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2" r:id="rId2"/>
    <p:sldId id="286" r:id="rId3"/>
    <p:sldId id="331" r:id="rId4"/>
    <p:sldId id="258" r:id="rId5"/>
    <p:sldId id="340" r:id="rId6"/>
    <p:sldId id="295" r:id="rId7"/>
    <p:sldId id="326" r:id="rId8"/>
    <p:sldId id="305" r:id="rId9"/>
    <p:sldId id="309" r:id="rId10"/>
    <p:sldId id="294" r:id="rId11"/>
    <p:sldId id="328" r:id="rId12"/>
    <p:sldId id="335" r:id="rId13"/>
    <p:sldId id="332" r:id="rId14"/>
    <p:sldId id="297" r:id="rId15"/>
    <p:sldId id="314" r:id="rId16"/>
    <p:sldId id="285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B3"/>
    <a:srgbClr val="EFDD79"/>
    <a:srgbClr val="5F7797"/>
    <a:srgbClr val="FDBE00"/>
    <a:srgbClr val="F26F61"/>
    <a:srgbClr val="363636"/>
    <a:srgbClr val="32798F"/>
    <a:srgbClr val="7F7F7F"/>
    <a:srgbClr val="414455"/>
    <a:srgbClr val="60B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01" autoAdjust="0"/>
    <p:restoredTop sz="94660"/>
  </p:normalViewPr>
  <p:slideViewPr>
    <p:cSldViewPr snapToGrid="0">
      <p:cViewPr varScale="1">
        <p:scale>
          <a:sx n="70" d="100"/>
          <a:sy n="70" d="100"/>
        </p:scale>
        <p:origin x="2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885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170F3-E487-4281-A705-9BC98064EFD7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39D3C-55F1-453B-BE49-D4DBF8FE55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649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056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749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9952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5867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752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817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85495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475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762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217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891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445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862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71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081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9D3C-55F1-453B-BE49-D4DBF8FE557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88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1264456" y="675577"/>
            <a:ext cx="484632" cy="471563"/>
            <a:chOff x="3303354" y="2367094"/>
            <a:chExt cx="484632" cy="471563"/>
          </a:xfrm>
        </p:grpSpPr>
        <p:sp>
          <p:nvSpPr>
            <p:cNvPr id="13" name="Pentagon 12"/>
            <p:cNvSpPr/>
            <p:nvPr/>
          </p:nvSpPr>
          <p:spPr>
            <a:xfrm rot="5400000">
              <a:off x="3336545" y="2387216"/>
              <a:ext cx="418250" cy="484632"/>
            </a:xfrm>
            <a:prstGeom prst="homePlate">
              <a:avLst>
                <a:gd name="adj" fmla="val 255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303354" y="2367094"/>
              <a:ext cx="484632" cy="10662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35882" y="675577"/>
            <a:ext cx="556069" cy="47156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0" y="6725538"/>
            <a:ext cx="12192000" cy="132463"/>
            <a:chOff x="0" y="6725537"/>
            <a:chExt cx="12192000" cy="132463"/>
          </a:xfrm>
        </p:grpSpPr>
        <p:sp>
          <p:nvSpPr>
            <p:cNvPr id="7" name="Rectangle 6"/>
            <p:cNvSpPr/>
            <p:nvPr/>
          </p:nvSpPr>
          <p:spPr>
            <a:xfrm>
              <a:off x="0" y="6725538"/>
              <a:ext cx="2418460" cy="1324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836919" y="6725537"/>
              <a:ext cx="2596813" cy="13246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773540" y="6725537"/>
              <a:ext cx="2418460" cy="1324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55080" y="6725537"/>
              <a:ext cx="2418460" cy="13246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418460" y="6725538"/>
              <a:ext cx="2418460" cy="13246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/>
            </a:p>
          </p:txBody>
        </p:sp>
      </p:grpSp>
      <p:sp>
        <p:nvSpPr>
          <p:cNvPr id="4" name="文本框 3"/>
          <p:cNvSpPr txBox="1"/>
          <p:nvPr userDrawn="1"/>
        </p:nvSpPr>
        <p:spPr>
          <a:xfrm>
            <a:off x="800100" y="620185"/>
            <a:ext cx="7363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冬青黑体简体中文 W6"/>
                <a:cs typeface="+mj-cs"/>
              </a:rPr>
              <a:t>商务扁平多彩信息图表设计</a:t>
            </a:r>
            <a:endParaRPr lang="zh-CN" altLang="en-US" sz="1400" dirty="0">
              <a:solidFill>
                <a:schemeClr val="accent5"/>
              </a:solidFill>
            </a:endParaRPr>
          </a:p>
        </p:txBody>
      </p:sp>
      <p:sp>
        <p:nvSpPr>
          <p:cNvPr id="2" name="矩形 1"/>
          <p:cNvSpPr/>
          <p:nvPr userDrawn="1"/>
        </p:nvSpPr>
        <p:spPr>
          <a:xfrm>
            <a:off x="-969707" y="-9281652"/>
            <a:ext cx="969707" cy="9697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矩形 15"/>
          <p:cNvSpPr/>
          <p:nvPr userDrawn="1"/>
        </p:nvSpPr>
        <p:spPr>
          <a:xfrm>
            <a:off x="12192000" y="-9281652"/>
            <a:ext cx="969707" cy="9697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矩形 16"/>
          <p:cNvSpPr/>
          <p:nvPr userDrawn="1"/>
        </p:nvSpPr>
        <p:spPr>
          <a:xfrm>
            <a:off x="-969707" y="14849977"/>
            <a:ext cx="969707" cy="9697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矩形 17"/>
          <p:cNvSpPr/>
          <p:nvPr userDrawn="1"/>
        </p:nvSpPr>
        <p:spPr>
          <a:xfrm>
            <a:off x="12192000" y="14849977"/>
            <a:ext cx="969707" cy="9697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/>
          <a:srcRect l="28724" t="18060" r="18351" b="23731"/>
          <a:stretch>
            <a:fillRect/>
          </a:stretch>
        </p:blipFill>
        <p:spPr>
          <a:xfrm>
            <a:off x="1453852" y="299156"/>
            <a:ext cx="1518036" cy="107221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rgbClr val="5F7797">
                <a:tint val="45000"/>
                <a:satMod val="400000"/>
              </a:srgbClr>
            </a:duotone>
          </a:blip>
          <a:srcRect l="28724" t="18060" r="18351" b="23731"/>
          <a:stretch>
            <a:fillRect/>
          </a:stretch>
        </p:blipFill>
        <p:spPr>
          <a:xfrm>
            <a:off x="1453852" y="1722574"/>
            <a:ext cx="1518036" cy="107221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/>
          <a:srcRect l="50251" t="5608" r="17874" b="13760"/>
          <a:stretch>
            <a:fillRect/>
          </a:stretch>
        </p:blipFill>
        <p:spPr>
          <a:xfrm>
            <a:off x="1453852" y="3145991"/>
            <a:ext cx="1518036" cy="1260743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4924376" y="1508196"/>
            <a:ext cx="4554108" cy="1072215"/>
            <a:chOff x="4924376" y="1508196"/>
            <a:chExt cx="4554108" cy="107221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2"/>
            <a:srcRect l="28724" t="18060" r="18351" b="23731"/>
            <a:stretch>
              <a:fillRect/>
            </a:stretch>
          </p:blipFill>
          <p:spPr>
            <a:xfrm>
              <a:off x="6442412" y="1508196"/>
              <a:ext cx="1518036" cy="107221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rgbClr val="5F7797">
                  <a:tint val="45000"/>
                  <a:satMod val="400000"/>
                </a:srgbClr>
              </a:duotone>
            </a:blip>
            <a:srcRect l="28724" t="18060" r="18351" b="23731"/>
            <a:stretch>
              <a:fillRect/>
            </a:stretch>
          </p:blipFill>
          <p:spPr>
            <a:xfrm>
              <a:off x="4924376" y="1508196"/>
              <a:ext cx="1518036" cy="107221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3"/>
            <a:srcRect l="50251" t="5608" r="17874" b="13760"/>
            <a:stretch>
              <a:fillRect/>
            </a:stretch>
          </p:blipFill>
          <p:spPr>
            <a:xfrm>
              <a:off x="7960448" y="1508197"/>
              <a:ext cx="1518036" cy="1072214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97506" y="3145991"/>
            <a:ext cx="4554107" cy="1072989"/>
          </a:xfrm>
          <a:prstGeom prst="rect">
            <a:avLst/>
          </a:prstGeom>
        </p:spPr>
      </p:pic>
      <p:grpSp>
        <p:nvGrpSpPr>
          <p:cNvPr id="15" name="组合 14"/>
          <p:cNvGrpSpPr/>
          <p:nvPr userDrawn="1"/>
        </p:nvGrpSpPr>
        <p:grpSpPr>
          <a:xfrm>
            <a:off x="309213" y="4757937"/>
            <a:ext cx="4500808" cy="1787168"/>
            <a:chOff x="416789" y="5339623"/>
            <a:chExt cx="4500808" cy="1787168"/>
          </a:xfrm>
          <a:solidFill>
            <a:schemeClr val="accent1"/>
          </a:solidFill>
        </p:grpSpPr>
        <p:sp>
          <p:nvSpPr>
            <p:cNvPr id="16" name="Freeform 271"/>
            <p:cNvSpPr/>
            <p:nvPr/>
          </p:nvSpPr>
          <p:spPr bwMode="auto">
            <a:xfrm>
              <a:off x="416789" y="5339623"/>
              <a:ext cx="4043608" cy="1329968"/>
            </a:xfrm>
            <a:custGeom>
              <a:avLst/>
              <a:gdLst>
                <a:gd name="T0" fmla="*/ 35 w 137"/>
                <a:gd name="T1" fmla="*/ 353 h 367"/>
                <a:gd name="T2" fmla="*/ 37 w 137"/>
                <a:gd name="T3" fmla="*/ 344 h 367"/>
                <a:gd name="T4" fmla="*/ 32 w 137"/>
                <a:gd name="T5" fmla="*/ 326 h 367"/>
                <a:gd name="T6" fmla="*/ 31 w 137"/>
                <a:gd name="T7" fmla="*/ 324 h 367"/>
                <a:gd name="T8" fmla="*/ 130 w 137"/>
                <a:gd name="T9" fmla="*/ 242 h 367"/>
                <a:gd name="T10" fmla="*/ 88 w 137"/>
                <a:gd name="T11" fmla="*/ 252 h 367"/>
                <a:gd name="T12" fmla="*/ 52 w 137"/>
                <a:gd name="T13" fmla="*/ 265 h 367"/>
                <a:gd name="T14" fmla="*/ 30 w 137"/>
                <a:gd name="T15" fmla="*/ 275 h 367"/>
                <a:gd name="T16" fmla="*/ 40 w 137"/>
                <a:gd name="T17" fmla="*/ 257 h 367"/>
                <a:gd name="T18" fmla="*/ 36 w 137"/>
                <a:gd name="T19" fmla="*/ 258 h 367"/>
                <a:gd name="T20" fmla="*/ 48 w 137"/>
                <a:gd name="T21" fmla="*/ 230 h 367"/>
                <a:gd name="T22" fmla="*/ 28 w 137"/>
                <a:gd name="T23" fmla="*/ 214 h 367"/>
                <a:gd name="T24" fmla="*/ 52 w 137"/>
                <a:gd name="T25" fmla="*/ 189 h 367"/>
                <a:gd name="T26" fmla="*/ 35 w 137"/>
                <a:gd name="T27" fmla="*/ 193 h 367"/>
                <a:gd name="T28" fmla="*/ 42 w 137"/>
                <a:gd name="T29" fmla="*/ 176 h 367"/>
                <a:gd name="T30" fmla="*/ 56 w 137"/>
                <a:gd name="T31" fmla="*/ 167 h 367"/>
                <a:gd name="T32" fmla="*/ 32 w 137"/>
                <a:gd name="T33" fmla="*/ 176 h 367"/>
                <a:gd name="T34" fmla="*/ 25 w 137"/>
                <a:gd name="T35" fmla="*/ 159 h 367"/>
                <a:gd name="T36" fmla="*/ 57 w 137"/>
                <a:gd name="T37" fmla="*/ 140 h 367"/>
                <a:gd name="T38" fmla="*/ 122 w 137"/>
                <a:gd name="T39" fmla="*/ 64 h 367"/>
                <a:gd name="T40" fmla="*/ 129 w 137"/>
                <a:gd name="T41" fmla="*/ 39 h 367"/>
                <a:gd name="T42" fmla="*/ 12 w 137"/>
                <a:gd name="T43" fmla="*/ 100 h 367"/>
                <a:gd name="T44" fmla="*/ 25 w 137"/>
                <a:gd name="T45" fmla="*/ 88 h 367"/>
                <a:gd name="T46" fmla="*/ 27 w 137"/>
                <a:gd name="T47" fmla="*/ 77 h 367"/>
                <a:gd name="T48" fmla="*/ 2 w 137"/>
                <a:gd name="T49" fmla="*/ 90 h 367"/>
                <a:gd name="T50" fmla="*/ 72 w 137"/>
                <a:gd name="T51" fmla="*/ 34 h 367"/>
                <a:gd name="T52" fmla="*/ 19 w 137"/>
                <a:gd name="T53" fmla="*/ 59 h 367"/>
                <a:gd name="T54" fmla="*/ 68 w 137"/>
                <a:gd name="T55" fmla="*/ 18 h 367"/>
                <a:gd name="T56" fmla="*/ 72 w 137"/>
                <a:gd name="T57" fmla="*/ 7 h 367"/>
                <a:gd name="T58" fmla="*/ 93 w 137"/>
                <a:gd name="T59" fmla="*/ 4 h 367"/>
                <a:gd name="T60" fmla="*/ 82 w 137"/>
                <a:gd name="T61" fmla="*/ 18 h 367"/>
                <a:gd name="T62" fmla="*/ 62 w 137"/>
                <a:gd name="T63" fmla="*/ 32 h 367"/>
                <a:gd name="T64" fmla="*/ 106 w 137"/>
                <a:gd name="T65" fmla="*/ 22 h 367"/>
                <a:gd name="T66" fmla="*/ 28 w 137"/>
                <a:gd name="T67" fmla="*/ 76 h 367"/>
                <a:gd name="T68" fmla="*/ 128 w 137"/>
                <a:gd name="T69" fmla="*/ 18 h 367"/>
                <a:gd name="T70" fmla="*/ 73 w 137"/>
                <a:gd name="T71" fmla="*/ 59 h 367"/>
                <a:gd name="T72" fmla="*/ 38 w 137"/>
                <a:gd name="T73" fmla="*/ 84 h 367"/>
                <a:gd name="T74" fmla="*/ 21 w 137"/>
                <a:gd name="T75" fmla="*/ 100 h 367"/>
                <a:gd name="T76" fmla="*/ 128 w 137"/>
                <a:gd name="T77" fmla="*/ 61 h 367"/>
                <a:gd name="T78" fmla="*/ 119 w 137"/>
                <a:gd name="T79" fmla="*/ 86 h 367"/>
                <a:gd name="T80" fmla="*/ 106 w 137"/>
                <a:gd name="T81" fmla="*/ 113 h 367"/>
                <a:gd name="T82" fmla="*/ 84 w 137"/>
                <a:gd name="T83" fmla="*/ 151 h 367"/>
                <a:gd name="T84" fmla="*/ 128 w 137"/>
                <a:gd name="T85" fmla="*/ 127 h 367"/>
                <a:gd name="T86" fmla="*/ 133 w 137"/>
                <a:gd name="T87" fmla="*/ 136 h 367"/>
                <a:gd name="T88" fmla="*/ 119 w 137"/>
                <a:gd name="T89" fmla="*/ 152 h 367"/>
                <a:gd name="T90" fmla="*/ 120 w 137"/>
                <a:gd name="T91" fmla="*/ 160 h 367"/>
                <a:gd name="T92" fmla="*/ 83 w 137"/>
                <a:gd name="T93" fmla="*/ 192 h 367"/>
                <a:gd name="T94" fmla="*/ 118 w 137"/>
                <a:gd name="T95" fmla="*/ 181 h 367"/>
                <a:gd name="T96" fmla="*/ 128 w 137"/>
                <a:gd name="T97" fmla="*/ 184 h 367"/>
                <a:gd name="T98" fmla="*/ 109 w 137"/>
                <a:gd name="T99" fmla="*/ 215 h 367"/>
                <a:gd name="T100" fmla="*/ 113 w 137"/>
                <a:gd name="T101" fmla="*/ 215 h 367"/>
                <a:gd name="T102" fmla="*/ 137 w 137"/>
                <a:gd name="T103" fmla="*/ 212 h 367"/>
                <a:gd name="T104" fmla="*/ 102 w 137"/>
                <a:gd name="T105" fmla="*/ 236 h 367"/>
                <a:gd name="T106" fmla="*/ 137 w 137"/>
                <a:gd name="T107" fmla="*/ 217 h 367"/>
                <a:gd name="T108" fmla="*/ 40 w 137"/>
                <a:gd name="T109" fmla="*/ 294 h 367"/>
                <a:gd name="T110" fmla="*/ 136 w 137"/>
                <a:gd name="T111" fmla="*/ 255 h 367"/>
                <a:gd name="T112" fmla="*/ 84 w 137"/>
                <a:gd name="T113" fmla="*/ 290 h 367"/>
                <a:gd name="T114" fmla="*/ 121 w 137"/>
                <a:gd name="T115" fmla="*/ 272 h 367"/>
                <a:gd name="T116" fmla="*/ 129 w 137"/>
                <a:gd name="T117" fmla="*/ 269 h 367"/>
                <a:gd name="T118" fmla="*/ 128 w 137"/>
                <a:gd name="T119" fmla="*/ 292 h 367"/>
                <a:gd name="T120" fmla="*/ 111 w 137"/>
                <a:gd name="T121" fmla="*/ 309 h 367"/>
                <a:gd name="T122" fmla="*/ 110 w 137"/>
                <a:gd name="T123" fmla="*/ 32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" h="367">
                  <a:moveTo>
                    <a:pt x="29" y="367"/>
                  </a:moveTo>
                  <a:cubicBezTo>
                    <a:pt x="29" y="367"/>
                    <a:pt x="29" y="367"/>
                    <a:pt x="29" y="367"/>
                  </a:cubicBezTo>
                  <a:cubicBezTo>
                    <a:pt x="29" y="367"/>
                    <a:pt x="29" y="367"/>
                    <a:pt x="29" y="366"/>
                  </a:cubicBezTo>
                  <a:cubicBezTo>
                    <a:pt x="51" y="351"/>
                    <a:pt x="90" y="324"/>
                    <a:pt x="104" y="313"/>
                  </a:cubicBezTo>
                  <a:cubicBezTo>
                    <a:pt x="63" y="338"/>
                    <a:pt x="39" y="351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4" y="353"/>
                  </a:cubicBezTo>
                  <a:cubicBezTo>
                    <a:pt x="34" y="353"/>
                    <a:pt x="34" y="353"/>
                    <a:pt x="35" y="353"/>
                  </a:cubicBezTo>
                  <a:cubicBezTo>
                    <a:pt x="58" y="337"/>
                    <a:pt x="97" y="311"/>
                    <a:pt x="117" y="298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6" y="344"/>
                    <a:pt x="36" y="344"/>
                    <a:pt x="37" y="344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8" y="342"/>
                    <a:pt x="46" y="335"/>
                    <a:pt x="82" y="306"/>
                  </a:cubicBezTo>
                  <a:cubicBezTo>
                    <a:pt x="99" y="293"/>
                    <a:pt x="115" y="279"/>
                    <a:pt x="123" y="273"/>
                  </a:cubicBezTo>
                  <a:cubicBezTo>
                    <a:pt x="53" y="314"/>
                    <a:pt x="37" y="323"/>
                    <a:pt x="33" y="325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1" y="326"/>
                    <a:pt x="31" y="326"/>
                  </a:cubicBezTo>
                  <a:cubicBezTo>
                    <a:pt x="31" y="326"/>
                    <a:pt x="31" y="326"/>
                    <a:pt x="31" y="325"/>
                  </a:cubicBezTo>
                  <a:cubicBezTo>
                    <a:pt x="31" y="325"/>
                    <a:pt x="31" y="325"/>
                    <a:pt x="31" y="325"/>
                  </a:cubicBezTo>
                  <a:cubicBezTo>
                    <a:pt x="32" y="325"/>
                    <a:pt x="58" y="309"/>
                    <a:pt x="82" y="295"/>
                  </a:cubicBezTo>
                  <a:cubicBezTo>
                    <a:pt x="65" y="305"/>
                    <a:pt x="45" y="316"/>
                    <a:pt x="32" y="324"/>
                  </a:cubicBezTo>
                  <a:cubicBezTo>
                    <a:pt x="32" y="324"/>
                    <a:pt x="31" y="324"/>
                    <a:pt x="31" y="324"/>
                  </a:cubicBezTo>
                  <a:cubicBezTo>
                    <a:pt x="31" y="323"/>
                    <a:pt x="31" y="323"/>
                    <a:pt x="31" y="323"/>
                  </a:cubicBezTo>
                  <a:cubicBezTo>
                    <a:pt x="57" y="306"/>
                    <a:pt x="100" y="279"/>
                    <a:pt x="122" y="265"/>
                  </a:cubicBezTo>
                  <a:cubicBezTo>
                    <a:pt x="74" y="292"/>
                    <a:pt x="50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8" y="306"/>
                    <a:pt x="48" y="305"/>
                    <a:pt x="100" y="265"/>
                  </a:cubicBezTo>
                  <a:cubicBezTo>
                    <a:pt x="112" y="256"/>
                    <a:pt x="124" y="247"/>
                    <a:pt x="130" y="242"/>
                  </a:cubicBezTo>
                  <a:cubicBezTo>
                    <a:pt x="119" y="249"/>
                    <a:pt x="88" y="267"/>
                    <a:pt x="66" y="279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8" y="294"/>
                    <a:pt x="47" y="286"/>
                    <a:pt x="88" y="252"/>
                  </a:cubicBezTo>
                  <a:cubicBezTo>
                    <a:pt x="99" y="243"/>
                    <a:pt x="108" y="235"/>
                    <a:pt x="112" y="231"/>
                  </a:cubicBezTo>
                  <a:cubicBezTo>
                    <a:pt x="110" y="233"/>
                    <a:pt x="106" y="235"/>
                    <a:pt x="102" y="237"/>
                  </a:cubicBezTo>
                  <a:cubicBezTo>
                    <a:pt x="96" y="241"/>
                    <a:pt x="90" y="244"/>
                    <a:pt x="84" y="248"/>
                  </a:cubicBezTo>
                  <a:cubicBezTo>
                    <a:pt x="57" y="263"/>
                    <a:pt x="31" y="279"/>
                    <a:pt x="31" y="279"/>
                  </a:cubicBezTo>
                  <a:cubicBezTo>
                    <a:pt x="31" y="279"/>
                    <a:pt x="30" y="279"/>
                    <a:pt x="30" y="279"/>
                  </a:cubicBezTo>
                  <a:cubicBezTo>
                    <a:pt x="30" y="278"/>
                    <a:pt x="30" y="278"/>
                    <a:pt x="31" y="278"/>
                  </a:cubicBezTo>
                  <a:cubicBezTo>
                    <a:pt x="37" y="274"/>
                    <a:pt x="45" y="270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103" y="233"/>
                    <a:pt x="103" y="233"/>
                    <a:pt x="103" y="23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1" y="274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4"/>
                    <a:pt x="29" y="274"/>
                  </a:cubicBezTo>
                  <a:cubicBezTo>
                    <a:pt x="52" y="258"/>
                    <a:pt x="93" y="228"/>
                    <a:pt x="107" y="218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41" y="255"/>
                    <a:pt x="41" y="255"/>
                    <a:pt x="41" y="255"/>
                  </a:cubicBezTo>
                  <a:cubicBezTo>
                    <a:pt x="38" y="257"/>
                    <a:pt x="36" y="258"/>
                    <a:pt x="36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7"/>
                  </a:cubicBezTo>
                  <a:cubicBezTo>
                    <a:pt x="123" y="187"/>
                    <a:pt x="123" y="187"/>
                    <a:pt x="123" y="187"/>
                  </a:cubicBezTo>
                  <a:cubicBezTo>
                    <a:pt x="109" y="195"/>
                    <a:pt x="70" y="218"/>
                    <a:pt x="48" y="230"/>
                  </a:cubicBezTo>
                  <a:cubicBezTo>
                    <a:pt x="48" y="230"/>
                    <a:pt x="48" y="230"/>
                    <a:pt x="48" y="230"/>
                  </a:cubicBezTo>
                  <a:cubicBezTo>
                    <a:pt x="47" y="230"/>
                    <a:pt x="48" y="230"/>
                    <a:pt x="48" y="230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6" y="193"/>
                    <a:pt x="64" y="212"/>
                    <a:pt x="45" y="223"/>
                  </a:cubicBezTo>
                  <a:cubicBezTo>
                    <a:pt x="45" y="223"/>
                    <a:pt x="44" y="223"/>
                    <a:pt x="44" y="223"/>
                  </a:cubicBezTo>
                  <a:cubicBezTo>
                    <a:pt x="44" y="223"/>
                    <a:pt x="44" y="222"/>
                    <a:pt x="44" y="222"/>
                  </a:cubicBezTo>
                  <a:cubicBezTo>
                    <a:pt x="66" y="204"/>
                    <a:pt x="104" y="173"/>
                    <a:pt x="116" y="163"/>
                  </a:cubicBezTo>
                  <a:cubicBezTo>
                    <a:pt x="98" y="173"/>
                    <a:pt x="29" y="213"/>
                    <a:pt x="28" y="214"/>
                  </a:cubicBezTo>
                  <a:cubicBezTo>
                    <a:pt x="28" y="214"/>
                    <a:pt x="27" y="214"/>
                    <a:pt x="27" y="214"/>
                  </a:cubicBezTo>
                  <a:cubicBezTo>
                    <a:pt x="27" y="214"/>
                    <a:pt x="27" y="213"/>
                    <a:pt x="27" y="213"/>
                  </a:cubicBezTo>
                  <a:cubicBezTo>
                    <a:pt x="51" y="197"/>
                    <a:pt x="91" y="169"/>
                    <a:pt x="109" y="157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3" y="188"/>
                    <a:pt x="56" y="186"/>
                    <a:pt x="64" y="180"/>
                  </a:cubicBezTo>
                  <a:cubicBezTo>
                    <a:pt x="71" y="176"/>
                    <a:pt x="80" y="170"/>
                    <a:pt x="92" y="162"/>
                  </a:cubicBezTo>
                  <a:cubicBezTo>
                    <a:pt x="102" y="156"/>
                    <a:pt x="112" y="149"/>
                    <a:pt x="119" y="144"/>
                  </a:cubicBezTo>
                  <a:cubicBezTo>
                    <a:pt x="110" y="149"/>
                    <a:pt x="98" y="157"/>
                    <a:pt x="86" y="164"/>
                  </a:cubicBezTo>
                  <a:cubicBezTo>
                    <a:pt x="44" y="188"/>
                    <a:pt x="36" y="192"/>
                    <a:pt x="35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99" y="144"/>
                    <a:pt x="43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3" y="175"/>
                    <a:pt x="44" y="174"/>
                    <a:pt x="46" y="173"/>
                  </a:cubicBezTo>
                  <a:cubicBezTo>
                    <a:pt x="48" y="171"/>
                    <a:pt x="51" y="169"/>
                    <a:pt x="56" y="167"/>
                  </a:cubicBezTo>
                  <a:cubicBezTo>
                    <a:pt x="64" y="161"/>
                    <a:pt x="75" y="154"/>
                    <a:pt x="86" y="147"/>
                  </a:cubicBezTo>
                  <a:cubicBezTo>
                    <a:pt x="95" y="142"/>
                    <a:pt x="104" y="136"/>
                    <a:pt x="111" y="131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3" y="175"/>
                    <a:pt x="39" y="169"/>
                    <a:pt x="68" y="144"/>
                  </a:cubicBezTo>
                  <a:cubicBezTo>
                    <a:pt x="81" y="133"/>
                    <a:pt x="95" y="121"/>
                    <a:pt x="102" y="115"/>
                  </a:cubicBezTo>
                  <a:cubicBezTo>
                    <a:pt x="88" y="123"/>
                    <a:pt x="72" y="132"/>
                    <a:pt x="58" y="141"/>
                  </a:cubicBezTo>
                  <a:cubicBezTo>
                    <a:pt x="33" y="155"/>
                    <a:pt x="27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5" y="159"/>
                  </a:cubicBezTo>
                  <a:cubicBezTo>
                    <a:pt x="34" y="153"/>
                    <a:pt x="45" y="147"/>
                    <a:pt x="56" y="140"/>
                  </a:cubicBezTo>
                  <a:cubicBezTo>
                    <a:pt x="56" y="140"/>
                    <a:pt x="56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8" y="138"/>
                    <a:pt x="64" y="133"/>
                    <a:pt x="87" y="112"/>
                  </a:cubicBezTo>
                  <a:cubicBezTo>
                    <a:pt x="98" y="103"/>
                    <a:pt x="109" y="93"/>
                    <a:pt x="115" y="89"/>
                  </a:cubicBezTo>
                  <a:cubicBezTo>
                    <a:pt x="112" y="90"/>
                    <a:pt x="109" y="92"/>
                    <a:pt x="105" y="94"/>
                  </a:cubicBezTo>
                  <a:cubicBezTo>
                    <a:pt x="43" y="130"/>
                    <a:pt x="43" y="130"/>
                    <a:pt x="42" y="130"/>
                  </a:cubicBezTo>
                  <a:cubicBezTo>
                    <a:pt x="42" y="130"/>
                    <a:pt x="42" y="130"/>
                    <a:pt x="42" y="130"/>
                  </a:cubicBezTo>
                  <a:cubicBezTo>
                    <a:pt x="42" y="129"/>
                    <a:pt x="42" y="129"/>
                    <a:pt x="85" y="95"/>
                  </a:cubicBezTo>
                  <a:cubicBezTo>
                    <a:pt x="99" y="82"/>
                    <a:pt x="115" y="70"/>
                    <a:pt x="122" y="64"/>
                  </a:cubicBezTo>
                  <a:cubicBezTo>
                    <a:pt x="49" y="107"/>
                    <a:pt x="37" y="114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3" y="115"/>
                    <a:pt x="34" y="114"/>
                    <a:pt x="34" y="114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0" y="113"/>
                    <a:pt x="0" y="11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0" y="93"/>
                    <a:pt x="82" y="60"/>
                    <a:pt x="102" y="48"/>
                  </a:cubicBezTo>
                  <a:cubicBezTo>
                    <a:pt x="89" y="55"/>
                    <a:pt x="64" y="70"/>
                    <a:pt x="45" y="81"/>
                  </a:cubicBezTo>
                  <a:cubicBezTo>
                    <a:pt x="18" y="97"/>
                    <a:pt x="13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95" y="47"/>
                    <a:pt x="84" y="53"/>
                    <a:pt x="74" y="60"/>
                  </a:cubicBezTo>
                  <a:cubicBezTo>
                    <a:pt x="25" y="88"/>
                    <a:pt x="25" y="88"/>
                    <a:pt x="25" y="88"/>
                  </a:cubicBezTo>
                  <a:cubicBezTo>
                    <a:pt x="25" y="88"/>
                    <a:pt x="25" y="88"/>
                    <a:pt x="25" y="87"/>
                  </a:cubicBezTo>
                  <a:cubicBezTo>
                    <a:pt x="25" y="87"/>
                    <a:pt x="24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6" y="85"/>
                    <a:pt x="35" y="79"/>
                    <a:pt x="74" y="53"/>
                  </a:cubicBezTo>
                  <a:cubicBezTo>
                    <a:pt x="88" y="44"/>
                    <a:pt x="102" y="35"/>
                    <a:pt x="111" y="28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9" y="88"/>
                    <a:pt x="4" y="90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31" y="72"/>
                    <a:pt x="79" y="40"/>
                    <a:pt x="98" y="27"/>
                  </a:cubicBezTo>
                  <a:cubicBezTo>
                    <a:pt x="93" y="30"/>
                    <a:pt x="87" y="34"/>
                    <a:pt x="81" y="38"/>
                  </a:cubicBezTo>
                  <a:cubicBezTo>
                    <a:pt x="34" y="65"/>
                    <a:pt x="25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3" y="69"/>
                    <a:pt x="23" y="69"/>
                    <a:pt x="39" y="58"/>
                  </a:cubicBezTo>
                  <a:cubicBezTo>
                    <a:pt x="48" y="52"/>
                    <a:pt x="60" y="43"/>
                    <a:pt x="72" y="34"/>
                  </a:cubicBezTo>
                  <a:cubicBezTo>
                    <a:pt x="88" y="23"/>
                    <a:pt x="103" y="12"/>
                    <a:pt x="113" y="6"/>
                  </a:cubicBezTo>
                  <a:cubicBezTo>
                    <a:pt x="23" y="58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59"/>
                    <a:pt x="18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1" y="57"/>
                    <a:pt x="28" y="52"/>
                    <a:pt x="62" y="31"/>
                  </a:cubicBezTo>
                  <a:cubicBezTo>
                    <a:pt x="46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0"/>
                    <a:pt x="44" y="40"/>
                  </a:cubicBezTo>
                  <a:cubicBezTo>
                    <a:pt x="56" y="31"/>
                    <a:pt x="78" y="15"/>
                    <a:pt x="87" y="7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8"/>
                    <a:pt x="68" y="18"/>
                    <a:pt x="68" y="18"/>
                  </a:cubicBezTo>
                  <a:cubicBezTo>
                    <a:pt x="68" y="18"/>
                    <a:pt x="68" y="18"/>
                    <a:pt x="69" y="14"/>
                  </a:cubicBezTo>
                  <a:cubicBezTo>
                    <a:pt x="70" y="12"/>
                    <a:pt x="70" y="9"/>
                    <a:pt x="71" y="8"/>
                  </a:cubicBezTo>
                  <a:cubicBezTo>
                    <a:pt x="69" y="9"/>
                    <a:pt x="65" y="12"/>
                    <a:pt x="65" y="12"/>
                  </a:cubicBezTo>
                  <a:cubicBezTo>
                    <a:pt x="64" y="12"/>
                    <a:pt x="64" y="12"/>
                    <a:pt x="64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0" y="14"/>
                  </a:cubicBezTo>
                  <a:cubicBezTo>
                    <a:pt x="70" y="15"/>
                    <a:pt x="70" y="16"/>
                    <a:pt x="69" y="17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6"/>
                    <a:pt x="86" y="9"/>
                    <a:pt x="69" y="23"/>
                  </a:cubicBezTo>
                  <a:cubicBezTo>
                    <a:pt x="61" y="28"/>
                    <a:pt x="54" y="34"/>
                    <a:pt x="49" y="37"/>
                  </a:cubicBezTo>
                  <a:cubicBezTo>
                    <a:pt x="56" y="34"/>
                    <a:pt x="67" y="27"/>
                    <a:pt x="74" y="23"/>
                  </a:cubicBezTo>
                  <a:cubicBezTo>
                    <a:pt x="77" y="21"/>
                    <a:pt x="79" y="20"/>
                    <a:pt x="80" y="19"/>
                  </a:cubicBezTo>
                  <a:cubicBezTo>
                    <a:pt x="81" y="19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3" y="18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2" y="19"/>
                    <a:pt x="81" y="20"/>
                    <a:pt x="77" y="23"/>
                  </a:cubicBezTo>
                  <a:cubicBezTo>
                    <a:pt x="73" y="25"/>
                    <a:pt x="68" y="28"/>
                    <a:pt x="62" y="32"/>
                  </a:cubicBezTo>
                  <a:cubicBezTo>
                    <a:pt x="52" y="39"/>
                    <a:pt x="38" y="47"/>
                    <a:pt x="29" y="53"/>
                  </a:cubicBezTo>
                  <a:cubicBezTo>
                    <a:pt x="49" y="42"/>
                    <a:pt x="94" y="15"/>
                    <a:pt x="121" y="0"/>
                  </a:cubicBezTo>
                  <a:cubicBezTo>
                    <a:pt x="121" y="0"/>
                    <a:pt x="122" y="0"/>
                    <a:pt x="122" y="0"/>
                  </a:cubicBezTo>
                  <a:cubicBezTo>
                    <a:pt x="122" y="0"/>
                    <a:pt x="122" y="0"/>
                    <a:pt x="122" y="1"/>
                  </a:cubicBezTo>
                  <a:cubicBezTo>
                    <a:pt x="93" y="21"/>
                    <a:pt x="43" y="56"/>
                    <a:pt x="29" y="67"/>
                  </a:cubicBezTo>
                  <a:cubicBezTo>
                    <a:pt x="39" y="61"/>
                    <a:pt x="63" y="47"/>
                    <a:pt x="80" y="37"/>
                  </a:cubicBezTo>
                  <a:cubicBezTo>
                    <a:pt x="106" y="21"/>
                    <a:pt x="106" y="21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7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3"/>
                  </a:cubicBezTo>
                  <a:cubicBezTo>
                    <a:pt x="105" y="24"/>
                    <a:pt x="96" y="30"/>
                    <a:pt x="55" y="57"/>
                  </a:cubicBezTo>
                  <a:cubicBezTo>
                    <a:pt x="40" y="67"/>
                    <a:pt x="25" y="76"/>
                    <a:pt x="15" y="83"/>
                  </a:cubicBezTo>
                  <a:cubicBezTo>
                    <a:pt x="19" y="81"/>
                    <a:pt x="23" y="78"/>
                    <a:pt x="28" y="76"/>
                  </a:cubicBezTo>
                  <a:cubicBezTo>
                    <a:pt x="31" y="73"/>
                    <a:pt x="45" y="65"/>
                    <a:pt x="98" y="35"/>
                  </a:cubicBezTo>
                  <a:cubicBezTo>
                    <a:pt x="120" y="22"/>
                    <a:pt x="126" y="18"/>
                    <a:pt x="127" y="18"/>
                  </a:cubicBezTo>
                  <a:cubicBezTo>
                    <a:pt x="127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7" y="19"/>
                    <a:pt x="127" y="19"/>
                    <a:pt x="125" y="20"/>
                  </a:cubicBezTo>
                  <a:cubicBezTo>
                    <a:pt x="125" y="20"/>
                    <a:pt x="125" y="21"/>
                    <a:pt x="125" y="21"/>
                  </a:cubicBezTo>
                  <a:cubicBezTo>
                    <a:pt x="97" y="39"/>
                    <a:pt x="47" y="72"/>
                    <a:pt x="31" y="84"/>
                  </a:cubicBezTo>
                  <a:cubicBezTo>
                    <a:pt x="39" y="79"/>
                    <a:pt x="56" y="69"/>
                    <a:pt x="73" y="59"/>
                  </a:cubicBezTo>
                  <a:cubicBezTo>
                    <a:pt x="117" y="33"/>
                    <a:pt x="124" y="29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29"/>
                    <a:pt x="127" y="29"/>
                    <a:pt x="127" y="29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0" y="83"/>
                    <a:pt x="42" y="82"/>
                    <a:pt x="44" y="80"/>
                  </a:cubicBezTo>
                  <a:cubicBezTo>
                    <a:pt x="95" y="50"/>
                    <a:pt x="109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1" y="43"/>
                    <a:pt x="111" y="43"/>
                  </a:cubicBezTo>
                  <a:cubicBezTo>
                    <a:pt x="111" y="43"/>
                    <a:pt x="111" y="43"/>
                    <a:pt x="93" y="54"/>
                  </a:cubicBezTo>
                  <a:cubicBezTo>
                    <a:pt x="84" y="60"/>
                    <a:pt x="72" y="68"/>
                    <a:pt x="56" y="78"/>
                  </a:cubicBezTo>
                  <a:cubicBezTo>
                    <a:pt x="44" y="86"/>
                    <a:pt x="31" y="94"/>
                    <a:pt x="21" y="100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5" y="35"/>
                    <a:pt x="135" y="35"/>
                  </a:cubicBezTo>
                  <a:cubicBezTo>
                    <a:pt x="135" y="35"/>
                    <a:pt x="135" y="35"/>
                    <a:pt x="135" y="36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53" y="103"/>
                    <a:pt x="100" y="76"/>
                    <a:pt x="127" y="60"/>
                  </a:cubicBezTo>
                  <a:cubicBezTo>
                    <a:pt x="127" y="60"/>
                    <a:pt x="128" y="60"/>
                    <a:pt x="128" y="60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07" y="78"/>
                    <a:pt x="57" y="118"/>
                    <a:pt x="45" y="128"/>
                  </a:cubicBezTo>
                  <a:cubicBezTo>
                    <a:pt x="55" y="122"/>
                    <a:pt x="87" y="103"/>
                    <a:pt x="104" y="94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6" y="87"/>
                    <a:pt x="117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9" y="85"/>
                    <a:pt x="119" y="85"/>
                    <a:pt x="119" y="86"/>
                  </a:cubicBezTo>
                  <a:cubicBezTo>
                    <a:pt x="119" y="86"/>
                    <a:pt x="119" y="86"/>
                    <a:pt x="119" y="86"/>
                  </a:cubicBezTo>
                  <a:cubicBezTo>
                    <a:pt x="101" y="102"/>
                    <a:pt x="69" y="129"/>
                    <a:pt x="60" y="138"/>
                  </a:cubicBezTo>
                  <a:cubicBezTo>
                    <a:pt x="132" y="96"/>
                    <a:pt x="135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5"/>
                    <a:pt x="136" y="95"/>
                  </a:cubicBezTo>
                  <a:cubicBezTo>
                    <a:pt x="136" y="95"/>
                    <a:pt x="123" y="103"/>
                    <a:pt x="106" y="113"/>
                  </a:cubicBezTo>
                  <a:cubicBezTo>
                    <a:pt x="103" y="116"/>
                    <a:pt x="95" y="123"/>
                    <a:pt x="69" y="145"/>
                  </a:cubicBezTo>
                  <a:cubicBezTo>
                    <a:pt x="56" y="156"/>
                    <a:pt x="41" y="169"/>
                    <a:pt x="35" y="174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20"/>
                  </a:cubicBezTo>
                  <a:cubicBezTo>
                    <a:pt x="131" y="120"/>
                    <a:pt x="131" y="120"/>
                    <a:pt x="130" y="120"/>
                  </a:cubicBezTo>
                  <a:cubicBezTo>
                    <a:pt x="130" y="121"/>
                    <a:pt x="86" y="148"/>
                    <a:pt x="61" y="164"/>
                  </a:cubicBezTo>
                  <a:cubicBezTo>
                    <a:pt x="68" y="160"/>
                    <a:pt x="76" y="155"/>
                    <a:pt x="84" y="151"/>
                  </a:cubicBezTo>
                  <a:cubicBezTo>
                    <a:pt x="95" y="144"/>
                    <a:pt x="106" y="138"/>
                    <a:pt x="114" y="134"/>
                  </a:cubicBezTo>
                  <a:cubicBezTo>
                    <a:pt x="118" y="131"/>
                    <a:pt x="121" y="130"/>
                    <a:pt x="123" y="128"/>
                  </a:cubicBezTo>
                  <a:cubicBezTo>
                    <a:pt x="125" y="127"/>
                    <a:pt x="126" y="127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8" y="126"/>
                    <a:pt x="128" y="127"/>
                    <a:pt x="128" y="12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51" y="183"/>
                    <a:pt x="69" y="172"/>
                    <a:pt x="85" y="163"/>
                  </a:cubicBezTo>
                  <a:cubicBezTo>
                    <a:pt x="97" y="156"/>
                    <a:pt x="109" y="149"/>
                    <a:pt x="118" y="144"/>
                  </a:cubicBezTo>
                  <a:cubicBezTo>
                    <a:pt x="127" y="139"/>
                    <a:pt x="130" y="137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3" y="136"/>
                    <a:pt x="133" y="136"/>
                    <a:pt x="133" y="136"/>
                  </a:cubicBezTo>
                  <a:cubicBezTo>
                    <a:pt x="133" y="136"/>
                    <a:pt x="133" y="136"/>
                    <a:pt x="133" y="137"/>
                  </a:cubicBezTo>
                  <a:cubicBezTo>
                    <a:pt x="113" y="150"/>
                    <a:pt x="79" y="172"/>
                    <a:pt x="62" y="183"/>
                  </a:cubicBezTo>
                  <a:cubicBezTo>
                    <a:pt x="118" y="151"/>
                    <a:pt x="118" y="151"/>
                    <a:pt x="118" y="151"/>
                  </a:cubicBezTo>
                  <a:cubicBezTo>
                    <a:pt x="118" y="150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2"/>
                    <a:pt x="119" y="152"/>
                    <a:pt x="119" y="152"/>
                  </a:cubicBezTo>
                  <a:cubicBezTo>
                    <a:pt x="118" y="152"/>
                    <a:pt x="117" y="153"/>
                    <a:pt x="115" y="154"/>
                  </a:cubicBezTo>
                  <a:cubicBezTo>
                    <a:pt x="112" y="156"/>
                    <a:pt x="109" y="158"/>
                    <a:pt x="105" y="161"/>
                  </a:cubicBezTo>
                  <a:cubicBezTo>
                    <a:pt x="96" y="167"/>
                    <a:pt x="85" y="175"/>
                    <a:pt x="73" y="183"/>
                  </a:cubicBezTo>
                  <a:cubicBezTo>
                    <a:pt x="60" y="192"/>
                    <a:pt x="47" y="201"/>
                    <a:pt x="38" y="207"/>
                  </a:cubicBezTo>
                  <a:cubicBezTo>
                    <a:pt x="106" y="168"/>
                    <a:pt x="117" y="161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1" y="160"/>
                    <a:pt x="121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1"/>
                    <a:pt x="120" y="161"/>
                  </a:cubicBezTo>
                  <a:cubicBezTo>
                    <a:pt x="119" y="161"/>
                    <a:pt x="116" y="164"/>
                    <a:pt x="109" y="170"/>
                  </a:cubicBezTo>
                  <a:cubicBezTo>
                    <a:pt x="102" y="176"/>
                    <a:pt x="92" y="184"/>
                    <a:pt x="83" y="192"/>
                  </a:cubicBezTo>
                  <a:cubicBezTo>
                    <a:pt x="69" y="203"/>
                    <a:pt x="56" y="214"/>
                    <a:pt x="49" y="219"/>
                  </a:cubicBezTo>
                  <a:cubicBezTo>
                    <a:pt x="105" y="187"/>
                    <a:pt x="115" y="181"/>
                    <a:pt x="117" y="180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1"/>
                    <a:pt x="118" y="181"/>
                  </a:cubicBezTo>
                  <a:cubicBezTo>
                    <a:pt x="56" y="225"/>
                    <a:pt x="56" y="225"/>
                    <a:pt x="56" y="225"/>
                  </a:cubicBezTo>
                  <a:cubicBezTo>
                    <a:pt x="114" y="191"/>
                    <a:pt x="125" y="185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8" y="183"/>
                    <a:pt x="128" y="183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53" y="247"/>
                    <a:pt x="88" y="227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10" y="215"/>
                  </a:cubicBezTo>
                  <a:cubicBezTo>
                    <a:pt x="110" y="215"/>
                    <a:pt x="110" y="215"/>
                    <a:pt x="109" y="215"/>
                  </a:cubicBezTo>
                  <a:cubicBezTo>
                    <a:pt x="105" y="218"/>
                    <a:pt x="99" y="222"/>
                    <a:pt x="93" y="225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1" y="216"/>
                    <a:pt x="104" y="222"/>
                    <a:pt x="72" y="245"/>
                  </a:cubicBezTo>
                  <a:cubicBezTo>
                    <a:pt x="59" y="254"/>
                    <a:pt x="46" y="264"/>
                    <a:pt x="38" y="269"/>
                  </a:cubicBezTo>
                  <a:cubicBezTo>
                    <a:pt x="41" y="268"/>
                    <a:pt x="44" y="266"/>
                    <a:pt x="48" y="263"/>
                  </a:cubicBezTo>
                  <a:cubicBezTo>
                    <a:pt x="116" y="224"/>
                    <a:pt x="133" y="214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7" y="212"/>
                    <a:pt x="137" y="212"/>
                  </a:cubicBezTo>
                  <a:cubicBezTo>
                    <a:pt x="137" y="212"/>
                    <a:pt x="137" y="212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2" y="216"/>
                    <a:pt x="125" y="220"/>
                  </a:cubicBezTo>
                  <a:cubicBezTo>
                    <a:pt x="125" y="220"/>
                    <a:pt x="125" y="220"/>
                    <a:pt x="125" y="220"/>
                  </a:cubicBezTo>
                  <a:cubicBezTo>
                    <a:pt x="74" y="252"/>
                    <a:pt x="74" y="252"/>
                    <a:pt x="74" y="252"/>
                  </a:cubicBezTo>
                  <a:cubicBezTo>
                    <a:pt x="83" y="247"/>
                    <a:pt x="93" y="241"/>
                    <a:pt x="102" y="236"/>
                  </a:cubicBezTo>
                  <a:cubicBezTo>
                    <a:pt x="133" y="218"/>
                    <a:pt x="133" y="218"/>
                    <a:pt x="133" y="218"/>
                  </a:cubicBezTo>
                  <a:cubicBezTo>
                    <a:pt x="135" y="217"/>
                    <a:pt x="135" y="217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7" y="216"/>
                    <a:pt x="137" y="216"/>
                    <a:pt x="137" y="216"/>
                  </a:cubicBezTo>
                  <a:cubicBezTo>
                    <a:pt x="137" y="216"/>
                    <a:pt x="137" y="217"/>
                    <a:pt x="137" y="217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6" y="217"/>
                    <a:pt x="136" y="217"/>
                  </a:cubicBezTo>
                  <a:cubicBezTo>
                    <a:pt x="135" y="218"/>
                    <a:pt x="134" y="218"/>
                    <a:pt x="132" y="220"/>
                  </a:cubicBezTo>
                  <a:cubicBezTo>
                    <a:pt x="129" y="221"/>
                    <a:pt x="125" y="224"/>
                    <a:pt x="120" y="227"/>
                  </a:cubicBezTo>
                  <a:cubicBezTo>
                    <a:pt x="119" y="227"/>
                    <a:pt x="117" y="228"/>
                    <a:pt x="116" y="229"/>
                  </a:cubicBezTo>
                  <a:cubicBezTo>
                    <a:pt x="116" y="230"/>
                    <a:pt x="116" y="230"/>
                    <a:pt x="108" y="236"/>
                  </a:cubicBezTo>
                  <a:cubicBezTo>
                    <a:pt x="103" y="241"/>
                    <a:pt x="96" y="246"/>
                    <a:pt x="89" y="252"/>
                  </a:cubicBezTo>
                  <a:cubicBezTo>
                    <a:pt x="71" y="267"/>
                    <a:pt x="48" y="287"/>
                    <a:pt x="40" y="294"/>
                  </a:cubicBezTo>
                  <a:cubicBezTo>
                    <a:pt x="45" y="291"/>
                    <a:pt x="55" y="285"/>
                    <a:pt x="66" y="278"/>
                  </a:cubicBezTo>
                  <a:cubicBezTo>
                    <a:pt x="127" y="243"/>
                    <a:pt x="133" y="239"/>
                    <a:pt x="134" y="239"/>
                  </a:cubicBezTo>
                  <a:cubicBezTo>
                    <a:pt x="134" y="239"/>
                    <a:pt x="134" y="240"/>
                    <a:pt x="134" y="240"/>
                  </a:cubicBezTo>
                  <a:cubicBezTo>
                    <a:pt x="134" y="240"/>
                    <a:pt x="134" y="240"/>
                    <a:pt x="124" y="248"/>
                  </a:cubicBezTo>
                  <a:cubicBezTo>
                    <a:pt x="118" y="253"/>
                    <a:pt x="110" y="259"/>
                    <a:pt x="101" y="266"/>
                  </a:cubicBezTo>
                  <a:cubicBezTo>
                    <a:pt x="82" y="280"/>
                    <a:pt x="60" y="297"/>
                    <a:pt x="52" y="304"/>
                  </a:cubicBezTo>
                  <a:cubicBezTo>
                    <a:pt x="65" y="297"/>
                    <a:pt x="111" y="270"/>
                    <a:pt x="136" y="255"/>
                  </a:cubicBezTo>
                  <a:cubicBezTo>
                    <a:pt x="136" y="255"/>
                    <a:pt x="136" y="255"/>
                    <a:pt x="136" y="255"/>
                  </a:cubicBezTo>
                  <a:cubicBezTo>
                    <a:pt x="136" y="255"/>
                    <a:pt x="136" y="255"/>
                    <a:pt x="137" y="255"/>
                  </a:cubicBezTo>
                  <a:cubicBezTo>
                    <a:pt x="137" y="256"/>
                    <a:pt x="137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5" y="257"/>
                    <a:pt x="131" y="260"/>
                    <a:pt x="120" y="267"/>
                  </a:cubicBezTo>
                  <a:cubicBezTo>
                    <a:pt x="110" y="273"/>
                    <a:pt x="97" y="282"/>
                    <a:pt x="84" y="290"/>
                  </a:cubicBezTo>
                  <a:cubicBezTo>
                    <a:pt x="72" y="298"/>
                    <a:pt x="59" y="306"/>
                    <a:pt x="50" y="312"/>
                  </a:cubicBezTo>
                  <a:cubicBezTo>
                    <a:pt x="106" y="279"/>
                    <a:pt x="118" y="273"/>
                    <a:pt x="120" y="272"/>
                  </a:cubicBezTo>
                  <a:cubicBezTo>
                    <a:pt x="120" y="272"/>
                    <a:pt x="120" y="272"/>
                    <a:pt x="120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0" y="273"/>
                    <a:pt x="119" y="273"/>
                    <a:pt x="117" y="275"/>
                  </a:cubicBezTo>
                  <a:cubicBezTo>
                    <a:pt x="115" y="276"/>
                    <a:pt x="111" y="278"/>
                    <a:pt x="107" y="281"/>
                  </a:cubicBezTo>
                  <a:cubicBezTo>
                    <a:pt x="100" y="285"/>
                    <a:pt x="90" y="291"/>
                    <a:pt x="81" y="297"/>
                  </a:cubicBezTo>
                  <a:cubicBezTo>
                    <a:pt x="97" y="287"/>
                    <a:pt x="115" y="277"/>
                    <a:pt x="128" y="269"/>
                  </a:cubicBezTo>
                  <a:cubicBezTo>
                    <a:pt x="128" y="269"/>
                    <a:pt x="129" y="269"/>
                    <a:pt x="129" y="269"/>
                  </a:cubicBezTo>
                  <a:cubicBezTo>
                    <a:pt x="129" y="269"/>
                    <a:pt x="129" y="270"/>
                    <a:pt x="129" y="270"/>
                  </a:cubicBezTo>
                  <a:cubicBezTo>
                    <a:pt x="102" y="292"/>
                    <a:pt x="53" y="330"/>
                    <a:pt x="41" y="34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9" y="291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6" y="293"/>
                    <a:pt x="123" y="295"/>
                    <a:pt x="114" y="301"/>
                  </a:cubicBezTo>
                  <a:cubicBezTo>
                    <a:pt x="105" y="307"/>
                    <a:pt x="93" y="315"/>
                    <a:pt x="82" y="323"/>
                  </a:cubicBezTo>
                  <a:cubicBezTo>
                    <a:pt x="68" y="332"/>
                    <a:pt x="53" y="341"/>
                    <a:pt x="45" y="347"/>
                  </a:cubicBezTo>
                  <a:cubicBezTo>
                    <a:pt x="60" y="338"/>
                    <a:pt x="92" y="320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09" y="311"/>
                    <a:pt x="102" y="317"/>
                    <a:pt x="70" y="339"/>
                  </a:cubicBezTo>
                  <a:cubicBezTo>
                    <a:pt x="59" y="347"/>
                    <a:pt x="46" y="355"/>
                    <a:pt x="39" y="361"/>
                  </a:cubicBezTo>
                  <a:cubicBezTo>
                    <a:pt x="110" y="319"/>
                    <a:pt x="110" y="319"/>
                    <a:pt x="111" y="319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1" y="320"/>
                    <a:pt x="111" y="320"/>
                    <a:pt x="111" y="320"/>
                  </a:cubicBezTo>
                  <a:cubicBezTo>
                    <a:pt x="109" y="321"/>
                    <a:pt x="30" y="367"/>
                    <a:pt x="29" y="367"/>
                  </a:cubicBezTo>
                  <a:cubicBezTo>
                    <a:pt x="29" y="367"/>
                    <a:pt x="29" y="367"/>
                    <a:pt x="29" y="3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71"/>
            <p:cNvSpPr/>
            <p:nvPr/>
          </p:nvSpPr>
          <p:spPr bwMode="auto">
            <a:xfrm>
              <a:off x="569189" y="5492023"/>
              <a:ext cx="4043608" cy="1329968"/>
            </a:xfrm>
            <a:custGeom>
              <a:avLst/>
              <a:gdLst>
                <a:gd name="T0" fmla="*/ 35 w 137"/>
                <a:gd name="T1" fmla="*/ 353 h 367"/>
                <a:gd name="T2" fmla="*/ 37 w 137"/>
                <a:gd name="T3" fmla="*/ 344 h 367"/>
                <a:gd name="T4" fmla="*/ 32 w 137"/>
                <a:gd name="T5" fmla="*/ 326 h 367"/>
                <a:gd name="T6" fmla="*/ 31 w 137"/>
                <a:gd name="T7" fmla="*/ 324 h 367"/>
                <a:gd name="T8" fmla="*/ 130 w 137"/>
                <a:gd name="T9" fmla="*/ 242 h 367"/>
                <a:gd name="T10" fmla="*/ 88 w 137"/>
                <a:gd name="T11" fmla="*/ 252 h 367"/>
                <a:gd name="T12" fmla="*/ 52 w 137"/>
                <a:gd name="T13" fmla="*/ 265 h 367"/>
                <a:gd name="T14" fmla="*/ 30 w 137"/>
                <a:gd name="T15" fmla="*/ 275 h 367"/>
                <a:gd name="T16" fmla="*/ 40 w 137"/>
                <a:gd name="T17" fmla="*/ 257 h 367"/>
                <a:gd name="T18" fmla="*/ 36 w 137"/>
                <a:gd name="T19" fmla="*/ 258 h 367"/>
                <a:gd name="T20" fmla="*/ 48 w 137"/>
                <a:gd name="T21" fmla="*/ 230 h 367"/>
                <a:gd name="T22" fmla="*/ 28 w 137"/>
                <a:gd name="T23" fmla="*/ 214 h 367"/>
                <a:gd name="T24" fmla="*/ 52 w 137"/>
                <a:gd name="T25" fmla="*/ 189 h 367"/>
                <a:gd name="T26" fmla="*/ 35 w 137"/>
                <a:gd name="T27" fmla="*/ 193 h 367"/>
                <a:gd name="T28" fmla="*/ 42 w 137"/>
                <a:gd name="T29" fmla="*/ 176 h 367"/>
                <a:gd name="T30" fmla="*/ 56 w 137"/>
                <a:gd name="T31" fmla="*/ 167 h 367"/>
                <a:gd name="T32" fmla="*/ 32 w 137"/>
                <a:gd name="T33" fmla="*/ 176 h 367"/>
                <a:gd name="T34" fmla="*/ 25 w 137"/>
                <a:gd name="T35" fmla="*/ 159 h 367"/>
                <a:gd name="T36" fmla="*/ 57 w 137"/>
                <a:gd name="T37" fmla="*/ 140 h 367"/>
                <a:gd name="T38" fmla="*/ 122 w 137"/>
                <a:gd name="T39" fmla="*/ 64 h 367"/>
                <a:gd name="T40" fmla="*/ 129 w 137"/>
                <a:gd name="T41" fmla="*/ 39 h 367"/>
                <a:gd name="T42" fmla="*/ 12 w 137"/>
                <a:gd name="T43" fmla="*/ 100 h 367"/>
                <a:gd name="T44" fmla="*/ 25 w 137"/>
                <a:gd name="T45" fmla="*/ 88 h 367"/>
                <a:gd name="T46" fmla="*/ 27 w 137"/>
                <a:gd name="T47" fmla="*/ 77 h 367"/>
                <a:gd name="T48" fmla="*/ 2 w 137"/>
                <a:gd name="T49" fmla="*/ 90 h 367"/>
                <a:gd name="T50" fmla="*/ 72 w 137"/>
                <a:gd name="T51" fmla="*/ 34 h 367"/>
                <a:gd name="T52" fmla="*/ 19 w 137"/>
                <a:gd name="T53" fmla="*/ 59 h 367"/>
                <a:gd name="T54" fmla="*/ 68 w 137"/>
                <a:gd name="T55" fmla="*/ 18 h 367"/>
                <a:gd name="T56" fmla="*/ 72 w 137"/>
                <a:gd name="T57" fmla="*/ 7 h 367"/>
                <a:gd name="T58" fmla="*/ 93 w 137"/>
                <a:gd name="T59" fmla="*/ 4 h 367"/>
                <a:gd name="T60" fmla="*/ 82 w 137"/>
                <a:gd name="T61" fmla="*/ 18 h 367"/>
                <a:gd name="T62" fmla="*/ 62 w 137"/>
                <a:gd name="T63" fmla="*/ 32 h 367"/>
                <a:gd name="T64" fmla="*/ 106 w 137"/>
                <a:gd name="T65" fmla="*/ 22 h 367"/>
                <a:gd name="T66" fmla="*/ 28 w 137"/>
                <a:gd name="T67" fmla="*/ 76 h 367"/>
                <a:gd name="T68" fmla="*/ 128 w 137"/>
                <a:gd name="T69" fmla="*/ 18 h 367"/>
                <a:gd name="T70" fmla="*/ 73 w 137"/>
                <a:gd name="T71" fmla="*/ 59 h 367"/>
                <a:gd name="T72" fmla="*/ 38 w 137"/>
                <a:gd name="T73" fmla="*/ 84 h 367"/>
                <a:gd name="T74" fmla="*/ 21 w 137"/>
                <a:gd name="T75" fmla="*/ 100 h 367"/>
                <a:gd name="T76" fmla="*/ 128 w 137"/>
                <a:gd name="T77" fmla="*/ 61 h 367"/>
                <a:gd name="T78" fmla="*/ 119 w 137"/>
                <a:gd name="T79" fmla="*/ 86 h 367"/>
                <a:gd name="T80" fmla="*/ 106 w 137"/>
                <a:gd name="T81" fmla="*/ 113 h 367"/>
                <a:gd name="T82" fmla="*/ 84 w 137"/>
                <a:gd name="T83" fmla="*/ 151 h 367"/>
                <a:gd name="T84" fmla="*/ 128 w 137"/>
                <a:gd name="T85" fmla="*/ 127 h 367"/>
                <a:gd name="T86" fmla="*/ 133 w 137"/>
                <a:gd name="T87" fmla="*/ 136 h 367"/>
                <a:gd name="T88" fmla="*/ 119 w 137"/>
                <a:gd name="T89" fmla="*/ 152 h 367"/>
                <a:gd name="T90" fmla="*/ 120 w 137"/>
                <a:gd name="T91" fmla="*/ 160 h 367"/>
                <a:gd name="T92" fmla="*/ 83 w 137"/>
                <a:gd name="T93" fmla="*/ 192 h 367"/>
                <a:gd name="T94" fmla="*/ 118 w 137"/>
                <a:gd name="T95" fmla="*/ 181 h 367"/>
                <a:gd name="T96" fmla="*/ 128 w 137"/>
                <a:gd name="T97" fmla="*/ 184 h 367"/>
                <a:gd name="T98" fmla="*/ 109 w 137"/>
                <a:gd name="T99" fmla="*/ 215 h 367"/>
                <a:gd name="T100" fmla="*/ 113 w 137"/>
                <a:gd name="T101" fmla="*/ 215 h 367"/>
                <a:gd name="T102" fmla="*/ 137 w 137"/>
                <a:gd name="T103" fmla="*/ 212 h 367"/>
                <a:gd name="T104" fmla="*/ 102 w 137"/>
                <a:gd name="T105" fmla="*/ 236 h 367"/>
                <a:gd name="T106" fmla="*/ 137 w 137"/>
                <a:gd name="T107" fmla="*/ 217 h 367"/>
                <a:gd name="T108" fmla="*/ 40 w 137"/>
                <a:gd name="T109" fmla="*/ 294 h 367"/>
                <a:gd name="T110" fmla="*/ 136 w 137"/>
                <a:gd name="T111" fmla="*/ 255 h 367"/>
                <a:gd name="T112" fmla="*/ 84 w 137"/>
                <a:gd name="T113" fmla="*/ 290 h 367"/>
                <a:gd name="T114" fmla="*/ 121 w 137"/>
                <a:gd name="T115" fmla="*/ 272 h 367"/>
                <a:gd name="T116" fmla="*/ 129 w 137"/>
                <a:gd name="T117" fmla="*/ 269 h 367"/>
                <a:gd name="T118" fmla="*/ 128 w 137"/>
                <a:gd name="T119" fmla="*/ 292 h 367"/>
                <a:gd name="T120" fmla="*/ 111 w 137"/>
                <a:gd name="T121" fmla="*/ 309 h 367"/>
                <a:gd name="T122" fmla="*/ 110 w 137"/>
                <a:gd name="T123" fmla="*/ 32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" h="367">
                  <a:moveTo>
                    <a:pt x="29" y="367"/>
                  </a:moveTo>
                  <a:cubicBezTo>
                    <a:pt x="29" y="367"/>
                    <a:pt x="29" y="367"/>
                    <a:pt x="29" y="367"/>
                  </a:cubicBezTo>
                  <a:cubicBezTo>
                    <a:pt x="29" y="367"/>
                    <a:pt x="29" y="367"/>
                    <a:pt x="29" y="366"/>
                  </a:cubicBezTo>
                  <a:cubicBezTo>
                    <a:pt x="51" y="351"/>
                    <a:pt x="90" y="324"/>
                    <a:pt x="104" y="313"/>
                  </a:cubicBezTo>
                  <a:cubicBezTo>
                    <a:pt x="63" y="338"/>
                    <a:pt x="39" y="351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4" y="353"/>
                  </a:cubicBezTo>
                  <a:cubicBezTo>
                    <a:pt x="34" y="353"/>
                    <a:pt x="34" y="353"/>
                    <a:pt x="35" y="353"/>
                  </a:cubicBezTo>
                  <a:cubicBezTo>
                    <a:pt x="58" y="337"/>
                    <a:pt x="97" y="311"/>
                    <a:pt x="117" y="298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6" y="344"/>
                    <a:pt x="36" y="344"/>
                    <a:pt x="37" y="344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8" y="342"/>
                    <a:pt x="46" y="335"/>
                    <a:pt x="82" y="306"/>
                  </a:cubicBezTo>
                  <a:cubicBezTo>
                    <a:pt x="99" y="293"/>
                    <a:pt x="115" y="279"/>
                    <a:pt x="123" y="273"/>
                  </a:cubicBezTo>
                  <a:cubicBezTo>
                    <a:pt x="53" y="314"/>
                    <a:pt x="37" y="323"/>
                    <a:pt x="33" y="325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1" y="326"/>
                    <a:pt x="31" y="326"/>
                  </a:cubicBezTo>
                  <a:cubicBezTo>
                    <a:pt x="31" y="326"/>
                    <a:pt x="31" y="326"/>
                    <a:pt x="31" y="325"/>
                  </a:cubicBezTo>
                  <a:cubicBezTo>
                    <a:pt x="31" y="325"/>
                    <a:pt x="31" y="325"/>
                    <a:pt x="31" y="325"/>
                  </a:cubicBezTo>
                  <a:cubicBezTo>
                    <a:pt x="32" y="325"/>
                    <a:pt x="58" y="309"/>
                    <a:pt x="82" y="295"/>
                  </a:cubicBezTo>
                  <a:cubicBezTo>
                    <a:pt x="65" y="305"/>
                    <a:pt x="45" y="316"/>
                    <a:pt x="32" y="324"/>
                  </a:cubicBezTo>
                  <a:cubicBezTo>
                    <a:pt x="32" y="324"/>
                    <a:pt x="31" y="324"/>
                    <a:pt x="31" y="324"/>
                  </a:cubicBezTo>
                  <a:cubicBezTo>
                    <a:pt x="31" y="323"/>
                    <a:pt x="31" y="323"/>
                    <a:pt x="31" y="323"/>
                  </a:cubicBezTo>
                  <a:cubicBezTo>
                    <a:pt x="57" y="306"/>
                    <a:pt x="100" y="279"/>
                    <a:pt x="122" y="265"/>
                  </a:cubicBezTo>
                  <a:cubicBezTo>
                    <a:pt x="74" y="292"/>
                    <a:pt x="50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8" y="306"/>
                    <a:pt x="48" y="305"/>
                    <a:pt x="100" y="265"/>
                  </a:cubicBezTo>
                  <a:cubicBezTo>
                    <a:pt x="112" y="256"/>
                    <a:pt x="124" y="247"/>
                    <a:pt x="130" y="242"/>
                  </a:cubicBezTo>
                  <a:cubicBezTo>
                    <a:pt x="119" y="249"/>
                    <a:pt x="88" y="267"/>
                    <a:pt x="66" y="279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8" y="294"/>
                    <a:pt x="47" y="286"/>
                    <a:pt x="88" y="252"/>
                  </a:cubicBezTo>
                  <a:cubicBezTo>
                    <a:pt x="99" y="243"/>
                    <a:pt x="108" y="235"/>
                    <a:pt x="112" y="231"/>
                  </a:cubicBezTo>
                  <a:cubicBezTo>
                    <a:pt x="110" y="233"/>
                    <a:pt x="106" y="235"/>
                    <a:pt x="102" y="237"/>
                  </a:cubicBezTo>
                  <a:cubicBezTo>
                    <a:pt x="96" y="241"/>
                    <a:pt x="90" y="244"/>
                    <a:pt x="84" y="248"/>
                  </a:cubicBezTo>
                  <a:cubicBezTo>
                    <a:pt x="57" y="263"/>
                    <a:pt x="31" y="279"/>
                    <a:pt x="31" y="279"/>
                  </a:cubicBezTo>
                  <a:cubicBezTo>
                    <a:pt x="31" y="279"/>
                    <a:pt x="30" y="279"/>
                    <a:pt x="30" y="279"/>
                  </a:cubicBezTo>
                  <a:cubicBezTo>
                    <a:pt x="30" y="278"/>
                    <a:pt x="30" y="278"/>
                    <a:pt x="31" y="278"/>
                  </a:cubicBezTo>
                  <a:cubicBezTo>
                    <a:pt x="37" y="274"/>
                    <a:pt x="45" y="270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103" y="233"/>
                    <a:pt x="103" y="233"/>
                    <a:pt x="103" y="23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1" y="274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4"/>
                    <a:pt x="29" y="274"/>
                  </a:cubicBezTo>
                  <a:cubicBezTo>
                    <a:pt x="52" y="258"/>
                    <a:pt x="93" y="228"/>
                    <a:pt x="107" y="218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41" y="255"/>
                    <a:pt x="41" y="255"/>
                    <a:pt x="41" y="255"/>
                  </a:cubicBezTo>
                  <a:cubicBezTo>
                    <a:pt x="38" y="257"/>
                    <a:pt x="36" y="258"/>
                    <a:pt x="36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7"/>
                  </a:cubicBezTo>
                  <a:cubicBezTo>
                    <a:pt x="123" y="187"/>
                    <a:pt x="123" y="187"/>
                    <a:pt x="123" y="187"/>
                  </a:cubicBezTo>
                  <a:cubicBezTo>
                    <a:pt x="109" y="195"/>
                    <a:pt x="70" y="218"/>
                    <a:pt x="48" y="230"/>
                  </a:cubicBezTo>
                  <a:cubicBezTo>
                    <a:pt x="48" y="230"/>
                    <a:pt x="48" y="230"/>
                    <a:pt x="48" y="230"/>
                  </a:cubicBezTo>
                  <a:cubicBezTo>
                    <a:pt x="47" y="230"/>
                    <a:pt x="48" y="230"/>
                    <a:pt x="48" y="230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6" y="193"/>
                    <a:pt x="64" y="212"/>
                    <a:pt x="45" y="223"/>
                  </a:cubicBezTo>
                  <a:cubicBezTo>
                    <a:pt x="45" y="223"/>
                    <a:pt x="44" y="223"/>
                    <a:pt x="44" y="223"/>
                  </a:cubicBezTo>
                  <a:cubicBezTo>
                    <a:pt x="44" y="223"/>
                    <a:pt x="44" y="222"/>
                    <a:pt x="44" y="222"/>
                  </a:cubicBezTo>
                  <a:cubicBezTo>
                    <a:pt x="66" y="204"/>
                    <a:pt x="104" y="173"/>
                    <a:pt x="116" y="163"/>
                  </a:cubicBezTo>
                  <a:cubicBezTo>
                    <a:pt x="98" y="173"/>
                    <a:pt x="29" y="213"/>
                    <a:pt x="28" y="214"/>
                  </a:cubicBezTo>
                  <a:cubicBezTo>
                    <a:pt x="28" y="214"/>
                    <a:pt x="27" y="214"/>
                    <a:pt x="27" y="214"/>
                  </a:cubicBezTo>
                  <a:cubicBezTo>
                    <a:pt x="27" y="214"/>
                    <a:pt x="27" y="213"/>
                    <a:pt x="27" y="213"/>
                  </a:cubicBezTo>
                  <a:cubicBezTo>
                    <a:pt x="51" y="197"/>
                    <a:pt x="91" y="169"/>
                    <a:pt x="109" y="157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3" y="188"/>
                    <a:pt x="56" y="186"/>
                    <a:pt x="64" y="180"/>
                  </a:cubicBezTo>
                  <a:cubicBezTo>
                    <a:pt x="71" y="176"/>
                    <a:pt x="80" y="170"/>
                    <a:pt x="92" y="162"/>
                  </a:cubicBezTo>
                  <a:cubicBezTo>
                    <a:pt x="102" y="156"/>
                    <a:pt x="112" y="149"/>
                    <a:pt x="119" y="144"/>
                  </a:cubicBezTo>
                  <a:cubicBezTo>
                    <a:pt x="110" y="149"/>
                    <a:pt x="98" y="157"/>
                    <a:pt x="86" y="164"/>
                  </a:cubicBezTo>
                  <a:cubicBezTo>
                    <a:pt x="44" y="188"/>
                    <a:pt x="36" y="192"/>
                    <a:pt x="35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99" y="144"/>
                    <a:pt x="43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3" y="175"/>
                    <a:pt x="44" y="174"/>
                    <a:pt x="46" y="173"/>
                  </a:cubicBezTo>
                  <a:cubicBezTo>
                    <a:pt x="48" y="171"/>
                    <a:pt x="51" y="169"/>
                    <a:pt x="56" y="167"/>
                  </a:cubicBezTo>
                  <a:cubicBezTo>
                    <a:pt x="64" y="161"/>
                    <a:pt x="75" y="154"/>
                    <a:pt x="86" y="147"/>
                  </a:cubicBezTo>
                  <a:cubicBezTo>
                    <a:pt x="95" y="142"/>
                    <a:pt x="104" y="136"/>
                    <a:pt x="111" y="131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3" y="175"/>
                    <a:pt x="39" y="169"/>
                    <a:pt x="68" y="144"/>
                  </a:cubicBezTo>
                  <a:cubicBezTo>
                    <a:pt x="81" y="133"/>
                    <a:pt x="95" y="121"/>
                    <a:pt x="102" y="115"/>
                  </a:cubicBezTo>
                  <a:cubicBezTo>
                    <a:pt x="88" y="123"/>
                    <a:pt x="72" y="132"/>
                    <a:pt x="58" y="141"/>
                  </a:cubicBezTo>
                  <a:cubicBezTo>
                    <a:pt x="33" y="155"/>
                    <a:pt x="27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5" y="159"/>
                  </a:cubicBezTo>
                  <a:cubicBezTo>
                    <a:pt x="34" y="153"/>
                    <a:pt x="45" y="147"/>
                    <a:pt x="56" y="140"/>
                  </a:cubicBezTo>
                  <a:cubicBezTo>
                    <a:pt x="56" y="140"/>
                    <a:pt x="56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8" y="138"/>
                    <a:pt x="64" y="133"/>
                    <a:pt x="87" y="112"/>
                  </a:cubicBezTo>
                  <a:cubicBezTo>
                    <a:pt x="98" y="103"/>
                    <a:pt x="109" y="93"/>
                    <a:pt x="115" y="89"/>
                  </a:cubicBezTo>
                  <a:cubicBezTo>
                    <a:pt x="112" y="90"/>
                    <a:pt x="109" y="92"/>
                    <a:pt x="105" y="94"/>
                  </a:cubicBezTo>
                  <a:cubicBezTo>
                    <a:pt x="43" y="130"/>
                    <a:pt x="43" y="130"/>
                    <a:pt x="42" y="130"/>
                  </a:cubicBezTo>
                  <a:cubicBezTo>
                    <a:pt x="42" y="130"/>
                    <a:pt x="42" y="130"/>
                    <a:pt x="42" y="130"/>
                  </a:cubicBezTo>
                  <a:cubicBezTo>
                    <a:pt x="42" y="129"/>
                    <a:pt x="42" y="129"/>
                    <a:pt x="85" y="95"/>
                  </a:cubicBezTo>
                  <a:cubicBezTo>
                    <a:pt x="99" y="82"/>
                    <a:pt x="115" y="70"/>
                    <a:pt x="122" y="64"/>
                  </a:cubicBezTo>
                  <a:cubicBezTo>
                    <a:pt x="49" y="107"/>
                    <a:pt x="37" y="114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3" y="115"/>
                    <a:pt x="34" y="114"/>
                    <a:pt x="34" y="114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0" y="113"/>
                    <a:pt x="0" y="11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0" y="93"/>
                    <a:pt x="82" y="60"/>
                    <a:pt x="102" y="48"/>
                  </a:cubicBezTo>
                  <a:cubicBezTo>
                    <a:pt x="89" y="55"/>
                    <a:pt x="64" y="70"/>
                    <a:pt x="45" y="81"/>
                  </a:cubicBezTo>
                  <a:cubicBezTo>
                    <a:pt x="18" y="97"/>
                    <a:pt x="13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95" y="47"/>
                    <a:pt x="84" y="53"/>
                    <a:pt x="74" y="60"/>
                  </a:cubicBezTo>
                  <a:cubicBezTo>
                    <a:pt x="25" y="88"/>
                    <a:pt x="25" y="88"/>
                    <a:pt x="25" y="88"/>
                  </a:cubicBezTo>
                  <a:cubicBezTo>
                    <a:pt x="25" y="88"/>
                    <a:pt x="25" y="88"/>
                    <a:pt x="25" y="87"/>
                  </a:cubicBezTo>
                  <a:cubicBezTo>
                    <a:pt x="25" y="87"/>
                    <a:pt x="24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6" y="85"/>
                    <a:pt x="35" y="79"/>
                    <a:pt x="74" y="53"/>
                  </a:cubicBezTo>
                  <a:cubicBezTo>
                    <a:pt x="88" y="44"/>
                    <a:pt x="102" y="35"/>
                    <a:pt x="111" y="28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9" y="88"/>
                    <a:pt x="4" y="90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31" y="72"/>
                    <a:pt x="79" y="40"/>
                    <a:pt x="98" y="27"/>
                  </a:cubicBezTo>
                  <a:cubicBezTo>
                    <a:pt x="93" y="30"/>
                    <a:pt x="87" y="34"/>
                    <a:pt x="81" y="38"/>
                  </a:cubicBezTo>
                  <a:cubicBezTo>
                    <a:pt x="34" y="65"/>
                    <a:pt x="25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3" y="69"/>
                    <a:pt x="23" y="69"/>
                    <a:pt x="39" y="58"/>
                  </a:cubicBezTo>
                  <a:cubicBezTo>
                    <a:pt x="48" y="52"/>
                    <a:pt x="60" y="43"/>
                    <a:pt x="72" y="34"/>
                  </a:cubicBezTo>
                  <a:cubicBezTo>
                    <a:pt x="88" y="23"/>
                    <a:pt x="103" y="12"/>
                    <a:pt x="113" y="6"/>
                  </a:cubicBezTo>
                  <a:cubicBezTo>
                    <a:pt x="23" y="58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59"/>
                    <a:pt x="18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1" y="57"/>
                    <a:pt x="28" y="52"/>
                    <a:pt x="62" y="31"/>
                  </a:cubicBezTo>
                  <a:cubicBezTo>
                    <a:pt x="46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0"/>
                    <a:pt x="44" y="40"/>
                  </a:cubicBezTo>
                  <a:cubicBezTo>
                    <a:pt x="56" y="31"/>
                    <a:pt x="78" y="15"/>
                    <a:pt x="87" y="7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8"/>
                    <a:pt x="68" y="18"/>
                    <a:pt x="68" y="18"/>
                  </a:cubicBezTo>
                  <a:cubicBezTo>
                    <a:pt x="68" y="18"/>
                    <a:pt x="68" y="18"/>
                    <a:pt x="69" y="14"/>
                  </a:cubicBezTo>
                  <a:cubicBezTo>
                    <a:pt x="70" y="12"/>
                    <a:pt x="70" y="9"/>
                    <a:pt x="71" y="8"/>
                  </a:cubicBezTo>
                  <a:cubicBezTo>
                    <a:pt x="69" y="9"/>
                    <a:pt x="65" y="12"/>
                    <a:pt x="65" y="12"/>
                  </a:cubicBezTo>
                  <a:cubicBezTo>
                    <a:pt x="64" y="12"/>
                    <a:pt x="64" y="12"/>
                    <a:pt x="64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0" y="14"/>
                  </a:cubicBezTo>
                  <a:cubicBezTo>
                    <a:pt x="70" y="15"/>
                    <a:pt x="70" y="16"/>
                    <a:pt x="69" y="17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6"/>
                    <a:pt x="86" y="9"/>
                    <a:pt x="69" y="23"/>
                  </a:cubicBezTo>
                  <a:cubicBezTo>
                    <a:pt x="61" y="28"/>
                    <a:pt x="54" y="34"/>
                    <a:pt x="49" y="37"/>
                  </a:cubicBezTo>
                  <a:cubicBezTo>
                    <a:pt x="56" y="34"/>
                    <a:pt x="67" y="27"/>
                    <a:pt x="74" y="23"/>
                  </a:cubicBezTo>
                  <a:cubicBezTo>
                    <a:pt x="77" y="21"/>
                    <a:pt x="79" y="20"/>
                    <a:pt x="80" y="19"/>
                  </a:cubicBezTo>
                  <a:cubicBezTo>
                    <a:pt x="81" y="19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3" y="18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2" y="19"/>
                    <a:pt x="81" y="20"/>
                    <a:pt x="77" y="23"/>
                  </a:cubicBezTo>
                  <a:cubicBezTo>
                    <a:pt x="73" y="25"/>
                    <a:pt x="68" y="28"/>
                    <a:pt x="62" y="32"/>
                  </a:cubicBezTo>
                  <a:cubicBezTo>
                    <a:pt x="52" y="39"/>
                    <a:pt x="38" y="47"/>
                    <a:pt x="29" y="53"/>
                  </a:cubicBezTo>
                  <a:cubicBezTo>
                    <a:pt x="49" y="42"/>
                    <a:pt x="94" y="15"/>
                    <a:pt x="121" y="0"/>
                  </a:cubicBezTo>
                  <a:cubicBezTo>
                    <a:pt x="121" y="0"/>
                    <a:pt x="122" y="0"/>
                    <a:pt x="122" y="0"/>
                  </a:cubicBezTo>
                  <a:cubicBezTo>
                    <a:pt x="122" y="0"/>
                    <a:pt x="122" y="0"/>
                    <a:pt x="122" y="1"/>
                  </a:cubicBezTo>
                  <a:cubicBezTo>
                    <a:pt x="93" y="21"/>
                    <a:pt x="43" y="56"/>
                    <a:pt x="29" y="67"/>
                  </a:cubicBezTo>
                  <a:cubicBezTo>
                    <a:pt x="39" y="61"/>
                    <a:pt x="63" y="47"/>
                    <a:pt x="80" y="37"/>
                  </a:cubicBezTo>
                  <a:cubicBezTo>
                    <a:pt x="106" y="21"/>
                    <a:pt x="106" y="21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7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3"/>
                  </a:cubicBezTo>
                  <a:cubicBezTo>
                    <a:pt x="105" y="24"/>
                    <a:pt x="96" y="30"/>
                    <a:pt x="55" y="57"/>
                  </a:cubicBezTo>
                  <a:cubicBezTo>
                    <a:pt x="40" y="67"/>
                    <a:pt x="25" y="76"/>
                    <a:pt x="15" y="83"/>
                  </a:cubicBezTo>
                  <a:cubicBezTo>
                    <a:pt x="19" y="81"/>
                    <a:pt x="23" y="78"/>
                    <a:pt x="28" y="76"/>
                  </a:cubicBezTo>
                  <a:cubicBezTo>
                    <a:pt x="31" y="73"/>
                    <a:pt x="45" y="65"/>
                    <a:pt x="98" y="35"/>
                  </a:cubicBezTo>
                  <a:cubicBezTo>
                    <a:pt x="120" y="22"/>
                    <a:pt x="126" y="18"/>
                    <a:pt x="127" y="18"/>
                  </a:cubicBezTo>
                  <a:cubicBezTo>
                    <a:pt x="127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7" y="19"/>
                    <a:pt x="127" y="19"/>
                    <a:pt x="125" y="20"/>
                  </a:cubicBezTo>
                  <a:cubicBezTo>
                    <a:pt x="125" y="20"/>
                    <a:pt x="125" y="21"/>
                    <a:pt x="125" y="21"/>
                  </a:cubicBezTo>
                  <a:cubicBezTo>
                    <a:pt x="97" y="39"/>
                    <a:pt x="47" y="72"/>
                    <a:pt x="31" y="84"/>
                  </a:cubicBezTo>
                  <a:cubicBezTo>
                    <a:pt x="39" y="79"/>
                    <a:pt x="56" y="69"/>
                    <a:pt x="73" y="59"/>
                  </a:cubicBezTo>
                  <a:cubicBezTo>
                    <a:pt x="117" y="33"/>
                    <a:pt x="124" y="29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29"/>
                    <a:pt x="127" y="29"/>
                    <a:pt x="127" y="29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0" y="83"/>
                    <a:pt x="42" y="82"/>
                    <a:pt x="44" y="80"/>
                  </a:cubicBezTo>
                  <a:cubicBezTo>
                    <a:pt x="95" y="50"/>
                    <a:pt x="109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1" y="43"/>
                    <a:pt x="111" y="43"/>
                  </a:cubicBezTo>
                  <a:cubicBezTo>
                    <a:pt x="111" y="43"/>
                    <a:pt x="111" y="43"/>
                    <a:pt x="93" y="54"/>
                  </a:cubicBezTo>
                  <a:cubicBezTo>
                    <a:pt x="84" y="60"/>
                    <a:pt x="72" y="68"/>
                    <a:pt x="56" y="78"/>
                  </a:cubicBezTo>
                  <a:cubicBezTo>
                    <a:pt x="44" y="86"/>
                    <a:pt x="31" y="94"/>
                    <a:pt x="21" y="100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5" y="35"/>
                    <a:pt x="135" y="35"/>
                  </a:cubicBezTo>
                  <a:cubicBezTo>
                    <a:pt x="135" y="35"/>
                    <a:pt x="135" y="35"/>
                    <a:pt x="135" y="36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53" y="103"/>
                    <a:pt x="100" y="76"/>
                    <a:pt x="127" y="60"/>
                  </a:cubicBezTo>
                  <a:cubicBezTo>
                    <a:pt x="127" y="60"/>
                    <a:pt x="128" y="60"/>
                    <a:pt x="128" y="60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07" y="78"/>
                    <a:pt x="57" y="118"/>
                    <a:pt x="45" y="128"/>
                  </a:cubicBezTo>
                  <a:cubicBezTo>
                    <a:pt x="55" y="122"/>
                    <a:pt x="87" y="103"/>
                    <a:pt x="104" y="94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6" y="87"/>
                    <a:pt x="117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9" y="85"/>
                    <a:pt x="119" y="85"/>
                    <a:pt x="119" y="86"/>
                  </a:cubicBezTo>
                  <a:cubicBezTo>
                    <a:pt x="119" y="86"/>
                    <a:pt x="119" y="86"/>
                    <a:pt x="119" y="86"/>
                  </a:cubicBezTo>
                  <a:cubicBezTo>
                    <a:pt x="101" y="102"/>
                    <a:pt x="69" y="129"/>
                    <a:pt x="60" y="138"/>
                  </a:cubicBezTo>
                  <a:cubicBezTo>
                    <a:pt x="132" y="96"/>
                    <a:pt x="135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5"/>
                    <a:pt x="136" y="95"/>
                  </a:cubicBezTo>
                  <a:cubicBezTo>
                    <a:pt x="136" y="95"/>
                    <a:pt x="123" y="103"/>
                    <a:pt x="106" y="113"/>
                  </a:cubicBezTo>
                  <a:cubicBezTo>
                    <a:pt x="103" y="116"/>
                    <a:pt x="95" y="123"/>
                    <a:pt x="69" y="145"/>
                  </a:cubicBezTo>
                  <a:cubicBezTo>
                    <a:pt x="56" y="156"/>
                    <a:pt x="41" y="169"/>
                    <a:pt x="35" y="174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20"/>
                  </a:cubicBezTo>
                  <a:cubicBezTo>
                    <a:pt x="131" y="120"/>
                    <a:pt x="131" y="120"/>
                    <a:pt x="130" y="120"/>
                  </a:cubicBezTo>
                  <a:cubicBezTo>
                    <a:pt x="130" y="121"/>
                    <a:pt x="86" y="148"/>
                    <a:pt x="61" y="164"/>
                  </a:cubicBezTo>
                  <a:cubicBezTo>
                    <a:pt x="68" y="160"/>
                    <a:pt x="76" y="155"/>
                    <a:pt x="84" y="151"/>
                  </a:cubicBezTo>
                  <a:cubicBezTo>
                    <a:pt x="95" y="144"/>
                    <a:pt x="106" y="138"/>
                    <a:pt x="114" y="134"/>
                  </a:cubicBezTo>
                  <a:cubicBezTo>
                    <a:pt x="118" y="131"/>
                    <a:pt x="121" y="130"/>
                    <a:pt x="123" y="128"/>
                  </a:cubicBezTo>
                  <a:cubicBezTo>
                    <a:pt x="125" y="127"/>
                    <a:pt x="126" y="127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8" y="126"/>
                    <a:pt x="128" y="127"/>
                    <a:pt x="128" y="12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51" y="183"/>
                    <a:pt x="69" y="172"/>
                    <a:pt x="85" y="163"/>
                  </a:cubicBezTo>
                  <a:cubicBezTo>
                    <a:pt x="97" y="156"/>
                    <a:pt x="109" y="149"/>
                    <a:pt x="118" y="144"/>
                  </a:cubicBezTo>
                  <a:cubicBezTo>
                    <a:pt x="127" y="139"/>
                    <a:pt x="130" y="137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3" y="136"/>
                    <a:pt x="133" y="136"/>
                    <a:pt x="133" y="136"/>
                  </a:cubicBezTo>
                  <a:cubicBezTo>
                    <a:pt x="133" y="136"/>
                    <a:pt x="133" y="136"/>
                    <a:pt x="133" y="137"/>
                  </a:cubicBezTo>
                  <a:cubicBezTo>
                    <a:pt x="113" y="150"/>
                    <a:pt x="79" y="172"/>
                    <a:pt x="62" y="183"/>
                  </a:cubicBezTo>
                  <a:cubicBezTo>
                    <a:pt x="118" y="151"/>
                    <a:pt x="118" y="151"/>
                    <a:pt x="118" y="151"/>
                  </a:cubicBezTo>
                  <a:cubicBezTo>
                    <a:pt x="118" y="150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2"/>
                    <a:pt x="119" y="152"/>
                    <a:pt x="119" y="152"/>
                  </a:cubicBezTo>
                  <a:cubicBezTo>
                    <a:pt x="118" y="152"/>
                    <a:pt x="117" y="153"/>
                    <a:pt x="115" y="154"/>
                  </a:cubicBezTo>
                  <a:cubicBezTo>
                    <a:pt x="112" y="156"/>
                    <a:pt x="109" y="158"/>
                    <a:pt x="105" y="161"/>
                  </a:cubicBezTo>
                  <a:cubicBezTo>
                    <a:pt x="96" y="167"/>
                    <a:pt x="85" y="175"/>
                    <a:pt x="73" y="183"/>
                  </a:cubicBezTo>
                  <a:cubicBezTo>
                    <a:pt x="60" y="192"/>
                    <a:pt x="47" y="201"/>
                    <a:pt x="38" y="207"/>
                  </a:cubicBezTo>
                  <a:cubicBezTo>
                    <a:pt x="106" y="168"/>
                    <a:pt x="117" y="161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1" y="160"/>
                    <a:pt x="121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1"/>
                    <a:pt x="120" y="161"/>
                  </a:cubicBezTo>
                  <a:cubicBezTo>
                    <a:pt x="119" y="161"/>
                    <a:pt x="116" y="164"/>
                    <a:pt x="109" y="170"/>
                  </a:cubicBezTo>
                  <a:cubicBezTo>
                    <a:pt x="102" y="176"/>
                    <a:pt x="92" y="184"/>
                    <a:pt x="83" y="192"/>
                  </a:cubicBezTo>
                  <a:cubicBezTo>
                    <a:pt x="69" y="203"/>
                    <a:pt x="56" y="214"/>
                    <a:pt x="49" y="219"/>
                  </a:cubicBezTo>
                  <a:cubicBezTo>
                    <a:pt x="105" y="187"/>
                    <a:pt x="115" y="181"/>
                    <a:pt x="117" y="180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1"/>
                    <a:pt x="118" y="181"/>
                  </a:cubicBezTo>
                  <a:cubicBezTo>
                    <a:pt x="56" y="225"/>
                    <a:pt x="56" y="225"/>
                    <a:pt x="56" y="225"/>
                  </a:cubicBezTo>
                  <a:cubicBezTo>
                    <a:pt x="114" y="191"/>
                    <a:pt x="125" y="185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8" y="183"/>
                    <a:pt x="128" y="183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53" y="247"/>
                    <a:pt x="88" y="227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10" y="215"/>
                  </a:cubicBezTo>
                  <a:cubicBezTo>
                    <a:pt x="110" y="215"/>
                    <a:pt x="110" y="215"/>
                    <a:pt x="109" y="215"/>
                  </a:cubicBezTo>
                  <a:cubicBezTo>
                    <a:pt x="105" y="218"/>
                    <a:pt x="99" y="222"/>
                    <a:pt x="93" y="225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1" y="216"/>
                    <a:pt x="104" y="222"/>
                    <a:pt x="72" y="245"/>
                  </a:cubicBezTo>
                  <a:cubicBezTo>
                    <a:pt x="59" y="254"/>
                    <a:pt x="46" y="264"/>
                    <a:pt x="38" y="269"/>
                  </a:cubicBezTo>
                  <a:cubicBezTo>
                    <a:pt x="41" y="268"/>
                    <a:pt x="44" y="266"/>
                    <a:pt x="48" y="263"/>
                  </a:cubicBezTo>
                  <a:cubicBezTo>
                    <a:pt x="116" y="224"/>
                    <a:pt x="133" y="214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7" y="212"/>
                    <a:pt x="137" y="212"/>
                  </a:cubicBezTo>
                  <a:cubicBezTo>
                    <a:pt x="137" y="212"/>
                    <a:pt x="137" y="212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2" y="216"/>
                    <a:pt x="125" y="220"/>
                  </a:cubicBezTo>
                  <a:cubicBezTo>
                    <a:pt x="125" y="220"/>
                    <a:pt x="125" y="220"/>
                    <a:pt x="125" y="220"/>
                  </a:cubicBezTo>
                  <a:cubicBezTo>
                    <a:pt x="74" y="252"/>
                    <a:pt x="74" y="252"/>
                    <a:pt x="74" y="252"/>
                  </a:cubicBezTo>
                  <a:cubicBezTo>
                    <a:pt x="83" y="247"/>
                    <a:pt x="93" y="241"/>
                    <a:pt x="102" y="236"/>
                  </a:cubicBezTo>
                  <a:cubicBezTo>
                    <a:pt x="133" y="218"/>
                    <a:pt x="133" y="218"/>
                    <a:pt x="133" y="218"/>
                  </a:cubicBezTo>
                  <a:cubicBezTo>
                    <a:pt x="135" y="217"/>
                    <a:pt x="135" y="217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7" y="216"/>
                    <a:pt x="137" y="216"/>
                    <a:pt x="137" y="216"/>
                  </a:cubicBezTo>
                  <a:cubicBezTo>
                    <a:pt x="137" y="216"/>
                    <a:pt x="137" y="217"/>
                    <a:pt x="137" y="217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6" y="217"/>
                    <a:pt x="136" y="217"/>
                  </a:cubicBezTo>
                  <a:cubicBezTo>
                    <a:pt x="135" y="218"/>
                    <a:pt x="134" y="218"/>
                    <a:pt x="132" y="220"/>
                  </a:cubicBezTo>
                  <a:cubicBezTo>
                    <a:pt x="129" y="221"/>
                    <a:pt x="125" y="224"/>
                    <a:pt x="120" y="227"/>
                  </a:cubicBezTo>
                  <a:cubicBezTo>
                    <a:pt x="119" y="227"/>
                    <a:pt x="117" y="228"/>
                    <a:pt x="116" y="229"/>
                  </a:cubicBezTo>
                  <a:cubicBezTo>
                    <a:pt x="116" y="230"/>
                    <a:pt x="116" y="230"/>
                    <a:pt x="108" y="236"/>
                  </a:cubicBezTo>
                  <a:cubicBezTo>
                    <a:pt x="103" y="241"/>
                    <a:pt x="96" y="246"/>
                    <a:pt x="89" y="252"/>
                  </a:cubicBezTo>
                  <a:cubicBezTo>
                    <a:pt x="71" y="267"/>
                    <a:pt x="48" y="287"/>
                    <a:pt x="40" y="294"/>
                  </a:cubicBezTo>
                  <a:cubicBezTo>
                    <a:pt x="45" y="291"/>
                    <a:pt x="55" y="285"/>
                    <a:pt x="66" y="278"/>
                  </a:cubicBezTo>
                  <a:cubicBezTo>
                    <a:pt x="127" y="243"/>
                    <a:pt x="133" y="239"/>
                    <a:pt x="134" y="239"/>
                  </a:cubicBezTo>
                  <a:cubicBezTo>
                    <a:pt x="134" y="239"/>
                    <a:pt x="134" y="240"/>
                    <a:pt x="134" y="240"/>
                  </a:cubicBezTo>
                  <a:cubicBezTo>
                    <a:pt x="134" y="240"/>
                    <a:pt x="134" y="240"/>
                    <a:pt x="124" y="248"/>
                  </a:cubicBezTo>
                  <a:cubicBezTo>
                    <a:pt x="118" y="253"/>
                    <a:pt x="110" y="259"/>
                    <a:pt x="101" y="266"/>
                  </a:cubicBezTo>
                  <a:cubicBezTo>
                    <a:pt x="82" y="280"/>
                    <a:pt x="60" y="297"/>
                    <a:pt x="52" y="304"/>
                  </a:cubicBezTo>
                  <a:cubicBezTo>
                    <a:pt x="65" y="297"/>
                    <a:pt x="111" y="270"/>
                    <a:pt x="136" y="255"/>
                  </a:cubicBezTo>
                  <a:cubicBezTo>
                    <a:pt x="136" y="255"/>
                    <a:pt x="136" y="255"/>
                    <a:pt x="136" y="255"/>
                  </a:cubicBezTo>
                  <a:cubicBezTo>
                    <a:pt x="136" y="255"/>
                    <a:pt x="136" y="255"/>
                    <a:pt x="137" y="255"/>
                  </a:cubicBezTo>
                  <a:cubicBezTo>
                    <a:pt x="137" y="256"/>
                    <a:pt x="137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5" y="257"/>
                    <a:pt x="131" y="260"/>
                    <a:pt x="120" y="267"/>
                  </a:cubicBezTo>
                  <a:cubicBezTo>
                    <a:pt x="110" y="273"/>
                    <a:pt x="97" y="282"/>
                    <a:pt x="84" y="290"/>
                  </a:cubicBezTo>
                  <a:cubicBezTo>
                    <a:pt x="72" y="298"/>
                    <a:pt x="59" y="306"/>
                    <a:pt x="50" y="312"/>
                  </a:cubicBezTo>
                  <a:cubicBezTo>
                    <a:pt x="106" y="279"/>
                    <a:pt x="118" y="273"/>
                    <a:pt x="120" y="272"/>
                  </a:cubicBezTo>
                  <a:cubicBezTo>
                    <a:pt x="120" y="272"/>
                    <a:pt x="120" y="272"/>
                    <a:pt x="120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0" y="273"/>
                    <a:pt x="119" y="273"/>
                    <a:pt x="117" y="275"/>
                  </a:cubicBezTo>
                  <a:cubicBezTo>
                    <a:pt x="115" y="276"/>
                    <a:pt x="111" y="278"/>
                    <a:pt x="107" y="281"/>
                  </a:cubicBezTo>
                  <a:cubicBezTo>
                    <a:pt x="100" y="285"/>
                    <a:pt x="90" y="291"/>
                    <a:pt x="81" y="297"/>
                  </a:cubicBezTo>
                  <a:cubicBezTo>
                    <a:pt x="97" y="287"/>
                    <a:pt x="115" y="277"/>
                    <a:pt x="128" y="269"/>
                  </a:cubicBezTo>
                  <a:cubicBezTo>
                    <a:pt x="128" y="269"/>
                    <a:pt x="129" y="269"/>
                    <a:pt x="129" y="269"/>
                  </a:cubicBezTo>
                  <a:cubicBezTo>
                    <a:pt x="129" y="269"/>
                    <a:pt x="129" y="270"/>
                    <a:pt x="129" y="270"/>
                  </a:cubicBezTo>
                  <a:cubicBezTo>
                    <a:pt x="102" y="292"/>
                    <a:pt x="53" y="330"/>
                    <a:pt x="41" y="34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9" y="291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6" y="293"/>
                    <a:pt x="123" y="295"/>
                    <a:pt x="114" y="301"/>
                  </a:cubicBezTo>
                  <a:cubicBezTo>
                    <a:pt x="105" y="307"/>
                    <a:pt x="93" y="315"/>
                    <a:pt x="82" y="323"/>
                  </a:cubicBezTo>
                  <a:cubicBezTo>
                    <a:pt x="68" y="332"/>
                    <a:pt x="53" y="341"/>
                    <a:pt x="45" y="347"/>
                  </a:cubicBezTo>
                  <a:cubicBezTo>
                    <a:pt x="60" y="338"/>
                    <a:pt x="92" y="320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09" y="311"/>
                    <a:pt x="102" y="317"/>
                    <a:pt x="70" y="339"/>
                  </a:cubicBezTo>
                  <a:cubicBezTo>
                    <a:pt x="59" y="347"/>
                    <a:pt x="46" y="355"/>
                    <a:pt x="39" y="361"/>
                  </a:cubicBezTo>
                  <a:cubicBezTo>
                    <a:pt x="110" y="319"/>
                    <a:pt x="110" y="319"/>
                    <a:pt x="111" y="319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1" y="320"/>
                    <a:pt x="111" y="320"/>
                    <a:pt x="111" y="320"/>
                  </a:cubicBezTo>
                  <a:cubicBezTo>
                    <a:pt x="109" y="321"/>
                    <a:pt x="30" y="367"/>
                    <a:pt x="29" y="367"/>
                  </a:cubicBezTo>
                  <a:cubicBezTo>
                    <a:pt x="29" y="367"/>
                    <a:pt x="29" y="367"/>
                    <a:pt x="29" y="3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71"/>
            <p:cNvSpPr/>
            <p:nvPr/>
          </p:nvSpPr>
          <p:spPr bwMode="auto">
            <a:xfrm>
              <a:off x="721589" y="5644423"/>
              <a:ext cx="4043608" cy="1329968"/>
            </a:xfrm>
            <a:custGeom>
              <a:avLst/>
              <a:gdLst>
                <a:gd name="T0" fmla="*/ 35 w 137"/>
                <a:gd name="T1" fmla="*/ 353 h 367"/>
                <a:gd name="T2" fmla="*/ 37 w 137"/>
                <a:gd name="T3" fmla="*/ 344 h 367"/>
                <a:gd name="T4" fmla="*/ 32 w 137"/>
                <a:gd name="T5" fmla="*/ 326 h 367"/>
                <a:gd name="T6" fmla="*/ 31 w 137"/>
                <a:gd name="T7" fmla="*/ 324 h 367"/>
                <a:gd name="T8" fmla="*/ 130 w 137"/>
                <a:gd name="T9" fmla="*/ 242 h 367"/>
                <a:gd name="T10" fmla="*/ 88 w 137"/>
                <a:gd name="T11" fmla="*/ 252 h 367"/>
                <a:gd name="T12" fmla="*/ 52 w 137"/>
                <a:gd name="T13" fmla="*/ 265 h 367"/>
                <a:gd name="T14" fmla="*/ 30 w 137"/>
                <a:gd name="T15" fmla="*/ 275 h 367"/>
                <a:gd name="T16" fmla="*/ 40 w 137"/>
                <a:gd name="T17" fmla="*/ 257 h 367"/>
                <a:gd name="T18" fmla="*/ 36 w 137"/>
                <a:gd name="T19" fmla="*/ 258 h 367"/>
                <a:gd name="T20" fmla="*/ 48 w 137"/>
                <a:gd name="T21" fmla="*/ 230 h 367"/>
                <a:gd name="T22" fmla="*/ 28 w 137"/>
                <a:gd name="T23" fmla="*/ 214 h 367"/>
                <a:gd name="T24" fmla="*/ 52 w 137"/>
                <a:gd name="T25" fmla="*/ 189 h 367"/>
                <a:gd name="T26" fmla="*/ 35 w 137"/>
                <a:gd name="T27" fmla="*/ 193 h 367"/>
                <a:gd name="T28" fmla="*/ 42 w 137"/>
                <a:gd name="T29" fmla="*/ 176 h 367"/>
                <a:gd name="T30" fmla="*/ 56 w 137"/>
                <a:gd name="T31" fmla="*/ 167 h 367"/>
                <a:gd name="T32" fmla="*/ 32 w 137"/>
                <a:gd name="T33" fmla="*/ 176 h 367"/>
                <a:gd name="T34" fmla="*/ 25 w 137"/>
                <a:gd name="T35" fmla="*/ 159 h 367"/>
                <a:gd name="T36" fmla="*/ 57 w 137"/>
                <a:gd name="T37" fmla="*/ 140 h 367"/>
                <a:gd name="T38" fmla="*/ 122 w 137"/>
                <a:gd name="T39" fmla="*/ 64 h 367"/>
                <a:gd name="T40" fmla="*/ 129 w 137"/>
                <a:gd name="T41" fmla="*/ 39 h 367"/>
                <a:gd name="T42" fmla="*/ 12 w 137"/>
                <a:gd name="T43" fmla="*/ 100 h 367"/>
                <a:gd name="T44" fmla="*/ 25 w 137"/>
                <a:gd name="T45" fmla="*/ 88 h 367"/>
                <a:gd name="T46" fmla="*/ 27 w 137"/>
                <a:gd name="T47" fmla="*/ 77 h 367"/>
                <a:gd name="T48" fmla="*/ 2 w 137"/>
                <a:gd name="T49" fmla="*/ 90 h 367"/>
                <a:gd name="T50" fmla="*/ 72 w 137"/>
                <a:gd name="T51" fmla="*/ 34 h 367"/>
                <a:gd name="T52" fmla="*/ 19 w 137"/>
                <a:gd name="T53" fmla="*/ 59 h 367"/>
                <a:gd name="T54" fmla="*/ 68 w 137"/>
                <a:gd name="T55" fmla="*/ 18 h 367"/>
                <a:gd name="T56" fmla="*/ 72 w 137"/>
                <a:gd name="T57" fmla="*/ 7 h 367"/>
                <a:gd name="T58" fmla="*/ 93 w 137"/>
                <a:gd name="T59" fmla="*/ 4 h 367"/>
                <a:gd name="T60" fmla="*/ 82 w 137"/>
                <a:gd name="T61" fmla="*/ 18 h 367"/>
                <a:gd name="T62" fmla="*/ 62 w 137"/>
                <a:gd name="T63" fmla="*/ 32 h 367"/>
                <a:gd name="T64" fmla="*/ 106 w 137"/>
                <a:gd name="T65" fmla="*/ 22 h 367"/>
                <a:gd name="T66" fmla="*/ 28 w 137"/>
                <a:gd name="T67" fmla="*/ 76 h 367"/>
                <a:gd name="T68" fmla="*/ 128 w 137"/>
                <a:gd name="T69" fmla="*/ 18 h 367"/>
                <a:gd name="T70" fmla="*/ 73 w 137"/>
                <a:gd name="T71" fmla="*/ 59 h 367"/>
                <a:gd name="T72" fmla="*/ 38 w 137"/>
                <a:gd name="T73" fmla="*/ 84 h 367"/>
                <a:gd name="T74" fmla="*/ 21 w 137"/>
                <a:gd name="T75" fmla="*/ 100 h 367"/>
                <a:gd name="T76" fmla="*/ 128 w 137"/>
                <a:gd name="T77" fmla="*/ 61 h 367"/>
                <a:gd name="T78" fmla="*/ 119 w 137"/>
                <a:gd name="T79" fmla="*/ 86 h 367"/>
                <a:gd name="T80" fmla="*/ 106 w 137"/>
                <a:gd name="T81" fmla="*/ 113 h 367"/>
                <a:gd name="T82" fmla="*/ 84 w 137"/>
                <a:gd name="T83" fmla="*/ 151 h 367"/>
                <a:gd name="T84" fmla="*/ 128 w 137"/>
                <a:gd name="T85" fmla="*/ 127 h 367"/>
                <a:gd name="T86" fmla="*/ 133 w 137"/>
                <a:gd name="T87" fmla="*/ 136 h 367"/>
                <a:gd name="T88" fmla="*/ 119 w 137"/>
                <a:gd name="T89" fmla="*/ 152 h 367"/>
                <a:gd name="T90" fmla="*/ 120 w 137"/>
                <a:gd name="T91" fmla="*/ 160 h 367"/>
                <a:gd name="T92" fmla="*/ 83 w 137"/>
                <a:gd name="T93" fmla="*/ 192 h 367"/>
                <a:gd name="T94" fmla="*/ 118 w 137"/>
                <a:gd name="T95" fmla="*/ 181 h 367"/>
                <a:gd name="T96" fmla="*/ 128 w 137"/>
                <a:gd name="T97" fmla="*/ 184 h 367"/>
                <a:gd name="T98" fmla="*/ 109 w 137"/>
                <a:gd name="T99" fmla="*/ 215 h 367"/>
                <a:gd name="T100" fmla="*/ 113 w 137"/>
                <a:gd name="T101" fmla="*/ 215 h 367"/>
                <a:gd name="T102" fmla="*/ 137 w 137"/>
                <a:gd name="T103" fmla="*/ 212 h 367"/>
                <a:gd name="T104" fmla="*/ 102 w 137"/>
                <a:gd name="T105" fmla="*/ 236 h 367"/>
                <a:gd name="T106" fmla="*/ 137 w 137"/>
                <a:gd name="T107" fmla="*/ 217 h 367"/>
                <a:gd name="T108" fmla="*/ 40 w 137"/>
                <a:gd name="T109" fmla="*/ 294 h 367"/>
                <a:gd name="T110" fmla="*/ 136 w 137"/>
                <a:gd name="T111" fmla="*/ 255 h 367"/>
                <a:gd name="T112" fmla="*/ 84 w 137"/>
                <a:gd name="T113" fmla="*/ 290 h 367"/>
                <a:gd name="T114" fmla="*/ 121 w 137"/>
                <a:gd name="T115" fmla="*/ 272 h 367"/>
                <a:gd name="T116" fmla="*/ 129 w 137"/>
                <a:gd name="T117" fmla="*/ 269 h 367"/>
                <a:gd name="T118" fmla="*/ 128 w 137"/>
                <a:gd name="T119" fmla="*/ 292 h 367"/>
                <a:gd name="T120" fmla="*/ 111 w 137"/>
                <a:gd name="T121" fmla="*/ 309 h 367"/>
                <a:gd name="T122" fmla="*/ 110 w 137"/>
                <a:gd name="T123" fmla="*/ 32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" h="367">
                  <a:moveTo>
                    <a:pt x="29" y="367"/>
                  </a:moveTo>
                  <a:cubicBezTo>
                    <a:pt x="29" y="367"/>
                    <a:pt x="29" y="367"/>
                    <a:pt x="29" y="367"/>
                  </a:cubicBezTo>
                  <a:cubicBezTo>
                    <a:pt x="29" y="367"/>
                    <a:pt x="29" y="367"/>
                    <a:pt x="29" y="366"/>
                  </a:cubicBezTo>
                  <a:cubicBezTo>
                    <a:pt x="51" y="351"/>
                    <a:pt x="90" y="324"/>
                    <a:pt x="104" y="313"/>
                  </a:cubicBezTo>
                  <a:cubicBezTo>
                    <a:pt x="63" y="338"/>
                    <a:pt x="39" y="351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4" y="353"/>
                  </a:cubicBezTo>
                  <a:cubicBezTo>
                    <a:pt x="34" y="353"/>
                    <a:pt x="34" y="353"/>
                    <a:pt x="35" y="353"/>
                  </a:cubicBezTo>
                  <a:cubicBezTo>
                    <a:pt x="58" y="337"/>
                    <a:pt x="97" y="311"/>
                    <a:pt x="117" y="298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6" y="344"/>
                    <a:pt x="36" y="344"/>
                    <a:pt x="37" y="344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8" y="342"/>
                    <a:pt x="46" y="335"/>
                    <a:pt x="82" y="306"/>
                  </a:cubicBezTo>
                  <a:cubicBezTo>
                    <a:pt x="99" y="293"/>
                    <a:pt x="115" y="279"/>
                    <a:pt x="123" y="273"/>
                  </a:cubicBezTo>
                  <a:cubicBezTo>
                    <a:pt x="53" y="314"/>
                    <a:pt x="37" y="323"/>
                    <a:pt x="33" y="325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1" y="326"/>
                    <a:pt x="31" y="326"/>
                  </a:cubicBezTo>
                  <a:cubicBezTo>
                    <a:pt x="31" y="326"/>
                    <a:pt x="31" y="326"/>
                    <a:pt x="31" y="325"/>
                  </a:cubicBezTo>
                  <a:cubicBezTo>
                    <a:pt x="31" y="325"/>
                    <a:pt x="31" y="325"/>
                    <a:pt x="31" y="325"/>
                  </a:cubicBezTo>
                  <a:cubicBezTo>
                    <a:pt x="32" y="325"/>
                    <a:pt x="58" y="309"/>
                    <a:pt x="82" y="295"/>
                  </a:cubicBezTo>
                  <a:cubicBezTo>
                    <a:pt x="65" y="305"/>
                    <a:pt x="45" y="316"/>
                    <a:pt x="32" y="324"/>
                  </a:cubicBezTo>
                  <a:cubicBezTo>
                    <a:pt x="32" y="324"/>
                    <a:pt x="31" y="324"/>
                    <a:pt x="31" y="324"/>
                  </a:cubicBezTo>
                  <a:cubicBezTo>
                    <a:pt x="31" y="323"/>
                    <a:pt x="31" y="323"/>
                    <a:pt x="31" y="323"/>
                  </a:cubicBezTo>
                  <a:cubicBezTo>
                    <a:pt x="57" y="306"/>
                    <a:pt x="100" y="279"/>
                    <a:pt x="122" y="265"/>
                  </a:cubicBezTo>
                  <a:cubicBezTo>
                    <a:pt x="74" y="292"/>
                    <a:pt x="50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8" y="306"/>
                    <a:pt x="48" y="305"/>
                    <a:pt x="100" y="265"/>
                  </a:cubicBezTo>
                  <a:cubicBezTo>
                    <a:pt x="112" y="256"/>
                    <a:pt x="124" y="247"/>
                    <a:pt x="130" y="242"/>
                  </a:cubicBezTo>
                  <a:cubicBezTo>
                    <a:pt x="119" y="249"/>
                    <a:pt x="88" y="267"/>
                    <a:pt x="66" y="279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8" y="294"/>
                    <a:pt x="47" y="286"/>
                    <a:pt x="88" y="252"/>
                  </a:cubicBezTo>
                  <a:cubicBezTo>
                    <a:pt x="99" y="243"/>
                    <a:pt x="108" y="235"/>
                    <a:pt x="112" y="231"/>
                  </a:cubicBezTo>
                  <a:cubicBezTo>
                    <a:pt x="110" y="233"/>
                    <a:pt x="106" y="235"/>
                    <a:pt x="102" y="237"/>
                  </a:cubicBezTo>
                  <a:cubicBezTo>
                    <a:pt x="96" y="241"/>
                    <a:pt x="90" y="244"/>
                    <a:pt x="84" y="248"/>
                  </a:cubicBezTo>
                  <a:cubicBezTo>
                    <a:pt x="57" y="263"/>
                    <a:pt x="31" y="279"/>
                    <a:pt x="31" y="279"/>
                  </a:cubicBezTo>
                  <a:cubicBezTo>
                    <a:pt x="31" y="279"/>
                    <a:pt x="30" y="279"/>
                    <a:pt x="30" y="279"/>
                  </a:cubicBezTo>
                  <a:cubicBezTo>
                    <a:pt x="30" y="278"/>
                    <a:pt x="30" y="278"/>
                    <a:pt x="31" y="278"/>
                  </a:cubicBezTo>
                  <a:cubicBezTo>
                    <a:pt x="37" y="274"/>
                    <a:pt x="45" y="270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103" y="233"/>
                    <a:pt x="103" y="233"/>
                    <a:pt x="103" y="23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1" y="274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4"/>
                    <a:pt x="29" y="274"/>
                  </a:cubicBezTo>
                  <a:cubicBezTo>
                    <a:pt x="52" y="258"/>
                    <a:pt x="93" y="228"/>
                    <a:pt x="107" y="218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41" y="255"/>
                    <a:pt x="41" y="255"/>
                    <a:pt x="41" y="255"/>
                  </a:cubicBezTo>
                  <a:cubicBezTo>
                    <a:pt x="38" y="257"/>
                    <a:pt x="36" y="258"/>
                    <a:pt x="36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7"/>
                  </a:cubicBezTo>
                  <a:cubicBezTo>
                    <a:pt x="123" y="187"/>
                    <a:pt x="123" y="187"/>
                    <a:pt x="123" y="187"/>
                  </a:cubicBezTo>
                  <a:cubicBezTo>
                    <a:pt x="109" y="195"/>
                    <a:pt x="70" y="218"/>
                    <a:pt x="48" y="230"/>
                  </a:cubicBezTo>
                  <a:cubicBezTo>
                    <a:pt x="48" y="230"/>
                    <a:pt x="48" y="230"/>
                    <a:pt x="48" y="230"/>
                  </a:cubicBezTo>
                  <a:cubicBezTo>
                    <a:pt x="47" y="230"/>
                    <a:pt x="48" y="230"/>
                    <a:pt x="48" y="230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6" y="193"/>
                    <a:pt x="64" y="212"/>
                    <a:pt x="45" y="223"/>
                  </a:cubicBezTo>
                  <a:cubicBezTo>
                    <a:pt x="45" y="223"/>
                    <a:pt x="44" y="223"/>
                    <a:pt x="44" y="223"/>
                  </a:cubicBezTo>
                  <a:cubicBezTo>
                    <a:pt x="44" y="223"/>
                    <a:pt x="44" y="222"/>
                    <a:pt x="44" y="222"/>
                  </a:cubicBezTo>
                  <a:cubicBezTo>
                    <a:pt x="66" y="204"/>
                    <a:pt x="104" y="173"/>
                    <a:pt x="116" y="163"/>
                  </a:cubicBezTo>
                  <a:cubicBezTo>
                    <a:pt x="98" y="173"/>
                    <a:pt x="29" y="213"/>
                    <a:pt x="28" y="214"/>
                  </a:cubicBezTo>
                  <a:cubicBezTo>
                    <a:pt x="28" y="214"/>
                    <a:pt x="27" y="214"/>
                    <a:pt x="27" y="214"/>
                  </a:cubicBezTo>
                  <a:cubicBezTo>
                    <a:pt x="27" y="214"/>
                    <a:pt x="27" y="213"/>
                    <a:pt x="27" y="213"/>
                  </a:cubicBezTo>
                  <a:cubicBezTo>
                    <a:pt x="51" y="197"/>
                    <a:pt x="91" y="169"/>
                    <a:pt x="109" y="157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3" y="188"/>
                    <a:pt x="56" y="186"/>
                    <a:pt x="64" y="180"/>
                  </a:cubicBezTo>
                  <a:cubicBezTo>
                    <a:pt x="71" y="176"/>
                    <a:pt x="80" y="170"/>
                    <a:pt x="92" y="162"/>
                  </a:cubicBezTo>
                  <a:cubicBezTo>
                    <a:pt x="102" y="156"/>
                    <a:pt x="112" y="149"/>
                    <a:pt x="119" y="144"/>
                  </a:cubicBezTo>
                  <a:cubicBezTo>
                    <a:pt x="110" y="149"/>
                    <a:pt x="98" y="157"/>
                    <a:pt x="86" y="164"/>
                  </a:cubicBezTo>
                  <a:cubicBezTo>
                    <a:pt x="44" y="188"/>
                    <a:pt x="36" y="192"/>
                    <a:pt x="35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99" y="144"/>
                    <a:pt x="43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3" y="175"/>
                    <a:pt x="44" y="174"/>
                    <a:pt x="46" y="173"/>
                  </a:cubicBezTo>
                  <a:cubicBezTo>
                    <a:pt x="48" y="171"/>
                    <a:pt x="51" y="169"/>
                    <a:pt x="56" y="167"/>
                  </a:cubicBezTo>
                  <a:cubicBezTo>
                    <a:pt x="64" y="161"/>
                    <a:pt x="75" y="154"/>
                    <a:pt x="86" y="147"/>
                  </a:cubicBezTo>
                  <a:cubicBezTo>
                    <a:pt x="95" y="142"/>
                    <a:pt x="104" y="136"/>
                    <a:pt x="111" y="131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3" y="175"/>
                    <a:pt x="39" y="169"/>
                    <a:pt x="68" y="144"/>
                  </a:cubicBezTo>
                  <a:cubicBezTo>
                    <a:pt x="81" y="133"/>
                    <a:pt x="95" y="121"/>
                    <a:pt x="102" y="115"/>
                  </a:cubicBezTo>
                  <a:cubicBezTo>
                    <a:pt x="88" y="123"/>
                    <a:pt x="72" y="132"/>
                    <a:pt x="58" y="141"/>
                  </a:cubicBezTo>
                  <a:cubicBezTo>
                    <a:pt x="33" y="155"/>
                    <a:pt x="27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5" y="159"/>
                  </a:cubicBezTo>
                  <a:cubicBezTo>
                    <a:pt x="34" y="153"/>
                    <a:pt x="45" y="147"/>
                    <a:pt x="56" y="140"/>
                  </a:cubicBezTo>
                  <a:cubicBezTo>
                    <a:pt x="56" y="140"/>
                    <a:pt x="56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8" y="138"/>
                    <a:pt x="64" y="133"/>
                    <a:pt x="87" y="112"/>
                  </a:cubicBezTo>
                  <a:cubicBezTo>
                    <a:pt x="98" y="103"/>
                    <a:pt x="109" y="93"/>
                    <a:pt x="115" y="89"/>
                  </a:cubicBezTo>
                  <a:cubicBezTo>
                    <a:pt x="112" y="90"/>
                    <a:pt x="109" y="92"/>
                    <a:pt x="105" y="94"/>
                  </a:cubicBezTo>
                  <a:cubicBezTo>
                    <a:pt x="43" y="130"/>
                    <a:pt x="43" y="130"/>
                    <a:pt x="42" y="130"/>
                  </a:cubicBezTo>
                  <a:cubicBezTo>
                    <a:pt x="42" y="130"/>
                    <a:pt x="42" y="130"/>
                    <a:pt x="42" y="130"/>
                  </a:cubicBezTo>
                  <a:cubicBezTo>
                    <a:pt x="42" y="129"/>
                    <a:pt x="42" y="129"/>
                    <a:pt x="85" y="95"/>
                  </a:cubicBezTo>
                  <a:cubicBezTo>
                    <a:pt x="99" y="82"/>
                    <a:pt x="115" y="70"/>
                    <a:pt x="122" y="64"/>
                  </a:cubicBezTo>
                  <a:cubicBezTo>
                    <a:pt x="49" y="107"/>
                    <a:pt x="37" y="114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3" y="115"/>
                    <a:pt x="34" y="114"/>
                    <a:pt x="34" y="114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0" y="113"/>
                    <a:pt x="0" y="11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0" y="93"/>
                    <a:pt x="82" y="60"/>
                    <a:pt x="102" y="48"/>
                  </a:cubicBezTo>
                  <a:cubicBezTo>
                    <a:pt x="89" y="55"/>
                    <a:pt x="64" y="70"/>
                    <a:pt x="45" y="81"/>
                  </a:cubicBezTo>
                  <a:cubicBezTo>
                    <a:pt x="18" y="97"/>
                    <a:pt x="13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95" y="47"/>
                    <a:pt x="84" y="53"/>
                    <a:pt x="74" y="60"/>
                  </a:cubicBezTo>
                  <a:cubicBezTo>
                    <a:pt x="25" y="88"/>
                    <a:pt x="25" y="88"/>
                    <a:pt x="25" y="88"/>
                  </a:cubicBezTo>
                  <a:cubicBezTo>
                    <a:pt x="25" y="88"/>
                    <a:pt x="25" y="88"/>
                    <a:pt x="25" y="87"/>
                  </a:cubicBezTo>
                  <a:cubicBezTo>
                    <a:pt x="25" y="87"/>
                    <a:pt x="24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6" y="85"/>
                    <a:pt x="35" y="79"/>
                    <a:pt x="74" y="53"/>
                  </a:cubicBezTo>
                  <a:cubicBezTo>
                    <a:pt x="88" y="44"/>
                    <a:pt x="102" y="35"/>
                    <a:pt x="111" y="28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9" y="88"/>
                    <a:pt x="4" y="90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31" y="72"/>
                    <a:pt x="79" y="40"/>
                    <a:pt x="98" y="27"/>
                  </a:cubicBezTo>
                  <a:cubicBezTo>
                    <a:pt x="93" y="30"/>
                    <a:pt x="87" y="34"/>
                    <a:pt x="81" y="38"/>
                  </a:cubicBezTo>
                  <a:cubicBezTo>
                    <a:pt x="34" y="65"/>
                    <a:pt x="25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3" y="69"/>
                    <a:pt x="23" y="69"/>
                    <a:pt x="39" y="58"/>
                  </a:cubicBezTo>
                  <a:cubicBezTo>
                    <a:pt x="48" y="52"/>
                    <a:pt x="60" y="43"/>
                    <a:pt x="72" y="34"/>
                  </a:cubicBezTo>
                  <a:cubicBezTo>
                    <a:pt x="88" y="23"/>
                    <a:pt x="103" y="12"/>
                    <a:pt x="113" y="6"/>
                  </a:cubicBezTo>
                  <a:cubicBezTo>
                    <a:pt x="23" y="58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59"/>
                    <a:pt x="18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1" y="57"/>
                    <a:pt x="28" y="52"/>
                    <a:pt x="62" y="31"/>
                  </a:cubicBezTo>
                  <a:cubicBezTo>
                    <a:pt x="46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0"/>
                    <a:pt x="44" y="40"/>
                  </a:cubicBezTo>
                  <a:cubicBezTo>
                    <a:pt x="56" y="31"/>
                    <a:pt x="78" y="15"/>
                    <a:pt x="87" y="7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8"/>
                    <a:pt x="68" y="18"/>
                    <a:pt x="68" y="18"/>
                  </a:cubicBezTo>
                  <a:cubicBezTo>
                    <a:pt x="68" y="18"/>
                    <a:pt x="68" y="18"/>
                    <a:pt x="69" y="14"/>
                  </a:cubicBezTo>
                  <a:cubicBezTo>
                    <a:pt x="70" y="12"/>
                    <a:pt x="70" y="9"/>
                    <a:pt x="71" y="8"/>
                  </a:cubicBezTo>
                  <a:cubicBezTo>
                    <a:pt x="69" y="9"/>
                    <a:pt x="65" y="12"/>
                    <a:pt x="65" y="12"/>
                  </a:cubicBezTo>
                  <a:cubicBezTo>
                    <a:pt x="64" y="12"/>
                    <a:pt x="64" y="12"/>
                    <a:pt x="64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0" y="14"/>
                  </a:cubicBezTo>
                  <a:cubicBezTo>
                    <a:pt x="70" y="15"/>
                    <a:pt x="70" y="16"/>
                    <a:pt x="69" y="17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6"/>
                    <a:pt x="86" y="9"/>
                    <a:pt x="69" y="23"/>
                  </a:cubicBezTo>
                  <a:cubicBezTo>
                    <a:pt x="61" y="28"/>
                    <a:pt x="54" y="34"/>
                    <a:pt x="49" y="37"/>
                  </a:cubicBezTo>
                  <a:cubicBezTo>
                    <a:pt x="56" y="34"/>
                    <a:pt x="67" y="27"/>
                    <a:pt x="74" y="23"/>
                  </a:cubicBezTo>
                  <a:cubicBezTo>
                    <a:pt x="77" y="21"/>
                    <a:pt x="79" y="20"/>
                    <a:pt x="80" y="19"/>
                  </a:cubicBezTo>
                  <a:cubicBezTo>
                    <a:pt x="81" y="19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3" y="18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2" y="19"/>
                    <a:pt x="81" y="20"/>
                    <a:pt x="77" y="23"/>
                  </a:cubicBezTo>
                  <a:cubicBezTo>
                    <a:pt x="73" y="25"/>
                    <a:pt x="68" y="28"/>
                    <a:pt x="62" y="32"/>
                  </a:cubicBezTo>
                  <a:cubicBezTo>
                    <a:pt x="52" y="39"/>
                    <a:pt x="38" y="47"/>
                    <a:pt x="29" y="53"/>
                  </a:cubicBezTo>
                  <a:cubicBezTo>
                    <a:pt x="49" y="42"/>
                    <a:pt x="94" y="15"/>
                    <a:pt x="121" y="0"/>
                  </a:cubicBezTo>
                  <a:cubicBezTo>
                    <a:pt x="121" y="0"/>
                    <a:pt x="122" y="0"/>
                    <a:pt x="122" y="0"/>
                  </a:cubicBezTo>
                  <a:cubicBezTo>
                    <a:pt x="122" y="0"/>
                    <a:pt x="122" y="0"/>
                    <a:pt x="122" y="1"/>
                  </a:cubicBezTo>
                  <a:cubicBezTo>
                    <a:pt x="93" y="21"/>
                    <a:pt x="43" y="56"/>
                    <a:pt x="29" y="67"/>
                  </a:cubicBezTo>
                  <a:cubicBezTo>
                    <a:pt x="39" y="61"/>
                    <a:pt x="63" y="47"/>
                    <a:pt x="80" y="37"/>
                  </a:cubicBezTo>
                  <a:cubicBezTo>
                    <a:pt x="106" y="21"/>
                    <a:pt x="106" y="21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7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3"/>
                  </a:cubicBezTo>
                  <a:cubicBezTo>
                    <a:pt x="105" y="24"/>
                    <a:pt x="96" y="30"/>
                    <a:pt x="55" y="57"/>
                  </a:cubicBezTo>
                  <a:cubicBezTo>
                    <a:pt x="40" y="67"/>
                    <a:pt x="25" y="76"/>
                    <a:pt x="15" y="83"/>
                  </a:cubicBezTo>
                  <a:cubicBezTo>
                    <a:pt x="19" y="81"/>
                    <a:pt x="23" y="78"/>
                    <a:pt x="28" y="76"/>
                  </a:cubicBezTo>
                  <a:cubicBezTo>
                    <a:pt x="31" y="73"/>
                    <a:pt x="45" y="65"/>
                    <a:pt x="98" y="35"/>
                  </a:cubicBezTo>
                  <a:cubicBezTo>
                    <a:pt x="120" y="22"/>
                    <a:pt x="126" y="18"/>
                    <a:pt x="127" y="18"/>
                  </a:cubicBezTo>
                  <a:cubicBezTo>
                    <a:pt x="127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7" y="19"/>
                    <a:pt x="127" y="19"/>
                    <a:pt x="125" y="20"/>
                  </a:cubicBezTo>
                  <a:cubicBezTo>
                    <a:pt x="125" y="20"/>
                    <a:pt x="125" y="21"/>
                    <a:pt x="125" y="21"/>
                  </a:cubicBezTo>
                  <a:cubicBezTo>
                    <a:pt x="97" y="39"/>
                    <a:pt x="47" y="72"/>
                    <a:pt x="31" y="84"/>
                  </a:cubicBezTo>
                  <a:cubicBezTo>
                    <a:pt x="39" y="79"/>
                    <a:pt x="56" y="69"/>
                    <a:pt x="73" y="59"/>
                  </a:cubicBezTo>
                  <a:cubicBezTo>
                    <a:pt x="117" y="33"/>
                    <a:pt x="124" y="29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29"/>
                    <a:pt x="127" y="29"/>
                    <a:pt x="127" y="29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0" y="83"/>
                    <a:pt x="42" y="82"/>
                    <a:pt x="44" y="80"/>
                  </a:cubicBezTo>
                  <a:cubicBezTo>
                    <a:pt x="95" y="50"/>
                    <a:pt x="109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1" y="43"/>
                    <a:pt x="111" y="43"/>
                  </a:cubicBezTo>
                  <a:cubicBezTo>
                    <a:pt x="111" y="43"/>
                    <a:pt x="111" y="43"/>
                    <a:pt x="93" y="54"/>
                  </a:cubicBezTo>
                  <a:cubicBezTo>
                    <a:pt x="84" y="60"/>
                    <a:pt x="72" y="68"/>
                    <a:pt x="56" y="78"/>
                  </a:cubicBezTo>
                  <a:cubicBezTo>
                    <a:pt x="44" y="86"/>
                    <a:pt x="31" y="94"/>
                    <a:pt x="21" y="100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5" y="35"/>
                    <a:pt x="135" y="35"/>
                  </a:cubicBezTo>
                  <a:cubicBezTo>
                    <a:pt x="135" y="35"/>
                    <a:pt x="135" y="35"/>
                    <a:pt x="135" y="36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53" y="103"/>
                    <a:pt x="100" y="76"/>
                    <a:pt x="127" y="60"/>
                  </a:cubicBezTo>
                  <a:cubicBezTo>
                    <a:pt x="127" y="60"/>
                    <a:pt x="128" y="60"/>
                    <a:pt x="128" y="60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07" y="78"/>
                    <a:pt x="57" y="118"/>
                    <a:pt x="45" y="128"/>
                  </a:cubicBezTo>
                  <a:cubicBezTo>
                    <a:pt x="55" y="122"/>
                    <a:pt x="87" y="103"/>
                    <a:pt x="104" y="94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6" y="87"/>
                    <a:pt x="117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9" y="85"/>
                    <a:pt x="119" y="85"/>
                    <a:pt x="119" y="86"/>
                  </a:cubicBezTo>
                  <a:cubicBezTo>
                    <a:pt x="119" y="86"/>
                    <a:pt x="119" y="86"/>
                    <a:pt x="119" y="86"/>
                  </a:cubicBezTo>
                  <a:cubicBezTo>
                    <a:pt x="101" y="102"/>
                    <a:pt x="69" y="129"/>
                    <a:pt x="60" y="138"/>
                  </a:cubicBezTo>
                  <a:cubicBezTo>
                    <a:pt x="132" y="96"/>
                    <a:pt x="135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5"/>
                    <a:pt x="136" y="95"/>
                  </a:cubicBezTo>
                  <a:cubicBezTo>
                    <a:pt x="136" y="95"/>
                    <a:pt x="123" y="103"/>
                    <a:pt x="106" y="113"/>
                  </a:cubicBezTo>
                  <a:cubicBezTo>
                    <a:pt x="103" y="116"/>
                    <a:pt x="95" y="123"/>
                    <a:pt x="69" y="145"/>
                  </a:cubicBezTo>
                  <a:cubicBezTo>
                    <a:pt x="56" y="156"/>
                    <a:pt x="41" y="169"/>
                    <a:pt x="35" y="174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20"/>
                  </a:cubicBezTo>
                  <a:cubicBezTo>
                    <a:pt x="131" y="120"/>
                    <a:pt x="131" y="120"/>
                    <a:pt x="130" y="120"/>
                  </a:cubicBezTo>
                  <a:cubicBezTo>
                    <a:pt x="130" y="121"/>
                    <a:pt x="86" y="148"/>
                    <a:pt x="61" y="164"/>
                  </a:cubicBezTo>
                  <a:cubicBezTo>
                    <a:pt x="68" y="160"/>
                    <a:pt x="76" y="155"/>
                    <a:pt x="84" y="151"/>
                  </a:cubicBezTo>
                  <a:cubicBezTo>
                    <a:pt x="95" y="144"/>
                    <a:pt x="106" y="138"/>
                    <a:pt x="114" y="134"/>
                  </a:cubicBezTo>
                  <a:cubicBezTo>
                    <a:pt x="118" y="131"/>
                    <a:pt x="121" y="130"/>
                    <a:pt x="123" y="128"/>
                  </a:cubicBezTo>
                  <a:cubicBezTo>
                    <a:pt x="125" y="127"/>
                    <a:pt x="126" y="127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8" y="126"/>
                    <a:pt x="128" y="127"/>
                    <a:pt x="128" y="12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51" y="183"/>
                    <a:pt x="69" y="172"/>
                    <a:pt x="85" y="163"/>
                  </a:cubicBezTo>
                  <a:cubicBezTo>
                    <a:pt x="97" y="156"/>
                    <a:pt x="109" y="149"/>
                    <a:pt x="118" y="144"/>
                  </a:cubicBezTo>
                  <a:cubicBezTo>
                    <a:pt x="127" y="139"/>
                    <a:pt x="130" y="137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3" y="136"/>
                    <a:pt x="133" y="136"/>
                    <a:pt x="133" y="136"/>
                  </a:cubicBezTo>
                  <a:cubicBezTo>
                    <a:pt x="133" y="136"/>
                    <a:pt x="133" y="136"/>
                    <a:pt x="133" y="137"/>
                  </a:cubicBezTo>
                  <a:cubicBezTo>
                    <a:pt x="113" y="150"/>
                    <a:pt x="79" y="172"/>
                    <a:pt x="62" y="183"/>
                  </a:cubicBezTo>
                  <a:cubicBezTo>
                    <a:pt x="118" y="151"/>
                    <a:pt x="118" y="151"/>
                    <a:pt x="118" y="151"/>
                  </a:cubicBezTo>
                  <a:cubicBezTo>
                    <a:pt x="118" y="150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2"/>
                    <a:pt x="119" y="152"/>
                    <a:pt x="119" y="152"/>
                  </a:cubicBezTo>
                  <a:cubicBezTo>
                    <a:pt x="118" y="152"/>
                    <a:pt x="117" y="153"/>
                    <a:pt x="115" y="154"/>
                  </a:cubicBezTo>
                  <a:cubicBezTo>
                    <a:pt x="112" y="156"/>
                    <a:pt x="109" y="158"/>
                    <a:pt x="105" y="161"/>
                  </a:cubicBezTo>
                  <a:cubicBezTo>
                    <a:pt x="96" y="167"/>
                    <a:pt x="85" y="175"/>
                    <a:pt x="73" y="183"/>
                  </a:cubicBezTo>
                  <a:cubicBezTo>
                    <a:pt x="60" y="192"/>
                    <a:pt x="47" y="201"/>
                    <a:pt x="38" y="207"/>
                  </a:cubicBezTo>
                  <a:cubicBezTo>
                    <a:pt x="106" y="168"/>
                    <a:pt x="117" y="161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1" y="160"/>
                    <a:pt x="121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1"/>
                    <a:pt x="120" y="161"/>
                  </a:cubicBezTo>
                  <a:cubicBezTo>
                    <a:pt x="119" y="161"/>
                    <a:pt x="116" y="164"/>
                    <a:pt x="109" y="170"/>
                  </a:cubicBezTo>
                  <a:cubicBezTo>
                    <a:pt x="102" y="176"/>
                    <a:pt x="92" y="184"/>
                    <a:pt x="83" y="192"/>
                  </a:cubicBezTo>
                  <a:cubicBezTo>
                    <a:pt x="69" y="203"/>
                    <a:pt x="56" y="214"/>
                    <a:pt x="49" y="219"/>
                  </a:cubicBezTo>
                  <a:cubicBezTo>
                    <a:pt x="105" y="187"/>
                    <a:pt x="115" y="181"/>
                    <a:pt x="117" y="180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1"/>
                    <a:pt x="118" y="181"/>
                  </a:cubicBezTo>
                  <a:cubicBezTo>
                    <a:pt x="56" y="225"/>
                    <a:pt x="56" y="225"/>
                    <a:pt x="56" y="225"/>
                  </a:cubicBezTo>
                  <a:cubicBezTo>
                    <a:pt x="114" y="191"/>
                    <a:pt x="125" y="185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8" y="183"/>
                    <a:pt x="128" y="183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53" y="247"/>
                    <a:pt x="88" y="227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10" y="215"/>
                  </a:cubicBezTo>
                  <a:cubicBezTo>
                    <a:pt x="110" y="215"/>
                    <a:pt x="110" y="215"/>
                    <a:pt x="109" y="215"/>
                  </a:cubicBezTo>
                  <a:cubicBezTo>
                    <a:pt x="105" y="218"/>
                    <a:pt x="99" y="222"/>
                    <a:pt x="93" y="225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1" y="216"/>
                    <a:pt x="104" y="222"/>
                    <a:pt x="72" y="245"/>
                  </a:cubicBezTo>
                  <a:cubicBezTo>
                    <a:pt x="59" y="254"/>
                    <a:pt x="46" y="264"/>
                    <a:pt x="38" y="269"/>
                  </a:cubicBezTo>
                  <a:cubicBezTo>
                    <a:pt x="41" y="268"/>
                    <a:pt x="44" y="266"/>
                    <a:pt x="48" y="263"/>
                  </a:cubicBezTo>
                  <a:cubicBezTo>
                    <a:pt x="116" y="224"/>
                    <a:pt x="133" y="214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7" y="212"/>
                    <a:pt x="137" y="212"/>
                  </a:cubicBezTo>
                  <a:cubicBezTo>
                    <a:pt x="137" y="212"/>
                    <a:pt x="137" y="212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2" y="216"/>
                    <a:pt x="125" y="220"/>
                  </a:cubicBezTo>
                  <a:cubicBezTo>
                    <a:pt x="125" y="220"/>
                    <a:pt x="125" y="220"/>
                    <a:pt x="125" y="220"/>
                  </a:cubicBezTo>
                  <a:cubicBezTo>
                    <a:pt x="74" y="252"/>
                    <a:pt x="74" y="252"/>
                    <a:pt x="74" y="252"/>
                  </a:cubicBezTo>
                  <a:cubicBezTo>
                    <a:pt x="83" y="247"/>
                    <a:pt x="93" y="241"/>
                    <a:pt x="102" y="236"/>
                  </a:cubicBezTo>
                  <a:cubicBezTo>
                    <a:pt x="133" y="218"/>
                    <a:pt x="133" y="218"/>
                    <a:pt x="133" y="218"/>
                  </a:cubicBezTo>
                  <a:cubicBezTo>
                    <a:pt x="135" y="217"/>
                    <a:pt x="135" y="217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7" y="216"/>
                    <a:pt x="137" y="216"/>
                    <a:pt x="137" y="216"/>
                  </a:cubicBezTo>
                  <a:cubicBezTo>
                    <a:pt x="137" y="216"/>
                    <a:pt x="137" y="217"/>
                    <a:pt x="137" y="217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6" y="217"/>
                    <a:pt x="136" y="217"/>
                  </a:cubicBezTo>
                  <a:cubicBezTo>
                    <a:pt x="135" y="218"/>
                    <a:pt x="134" y="218"/>
                    <a:pt x="132" y="220"/>
                  </a:cubicBezTo>
                  <a:cubicBezTo>
                    <a:pt x="129" y="221"/>
                    <a:pt x="125" y="224"/>
                    <a:pt x="120" y="227"/>
                  </a:cubicBezTo>
                  <a:cubicBezTo>
                    <a:pt x="119" y="227"/>
                    <a:pt x="117" y="228"/>
                    <a:pt x="116" y="229"/>
                  </a:cubicBezTo>
                  <a:cubicBezTo>
                    <a:pt x="116" y="230"/>
                    <a:pt x="116" y="230"/>
                    <a:pt x="108" y="236"/>
                  </a:cubicBezTo>
                  <a:cubicBezTo>
                    <a:pt x="103" y="241"/>
                    <a:pt x="96" y="246"/>
                    <a:pt x="89" y="252"/>
                  </a:cubicBezTo>
                  <a:cubicBezTo>
                    <a:pt x="71" y="267"/>
                    <a:pt x="48" y="287"/>
                    <a:pt x="40" y="294"/>
                  </a:cubicBezTo>
                  <a:cubicBezTo>
                    <a:pt x="45" y="291"/>
                    <a:pt x="55" y="285"/>
                    <a:pt x="66" y="278"/>
                  </a:cubicBezTo>
                  <a:cubicBezTo>
                    <a:pt x="127" y="243"/>
                    <a:pt x="133" y="239"/>
                    <a:pt x="134" y="239"/>
                  </a:cubicBezTo>
                  <a:cubicBezTo>
                    <a:pt x="134" y="239"/>
                    <a:pt x="134" y="240"/>
                    <a:pt x="134" y="240"/>
                  </a:cubicBezTo>
                  <a:cubicBezTo>
                    <a:pt x="134" y="240"/>
                    <a:pt x="134" y="240"/>
                    <a:pt x="124" y="248"/>
                  </a:cubicBezTo>
                  <a:cubicBezTo>
                    <a:pt x="118" y="253"/>
                    <a:pt x="110" y="259"/>
                    <a:pt x="101" y="266"/>
                  </a:cubicBezTo>
                  <a:cubicBezTo>
                    <a:pt x="82" y="280"/>
                    <a:pt x="60" y="297"/>
                    <a:pt x="52" y="304"/>
                  </a:cubicBezTo>
                  <a:cubicBezTo>
                    <a:pt x="65" y="297"/>
                    <a:pt x="111" y="270"/>
                    <a:pt x="136" y="255"/>
                  </a:cubicBezTo>
                  <a:cubicBezTo>
                    <a:pt x="136" y="255"/>
                    <a:pt x="136" y="255"/>
                    <a:pt x="136" y="255"/>
                  </a:cubicBezTo>
                  <a:cubicBezTo>
                    <a:pt x="136" y="255"/>
                    <a:pt x="136" y="255"/>
                    <a:pt x="137" y="255"/>
                  </a:cubicBezTo>
                  <a:cubicBezTo>
                    <a:pt x="137" y="256"/>
                    <a:pt x="137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5" y="257"/>
                    <a:pt x="131" y="260"/>
                    <a:pt x="120" y="267"/>
                  </a:cubicBezTo>
                  <a:cubicBezTo>
                    <a:pt x="110" y="273"/>
                    <a:pt x="97" y="282"/>
                    <a:pt x="84" y="290"/>
                  </a:cubicBezTo>
                  <a:cubicBezTo>
                    <a:pt x="72" y="298"/>
                    <a:pt x="59" y="306"/>
                    <a:pt x="50" y="312"/>
                  </a:cubicBezTo>
                  <a:cubicBezTo>
                    <a:pt x="106" y="279"/>
                    <a:pt x="118" y="273"/>
                    <a:pt x="120" y="272"/>
                  </a:cubicBezTo>
                  <a:cubicBezTo>
                    <a:pt x="120" y="272"/>
                    <a:pt x="120" y="272"/>
                    <a:pt x="120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0" y="273"/>
                    <a:pt x="119" y="273"/>
                    <a:pt x="117" y="275"/>
                  </a:cubicBezTo>
                  <a:cubicBezTo>
                    <a:pt x="115" y="276"/>
                    <a:pt x="111" y="278"/>
                    <a:pt x="107" y="281"/>
                  </a:cubicBezTo>
                  <a:cubicBezTo>
                    <a:pt x="100" y="285"/>
                    <a:pt x="90" y="291"/>
                    <a:pt x="81" y="297"/>
                  </a:cubicBezTo>
                  <a:cubicBezTo>
                    <a:pt x="97" y="287"/>
                    <a:pt x="115" y="277"/>
                    <a:pt x="128" y="269"/>
                  </a:cubicBezTo>
                  <a:cubicBezTo>
                    <a:pt x="128" y="269"/>
                    <a:pt x="129" y="269"/>
                    <a:pt x="129" y="269"/>
                  </a:cubicBezTo>
                  <a:cubicBezTo>
                    <a:pt x="129" y="269"/>
                    <a:pt x="129" y="270"/>
                    <a:pt x="129" y="270"/>
                  </a:cubicBezTo>
                  <a:cubicBezTo>
                    <a:pt x="102" y="292"/>
                    <a:pt x="53" y="330"/>
                    <a:pt x="41" y="34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9" y="291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6" y="293"/>
                    <a:pt x="123" y="295"/>
                    <a:pt x="114" y="301"/>
                  </a:cubicBezTo>
                  <a:cubicBezTo>
                    <a:pt x="105" y="307"/>
                    <a:pt x="93" y="315"/>
                    <a:pt x="82" y="323"/>
                  </a:cubicBezTo>
                  <a:cubicBezTo>
                    <a:pt x="68" y="332"/>
                    <a:pt x="53" y="341"/>
                    <a:pt x="45" y="347"/>
                  </a:cubicBezTo>
                  <a:cubicBezTo>
                    <a:pt x="60" y="338"/>
                    <a:pt x="92" y="320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09" y="311"/>
                    <a:pt x="102" y="317"/>
                    <a:pt x="70" y="339"/>
                  </a:cubicBezTo>
                  <a:cubicBezTo>
                    <a:pt x="59" y="347"/>
                    <a:pt x="46" y="355"/>
                    <a:pt x="39" y="361"/>
                  </a:cubicBezTo>
                  <a:cubicBezTo>
                    <a:pt x="110" y="319"/>
                    <a:pt x="110" y="319"/>
                    <a:pt x="111" y="319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1" y="320"/>
                    <a:pt x="111" y="320"/>
                    <a:pt x="111" y="320"/>
                  </a:cubicBezTo>
                  <a:cubicBezTo>
                    <a:pt x="109" y="321"/>
                    <a:pt x="30" y="367"/>
                    <a:pt x="29" y="367"/>
                  </a:cubicBezTo>
                  <a:cubicBezTo>
                    <a:pt x="29" y="367"/>
                    <a:pt x="29" y="367"/>
                    <a:pt x="29" y="3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71"/>
            <p:cNvSpPr/>
            <p:nvPr/>
          </p:nvSpPr>
          <p:spPr bwMode="auto">
            <a:xfrm>
              <a:off x="873989" y="5796823"/>
              <a:ext cx="4043608" cy="1329968"/>
            </a:xfrm>
            <a:custGeom>
              <a:avLst/>
              <a:gdLst>
                <a:gd name="T0" fmla="*/ 35 w 137"/>
                <a:gd name="T1" fmla="*/ 353 h 367"/>
                <a:gd name="T2" fmla="*/ 37 w 137"/>
                <a:gd name="T3" fmla="*/ 344 h 367"/>
                <a:gd name="T4" fmla="*/ 32 w 137"/>
                <a:gd name="T5" fmla="*/ 326 h 367"/>
                <a:gd name="T6" fmla="*/ 31 w 137"/>
                <a:gd name="T7" fmla="*/ 324 h 367"/>
                <a:gd name="T8" fmla="*/ 130 w 137"/>
                <a:gd name="T9" fmla="*/ 242 h 367"/>
                <a:gd name="T10" fmla="*/ 88 w 137"/>
                <a:gd name="T11" fmla="*/ 252 h 367"/>
                <a:gd name="T12" fmla="*/ 52 w 137"/>
                <a:gd name="T13" fmla="*/ 265 h 367"/>
                <a:gd name="T14" fmla="*/ 30 w 137"/>
                <a:gd name="T15" fmla="*/ 275 h 367"/>
                <a:gd name="T16" fmla="*/ 40 w 137"/>
                <a:gd name="T17" fmla="*/ 257 h 367"/>
                <a:gd name="T18" fmla="*/ 36 w 137"/>
                <a:gd name="T19" fmla="*/ 258 h 367"/>
                <a:gd name="T20" fmla="*/ 48 w 137"/>
                <a:gd name="T21" fmla="*/ 230 h 367"/>
                <a:gd name="T22" fmla="*/ 28 w 137"/>
                <a:gd name="T23" fmla="*/ 214 h 367"/>
                <a:gd name="T24" fmla="*/ 52 w 137"/>
                <a:gd name="T25" fmla="*/ 189 h 367"/>
                <a:gd name="T26" fmla="*/ 35 w 137"/>
                <a:gd name="T27" fmla="*/ 193 h 367"/>
                <a:gd name="T28" fmla="*/ 42 w 137"/>
                <a:gd name="T29" fmla="*/ 176 h 367"/>
                <a:gd name="T30" fmla="*/ 56 w 137"/>
                <a:gd name="T31" fmla="*/ 167 h 367"/>
                <a:gd name="T32" fmla="*/ 32 w 137"/>
                <a:gd name="T33" fmla="*/ 176 h 367"/>
                <a:gd name="T34" fmla="*/ 25 w 137"/>
                <a:gd name="T35" fmla="*/ 159 h 367"/>
                <a:gd name="T36" fmla="*/ 57 w 137"/>
                <a:gd name="T37" fmla="*/ 140 h 367"/>
                <a:gd name="T38" fmla="*/ 122 w 137"/>
                <a:gd name="T39" fmla="*/ 64 h 367"/>
                <a:gd name="T40" fmla="*/ 129 w 137"/>
                <a:gd name="T41" fmla="*/ 39 h 367"/>
                <a:gd name="T42" fmla="*/ 12 w 137"/>
                <a:gd name="T43" fmla="*/ 100 h 367"/>
                <a:gd name="T44" fmla="*/ 25 w 137"/>
                <a:gd name="T45" fmla="*/ 88 h 367"/>
                <a:gd name="T46" fmla="*/ 27 w 137"/>
                <a:gd name="T47" fmla="*/ 77 h 367"/>
                <a:gd name="T48" fmla="*/ 2 w 137"/>
                <a:gd name="T49" fmla="*/ 90 h 367"/>
                <a:gd name="T50" fmla="*/ 72 w 137"/>
                <a:gd name="T51" fmla="*/ 34 h 367"/>
                <a:gd name="T52" fmla="*/ 19 w 137"/>
                <a:gd name="T53" fmla="*/ 59 h 367"/>
                <a:gd name="T54" fmla="*/ 68 w 137"/>
                <a:gd name="T55" fmla="*/ 18 h 367"/>
                <a:gd name="T56" fmla="*/ 72 w 137"/>
                <a:gd name="T57" fmla="*/ 7 h 367"/>
                <a:gd name="T58" fmla="*/ 93 w 137"/>
                <a:gd name="T59" fmla="*/ 4 h 367"/>
                <a:gd name="T60" fmla="*/ 82 w 137"/>
                <a:gd name="T61" fmla="*/ 18 h 367"/>
                <a:gd name="T62" fmla="*/ 62 w 137"/>
                <a:gd name="T63" fmla="*/ 32 h 367"/>
                <a:gd name="T64" fmla="*/ 106 w 137"/>
                <a:gd name="T65" fmla="*/ 22 h 367"/>
                <a:gd name="T66" fmla="*/ 28 w 137"/>
                <a:gd name="T67" fmla="*/ 76 h 367"/>
                <a:gd name="T68" fmla="*/ 128 w 137"/>
                <a:gd name="T69" fmla="*/ 18 h 367"/>
                <a:gd name="T70" fmla="*/ 73 w 137"/>
                <a:gd name="T71" fmla="*/ 59 h 367"/>
                <a:gd name="T72" fmla="*/ 38 w 137"/>
                <a:gd name="T73" fmla="*/ 84 h 367"/>
                <a:gd name="T74" fmla="*/ 21 w 137"/>
                <a:gd name="T75" fmla="*/ 100 h 367"/>
                <a:gd name="T76" fmla="*/ 128 w 137"/>
                <a:gd name="T77" fmla="*/ 61 h 367"/>
                <a:gd name="T78" fmla="*/ 119 w 137"/>
                <a:gd name="T79" fmla="*/ 86 h 367"/>
                <a:gd name="T80" fmla="*/ 106 w 137"/>
                <a:gd name="T81" fmla="*/ 113 h 367"/>
                <a:gd name="T82" fmla="*/ 84 w 137"/>
                <a:gd name="T83" fmla="*/ 151 h 367"/>
                <a:gd name="T84" fmla="*/ 128 w 137"/>
                <a:gd name="T85" fmla="*/ 127 h 367"/>
                <a:gd name="T86" fmla="*/ 133 w 137"/>
                <a:gd name="T87" fmla="*/ 136 h 367"/>
                <a:gd name="T88" fmla="*/ 119 w 137"/>
                <a:gd name="T89" fmla="*/ 152 h 367"/>
                <a:gd name="T90" fmla="*/ 120 w 137"/>
                <a:gd name="T91" fmla="*/ 160 h 367"/>
                <a:gd name="T92" fmla="*/ 83 w 137"/>
                <a:gd name="T93" fmla="*/ 192 h 367"/>
                <a:gd name="T94" fmla="*/ 118 w 137"/>
                <a:gd name="T95" fmla="*/ 181 h 367"/>
                <a:gd name="T96" fmla="*/ 128 w 137"/>
                <a:gd name="T97" fmla="*/ 184 h 367"/>
                <a:gd name="T98" fmla="*/ 109 w 137"/>
                <a:gd name="T99" fmla="*/ 215 h 367"/>
                <a:gd name="T100" fmla="*/ 113 w 137"/>
                <a:gd name="T101" fmla="*/ 215 h 367"/>
                <a:gd name="T102" fmla="*/ 137 w 137"/>
                <a:gd name="T103" fmla="*/ 212 h 367"/>
                <a:gd name="T104" fmla="*/ 102 w 137"/>
                <a:gd name="T105" fmla="*/ 236 h 367"/>
                <a:gd name="T106" fmla="*/ 137 w 137"/>
                <a:gd name="T107" fmla="*/ 217 h 367"/>
                <a:gd name="T108" fmla="*/ 40 w 137"/>
                <a:gd name="T109" fmla="*/ 294 h 367"/>
                <a:gd name="T110" fmla="*/ 136 w 137"/>
                <a:gd name="T111" fmla="*/ 255 h 367"/>
                <a:gd name="T112" fmla="*/ 84 w 137"/>
                <a:gd name="T113" fmla="*/ 290 h 367"/>
                <a:gd name="T114" fmla="*/ 121 w 137"/>
                <a:gd name="T115" fmla="*/ 272 h 367"/>
                <a:gd name="T116" fmla="*/ 129 w 137"/>
                <a:gd name="T117" fmla="*/ 269 h 367"/>
                <a:gd name="T118" fmla="*/ 128 w 137"/>
                <a:gd name="T119" fmla="*/ 292 h 367"/>
                <a:gd name="T120" fmla="*/ 111 w 137"/>
                <a:gd name="T121" fmla="*/ 309 h 367"/>
                <a:gd name="T122" fmla="*/ 110 w 137"/>
                <a:gd name="T123" fmla="*/ 32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" h="367">
                  <a:moveTo>
                    <a:pt x="29" y="367"/>
                  </a:moveTo>
                  <a:cubicBezTo>
                    <a:pt x="29" y="367"/>
                    <a:pt x="29" y="367"/>
                    <a:pt x="29" y="367"/>
                  </a:cubicBezTo>
                  <a:cubicBezTo>
                    <a:pt x="29" y="367"/>
                    <a:pt x="29" y="367"/>
                    <a:pt x="29" y="366"/>
                  </a:cubicBezTo>
                  <a:cubicBezTo>
                    <a:pt x="51" y="351"/>
                    <a:pt x="90" y="324"/>
                    <a:pt x="104" y="313"/>
                  </a:cubicBezTo>
                  <a:cubicBezTo>
                    <a:pt x="63" y="338"/>
                    <a:pt x="39" y="351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35" y="353"/>
                    <a:pt x="34" y="353"/>
                  </a:cubicBezTo>
                  <a:cubicBezTo>
                    <a:pt x="34" y="353"/>
                    <a:pt x="34" y="353"/>
                    <a:pt x="35" y="353"/>
                  </a:cubicBezTo>
                  <a:cubicBezTo>
                    <a:pt x="58" y="337"/>
                    <a:pt x="97" y="311"/>
                    <a:pt x="117" y="298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7" y="344"/>
                    <a:pt x="37" y="344"/>
                    <a:pt x="37" y="344"/>
                  </a:cubicBezTo>
                  <a:cubicBezTo>
                    <a:pt x="36" y="344"/>
                    <a:pt x="36" y="344"/>
                    <a:pt x="37" y="344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7" y="343"/>
                    <a:pt x="37" y="343"/>
                    <a:pt x="37" y="343"/>
                  </a:cubicBezTo>
                  <a:cubicBezTo>
                    <a:pt x="38" y="342"/>
                    <a:pt x="46" y="335"/>
                    <a:pt x="82" y="306"/>
                  </a:cubicBezTo>
                  <a:cubicBezTo>
                    <a:pt x="99" y="293"/>
                    <a:pt x="115" y="279"/>
                    <a:pt x="123" y="273"/>
                  </a:cubicBezTo>
                  <a:cubicBezTo>
                    <a:pt x="53" y="314"/>
                    <a:pt x="37" y="323"/>
                    <a:pt x="33" y="325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2" y="326"/>
                    <a:pt x="32" y="326"/>
                  </a:cubicBezTo>
                  <a:cubicBezTo>
                    <a:pt x="32" y="326"/>
                    <a:pt x="31" y="326"/>
                    <a:pt x="31" y="326"/>
                  </a:cubicBezTo>
                  <a:cubicBezTo>
                    <a:pt x="31" y="326"/>
                    <a:pt x="31" y="326"/>
                    <a:pt x="31" y="325"/>
                  </a:cubicBezTo>
                  <a:cubicBezTo>
                    <a:pt x="31" y="325"/>
                    <a:pt x="31" y="325"/>
                    <a:pt x="31" y="325"/>
                  </a:cubicBezTo>
                  <a:cubicBezTo>
                    <a:pt x="32" y="325"/>
                    <a:pt x="58" y="309"/>
                    <a:pt x="82" y="295"/>
                  </a:cubicBezTo>
                  <a:cubicBezTo>
                    <a:pt x="65" y="305"/>
                    <a:pt x="45" y="316"/>
                    <a:pt x="32" y="324"/>
                  </a:cubicBezTo>
                  <a:cubicBezTo>
                    <a:pt x="32" y="324"/>
                    <a:pt x="31" y="324"/>
                    <a:pt x="31" y="324"/>
                  </a:cubicBezTo>
                  <a:cubicBezTo>
                    <a:pt x="31" y="323"/>
                    <a:pt x="31" y="323"/>
                    <a:pt x="31" y="323"/>
                  </a:cubicBezTo>
                  <a:cubicBezTo>
                    <a:pt x="57" y="306"/>
                    <a:pt x="100" y="279"/>
                    <a:pt x="122" y="265"/>
                  </a:cubicBezTo>
                  <a:cubicBezTo>
                    <a:pt x="74" y="292"/>
                    <a:pt x="50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9" y="306"/>
                    <a:pt x="49" y="306"/>
                    <a:pt x="49" y="306"/>
                  </a:cubicBezTo>
                  <a:cubicBezTo>
                    <a:pt x="48" y="306"/>
                    <a:pt x="48" y="305"/>
                    <a:pt x="100" y="265"/>
                  </a:cubicBezTo>
                  <a:cubicBezTo>
                    <a:pt x="112" y="256"/>
                    <a:pt x="124" y="247"/>
                    <a:pt x="130" y="242"/>
                  </a:cubicBezTo>
                  <a:cubicBezTo>
                    <a:pt x="119" y="249"/>
                    <a:pt x="88" y="267"/>
                    <a:pt x="66" y="279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7"/>
                    <a:pt x="36" y="297"/>
                    <a:pt x="36" y="297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6" y="296"/>
                    <a:pt x="36" y="296"/>
                    <a:pt x="36" y="296"/>
                  </a:cubicBezTo>
                  <a:cubicBezTo>
                    <a:pt x="38" y="294"/>
                    <a:pt x="47" y="286"/>
                    <a:pt x="88" y="252"/>
                  </a:cubicBezTo>
                  <a:cubicBezTo>
                    <a:pt x="99" y="243"/>
                    <a:pt x="108" y="235"/>
                    <a:pt x="112" y="231"/>
                  </a:cubicBezTo>
                  <a:cubicBezTo>
                    <a:pt x="110" y="233"/>
                    <a:pt x="106" y="235"/>
                    <a:pt x="102" y="237"/>
                  </a:cubicBezTo>
                  <a:cubicBezTo>
                    <a:pt x="96" y="241"/>
                    <a:pt x="90" y="244"/>
                    <a:pt x="84" y="248"/>
                  </a:cubicBezTo>
                  <a:cubicBezTo>
                    <a:pt x="57" y="263"/>
                    <a:pt x="31" y="279"/>
                    <a:pt x="31" y="279"/>
                  </a:cubicBezTo>
                  <a:cubicBezTo>
                    <a:pt x="31" y="279"/>
                    <a:pt x="30" y="279"/>
                    <a:pt x="30" y="279"/>
                  </a:cubicBezTo>
                  <a:cubicBezTo>
                    <a:pt x="30" y="278"/>
                    <a:pt x="30" y="278"/>
                    <a:pt x="31" y="278"/>
                  </a:cubicBezTo>
                  <a:cubicBezTo>
                    <a:pt x="37" y="274"/>
                    <a:pt x="45" y="270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103" y="233"/>
                    <a:pt x="103" y="233"/>
                    <a:pt x="103" y="23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1" y="274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30" y="275"/>
                    <a:pt x="30" y="275"/>
                    <a:pt x="30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5"/>
                    <a:pt x="29" y="275"/>
                  </a:cubicBezTo>
                  <a:cubicBezTo>
                    <a:pt x="29" y="275"/>
                    <a:pt x="29" y="274"/>
                    <a:pt x="29" y="274"/>
                  </a:cubicBezTo>
                  <a:cubicBezTo>
                    <a:pt x="52" y="258"/>
                    <a:pt x="93" y="228"/>
                    <a:pt x="107" y="218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40" y="257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6"/>
                    <a:pt x="40" y="256"/>
                    <a:pt x="40" y="256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41" y="255"/>
                    <a:pt x="41" y="255"/>
                    <a:pt x="41" y="255"/>
                  </a:cubicBezTo>
                  <a:cubicBezTo>
                    <a:pt x="38" y="257"/>
                    <a:pt x="36" y="258"/>
                    <a:pt x="36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7"/>
                  </a:cubicBezTo>
                  <a:cubicBezTo>
                    <a:pt x="123" y="187"/>
                    <a:pt x="123" y="187"/>
                    <a:pt x="123" y="187"/>
                  </a:cubicBezTo>
                  <a:cubicBezTo>
                    <a:pt x="109" y="195"/>
                    <a:pt x="70" y="218"/>
                    <a:pt x="48" y="230"/>
                  </a:cubicBezTo>
                  <a:cubicBezTo>
                    <a:pt x="48" y="230"/>
                    <a:pt x="48" y="230"/>
                    <a:pt x="48" y="230"/>
                  </a:cubicBezTo>
                  <a:cubicBezTo>
                    <a:pt x="47" y="230"/>
                    <a:pt x="48" y="230"/>
                    <a:pt x="48" y="230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6" y="193"/>
                    <a:pt x="64" y="212"/>
                    <a:pt x="45" y="223"/>
                  </a:cubicBezTo>
                  <a:cubicBezTo>
                    <a:pt x="45" y="223"/>
                    <a:pt x="44" y="223"/>
                    <a:pt x="44" y="223"/>
                  </a:cubicBezTo>
                  <a:cubicBezTo>
                    <a:pt x="44" y="223"/>
                    <a:pt x="44" y="222"/>
                    <a:pt x="44" y="222"/>
                  </a:cubicBezTo>
                  <a:cubicBezTo>
                    <a:pt x="66" y="204"/>
                    <a:pt x="104" y="173"/>
                    <a:pt x="116" y="163"/>
                  </a:cubicBezTo>
                  <a:cubicBezTo>
                    <a:pt x="98" y="173"/>
                    <a:pt x="29" y="213"/>
                    <a:pt x="28" y="214"/>
                  </a:cubicBezTo>
                  <a:cubicBezTo>
                    <a:pt x="28" y="214"/>
                    <a:pt x="27" y="214"/>
                    <a:pt x="27" y="214"/>
                  </a:cubicBezTo>
                  <a:cubicBezTo>
                    <a:pt x="27" y="214"/>
                    <a:pt x="27" y="213"/>
                    <a:pt x="27" y="213"/>
                  </a:cubicBezTo>
                  <a:cubicBezTo>
                    <a:pt x="51" y="197"/>
                    <a:pt x="91" y="169"/>
                    <a:pt x="109" y="157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3" y="188"/>
                    <a:pt x="56" y="186"/>
                    <a:pt x="64" y="180"/>
                  </a:cubicBezTo>
                  <a:cubicBezTo>
                    <a:pt x="71" y="176"/>
                    <a:pt x="80" y="170"/>
                    <a:pt x="92" y="162"/>
                  </a:cubicBezTo>
                  <a:cubicBezTo>
                    <a:pt x="102" y="156"/>
                    <a:pt x="112" y="149"/>
                    <a:pt x="119" y="144"/>
                  </a:cubicBezTo>
                  <a:cubicBezTo>
                    <a:pt x="110" y="149"/>
                    <a:pt x="98" y="157"/>
                    <a:pt x="86" y="164"/>
                  </a:cubicBezTo>
                  <a:cubicBezTo>
                    <a:pt x="44" y="188"/>
                    <a:pt x="36" y="192"/>
                    <a:pt x="35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34" y="193"/>
                    <a:pt x="34" y="193"/>
                    <a:pt x="34" y="193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99" y="144"/>
                    <a:pt x="43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2" y="175"/>
                    <a:pt x="42" y="175"/>
                    <a:pt x="42" y="175"/>
                  </a:cubicBezTo>
                  <a:cubicBezTo>
                    <a:pt x="43" y="175"/>
                    <a:pt x="44" y="174"/>
                    <a:pt x="46" y="173"/>
                  </a:cubicBezTo>
                  <a:cubicBezTo>
                    <a:pt x="48" y="171"/>
                    <a:pt x="51" y="169"/>
                    <a:pt x="56" y="167"/>
                  </a:cubicBezTo>
                  <a:cubicBezTo>
                    <a:pt x="64" y="161"/>
                    <a:pt x="75" y="154"/>
                    <a:pt x="86" y="147"/>
                  </a:cubicBezTo>
                  <a:cubicBezTo>
                    <a:pt x="95" y="142"/>
                    <a:pt x="104" y="136"/>
                    <a:pt x="111" y="131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3" y="175"/>
                    <a:pt x="39" y="169"/>
                    <a:pt x="68" y="144"/>
                  </a:cubicBezTo>
                  <a:cubicBezTo>
                    <a:pt x="81" y="133"/>
                    <a:pt x="95" y="121"/>
                    <a:pt x="102" y="115"/>
                  </a:cubicBezTo>
                  <a:cubicBezTo>
                    <a:pt x="88" y="123"/>
                    <a:pt x="72" y="132"/>
                    <a:pt x="58" y="141"/>
                  </a:cubicBezTo>
                  <a:cubicBezTo>
                    <a:pt x="33" y="155"/>
                    <a:pt x="27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4" y="159"/>
                  </a:cubicBezTo>
                  <a:cubicBezTo>
                    <a:pt x="24" y="159"/>
                    <a:pt x="24" y="159"/>
                    <a:pt x="25" y="159"/>
                  </a:cubicBezTo>
                  <a:cubicBezTo>
                    <a:pt x="34" y="153"/>
                    <a:pt x="45" y="147"/>
                    <a:pt x="56" y="140"/>
                  </a:cubicBezTo>
                  <a:cubicBezTo>
                    <a:pt x="56" y="140"/>
                    <a:pt x="56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8" y="138"/>
                    <a:pt x="64" y="133"/>
                    <a:pt x="87" y="112"/>
                  </a:cubicBezTo>
                  <a:cubicBezTo>
                    <a:pt x="98" y="103"/>
                    <a:pt x="109" y="93"/>
                    <a:pt x="115" y="89"/>
                  </a:cubicBezTo>
                  <a:cubicBezTo>
                    <a:pt x="112" y="90"/>
                    <a:pt x="109" y="92"/>
                    <a:pt x="105" y="94"/>
                  </a:cubicBezTo>
                  <a:cubicBezTo>
                    <a:pt x="43" y="130"/>
                    <a:pt x="43" y="130"/>
                    <a:pt x="42" y="130"/>
                  </a:cubicBezTo>
                  <a:cubicBezTo>
                    <a:pt x="42" y="130"/>
                    <a:pt x="42" y="130"/>
                    <a:pt x="42" y="130"/>
                  </a:cubicBezTo>
                  <a:cubicBezTo>
                    <a:pt x="42" y="129"/>
                    <a:pt x="42" y="129"/>
                    <a:pt x="85" y="95"/>
                  </a:cubicBezTo>
                  <a:cubicBezTo>
                    <a:pt x="99" y="82"/>
                    <a:pt x="115" y="70"/>
                    <a:pt x="122" y="64"/>
                  </a:cubicBezTo>
                  <a:cubicBezTo>
                    <a:pt x="49" y="107"/>
                    <a:pt x="37" y="114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3" y="115"/>
                    <a:pt x="34" y="114"/>
                    <a:pt x="34" y="114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0" y="113"/>
                    <a:pt x="0" y="11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0" y="93"/>
                    <a:pt x="82" y="60"/>
                    <a:pt x="102" y="48"/>
                  </a:cubicBezTo>
                  <a:cubicBezTo>
                    <a:pt x="89" y="55"/>
                    <a:pt x="64" y="70"/>
                    <a:pt x="45" y="81"/>
                  </a:cubicBezTo>
                  <a:cubicBezTo>
                    <a:pt x="18" y="97"/>
                    <a:pt x="13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95" y="47"/>
                    <a:pt x="84" y="53"/>
                    <a:pt x="74" y="60"/>
                  </a:cubicBezTo>
                  <a:cubicBezTo>
                    <a:pt x="25" y="88"/>
                    <a:pt x="25" y="88"/>
                    <a:pt x="25" y="88"/>
                  </a:cubicBezTo>
                  <a:cubicBezTo>
                    <a:pt x="25" y="88"/>
                    <a:pt x="25" y="88"/>
                    <a:pt x="25" y="87"/>
                  </a:cubicBezTo>
                  <a:cubicBezTo>
                    <a:pt x="25" y="87"/>
                    <a:pt x="24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6" y="85"/>
                    <a:pt x="35" y="79"/>
                    <a:pt x="74" y="53"/>
                  </a:cubicBezTo>
                  <a:cubicBezTo>
                    <a:pt x="88" y="44"/>
                    <a:pt x="102" y="35"/>
                    <a:pt x="111" y="28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9" y="88"/>
                    <a:pt x="4" y="90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31" y="72"/>
                    <a:pt x="79" y="40"/>
                    <a:pt x="98" y="27"/>
                  </a:cubicBezTo>
                  <a:cubicBezTo>
                    <a:pt x="93" y="30"/>
                    <a:pt x="87" y="34"/>
                    <a:pt x="81" y="38"/>
                  </a:cubicBezTo>
                  <a:cubicBezTo>
                    <a:pt x="34" y="65"/>
                    <a:pt x="25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3" y="69"/>
                    <a:pt x="23" y="69"/>
                    <a:pt x="39" y="58"/>
                  </a:cubicBezTo>
                  <a:cubicBezTo>
                    <a:pt x="48" y="52"/>
                    <a:pt x="60" y="43"/>
                    <a:pt x="72" y="34"/>
                  </a:cubicBezTo>
                  <a:cubicBezTo>
                    <a:pt x="88" y="23"/>
                    <a:pt x="103" y="12"/>
                    <a:pt x="113" y="6"/>
                  </a:cubicBezTo>
                  <a:cubicBezTo>
                    <a:pt x="23" y="58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59"/>
                    <a:pt x="18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1" y="57"/>
                    <a:pt x="28" y="52"/>
                    <a:pt x="62" y="31"/>
                  </a:cubicBezTo>
                  <a:cubicBezTo>
                    <a:pt x="46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0"/>
                    <a:pt x="44" y="40"/>
                  </a:cubicBezTo>
                  <a:cubicBezTo>
                    <a:pt x="56" y="31"/>
                    <a:pt x="78" y="15"/>
                    <a:pt x="87" y="7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8"/>
                    <a:pt x="68" y="18"/>
                    <a:pt x="68" y="18"/>
                  </a:cubicBezTo>
                  <a:cubicBezTo>
                    <a:pt x="68" y="18"/>
                    <a:pt x="68" y="18"/>
                    <a:pt x="69" y="14"/>
                  </a:cubicBezTo>
                  <a:cubicBezTo>
                    <a:pt x="70" y="12"/>
                    <a:pt x="70" y="9"/>
                    <a:pt x="71" y="8"/>
                  </a:cubicBezTo>
                  <a:cubicBezTo>
                    <a:pt x="69" y="9"/>
                    <a:pt x="65" y="12"/>
                    <a:pt x="65" y="12"/>
                  </a:cubicBezTo>
                  <a:cubicBezTo>
                    <a:pt x="64" y="12"/>
                    <a:pt x="64" y="12"/>
                    <a:pt x="64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0" y="14"/>
                  </a:cubicBezTo>
                  <a:cubicBezTo>
                    <a:pt x="70" y="15"/>
                    <a:pt x="70" y="16"/>
                    <a:pt x="69" y="17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6"/>
                    <a:pt x="86" y="9"/>
                    <a:pt x="69" y="23"/>
                  </a:cubicBezTo>
                  <a:cubicBezTo>
                    <a:pt x="61" y="28"/>
                    <a:pt x="54" y="34"/>
                    <a:pt x="49" y="37"/>
                  </a:cubicBezTo>
                  <a:cubicBezTo>
                    <a:pt x="56" y="34"/>
                    <a:pt x="67" y="27"/>
                    <a:pt x="74" y="23"/>
                  </a:cubicBezTo>
                  <a:cubicBezTo>
                    <a:pt x="77" y="21"/>
                    <a:pt x="79" y="20"/>
                    <a:pt x="80" y="19"/>
                  </a:cubicBezTo>
                  <a:cubicBezTo>
                    <a:pt x="81" y="19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3" y="18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2" y="19"/>
                    <a:pt x="81" y="20"/>
                    <a:pt x="77" y="23"/>
                  </a:cubicBezTo>
                  <a:cubicBezTo>
                    <a:pt x="73" y="25"/>
                    <a:pt x="68" y="28"/>
                    <a:pt x="62" y="32"/>
                  </a:cubicBezTo>
                  <a:cubicBezTo>
                    <a:pt x="52" y="39"/>
                    <a:pt x="38" y="47"/>
                    <a:pt x="29" y="53"/>
                  </a:cubicBezTo>
                  <a:cubicBezTo>
                    <a:pt x="49" y="42"/>
                    <a:pt x="94" y="15"/>
                    <a:pt x="121" y="0"/>
                  </a:cubicBezTo>
                  <a:cubicBezTo>
                    <a:pt x="121" y="0"/>
                    <a:pt x="122" y="0"/>
                    <a:pt x="122" y="0"/>
                  </a:cubicBezTo>
                  <a:cubicBezTo>
                    <a:pt x="122" y="0"/>
                    <a:pt x="122" y="0"/>
                    <a:pt x="122" y="1"/>
                  </a:cubicBezTo>
                  <a:cubicBezTo>
                    <a:pt x="93" y="21"/>
                    <a:pt x="43" y="56"/>
                    <a:pt x="29" y="67"/>
                  </a:cubicBezTo>
                  <a:cubicBezTo>
                    <a:pt x="39" y="61"/>
                    <a:pt x="63" y="47"/>
                    <a:pt x="80" y="37"/>
                  </a:cubicBezTo>
                  <a:cubicBezTo>
                    <a:pt x="106" y="21"/>
                    <a:pt x="106" y="21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7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3"/>
                  </a:cubicBezTo>
                  <a:cubicBezTo>
                    <a:pt x="105" y="24"/>
                    <a:pt x="96" y="30"/>
                    <a:pt x="55" y="57"/>
                  </a:cubicBezTo>
                  <a:cubicBezTo>
                    <a:pt x="40" y="67"/>
                    <a:pt x="25" y="76"/>
                    <a:pt x="15" y="83"/>
                  </a:cubicBezTo>
                  <a:cubicBezTo>
                    <a:pt x="19" y="81"/>
                    <a:pt x="23" y="78"/>
                    <a:pt x="28" y="76"/>
                  </a:cubicBezTo>
                  <a:cubicBezTo>
                    <a:pt x="31" y="73"/>
                    <a:pt x="45" y="65"/>
                    <a:pt x="98" y="35"/>
                  </a:cubicBezTo>
                  <a:cubicBezTo>
                    <a:pt x="120" y="22"/>
                    <a:pt x="126" y="18"/>
                    <a:pt x="127" y="18"/>
                  </a:cubicBezTo>
                  <a:cubicBezTo>
                    <a:pt x="127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7" y="19"/>
                    <a:pt x="127" y="19"/>
                    <a:pt x="125" y="20"/>
                  </a:cubicBezTo>
                  <a:cubicBezTo>
                    <a:pt x="125" y="20"/>
                    <a:pt x="125" y="21"/>
                    <a:pt x="125" y="21"/>
                  </a:cubicBezTo>
                  <a:cubicBezTo>
                    <a:pt x="97" y="39"/>
                    <a:pt x="47" y="72"/>
                    <a:pt x="31" y="84"/>
                  </a:cubicBezTo>
                  <a:cubicBezTo>
                    <a:pt x="39" y="79"/>
                    <a:pt x="56" y="69"/>
                    <a:pt x="73" y="59"/>
                  </a:cubicBezTo>
                  <a:cubicBezTo>
                    <a:pt x="117" y="33"/>
                    <a:pt x="124" y="29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29"/>
                    <a:pt x="127" y="29"/>
                    <a:pt x="127" y="29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0" y="83"/>
                    <a:pt x="42" y="82"/>
                    <a:pt x="44" y="80"/>
                  </a:cubicBezTo>
                  <a:cubicBezTo>
                    <a:pt x="95" y="50"/>
                    <a:pt x="109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1" y="43"/>
                    <a:pt x="111" y="43"/>
                  </a:cubicBezTo>
                  <a:cubicBezTo>
                    <a:pt x="111" y="43"/>
                    <a:pt x="111" y="43"/>
                    <a:pt x="93" y="54"/>
                  </a:cubicBezTo>
                  <a:cubicBezTo>
                    <a:pt x="84" y="60"/>
                    <a:pt x="72" y="68"/>
                    <a:pt x="56" y="78"/>
                  </a:cubicBezTo>
                  <a:cubicBezTo>
                    <a:pt x="44" y="86"/>
                    <a:pt x="31" y="94"/>
                    <a:pt x="21" y="100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5" y="35"/>
                    <a:pt x="135" y="35"/>
                  </a:cubicBezTo>
                  <a:cubicBezTo>
                    <a:pt x="135" y="35"/>
                    <a:pt x="135" y="35"/>
                    <a:pt x="135" y="36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53" y="103"/>
                    <a:pt x="100" y="76"/>
                    <a:pt x="127" y="60"/>
                  </a:cubicBezTo>
                  <a:cubicBezTo>
                    <a:pt x="127" y="60"/>
                    <a:pt x="128" y="60"/>
                    <a:pt x="128" y="60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07" y="78"/>
                    <a:pt x="57" y="118"/>
                    <a:pt x="45" y="128"/>
                  </a:cubicBezTo>
                  <a:cubicBezTo>
                    <a:pt x="55" y="122"/>
                    <a:pt x="87" y="103"/>
                    <a:pt x="104" y="94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6" y="87"/>
                    <a:pt x="117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8" y="86"/>
                    <a:pt x="118" y="86"/>
                    <a:pt x="118" y="86"/>
                  </a:cubicBezTo>
                  <a:cubicBezTo>
                    <a:pt x="119" y="85"/>
                    <a:pt x="119" y="85"/>
                    <a:pt x="119" y="86"/>
                  </a:cubicBezTo>
                  <a:cubicBezTo>
                    <a:pt x="119" y="86"/>
                    <a:pt x="119" y="86"/>
                    <a:pt x="119" y="86"/>
                  </a:cubicBezTo>
                  <a:cubicBezTo>
                    <a:pt x="101" y="102"/>
                    <a:pt x="69" y="129"/>
                    <a:pt x="60" y="138"/>
                  </a:cubicBezTo>
                  <a:cubicBezTo>
                    <a:pt x="132" y="96"/>
                    <a:pt x="135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5"/>
                    <a:pt x="136" y="95"/>
                  </a:cubicBezTo>
                  <a:cubicBezTo>
                    <a:pt x="136" y="95"/>
                    <a:pt x="123" y="103"/>
                    <a:pt x="106" y="113"/>
                  </a:cubicBezTo>
                  <a:cubicBezTo>
                    <a:pt x="103" y="116"/>
                    <a:pt x="95" y="123"/>
                    <a:pt x="69" y="145"/>
                  </a:cubicBezTo>
                  <a:cubicBezTo>
                    <a:pt x="56" y="156"/>
                    <a:pt x="41" y="169"/>
                    <a:pt x="35" y="174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20"/>
                  </a:cubicBezTo>
                  <a:cubicBezTo>
                    <a:pt x="131" y="120"/>
                    <a:pt x="131" y="120"/>
                    <a:pt x="130" y="120"/>
                  </a:cubicBezTo>
                  <a:cubicBezTo>
                    <a:pt x="130" y="121"/>
                    <a:pt x="86" y="148"/>
                    <a:pt x="61" y="164"/>
                  </a:cubicBezTo>
                  <a:cubicBezTo>
                    <a:pt x="68" y="160"/>
                    <a:pt x="76" y="155"/>
                    <a:pt x="84" y="151"/>
                  </a:cubicBezTo>
                  <a:cubicBezTo>
                    <a:pt x="95" y="144"/>
                    <a:pt x="106" y="138"/>
                    <a:pt x="114" y="134"/>
                  </a:cubicBezTo>
                  <a:cubicBezTo>
                    <a:pt x="118" y="131"/>
                    <a:pt x="121" y="130"/>
                    <a:pt x="123" y="128"/>
                  </a:cubicBezTo>
                  <a:cubicBezTo>
                    <a:pt x="125" y="127"/>
                    <a:pt x="126" y="127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8" y="126"/>
                    <a:pt x="128" y="127"/>
                    <a:pt x="128" y="12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51" y="183"/>
                    <a:pt x="69" y="172"/>
                    <a:pt x="85" y="163"/>
                  </a:cubicBezTo>
                  <a:cubicBezTo>
                    <a:pt x="97" y="156"/>
                    <a:pt x="109" y="149"/>
                    <a:pt x="118" y="144"/>
                  </a:cubicBezTo>
                  <a:cubicBezTo>
                    <a:pt x="127" y="139"/>
                    <a:pt x="130" y="137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3" y="136"/>
                    <a:pt x="133" y="136"/>
                    <a:pt x="133" y="136"/>
                  </a:cubicBezTo>
                  <a:cubicBezTo>
                    <a:pt x="133" y="136"/>
                    <a:pt x="133" y="136"/>
                    <a:pt x="133" y="137"/>
                  </a:cubicBezTo>
                  <a:cubicBezTo>
                    <a:pt x="113" y="150"/>
                    <a:pt x="79" y="172"/>
                    <a:pt x="62" y="183"/>
                  </a:cubicBezTo>
                  <a:cubicBezTo>
                    <a:pt x="118" y="151"/>
                    <a:pt x="118" y="151"/>
                    <a:pt x="118" y="151"/>
                  </a:cubicBezTo>
                  <a:cubicBezTo>
                    <a:pt x="118" y="150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2"/>
                    <a:pt x="119" y="152"/>
                    <a:pt x="119" y="152"/>
                  </a:cubicBezTo>
                  <a:cubicBezTo>
                    <a:pt x="118" y="152"/>
                    <a:pt x="117" y="153"/>
                    <a:pt x="115" y="154"/>
                  </a:cubicBezTo>
                  <a:cubicBezTo>
                    <a:pt x="112" y="156"/>
                    <a:pt x="109" y="158"/>
                    <a:pt x="105" y="161"/>
                  </a:cubicBezTo>
                  <a:cubicBezTo>
                    <a:pt x="96" y="167"/>
                    <a:pt x="85" y="175"/>
                    <a:pt x="73" y="183"/>
                  </a:cubicBezTo>
                  <a:cubicBezTo>
                    <a:pt x="60" y="192"/>
                    <a:pt x="47" y="201"/>
                    <a:pt x="38" y="207"/>
                  </a:cubicBezTo>
                  <a:cubicBezTo>
                    <a:pt x="106" y="168"/>
                    <a:pt x="117" y="161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1" y="160"/>
                    <a:pt x="121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1"/>
                    <a:pt x="120" y="161"/>
                  </a:cubicBezTo>
                  <a:cubicBezTo>
                    <a:pt x="119" y="161"/>
                    <a:pt x="116" y="164"/>
                    <a:pt x="109" y="170"/>
                  </a:cubicBezTo>
                  <a:cubicBezTo>
                    <a:pt x="102" y="176"/>
                    <a:pt x="92" y="184"/>
                    <a:pt x="83" y="192"/>
                  </a:cubicBezTo>
                  <a:cubicBezTo>
                    <a:pt x="69" y="203"/>
                    <a:pt x="56" y="214"/>
                    <a:pt x="49" y="219"/>
                  </a:cubicBezTo>
                  <a:cubicBezTo>
                    <a:pt x="105" y="187"/>
                    <a:pt x="115" y="181"/>
                    <a:pt x="117" y="180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0"/>
                    <a:pt x="118" y="180"/>
                  </a:cubicBezTo>
                  <a:cubicBezTo>
                    <a:pt x="118" y="180"/>
                    <a:pt x="118" y="181"/>
                    <a:pt x="118" y="181"/>
                  </a:cubicBezTo>
                  <a:cubicBezTo>
                    <a:pt x="56" y="225"/>
                    <a:pt x="56" y="225"/>
                    <a:pt x="56" y="225"/>
                  </a:cubicBezTo>
                  <a:cubicBezTo>
                    <a:pt x="114" y="191"/>
                    <a:pt x="125" y="185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7" y="184"/>
                    <a:pt x="127" y="184"/>
                    <a:pt x="127" y="184"/>
                  </a:cubicBezTo>
                  <a:cubicBezTo>
                    <a:pt x="128" y="183"/>
                    <a:pt x="128" y="183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128" y="184"/>
                    <a:pt x="128" y="184"/>
                    <a:pt x="128" y="184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53" y="247"/>
                    <a:pt x="88" y="227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09" y="215"/>
                  </a:cubicBezTo>
                  <a:cubicBezTo>
                    <a:pt x="109" y="215"/>
                    <a:pt x="109" y="215"/>
                    <a:pt x="110" y="215"/>
                  </a:cubicBezTo>
                  <a:cubicBezTo>
                    <a:pt x="110" y="215"/>
                    <a:pt x="110" y="215"/>
                    <a:pt x="109" y="215"/>
                  </a:cubicBezTo>
                  <a:cubicBezTo>
                    <a:pt x="105" y="218"/>
                    <a:pt x="99" y="222"/>
                    <a:pt x="93" y="225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4"/>
                  </a:cubicBezTo>
                  <a:cubicBezTo>
                    <a:pt x="113" y="214"/>
                    <a:pt x="113" y="214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3" y="215"/>
                    <a:pt x="113" y="215"/>
                    <a:pt x="113" y="215"/>
                  </a:cubicBezTo>
                  <a:cubicBezTo>
                    <a:pt x="111" y="216"/>
                    <a:pt x="104" y="222"/>
                    <a:pt x="72" y="245"/>
                  </a:cubicBezTo>
                  <a:cubicBezTo>
                    <a:pt x="59" y="254"/>
                    <a:pt x="46" y="264"/>
                    <a:pt x="38" y="269"/>
                  </a:cubicBezTo>
                  <a:cubicBezTo>
                    <a:pt x="41" y="268"/>
                    <a:pt x="44" y="266"/>
                    <a:pt x="48" y="263"/>
                  </a:cubicBezTo>
                  <a:cubicBezTo>
                    <a:pt x="116" y="224"/>
                    <a:pt x="133" y="214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36" y="212"/>
                    <a:pt x="137" y="212"/>
                    <a:pt x="137" y="212"/>
                  </a:cubicBezTo>
                  <a:cubicBezTo>
                    <a:pt x="137" y="212"/>
                    <a:pt x="137" y="212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2" y="216"/>
                    <a:pt x="125" y="220"/>
                  </a:cubicBezTo>
                  <a:cubicBezTo>
                    <a:pt x="125" y="220"/>
                    <a:pt x="125" y="220"/>
                    <a:pt x="125" y="220"/>
                  </a:cubicBezTo>
                  <a:cubicBezTo>
                    <a:pt x="74" y="252"/>
                    <a:pt x="74" y="252"/>
                    <a:pt x="74" y="252"/>
                  </a:cubicBezTo>
                  <a:cubicBezTo>
                    <a:pt x="83" y="247"/>
                    <a:pt x="93" y="241"/>
                    <a:pt x="102" y="236"/>
                  </a:cubicBezTo>
                  <a:cubicBezTo>
                    <a:pt x="133" y="218"/>
                    <a:pt x="133" y="218"/>
                    <a:pt x="133" y="218"/>
                  </a:cubicBezTo>
                  <a:cubicBezTo>
                    <a:pt x="135" y="217"/>
                    <a:pt x="135" y="217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6" y="216"/>
                    <a:pt x="136" y="216"/>
                    <a:pt x="136" y="216"/>
                  </a:cubicBezTo>
                  <a:cubicBezTo>
                    <a:pt x="137" y="216"/>
                    <a:pt x="137" y="216"/>
                    <a:pt x="137" y="216"/>
                  </a:cubicBezTo>
                  <a:cubicBezTo>
                    <a:pt x="137" y="216"/>
                    <a:pt x="137" y="217"/>
                    <a:pt x="137" y="217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6" y="217"/>
                    <a:pt x="136" y="217"/>
                  </a:cubicBezTo>
                  <a:cubicBezTo>
                    <a:pt x="135" y="218"/>
                    <a:pt x="134" y="218"/>
                    <a:pt x="132" y="220"/>
                  </a:cubicBezTo>
                  <a:cubicBezTo>
                    <a:pt x="129" y="221"/>
                    <a:pt x="125" y="224"/>
                    <a:pt x="120" y="227"/>
                  </a:cubicBezTo>
                  <a:cubicBezTo>
                    <a:pt x="119" y="227"/>
                    <a:pt x="117" y="228"/>
                    <a:pt x="116" y="229"/>
                  </a:cubicBezTo>
                  <a:cubicBezTo>
                    <a:pt x="116" y="230"/>
                    <a:pt x="116" y="230"/>
                    <a:pt x="108" y="236"/>
                  </a:cubicBezTo>
                  <a:cubicBezTo>
                    <a:pt x="103" y="241"/>
                    <a:pt x="96" y="246"/>
                    <a:pt x="89" y="252"/>
                  </a:cubicBezTo>
                  <a:cubicBezTo>
                    <a:pt x="71" y="267"/>
                    <a:pt x="48" y="287"/>
                    <a:pt x="40" y="294"/>
                  </a:cubicBezTo>
                  <a:cubicBezTo>
                    <a:pt x="45" y="291"/>
                    <a:pt x="55" y="285"/>
                    <a:pt x="66" y="278"/>
                  </a:cubicBezTo>
                  <a:cubicBezTo>
                    <a:pt x="127" y="243"/>
                    <a:pt x="133" y="239"/>
                    <a:pt x="134" y="239"/>
                  </a:cubicBezTo>
                  <a:cubicBezTo>
                    <a:pt x="134" y="239"/>
                    <a:pt x="134" y="240"/>
                    <a:pt x="134" y="240"/>
                  </a:cubicBezTo>
                  <a:cubicBezTo>
                    <a:pt x="134" y="240"/>
                    <a:pt x="134" y="240"/>
                    <a:pt x="124" y="248"/>
                  </a:cubicBezTo>
                  <a:cubicBezTo>
                    <a:pt x="118" y="253"/>
                    <a:pt x="110" y="259"/>
                    <a:pt x="101" y="266"/>
                  </a:cubicBezTo>
                  <a:cubicBezTo>
                    <a:pt x="82" y="280"/>
                    <a:pt x="60" y="297"/>
                    <a:pt x="52" y="304"/>
                  </a:cubicBezTo>
                  <a:cubicBezTo>
                    <a:pt x="65" y="297"/>
                    <a:pt x="111" y="270"/>
                    <a:pt x="136" y="255"/>
                  </a:cubicBezTo>
                  <a:cubicBezTo>
                    <a:pt x="136" y="255"/>
                    <a:pt x="136" y="255"/>
                    <a:pt x="136" y="255"/>
                  </a:cubicBezTo>
                  <a:cubicBezTo>
                    <a:pt x="136" y="255"/>
                    <a:pt x="136" y="255"/>
                    <a:pt x="137" y="255"/>
                  </a:cubicBezTo>
                  <a:cubicBezTo>
                    <a:pt x="137" y="256"/>
                    <a:pt x="137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5" y="257"/>
                    <a:pt x="131" y="260"/>
                    <a:pt x="120" y="267"/>
                  </a:cubicBezTo>
                  <a:cubicBezTo>
                    <a:pt x="110" y="273"/>
                    <a:pt x="97" y="282"/>
                    <a:pt x="84" y="290"/>
                  </a:cubicBezTo>
                  <a:cubicBezTo>
                    <a:pt x="72" y="298"/>
                    <a:pt x="59" y="306"/>
                    <a:pt x="50" y="312"/>
                  </a:cubicBezTo>
                  <a:cubicBezTo>
                    <a:pt x="106" y="279"/>
                    <a:pt x="118" y="273"/>
                    <a:pt x="120" y="272"/>
                  </a:cubicBezTo>
                  <a:cubicBezTo>
                    <a:pt x="120" y="272"/>
                    <a:pt x="120" y="272"/>
                    <a:pt x="120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0" y="273"/>
                    <a:pt x="119" y="273"/>
                    <a:pt x="117" y="275"/>
                  </a:cubicBezTo>
                  <a:cubicBezTo>
                    <a:pt x="115" y="276"/>
                    <a:pt x="111" y="278"/>
                    <a:pt x="107" y="281"/>
                  </a:cubicBezTo>
                  <a:cubicBezTo>
                    <a:pt x="100" y="285"/>
                    <a:pt x="90" y="291"/>
                    <a:pt x="81" y="297"/>
                  </a:cubicBezTo>
                  <a:cubicBezTo>
                    <a:pt x="97" y="287"/>
                    <a:pt x="115" y="277"/>
                    <a:pt x="128" y="269"/>
                  </a:cubicBezTo>
                  <a:cubicBezTo>
                    <a:pt x="128" y="269"/>
                    <a:pt x="129" y="269"/>
                    <a:pt x="129" y="269"/>
                  </a:cubicBezTo>
                  <a:cubicBezTo>
                    <a:pt x="129" y="269"/>
                    <a:pt x="129" y="270"/>
                    <a:pt x="129" y="270"/>
                  </a:cubicBezTo>
                  <a:cubicBezTo>
                    <a:pt x="102" y="292"/>
                    <a:pt x="53" y="330"/>
                    <a:pt x="41" y="34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8" y="291"/>
                    <a:pt x="128" y="291"/>
                  </a:cubicBezTo>
                  <a:cubicBezTo>
                    <a:pt x="128" y="291"/>
                    <a:pt x="129" y="291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6" y="293"/>
                    <a:pt x="123" y="295"/>
                    <a:pt x="114" y="301"/>
                  </a:cubicBezTo>
                  <a:cubicBezTo>
                    <a:pt x="105" y="307"/>
                    <a:pt x="93" y="315"/>
                    <a:pt x="82" y="323"/>
                  </a:cubicBezTo>
                  <a:cubicBezTo>
                    <a:pt x="68" y="332"/>
                    <a:pt x="53" y="341"/>
                    <a:pt x="45" y="347"/>
                  </a:cubicBezTo>
                  <a:cubicBezTo>
                    <a:pt x="60" y="338"/>
                    <a:pt x="92" y="320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09"/>
                    <a:pt x="111" y="309"/>
                    <a:pt x="111" y="309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11" y="310"/>
                    <a:pt x="111" y="310"/>
                    <a:pt x="111" y="310"/>
                  </a:cubicBezTo>
                  <a:cubicBezTo>
                    <a:pt x="109" y="311"/>
                    <a:pt x="102" y="317"/>
                    <a:pt x="70" y="339"/>
                  </a:cubicBezTo>
                  <a:cubicBezTo>
                    <a:pt x="59" y="347"/>
                    <a:pt x="46" y="355"/>
                    <a:pt x="39" y="361"/>
                  </a:cubicBezTo>
                  <a:cubicBezTo>
                    <a:pt x="110" y="319"/>
                    <a:pt x="110" y="319"/>
                    <a:pt x="111" y="319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0" y="320"/>
                    <a:pt x="110" y="320"/>
                    <a:pt x="110" y="320"/>
                  </a:cubicBezTo>
                  <a:cubicBezTo>
                    <a:pt x="111" y="320"/>
                    <a:pt x="111" y="320"/>
                    <a:pt x="111" y="320"/>
                  </a:cubicBezTo>
                  <a:cubicBezTo>
                    <a:pt x="109" y="321"/>
                    <a:pt x="30" y="367"/>
                    <a:pt x="29" y="367"/>
                  </a:cubicBezTo>
                  <a:cubicBezTo>
                    <a:pt x="29" y="367"/>
                    <a:pt x="29" y="367"/>
                    <a:pt x="29" y="3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5"/>
          <a:srcRect l="40886" t="7385" r="27768" b="10142"/>
          <a:stretch>
            <a:fillRect/>
          </a:stretch>
        </p:blipFill>
        <p:spPr>
          <a:xfrm>
            <a:off x="5248325" y="4838721"/>
            <a:ext cx="1412240" cy="14732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 rotWithShape="1">
          <a:blip r:embed="rId6"/>
          <a:srcRect l="35909" t="8184" r="27558" b="12755"/>
          <a:stretch>
            <a:fillRect/>
          </a:stretch>
        </p:blipFill>
        <p:spPr>
          <a:xfrm>
            <a:off x="6969779" y="4819964"/>
            <a:ext cx="1645920" cy="14122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9B917-A8F2-4D81-9DA6-3C9311A049E6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B5F99-307A-4CC9-9B88-2F1B7C30AC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Freeform 20"/>
          <p:cNvSpPr>
            <a:spLocks noEditPoints="1"/>
          </p:cNvSpPr>
          <p:nvPr/>
        </p:nvSpPr>
        <p:spPr bwMode="auto">
          <a:xfrm>
            <a:off x="10182732" y="4246880"/>
            <a:ext cx="1898891" cy="2611120"/>
          </a:xfrm>
          <a:custGeom>
            <a:avLst/>
            <a:gdLst>
              <a:gd name="T0" fmla="*/ 665 w 680"/>
              <a:gd name="T1" fmla="*/ 247 h 936"/>
              <a:gd name="T2" fmla="*/ 596 w 680"/>
              <a:gd name="T3" fmla="*/ 194 h 936"/>
              <a:gd name="T4" fmla="*/ 532 w 680"/>
              <a:gd name="T5" fmla="*/ 128 h 936"/>
              <a:gd name="T6" fmla="*/ 460 w 680"/>
              <a:gd name="T7" fmla="*/ 62 h 936"/>
              <a:gd name="T8" fmla="*/ 259 w 680"/>
              <a:gd name="T9" fmla="*/ 100 h 936"/>
              <a:gd name="T10" fmla="*/ 202 w 680"/>
              <a:gd name="T11" fmla="*/ 151 h 936"/>
              <a:gd name="T12" fmla="*/ 100 w 680"/>
              <a:gd name="T13" fmla="*/ 207 h 936"/>
              <a:gd name="T14" fmla="*/ 110 w 680"/>
              <a:gd name="T15" fmla="*/ 417 h 936"/>
              <a:gd name="T16" fmla="*/ 235 w 680"/>
              <a:gd name="T17" fmla="*/ 469 h 936"/>
              <a:gd name="T18" fmla="*/ 319 w 680"/>
              <a:gd name="T19" fmla="*/ 471 h 936"/>
              <a:gd name="T20" fmla="*/ 280 w 680"/>
              <a:gd name="T21" fmla="*/ 727 h 936"/>
              <a:gd name="T22" fmla="*/ 186 w 680"/>
              <a:gd name="T23" fmla="*/ 634 h 936"/>
              <a:gd name="T24" fmla="*/ 227 w 680"/>
              <a:gd name="T25" fmla="*/ 625 h 936"/>
              <a:gd name="T26" fmla="*/ 262 w 680"/>
              <a:gd name="T27" fmla="*/ 560 h 936"/>
              <a:gd name="T28" fmla="*/ 241 w 680"/>
              <a:gd name="T29" fmla="*/ 531 h 936"/>
              <a:gd name="T30" fmla="*/ 209 w 680"/>
              <a:gd name="T31" fmla="*/ 512 h 936"/>
              <a:gd name="T32" fmla="*/ 184 w 680"/>
              <a:gd name="T33" fmla="*/ 480 h 936"/>
              <a:gd name="T34" fmla="*/ 143 w 680"/>
              <a:gd name="T35" fmla="*/ 455 h 936"/>
              <a:gd name="T36" fmla="*/ 100 w 680"/>
              <a:gd name="T37" fmla="*/ 495 h 936"/>
              <a:gd name="T38" fmla="*/ 68 w 680"/>
              <a:gd name="T39" fmla="*/ 513 h 936"/>
              <a:gd name="T40" fmla="*/ 0 w 680"/>
              <a:gd name="T41" fmla="*/ 579 h 936"/>
              <a:gd name="T42" fmla="*/ 59 w 680"/>
              <a:gd name="T43" fmla="*/ 617 h 936"/>
              <a:gd name="T44" fmla="*/ 110 w 680"/>
              <a:gd name="T45" fmla="*/ 637 h 936"/>
              <a:gd name="T46" fmla="*/ 215 w 680"/>
              <a:gd name="T47" fmla="*/ 713 h 936"/>
              <a:gd name="T48" fmla="*/ 237 w 680"/>
              <a:gd name="T49" fmla="*/ 726 h 936"/>
              <a:gd name="T50" fmla="*/ 271 w 680"/>
              <a:gd name="T51" fmla="*/ 936 h 936"/>
              <a:gd name="T52" fmla="*/ 340 w 680"/>
              <a:gd name="T53" fmla="*/ 719 h 936"/>
              <a:gd name="T54" fmla="*/ 519 w 680"/>
              <a:gd name="T55" fmla="*/ 412 h 936"/>
              <a:gd name="T56" fmla="*/ 680 w 680"/>
              <a:gd name="T57" fmla="*/ 323 h 936"/>
              <a:gd name="T58" fmla="*/ 153 w 680"/>
              <a:gd name="T59" fmla="*/ 645 h 936"/>
              <a:gd name="T60" fmla="*/ 178 w 680"/>
              <a:gd name="T61" fmla="*/ 669 h 936"/>
              <a:gd name="T62" fmla="*/ 350 w 680"/>
              <a:gd name="T63" fmla="*/ 571 h 936"/>
              <a:gd name="T64" fmla="*/ 369 w 680"/>
              <a:gd name="T65" fmla="*/ 477 h 936"/>
              <a:gd name="T66" fmla="*/ 350 w 680"/>
              <a:gd name="T67" fmla="*/ 571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80" h="936">
                <a:moveTo>
                  <a:pt x="662" y="264"/>
                </a:moveTo>
                <a:cubicBezTo>
                  <a:pt x="664" y="259"/>
                  <a:pt x="665" y="253"/>
                  <a:pt x="665" y="247"/>
                </a:cubicBezTo>
                <a:cubicBezTo>
                  <a:pt x="665" y="217"/>
                  <a:pt x="640" y="192"/>
                  <a:pt x="610" y="192"/>
                </a:cubicBezTo>
                <a:cubicBezTo>
                  <a:pt x="605" y="192"/>
                  <a:pt x="600" y="193"/>
                  <a:pt x="596" y="194"/>
                </a:cubicBezTo>
                <a:cubicBezTo>
                  <a:pt x="582" y="169"/>
                  <a:pt x="558" y="151"/>
                  <a:pt x="530" y="144"/>
                </a:cubicBezTo>
                <a:cubicBezTo>
                  <a:pt x="531" y="138"/>
                  <a:pt x="532" y="133"/>
                  <a:pt x="532" y="128"/>
                </a:cubicBezTo>
                <a:cubicBezTo>
                  <a:pt x="532" y="91"/>
                  <a:pt x="502" y="62"/>
                  <a:pt x="466" y="62"/>
                </a:cubicBezTo>
                <a:cubicBezTo>
                  <a:pt x="464" y="62"/>
                  <a:pt x="462" y="62"/>
                  <a:pt x="460" y="62"/>
                </a:cubicBezTo>
                <a:cubicBezTo>
                  <a:pt x="444" y="25"/>
                  <a:pt x="407" y="0"/>
                  <a:pt x="364" y="0"/>
                </a:cubicBezTo>
                <a:cubicBezTo>
                  <a:pt x="308" y="0"/>
                  <a:pt x="262" y="44"/>
                  <a:pt x="259" y="100"/>
                </a:cubicBezTo>
                <a:cubicBezTo>
                  <a:pt x="258" y="100"/>
                  <a:pt x="258" y="100"/>
                  <a:pt x="257" y="100"/>
                </a:cubicBezTo>
                <a:cubicBezTo>
                  <a:pt x="227" y="100"/>
                  <a:pt x="204" y="123"/>
                  <a:pt x="202" y="151"/>
                </a:cubicBezTo>
                <a:cubicBezTo>
                  <a:pt x="194" y="148"/>
                  <a:pt x="185" y="147"/>
                  <a:pt x="176" y="147"/>
                </a:cubicBezTo>
                <a:cubicBezTo>
                  <a:pt x="139" y="147"/>
                  <a:pt x="108" y="172"/>
                  <a:pt x="100" y="207"/>
                </a:cubicBezTo>
                <a:cubicBezTo>
                  <a:pt x="47" y="211"/>
                  <a:pt x="4" y="256"/>
                  <a:pt x="4" y="311"/>
                </a:cubicBezTo>
                <a:cubicBezTo>
                  <a:pt x="4" y="369"/>
                  <a:pt x="52" y="417"/>
                  <a:pt x="110" y="417"/>
                </a:cubicBezTo>
                <a:cubicBezTo>
                  <a:pt x="125" y="417"/>
                  <a:pt x="139" y="413"/>
                  <a:pt x="152" y="408"/>
                </a:cubicBezTo>
                <a:cubicBezTo>
                  <a:pt x="163" y="443"/>
                  <a:pt x="196" y="469"/>
                  <a:pt x="235" y="469"/>
                </a:cubicBezTo>
                <a:cubicBezTo>
                  <a:pt x="251" y="469"/>
                  <a:pt x="266" y="464"/>
                  <a:pt x="279" y="456"/>
                </a:cubicBezTo>
                <a:cubicBezTo>
                  <a:pt x="292" y="463"/>
                  <a:pt x="305" y="467"/>
                  <a:pt x="319" y="471"/>
                </a:cubicBezTo>
                <a:cubicBezTo>
                  <a:pt x="322" y="490"/>
                  <a:pt x="320" y="535"/>
                  <a:pt x="297" y="636"/>
                </a:cubicBezTo>
                <a:cubicBezTo>
                  <a:pt x="289" y="668"/>
                  <a:pt x="284" y="698"/>
                  <a:pt x="280" y="727"/>
                </a:cubicBezTo>
                <a:cubicBezTo>
                  <a:pt x="248" y="715"/>
                  <a:pt x="222" y="701"/>
                  <a:pt x="201" y="686"/>
                </a:cubicBezTo>
                <a:cubicBezTo>
                  <a:pt x="192" y="669"/>
                  <a:pt x="188" y="651"/>
                  <a:pt x="186" y="634"/>
                </a:cubicBezTo>
                <a:cubicBezTo>
                  <a:pt x="193" y="630"/>
                  <a:pt x="199" y="625"/>
                  <a:pt x="205" y="619"/>
                </a:cubicBezTo>
                <a:cubicBezTo>
                  <a:pt x="211" y="623"/>
                  <a:pt x="219" y="625"/>
                  <a:pt x="227" y="625"/>
                </a:cubicBezTo>
                <a:cubicBezTo>
                  <a:pt x="250" y="625"/>
                  <a:pt x="269" y="607"/>
                  <a:pt x="269" y="584"/>
                </a:cubicBezTo>
                <a:cubicBezTo>
                  <a:pt x="269" y="575"/>
                  <a:pt x="266" y="567"/>
                  <a:pt x="262" y="560"/>
                </a:cubicBezTo>
                <a:cubicBezTo>
                  <a:pt x="263" y="558"/>
                  <a:pt x="263" y="556"/>
                  <a:pt x="263" y="553"/>
                </a:cubicBezTo>
                <a:cubicBezTo>
                  <a:pt x="263" y="541"/>
                  <a:pt x="253" y="531"/>
                  <a:pt x="241" y="531"/>
                </a:cubicBezTo>
                <a:cubicBezTo>
                  <a:pt x="239" y="531"/>
                  <a:pt x="237" y="532"/>
                  <a:pt x="236" y="532"/>
                </a:cubicBezTo>
                <a:cubicBezTo>
                  <a:pt x="230" y="522"/>
                  <a:pt x="220" y="515"/>
                  <a:pt x="209" y="512"/>
                </a:cubicBezTo>
                <a:cubicBezTo>
                  <a:pt x="210" y="510"/>
                  <a:pt x="210" y="508"/>
                  <a:pt x="210" y="506"/>
                </a:cubicBezTo>
                <a:cubicBezTo>
                  <a:pt x="210" y="491"/>
                  <a:pt x="198" y="480"/>
                  <a:pt x="184" y="480"/>
                </a:cubicBezTo>
                <a:cubicBezTo>
                  <a:pt x="183" y="480"/>
                  <a:pt x="182" y="480"/>
                  <a:pt x="182" y="480"/>
                </a:cubicBezTo>
                <a:cubicBezTo>
                  <a:pt x="175" y="465"/>
                  <a:pt x="160" y="455"/>
                  <a:pt x="143" y="455"/>
                </a:cubicBezTo>
                <a:cubicBezTo>
                  <a:pt x="121" y="455"/>
                  <a:pt x="103" y="473"/>
                  <a:pt x="102" y="495"/>
                </a:cubicBezTo>
                <a:cubicBezTo>
                  <a:pt x="101" y="495"/>
                  <a:pt x="101" y="495"/>
                  <a:pt x="100" y="495"/>
                </a:cubicBezTo>
                <a:cubicBezTo>
                  <a:pt x="89" y="495"/>
                  <a:pt x="79" y="504"/>
                  <a:pt x="79" y="515"/>
                </a:cubicBezTo>
                <a:cubicBezTo>
                  <a:pt x="76" y="514"/>
                  <a:pt x="72" y="513"/>
                  <a:pt x="68" y="513"/>
                </a:cubicBezTo>
                <a:cubicBezTo>
                  <a:pt x="54" y="513"/>
                  <a:pt x="41" y="524"/>
                  <a:pt x="38" y="537"/>
                </a:cubicBezTo>
                <a:cubicBezTo>
                  <a:pt x="17" y="539"/>
                  <a:pt x="0" y="557"/>
                  <a:pt x="0" y="579"/>
                </a:cubicBezTo>
                <a:cubicBezTo>
                  <a:pt x="0" y="602"/>
                  <a:pt x="19" y="621"/>
                  <a:pt x="42" y="621"/>
                </a:cubicBezTo>
                <a:cubicBezTo>
                  <a:pt x="48" y="621"/>
                  <a:pt x="54" y="620"/>
                  <a:pt x="59" y="617"/>
                </a:cubicBezTo>
                <a:cubicBezTo>
                  <a:pt x="63" y="631"/>
                  <a:pt x="76" y="642"/>
                  <a:pt x="92" y="642"/>
                </a:cubicBezTo>
                <a:cubicBezTo>
                  <a:pt x="98" y="642"/>
                  <a:pt x="104" y="640"/>
                  <a:pt x="110" y="637"/>
                </a:cubicBezTo>
                <a:cubicBezTo>
                  <a:pt x="119" y="641"/>
                  <a:pt x="130" y="644"/>
                  <a:pt x="142" y="645"/>
                </a:cubicBezTo>
                <a:cubicBezTo>
                  <a:pt x="163" y="671"/>
                  <a:pt x="193" y="697"/>
                  <a:pt x="215" y="713"/>
                </a:cubicBezTo>
                <a:cubicBezTo>
                  <a:pt x="220" y="721"/>
                  <a:pt x="219" y="719"/>
                  <a:pt x="216" y="713"/>
                </a:cubicBezTo>
                <a:cubicBezTo>
                  <a:pt x="224" y="719"/>
                  <a:pt x="231" y="723"/>
                  <a:pt x="237" y="726"/>
                </a:cubicBezTo>
                <a:cubicBezTo>
                  <a:pt x="253" y="734"/>
                  <a:pt x="267" y="747"/>
                  <a:pt x="276" y="757"/>
                </a:cubicBezTo>
                <a:cubicBezTo>
                  <a:pt x="263" y="865"/>
                  <a:pt x="271" y="936"/>
                  <a:pt x="271" y="936"/>
                </a:cubicBezTo>
                <a:cubicBezTo>
                  <a:pt x="387" y="936"/>
                  <a:pt x="387" y="936"/>
                  <a:pt x="387" y="936"/>
                </a:cubicBezTo>
                <a:cubicBezTo>
                  <a:pt x="387" y="936"/>
                  <a:pt x="333" y="827"/>
                  <a:pt x="340" y="719"/>
                </a:cubicBezTo>
                <a:cubicBezTo>
                  <a:pt x="345" y="627"/>
                  <a:pt x="411" y="537"/>
                  <a:pt x="440" y="465"/>
                </a:cubicBezTo>
                <a:cubicBezTo>
                  <a:pt x="471" y="453"/>
                  <a:pt x="497" y="435"/>
                  <a:pt x="519" y="412"/>
                </a:cubicBezTo>
                <a:cubicBezTo>
                  <a:pt x="535" y="422"/>
                  <a:pt x="554" y="428"/>
                  <a:pt x="575" y="428"/>
                </a:cubicBezTo>
                <a:cubicBezTo>
                  <a:pt x="633" y="428"/>
                  <a:pt x="680" y="381"/>
                  <a:pt x="680" y="323"/>
                </a:cubicBezTo>
                <a:cubicBezTo>
                  <a:pt x="680" y="301"/>
                  <a:pt x="673" y="281"/>
                  <a:pt x="662" y="264"/>
                </a:cubicBezTo>
                <a:close/>
                <a:moveTo>
                  <a:pt x="153" y="645"/>
                </a:moveTo>
                <a:cubicBezTo>
                  <a:pt x="161" y="644"/>
                  <a:pt x="169" y="642"/>
                  <a:pt x="176" y="639"/>
                </a:cubicBezTo>
                <a:cubicBezTo>
                  <a:pt x="176" y="653"/>
                  <a:pt x="178" y="664"/>
                  <a:pt x="178" y="669"/>
                </a:cubicBezTo>
                <a:cubicBezTo>
                  <a:pt x="168" y="661"/>
                  <a:pt x="160" y="652"/>
                  <a:pt x="153" y="645"/>
                </a:cubicBezTo>
                <a:close/>
                <a:moveTo>
                  <a:pt x="350" y="571"/>
                </a:moveTo>
                <a:cubicBezTo>
                  <a:pt x="350" y="571"/>
                  <a:pt x="358" y="522"/>
                  <a:pt x="358" y="477"/>
                </a:cubicBezTo>
                <a:cubicBezTo>
                  <a:pt x="362" y="477"/>
                  <a:pt x="366" y="477"/>
                  <a:pt x="369" y="477"/>
                </a:cubicBezTo>
                <a:cubicBezTo>
                  <a:pt x="380" y="477"/>
                  <a:pt x="391" y="477"/>
                  <a:pt x="402" y="475"/>
                </a:cubicBezTo>
                <a:cubicBezTo>
                  <a:pt x="387" y="510"/>
                  <a:pt x="366" y="555"/>
                  <a:pt x="350" y="571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>
              <a:latin typeface="Montserrat" panose="00000500000000000000" pitchFamily="2" charset="0"/>
            </a:endParaRPr>
          </a:p>
        </p:txBody>
      </p:sp>
      <p:sp>
        <p:nvSpPr>
          <p:cNvPr id="440" name="Freeform 20"/>
          <p:cNvSpPr>
            <a:spLocks noEditPoints="1"/>
          </p:cNvSpPr>
          <p:nvPr/>
        </p:nvSpPr>
        <p:spPr bwMode="auto">
          <a:xfrm>
            <a:off x="0" y="2627027"/>
            <a:ext cx="3076900" cy="4230973"/>
          </a:xfrm>
          <a:custGeom>
            <a:avLst/>
            <a:gdLst>
              <a:gd name="T0" fmla="*/ 665 w 680"/>
              <a:gd name="T1" fmla="*/ 247 h 936"/>
              <a:gd name="T2" fmla="*/ 596 w 680"/>
              <a:gd name="T3" fmla="*/ 194 h 936"/>
              <a:gd name="T4" fmla="*/ 532 w 680"/>
              <a:gd name="T5" fmla="*/ 128 h 936"/>
              <a:gd name="T6" fmla="*/ 460 w 680"/>
              <a:gd name="T7" fmla="*/ 62 h 936"/>
              <a:gd name="T8" fmla="*/ 259 w 680"/>
              <a:gd name="T9" fmla="*/ 100 h 936"/>
              <a:gd name="T10" fmla="*/ 202 w 680"/>
              <a:gd name="T11" fmla="*/ 151 h 936"/>
              <a:gd name="T12" fmla="*/ 100 w 680"/>
              <a:gd name="T13" fmla="*/ 207 h 936"/>
              <a:gd name="T14" fmla="*/ 110 w 680"/>
              <a:gd name="T15" fmla="*/ 417 h 936"/>
              <a:gd name="T16" fmla="*/ 235 w 680"/>
              <a:gd name="T17" fmla="*/ 469 h 936"/>
              <a:gd name="T18" fmla="*/ 319 w 680"/>
              <a:gd name="T19" fmla="*/ 471 h 936"/>
              <a:gd name="T20" fmla="*/ 280 w 680"/>
              <a:gd name="T21" fmla="*/ 727 h 936"/>
              <a:gd name="T22" fmla="*/ 186 w 680"/>
              <a:gd name="T23" fmla="*/ 634 h 936"/>
              <a:gd name="T24" fmla="*/ 227 w 680"/>
              <a:gd name="T25" fmla="*/ 625 h 936"/>
              <a:gd name="T26" fmla="*/ 262 w 680"/>
              <a:gd name="T27" fmla="*/ 560 h 936"/>
              <a:gd name="T28" fmla="*/ 241 w 680"/>
              <a:gd name="T29" fmla="*/ 531 h 936"/>
              <a:gd name="T30" fmla="*/ 209 w 680"/>
              <a:gd name="T31" fmla="*/ 512 h 936"/>
              <a:gd name="T32" fmla="*/ 184 w 680"/>
              <a:gd name="T33" fmla="*/ 480 h 936"/>
              <a:gd name="T34" fmla="*/ 143 w 680"/>
              <a:gd name="T35" fmla="*/ 455 h 936"/>
              <a:gd name="T36" fmla="*/ 100 w 680"/>
              <a:gd name="T37" fmla="*/ 495 h 936"/>
              <a:gd name="T38" fmla="*/ 68 w 680"/>
              <a:gd name="T39" fmla="*/ 513 h 936"/>
              <a:gd name="T40" fmla="*/ 0 w 680"/>
              <a:gd name="T41" fmla="*/ 579 h 936"/>
              <a:gd name="T42" fmla="*/ 59 w 680"/>
              <a:gd name="T43" fmla="*/ 617 h 936"/>
              <a:gd name="T44" fmla="*/ 110 w 680"/>
              <a:gd name="T45" fmla="*/ 637 h 936"/>
              <a:gd name="T46" fmla="*/ 215 w 680"/>
              <a:gd name="T47" fmla="*/ 713 h 936"/>
              <a:gd name="T48" fmla="*/ 237 w 680"/>
              <a:gd name="T49" fmla="*/ 726 h 936"/>
              <a:gd name="T50" fmla="*/ 271 w 680"/>
              <a:gd name="T51" fmla="*/ 936 h 936"/>
              <a:gd name="T52" fmla="*/ 340 w 680"/>
              <a:gd name="T53" fmla="*/ 719 h 936"/>
              <a:gd name="T54" fmla="*/ 519 w 680"/>
              <a:gd name="T55" fmla="*/ 412 h 936"/>
              <a:gd name="T56" fmla="*/ 680 w 680"/>
              <a:gd name="T57" fmla="*/ 323 h 936"/>
              <a:gd name="T58" fmla="*/ 153 w 680"/>
              <a:gd name="T59" fmla="*/ 645 h 936"/>
              <a:gd name="T60" fmla="*/ 178 w 680"/>
              <a:gd name="T61" fmla="*/ 669 h 936"/>
              <a:gd name="T62" fmla="*/ 350 w 680"/>
              <a:gd name="T63" fmla="*/ 571 h 936"/>
              <a:gd name="T64" fmla="*/ 369 w 680"/>
              <a:gd name="T65" fmla="*/ 477 h 936"/>
              <a:gd name="T66" fmla="*/ 350 w 680"/>
              <a:gd name="T67" fmla="*/ 571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80" h="936">
                <a:moveTo>
                  <a:pt x="662" y="264"/>
                </a:moveTo>
                <a:cubicBezTo>
                  <a:pt x="664" y="259"/>
                  <a:pt x="665" y="253"/>
                  <a:pt x="665" y="247"/>
                </a:cubicBezTo>
                <a:cubicBezTo>
                  <a:pt x="665" y="217"/>
                  <a:pt x="640" y="192"/>
                  <a:pt x="610" y="192"/>
                </a:cubicBezTo>
                <a:cubicBezTo>
                  <a:pt x="605" y="192"/>
                  <a:pt x="600" y="193"/>
                  <a:pt x="596" y="194"/>
                </a:cubicBezTo>
                <a:cubicBezTo>
                  <a:pt x="582" y="169"/>
                  <a:pt x="558" y="151"/>
                  <a:pt x="530" y="144"/>
                </a:cubicBezTo>
                <a:cubicBezTo>
                  <a:pt x="531" y="138"/>
                  <a:pt x="532" y="133"/>
                  <a:pt x="532" y="128"/>
                </a:cubicBezTo>
                <a:cubicBezTo>
                  <a:pt x="532" y="91"/>
                  <a:pt x="502" y="62"/>
                  <a:pt x="466" y="62"/>
                </a:cubicBezTo>
                <a:cubicBezTo>
                  <a:pt x="464" y="62"/>
                  <a:pt x="462" y="62"/>
                  <a:pt x="460" y="62"/>
                </a:cubicBezTo>
                <a:cubicBezTo>
                  <a:pt x="444" y="25"/>
                  <a:pt x="407" y="0"/>
                  <a:pt x="364" y="0"/>
                </a:cubicBezTo>
                <a:cubicBezTo>
                  <a:pt x="308" y="0"/>
                  <a:pt x="262" y="44"/>
                  <a:pt x="259" y="100"/>
                </a:cubicBezTo>
                <a:cubicBezTo>
                  <a:pt x="258" y="100"/>
                  <a:pt x="258" y="100"/>
                  <a:pt x="257" y="100"/>
                </a:cubicBezTo>
                <a:cubicBezTo>
                  <a:pt x="227" y="100"/>
                  <a:pt x="204" y="123"/>
                  <a:pt x="202" y="151"/>
                </a:cubicBezTo>
                <a:cubicBezTo>
                  <a:pt x="194" y="148"/>
                  <a:pt x="185" y="147"/>
                  <a:pt x="176" y="147"/>
                </a:cubicBezTo>
                <a:cubicBezTo>
                  <a:pt x="139" y="147"/>
                  <a:pt x="108" y="172"/>
                  <a:pt x="100" y="207"/>
                </a:cubicBezTo>
                <a:cubicBezTo>
                  <a:pt x="47" y="211"/>
                  <a:pt x="4" y="256"/>
                  <a:pt x="4" y="311"/>
                </a:cubicBezTo>
                <a:cubicBezTo>
                  <a:pt x="4" y="369"/>
                  <a:pt x="52" y="417"/>
                  <a:pt x="110" y="417"/>
                </a:cubicBezTo>
                <a:cubicBezTo>
                  <a:pt x="125" y="417"/>
                  <a:pt x="139" y="413"/>
                  <a:pt x="152" y="408"/>
                </a:cubicBezTo>
                <a:cubicBezTo>
                  <a:pt x="163" y="443"/>
                  <a:pt x="196" y="469"/>
                  <a:pt x="235" y="469"/>
                </a:cubicBezTo>
                <a:cubicBezTo>
                  <a:pt x="251" y="469"/>
                  <a:pt x="266" y="464"/>
                  <a:pt x="279" y="456"/>
                </a:cubicBezTo>
                <a:cubicBezTo>
                  <a:pt x="292" y="463"/>
                  <a:pt x="305" y="467"/>
                  <a:pt x="319" y="471"/>
                </a:cubicBezTo>
                <a:cubicBezTo>
                  <a:pt x="322" y="490"/>
                  <a:pt x="320" y="535"/>
                  <a:pt x="297" y="636"/>
                </a:cubicBezTo>
                <a:cubicBezTo>
                  <a:pt x="289" y="668"/>
                  <a:pt x="284" y="698"/>
                  <a:pt x="280" y="727"/>
                </a:cubicBezTo>
                <a:cubicBezTo>
                  <a:pt x="248" y="715"/>
                  <a:pt x="222" y="701"/>
                  <a:pt x="201" y="686"/>
                </a:cubicBezTo>
                <a:cubicBezTo>
                  <a:pt x="192" y="669"/>
                  <a:pt x="188" y="651"/>
                  <a:pt x="186" y="634"/>
                </a:cubicBezTo>
                <a:cubicBezTo>
                  <a:pt x="193" y="630"/>
                  <a:pt x="199" y="625"/>
                  <a:pt x="205" y="619"/>
                </a:cubicBezTo>
                <a:cubicBezTo>
                  <a:pt x="211" y="623"/>
                  <a:pt x="219" y="625"/>
                  <a:pt x="227" y="625"/>
                </a:cubicBezTo>
                <a:cubicBezTo>
                  <a:pt x="250" y="625"/>
                  <a:pt x="269" y="607"/>
                  <a:pt x="269" y="584"/>
                </a:cubicBezTo>
                <a:cubicBezTo>
                  <a:pt x="269" y="575"/>
                  <a:pt x="266" y="567"/>
                  <a:pt x="262" y="560"/>
                </a:cubicBezTo>
                <a:cubicBezTo>
                  <a:pt x="263" y="558"/>
                  <a:pt x="263" y="556"/>
                  <a:pt x="263" y="553"/>
                </a:cubicBezTo>
                <a:cubicBezTo>
                  <a:pt x="263" y="541"/>
                  <a:pt x="253" y="531"/>
                  <a:pt x="241" y="531"/>
                </a:cubicBezTo>
                <a:cubicBezTo>
                  <a:pt x="239" y="531"/>
                  <a:pt x="237" y="532"/>
                  <a:pt x="236" y="532"/>
                </a:cubicBezTo>
                <a:cubicBezTo>
                  <a:pt x="230" y="522"/>
                  <a:pt x="220" y="515"/>
                  <a:pt x="209" y="512"/>
                </a:cubicBezTo>
                <a:cubicBezTo>
                  <a:pt x="210" y="510"/>
                  <a:pt x="210" y="508"/>
                  <a:pt x="210" y="506"/>
                </a:cubicBezTo>
                <a:cubicBezTo>
                  <a:pt x="210" y="491"/>
                  <a:pt x="198" y="480"/>
                  <a:pt x="184" y="480"/>
                </a:cubicBezTo>
                <a:cubicBezTo>
                  <a:pt x="183" y="480"/>
                  <a:pt x="182" y="480"/>
                  <a:pt x="182" y="480"/>
                </a:cubicBezTo>
                <a:cubicBezTo>
                  <a:pt x="175" y="465"/>
                  <a:pt x="160" y="455"/>
                  <a:pt x="143" y="455"/>
                </a:cubicBezTo>
                <a:cubicBezTo>
                  <a:pt x="121" y="455"/>
                  <a:pt x="103" y="473"/>
                  <a:pt x="102" y="495"/>
                </a:cubicBezTo>
                <a:cubicBezTo>
                  <a:pt x="101" y="495"/>
                  <a:pt x="101" y="495"/>
                  <a:pt x="100" y="495"/>
                </a:cubicBezTo>
                <a:cubicBezTo>
                  <a:pt x="89" y="495"/>
                  <a:pt x="79" y="504"/>
                  <a:pt x="79" y="515"/>
                </a:cubicBezTo>
                <a:cubicBezTo>
                  <a:pt x="76" y="514"/>
                  <a:pt x="72" y="513"/>
                  <a:pt x="68" y="513"/>
                </a:cubicBezTo>
                <a:cubicBezTo>
                  <a:pt x="54" y="513"/>
                  <a:pt x="41" y="524"/>
                  <a:pt x="38" y="537"/>
                </a:cubicBezTo>
                <a:cubicBezTo>
                  <a:pt x="17" y="539"/>
                  <a:pt x="0" y="557"/>
                  <a:pt x="0" y="579"/>
                </a:cubicBezTo>
                <a:cubicBezTo>
                  <a:pt x="0" y="602"/>
                  <a:pt x="19" y="621"/>
                  <a:pt x="42" y="621"/>
                </a:cubicBezTo>
                <a:cubicBezTo>
                  <a:pt x="48" y="621"/>
                  <a:pt x="54" y="620"/>
                  <a:pt x="59" y="617"/>
                </a:cubicBezTo>
                <a:cubicBezTo>
                  <a:pt x="63" y="631"/>
                  <a:pt x="76" y="642"/>
                  <a:pt x="92" y="642"/>
                </a:cubicBezTo>
                <a:cubicBezTo>
                  <a:pt x="98" y="642"/>
                  <a:pt x="104" y="640"/>
                  <a:pt x="110" y="637"/>
                </a:cubicBezTo>
                <a:cubicBezTo>
                  <a:pt x="119" y="641"/>
                  <a:pt x="130" y="644"/>
                  <a:pt x="142" y="645"/>
                </a:cubicBezTo>
                <a:cubicBezTo>
                  <a:pt x="163" y="671"/>
                  <a:pt x="193" y="697"/>
                  <a:pt x="215" y="713"/>
                </a:cubicBezTo>
                <a:cubicBezTo>
                  <a:pt x="220" y="721"/>
                  <a:pt x="219" y="719"/>
                  <a:pt x="216" y="713"/>
                </a:cubicBezTo>
                <a:cubicBezTo>
                  <a:pt x="224" y="719"/>
                  <a:pt x="231" y="723"/>
                  <a:pt x="237" y="726"/>
                </a:cubicBezTo>
                <a:cubicBezTo>
                  <a:pt x="253" y="734"/>
                  <a:pt x="267" y="747"/>
                  <a:pt x="276" y="757"/>
                </a:cubicBezTo>
                <a:cubicBezTo>
                  <a:pt x="263" y="865"/>
                  <a:pt x="271" y="936"/>
                  <a:pt x="271" y="936"/>
                </a:cubicBezTo>
                <a:cubicBezTo>
                  <a:pt x="387" y="936"/>
                  <a:pt x="387" y="936"/>
                  <a:pt x="387" y="936"/>
                </a:cubicBezTo>
                <a:cubicBezTo>
                  <a:pt x="387" y="936"/>
                  <a:pt x="333" y="827"/>
                  <a:pt x="340" y="719"/>
                </a:cubicBezTo>
                <a:cubicBezTo>
                  <a:pt x="345" y="627"/>
                  <a:pt x="411" y="537"/>
                  <a:pt x="440" y="465"/>
                </a:cubicBezTo>
                <a:cubicBezTo>
                  <a:pt x="471" y="453"/>
                  <a:pt x="497" y="435"/>
                  <a:pt x="519" y="412"/>
                </a:cubicBezTo>
                <a:cubicBezTo>
                  <a:pt x="535" y="422"/>
                  <a:pt x="554" y="428"/>
                  <a:pt x="575" y="428"/>
                </a:cubicBezTo>
                <a:cubicBezTo>
                  <a:pt x="633" y="428"/>
                  <a:pt x="680" y="381"/>
                  <a:pt x="680" y="323"/>
                </a:cubicBezTo>
                <a:cubicBezTo>
                  <a:pt x="680" y="301"/>
                  <a:pt x="673" y="281"/>
                  <a:pt x="662" y="264"/>
                </a:cubicBezTo>
                <a:close/>
                <a:moveTo>
                  <a:pt x="153" y="645"/>
                </a:moveTo>
                <a:cubicBezTo>
                  <a:pt x="161" y="644"/>
                  <a:pt x="169" y="642"/>
                  <a:pt x="176" y="639"/>
                </a:cubicBezTo>
                <a:cubicBezTo>
                  <a:pt x="176" y="653"/>
                  <a:pt x="178" y="664"/>
                  <a:pt x="178" y="669"/>
                </a:cubicBezTo>
                <a:cubicBezTo>
                  <a:pt x="168" y="661"/>
                  <a:pt x="160" y="652"/>
                  <a:pt x="153" y="645"/>
                </a:cubicBezTo>
                <a:close/>
                <a:moveTo>
                  <a:pt x="350" y="571"/>
                </a:moveTo>
                <a:cubicBezTo>
                  <a:pt x="350" y="571"/>
                  <a:pt x="358" y="522"/>
                  <a:pt x="358" y="477"/>
                </a:cubicBezTo>
                <a:cubicBezTo>
                  <a:pt x="362" y="477"/>
                  <a:pt x="366" y="477"/>
                  <a:pt x="369" y="477"/>
                </a:cubicBezTo>
                <a:cubicBezTo>
                  <a:pt x="380" y="477"/>
                  <a:pt x="391" y="477"/>
                  <a:pt x="402" y="475"/>
                </a:cubicBezTo>
                <a:cubicBezTo>
                  <a:pt x="387" y="510"/>
                  <a:pt x="366" y="555"/>
                  <a:pt x="350" y="571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>
              <a:latin typeface="Montserrat" panose="000005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38450" y="1541313"/>
            <a:ext cx="9130353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</a:rPr>
              <a:t>ĐẾN VỚI TIẾT HỌC HÔM NAY!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87138" y="734663"/>
            <a:ext cx="732884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B050"/>
                </a:solidFill>
              </a:rPr>
              <a:t>Bài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>
                <a:solidFill>
                  <a:srgbClr val="00B050"/>
                </a:solidFill>
              </a:rPr>
              <a:t>8.43 </a:t>
            </a:r>
            <a:r>
              <a:rPr lang="en-US" sz="2800" b="1" dirty="0" smtClean="0">
                <a:solidFill>
                  <a:srgbClr val="00B050"/>
                </a:solidFill>
              </a:rPr>
              <a:t>(SGK - tr67):  </a:t>
            </a:r>
            <a:r>
              <a:rPr lang="en-US" sz="2800" dirty="0"/>
              <a:t>Cho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smtClean="0"/>
              <a:t>8.57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en-US" sz="2800" dirty="0"/>
              <a:t>a.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tia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.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 smtClean="0"/>
              <a:t>đó</a:t>
            </a:r>
            <a:r>
              <a:rPr lang="en-US" sz="2800" dirty="0" smtClean="0"/>
              <a:t>,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tia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tia</a:t>
            </a:r>
            <a:r>
              <a:rPr lang="en-US" sz="2800" dirty="0"/>
              <a:t> </a:t>
            </a:r>
            <a:r>
              <a:rPr lang="en-US" sz="2800" dirty="0" err="1"/>
              <a:t>đối</a:t>
            </a:r>
            <a:r>
              <a:rPr lang="en-US" sz="2800" dirty="0"/>
              <a:t> </a:t>
            </a:r>
            <a:r>
              <a:rPr lang="en-US" sz="2800" dirty="0" err="1" smtClean="0"/>
              <a:t>nhau</a:t>
            </a:r>
            <a:r>
              <a:rPr lang="en-US" sz="2800" dirty="0" smtClean="0"/>
              <a:t>?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en-US" sz="2800" dirty="0"/>
              <a:t>b.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 smtClean="0"/>
              <a:t>vuông</a:t>
            </a:r>
            <a:r>
              <a:rPr lang="en-US" sz="2800" dirty="0" smtClean="0"/>
              <a:t>,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bẹt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8. 57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c. </a:t>
            </a:r>
            <a:r>
              <a:rPr lang="en-US" sz="2800" dirty="0" err="1"/>
              <a:t>Nếu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B </a:t>
            </a:r>
            <a:r>
              <a:rPr lang="en-US" sz="2800" dirty="0" err="1"/>
              <a:t>nằm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yOx</a:t>
            </a:r>
            <a:r>
              <a:rPr lang="en-US" sz="2800" dirty="0"/>
              <a:t>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xOB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hay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 smtClean="0"/>
              <a:t>nhọn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45910" y="3807725"/>
            <a:ext cx="337099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183642" y="1856096"/>
            <a:ext cx="0" cy="195162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183642" y="3603009"/>
            <a:ext cx="177421" cy="2047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740089" y="1522906"/>
            <a:ext cx="53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z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91236" y="3819014"/>
            <a:ext cx="53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x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650775" y="3819014"/>
            <a:ext cx="53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y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944804" y="3819014"/>
            <a:ext cx="53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O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0654" y="4558352"/>
            <a:ext cx="1760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 smtClean="0"/>
              <a:t>Hình</a:t>
            </a:r>
            <a:r>
              <a:rPr lang="en-US" sz="2800" i="1" dirty="0" smtClean="0"/>
              <a:t> 8.57</a:t>
            </a:r>
            <a:endParaRPr lang="en-US" sz="2800" i="1" dirty="0"/>
          </a:p>
        </p:txBody>
      </p:sp>
      <p:sp>
        <p:nvSpPr>
          <p:cNvPr id="80" name="Freeform 5"/>
          <p:cNvSpPr>
            <a:spLocks noEditPoints="1"/>
          </p:cNvSpPr>
          <p:nvPr/>
        </p:nvSpPr>
        <p:spPr bwMode="auto">
          <a:xfrm>
            <a:off x="4718502" y="5663821"/>
            <a:ext cx="600965" cy="743926"/>
          </a:xfrm>
          <a:custGeom>
            <a:avLst/>
            <a:gdLst>
              <a:gd name="T0" fmla="*/ 3 w 222"/>
              <a:gd name="T1" fmla="*/ 0 h 272"/>
              <a:gd name="T2" fmla="*/ 217 w 222"/>
              <a:gd name="T3" fmla="*/ 156 h 272"/>
              <a:gd name="T4" fmla="*/ 29 w 222"/>
              <a:gd name="T5" fmla="*/ 27 h 272"/>
              <a:gd name="T6" fmla="*/ 172 w 222"/>
              <a:gd name="T7" fmla="*/ 182 h 272"/>
              <a:gd name="T8" fmla="*/ 101 w 222"/>
              <a:gd name="T9" fmla="*/ 227 h 272"/>
              <a:gd name="T10" fmla="*/ 126 w 222"/>
              <a:gd name="T11" fmla="*/ 175 h 272"/>
              <a:gd name="T12" fmla="*/ 89 w 222"/>
              <a:gd name="T13" fmla="*/ 242 h 272"/>
              <a:gd name="T14" fmla="*/ 169 w 222"/>
              <a:gd name="T15" fmla="*/ 102 h 272"/>
              <a:gd name="T16" fmla="*/ 177 w 222"/>
              <a:gd name="T17" fmla="*/ 135 h 272"/>
              <a:gd name="T18" fmla="*/ 77 w 222"/>
              <a:gd name="T19" fmla="*/ 177 h 272"/>
              <a:gd name="T20" fmla="*/ 80 w 222"/>
              <a:gd name="T21" fmla="*/ 115 h 272"/>
              <a:gd name="T22" fmla="*/ 168 w 222"/>
              <a:gd name="T23" fmla="*/ 185 h 272"/>
              <a:gd name="T24" fmla="*/ 107 w 222"/>
              <a:gd name="T25" fmla="*/ 99 h 272"/>
              <a:gd name="T26" fmla="*/ 93 w 222"/>
              <a:gd name="T27" fmla="*/ 106 h 272"/>
              <a:gd name="T28" fmla="*/ 102 w 222"/>
              <a:gd name="T29" fmla="*/ 145 h 272"/>
              <a:gd name="T30" fmla="*/ 69 w 222"/>
              <a:gd name="T31" fmla="*/ 102 h 272"/>
              <a:gd name="T32" fmla="*/ 67 w 222"/>
              <a:gd name="T33" fmla="*/ 167 h 272"/>
              <a:gd name="T34" fmla="*/ 24 w 222"/>
              <a:gd name="T35" fmla="*/ 164 h 272"/>
              <a:gd name="T36" fmla="*/ 84 w 222"/>
              <a:gd name="T37" fmla="*/ 77 h 272"/>
              <a:gd name="T38" fmla="*/ 61 w 222"/>
              <a:gd name="T39" fmla="*/ 61 h 272"/>
              <a:gd name="T40" fmla="*/ 36 w 222"/>
              <a:gd name="T41" fmla="*/ 199 h 272"/>
              <a:gd name="T42" fmla="*/ 193 w 222"/>
              <a:gd name="T43" fmla="*/ 124 h 272"/>
              <a:gd name="T44" fmla="*/ 52 w 222"/>
              <a:gd name="T45" fmla="*/ 130 h 272"/>
              <a:gd name="T46" fmla="*/ 110 w 222"/>
              <a:gd name="T47" fmla="*/ 106 h 272"/>
              <a:gd name="T48" fmla="*/ 17 w 222"/>
              <a:gd name="T49" fmla="*/ 108 h 272"/>
              <a:gd name="T50" fmla="*/ 3 w 222"/>
              <a:gd name="T51" fmla="*/ 92 h 272"/>
              <a:gd name="T52" fmla="*/ 105 w 222"/>
              <a:gd name="T53" fmla="*/ 129 h 272"/>
              <a:gd name="T54" fmla="*/ 53 w 222"/>
              <a:gd name="T55" fmla="*/ 85 h 272"/>
              <a:gd name="T56" fmla="*/ 46 w 222"/>
              <a:gd name="T57" fmla="*/ 165 h 272"/>
              <a:gd name="T58" fmla="*/ 132 w 222"/>
              <a:gd name="T59" fmla="*/ 129 h 272"/>
              <a:gd name="T60" fmla="*/ 23 w 222"/>
              <a:gd name="T61" fmla="*/ 42 h 272"/>
              <a:gd name="T62" fmla="*/ 91 w 222"/>
              <a:gd name="T63" fmla="*/ 96 h 272"/>
              <a:gd name="T64" fmla="*/ 61 w 222"/>
              <a:gd name="T65" fmla="*/ 174 h 272"/>
              <a:gd name="T66" fmla="*/ 52 w 222"/>
              <a:gd name="T67" fmla="*/ 158 h 272"/>
              <a:gd name="T68" fmla="*/ 62 w 222"/>
              <a:gd name="T69" fmla="*/ 89 h 272"/>
              <a:gd name="T70" fmla="*/ 25 w 222"/>
              <a:gd name="T71" fmla="*/ 106 h 272"/>
              <a:gd name="T72" fmla="*/ 50 w 222"/>
              <a:gd name="T73" fmla="*/ 63 h 272"/>
              <a:gd name="T74" fmla="*/ 11 w 222"/>
              <a:gd name="T75" fmla="*/ 47 h 272"/>
              <a:gd name="T76" fmla="*/ 40 w 222"/>
              <a:gd name="T77" fmla="*/ 114 h 272"/>
              <a:gd name="T78" fmla="*/ 21 w 222"/>
              <a:gd name="T79" fmla="*/ 28 h 272"/>
              <a:gd name="T80" fmla="*/ 11 w 222"/>
              <a:gd name="T81" fmla="*/ 158 h 272"/>
              <a:gd name="T82" fmla="*/ 33 w 222"/>
              <a:gd name="T83" fmla="*/ 114 h 272"/>
              <a:gd name="T84" fmla="*/ 34 w 222"/>
              <a:gd name="T85" fmla="*/ 43 h 272"/>
              <a:gd name="T86" fmla="*/ 61 w 222"/>
              <a:gd name="T87" fmla="*/ 153 h 272"/>
              <a:gd name="T88" fmla="*/ 140 w 222"/>
              <a:gd name="T89" fmla="*/ 100 h 272"/>
              <a:gd name="T90" fmla="*/ 32 w 222"/>
              <a:gd name="T91" fmla="*/ 140 h 272"/>
              <a:gd name="T92" fmla="*/ 55 w 222"/>
              <a:gd name="T93" fmla="*/ 142 h 272"/>
              <a:gd name="T94" fmla="*/ 15 w 222"/>
              <a:gd name="T95" fmla="*/ 129 h 272"/>
              <a:gd name="T96" fmla="*/ 75 w 222"/>
              <a:gd name="T97" fmla="*/ 67 h 272"/>
              <a:gd name="T98" fmla="*/ 27 w 222"/>
              <a:gd name="T99" fmla="*/ 237 h 272"/>
              <a:gd name="T100" fmla="*/ 43 w 222"/>
              <a:gd name="T101" fmla="*/ 109 h 272"/>
              <a:gd name="T102" fmla="*/ 59 w 222"/>
              <a:gd name="T103" fmla="*/ 80 h 272"/>
              <a:gd name="T104" fmla="*/ 151 w 222"/>
              <a:gd name="T105" fmla="*/ 99 h 272"/>
              <a:gd name="T106" fmla="*/ 141 w 222"/>
              <a:gd name="T107" fmla="*/ 132 h 272"/>
              <a:gd name="T108" fmla="*/ 47 w 222"/>
              <a:gd name="T109" fmla="*/ 58 h 272"/>
              <a:gd name="T110" fmla="*/ 110 w 222"/>
              <a:gd name="T111" fmla="*/ 77 h 272"/>
              <a:gd name="T112" fmla="*/ 98 w 222"/>
              <a:gd name="T113" fmla="*/ 126 h 272"/>
              <a:gd name="T114" fmla="*/ 38 w 222"/>
              <a:gd name="T115" fmla="*/ 60 h 272"/>
              <a:gd name="T116" fmla="*/ 146 w 222"/>
              <a:gd name="T117" fmla="*/ 122 h 272"/>
              <a:gd name="T118" fmla="*/ 165 w 222"/>
              <a:gd name="T119" fmla="*/ 105 h 272"/>
              <a:gd name="T120" fmla="*/ 174 w 222"/>
              <a:gd name="T121" fmla="*/ 123 h 272"/>
              <a:gd name="T122" fmla="*/ 58 w 222"/>
              <a:gd name="T123" fmla="*/ 66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2" h="272">
                <a:moveTo>
                  <a:pt x="64" y="268"/>
                </a:moveTo>
                <a:cubicBezTo>
                  <a:pt x="63" y="269"/>
                  <a:pt x="63" y="269"/>
                  <a:pt x="63" y="270"/>
                </a:cubicBezTo>
                <a:cubicBezTo>
                  <a:pt x="62" y="272"/>
                  <a:pt x="60" y="272"/>
                  <a:pt x="58" y="271"/>
                </a:cubicBezTo>
                <a:cubicBezTo>
                  <a:pt x="58" y="270"/>
                  <a:pt x="57" y="270"/>
                  <a:pt x="57" y="270"/>
                </a:cubicBezTo>
                <a:cubicBezTo>
                  <a:pt x="56" y="269"/>
                  <a:pt x="55" y="269"/>
                  <a:pt x="54" y="269"/>
                </a:cubicBezTo>
                <a:cubicBezTo>
                  <a:pt x="52" y="267"/>
                  <a:pt x="50" y="265"/>
                  <a:pt x="48" y="262"/>
                </a:cubicBezTo>
                <a:cubicBezTo>
                  <a:pt x="45" y="259"/>
                  <a:pt x="41" y="255"/>
                  <a:pt x="38" y="252"/>
                </a:cubicBezTo>
                <a:cubicBezTo>
                  <a:pt x="36" y="249"/>
                  <a:pt x="34" y="247"/>
                  <a:pt x="31" y="246"/>
                </a:cubicBezTo>
                <a:cubicBezTo>
                  <a:pt x="26" y="242"/>
                  <a:pt x="21" y="239"/>
                  <a:pt x="17" y="236"/>
                </a:cubicBezTo>
                <a:cubicBezTo>
                  <a:pt x="16" y="235"/>
                  <a:pt x="16" y="235"/>
                  <a:pt x="15" y="235"/>
                </a:cubicBezTo>
                <a:cubicBezTo>
                  <a:pt x="15" y="234"/>
                  <a:pt x="14" y="234"/>
                  <a:pt x="13" y="235"/>
                </a:cubicBezTo>
                <a:cubicBezTo>
                  <a:pt x="11" y="235"/>
                  <a:pt x="9" y="233"/>
                  <a:pt x="8" y="231"/>
                </a:cubicBezTo>
                <a:cubicBezTo>
                  <a:pt x="7" y="229"/>
                  <a:pt x="7" y="228"/>
                  <a:pt x="7" y="226"/>
                </a:cubicBezTo>
                <a:cubicBezTo>
                  <a:pt x="7" y="220"/>
                  <a:pt x="6" y="214"/>
                  <a:pt x="6" y="209"/>
                </a:cubicBezTo>
                <a:cubicBezTo>
                  <a:pt x="6" y="209"/>
                  <a:pt x="6" y="209"/>
                  <a:pt x="5" y="208"/>
                </a:cubicBezTo>
                <a:cubicBezTo>
                  <a:pt x="5" y="209"/>
                  <a:pt x="4" y="209"/>
                  <a:pt x="4" y="210"/>
                </a:cubicBezTo>
                <a:cubicBezTo>
                  <a:pt x="3" y="210"/>
                  <a:pt x="3" y="211"/>
                  <a:pt x="2" y="211"/>
                </a:cubicBezTo>
                <a:cubicBezTo>
                  <a:pt x="2" y="211"/>
                  <a:pt x="1" y="211"/>
                  <a:pt x="1" y="211"/>
                </a:cubicBezTo>
                <a:cubicBezTo>
                  <a:pt x="0" y="210"/>
                  <a:pt x="0" y="210"/>
                  <a:pt x="0" y="209"/>
                </a:cubicBezTo>
                <a:cubicBezTo>
                  <a:pt x="1" y="208"/>
                  <a:pt x="1" y="208"/>
                  <a:pt x="1" y="208"/>
                </a:cubicBezTo>
                <a:cubicBezTo>
                  <a:pt x="2" y="206"/>
                  <a:pt x="3" y="205"/>
                  <a:pt x="4" y="204"/>
                </a:cubicBezTo>
                <a:cubicBezTo>
                  <a:pt x="5" y="203"/>
                  <a:pt x="5" y="202"/>
                  <a:pt x="5" y="201"/>
                </a:cubicBezTo>
                <a:cubicBezTo>
                  <a:pt x="5" y="197"/>
                  <a:pt x="4" y="192"/>
                  <a:pt x="4" y="187"/>
                </a:cubicBezTo>
                <a:cubicBezTo>
                  <a:pt x="3" y="178"/>
                  <a:pt x="2" y="169"/>
                  <a:pt x="2" y="160"/>
                </a:cubicBezTo>
                <a:cubicBezTo>
                  <a:pt x="1" y="147"/>
                  <a:pt x="0" y="134"/>
                  <a:pt x="0" y="120"/>
                </a:cubicBezTo>
                <a:cubicBezTo>
                  <a:pt x="0" y="106"/>
                  <a:pt x="0" y="91"/>
                  <a:pt x="0" y="76"/>
                </a:cubicBezTo>
                <a:cubicBezTo>
                  <a:pt x="0" y="56"/>
                  <a:pt x="0" y="37"/>
                  <a:pt x="1" y="17"/>
                </a:cubicBezTo>
                <a:cubicBezTo>
                  <a:pt x="1" y="13"/>
                  <a:pt x="1" y="9"/>
                  <a:pt x="0" y="5"/>
                </a:cubicBezTo>
                <a:cubicBezTo>
                  <a:pt x="0" y="3"/>
                  <a:pt x="1" y="2"/>
                  <a:pt x="2" y="1"/>
                </a:cubicBezTo>
                <a:cubicBezTo>
                  <a:pt x="2" y="1"/>
                  <a:pt x="2" y="1"/>
                  <a:pt x="3" y="0"/>
                </a:cubicBezTo>
                <a:cubicBezTo>
                  <a:pt x="5" y="0"/>
                  <a:pt x="7" y="2"/>
                  <a:pt x="6" y="4"/>
                </a:cubicBezTo>
                <a:cubicBezTo>
                  <a:pt x="6" y="5"/>
                  <a:pt x="6" y="5"/>
                  <a:pt x="4" y="6"/>
                </a:cubicBezTo>
                <a:cubicBezTo>
                  <a:pt x="4" y="7"/>
                  <a:pt x="4" y="9"/>
                  <a:pt x="4" y="10"/>
                </a:cubicBezTo>
                <a:cubicBezTo>
                  <a:pt x="3" y="18"/>
                  <a:pt x="3" y="25"/>
                  <a:pt x="3" y="33"/>
                </a:cubicBezTo>
                <a:cubicBezTo>
                  <a:pt x="3" y="33"/>
                  <a:pt x="3" y="34"/>
                  <a:pt x="3" y="34"/>
                </a:cubicBezTo>
                <a:cubicBezTo>
                  <a:pt x="4" y="34"/>
                  <a:pt x="4" y="34"/>
                  <a:pt x="4" y="33"/>
                </a:cubicBezTo>
                <a:cubicBezTo>
                  <a:pt x="4" y="33"/>
                  <a:pt x="4" y="33"/>
                  <a:pt x="4" y="32"/>
                </a:cubicBezTo>
                <a:cubicBezTo>
                  <a:pt x="4" y="28"/>
                  <a:pt x="4" y="24"/>
                  <a:pt x="4" y="21"/>
                </a:cubicBezTo>
                <a:cubicBezTo>
                  <a:pt x="4" y="20"/>
                  <a:pt x="5" y="19"/>
                  <a:pt x="5" y="18"/>
                </a:cubicBezTo>
                <a:cubicBezTo>
                  <a:pt x="5" y="18"/>
                  <a:pt x="5" y="17"/>
                  <a:pt x="5" y="17"/>
                </a:cubicBezTo>
                <a:cubicBezTo>
                  <a:pt x="5" y="15"/>
                  <a:pt x="5" y="13"/>
                  <a:pt x="5" y="12"/>
                </a:cubicBezTo>
                <a:cubicBezTo>
                  <a:pt x="5" y="10"/>
                  <a:pt x="5" y="9"/>
                  <a:pt x="7" y="9"/>
                </a:cubicBezTo>
                <a:cubicBezTo>
                  <a:pt x="9" y="9"/>
                  <a:pt x="10" y="9"/>
                  <a:pt x="12" y="9"/>
                </a:cubicBezTo>
                <a:cubicBezTo>
                  <a:pt x="16" y="11"/>
                  <a:pt x="20" y="13"/>
                  <a:pt x="24" y="14"/>
                </a:cubicBezTo>
                <a:cubicBezTo>
                  <a:pt x="33" y="18"/>
                  <a:pt x="41" y="22"/>
                  <a:pt x="50" y="26"/>
                </a:cubicBezTo>
                <a:cubicBezTo>
                  <a:pt x="63" y="31"/>
                  <a:pt x="76" y="38"/>
                  <a:pt x="88" y="45"/>
                </a:cubicBezTo>
                <a:cubicBezTo>
                  <a:pt x="101" y="52"/>
                  <a:pt x="114" y="59"/>
                  <a:pt x="126" y="67"/>
                </a:cubicBezTo>
                <a:cubicBezTo>
                  <a:pt x="133" y="71"/>
                  <a:pt x="139" y="74"/>
                  <a:pt x="145" y="78"/>
                </a:cubicBezTo>
                <a:cubicBezTo>
                  <a:pt x="154" y="82"/>
                  <a:pt x="162" y="87"/>
                  <a:pt x="171" y="92"/>
                </a:cubicBezTo>
                <a:cubicBezTo>
                  <a:pt x="174" y="94"/>
                  <a:pt x="178" y="96"/>
                  <a:pt x="181" y="99"/>
                </a:cubicBezTo>
                <a:cubicBezTo>
                  <a:pt x="184" y="101"/>
                  <a:pt x="187" y="103"/>
                  <a:pt x="190" y="105"/>
                </a:cubicBezTo>
                <a:cubicBezTo>
                  <a:pt x="193" y="108"/>
                  <a:pt x="197" y="111"/>
                  <a:pt x="200" y="113"/>
                </a:cubicBezTo>
                <a:cubicBezTo>
                  <a:pt x="201" y="114"/>
                  <a:pt x="202" y="115"/>
                  <a:pt x="202" y="116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8"/>
                  <a:pt x="203" y="118"/>
                  <a:pt x="203" y="119"/>
                </a:cubicBezTo>
                <a:cubicBezTo>
                  <a:pt x="206" y="124"/>
                  <a:pt x="210" y="129"/>
                  <a:pt x="214" y="134"/>
                </a:cubicBezTo>
                <a:cubicBezTo>
                  <a:pt x="216" y="138"/>
                  <a:pt x="219" y="143"/>
                  <a:pt x="221" y="148"/>
                </a:cubicBezTo>
                <a:cubicBezTo>
                  <a:pt x="221" y="148"/>
                  <a:pt x="221" y="149"/>
                  <a:pt x="221" y="149"/>
                </a:cubicBezTo>
                <a:cubicBezTo>
                  <a:pt x="222" y="151"/>
                  <a:pt x="221" y="153"/>
                  <a:pt x="220" y="154"/>
                </a:cubicBezTo>
                <a:cubicBezTo>
                  <a:pt x="219" y="155"/>
                  <a:pt x="218" y="155"/>
                  <a:pt x="217" y="156"/>
                </a:cubicBezTo>
                <a:cubicBezTo>
                  <a:pt x="205" y="164"/>
                  <a:pt x="194" y="171"/>
                  <a:pt x="182" y="180"/>
                </a:cubicBezTo>
                <a:cubicBezTo>
                  <a:pt x="168" y="190"/>
                  <a:pt x="154" y="200"/>
                  <a:pt x="140" y="211"/>
                </a:cubicBezTo>
                <a:cubicBezTo>
                  <a:pt x="130" y="219"/>
                  <a:pt x="120" y="226"/>
                  <a:pt x="110" y="234"/>
                </a:cubicBezTo>
                <a:cubicBezTo>
                  <a:pt x="102" y="240"/>
                  <a:pt x="93" y="246"/>
                  <a:pt x="85" y="253"/>
                </a:cubicBezTo>
                <a:cubicBezTo>
                  <a:pt x="82" y="256"/>
                  <a:pt x="78" y="259"/>
                  <a:pt x="74" y="261"/>
                </a:cubicBezTo>
                <a:cubicBezTo>
                  <a:pt x="71" y="264"/>
                  <a:pt x="67" y="266"/>
                  <a:pt x="64" y="268"/>
                </a:cubicBezTo>
                <a:close/>
                <a:moveTo>
                  <a:pt x="179" y="104"/>
                </a:moveTo>
                <a:cubicBezTo>
                  <a:pt x="178" y="104"/>
                  <a:pt x="178" y="103"/>
                  <a:pt x="177" y="103"/>
                </a:cubicBezTo>
                <a:cubicBezTo>
                  <a:pt x="176" y="102"/>
                  <a:pt x="176" y="101"/>
                  <a:pt x="175" y="100"/>
                </a:cubicBezTo>
                <a:cubicBezTo>
                  <a:pt x="174" y="100"/>
                  <a:pt x="173" y="99"/>
                  <a:pt x="174" y="97"/>
                </a:cubicBezTo>
                <a:cubicBezTo>
                  <a:pt x="170" y="95"/>
                  <a:pt x="157" y="87"/>
                  <a:pt x="155" y="86"/>
                </a:cubicBezTo>
                <a:cubicBezTo>
                  <a:pt x="156" y="87"/>
                  <a:pt x="157" y="88"/>
                  <a:pt x="158" y="88"/>
                </a:cubicBezTo>
                <a:cubicBezTo>
                  <a:pt x="164" y="92"/>
                  <a:pt x="170" y="96"/>
                  <a:pt x="175" y="101"/>
                </a:cubicBezTo>
                <a:cubicBezTo>
                  <a:pt x="175" y="102"/>
                  <a:pt x="176" y="102"/>
                  <a:pt x="177" y="103"/>
                </a:cubicBezTo>
                <a:cubicBezTo>
                  <a:pt x="178" y="103"/>
                  <a:pt x="178" y="104"/>
                  <a:pt x="179" y="104"/>
                </a:cubicBezTo>
                <a:cubicBezTo>
                  <a:pt x="180" y="105"/>
                  <a:pt x="181" y="107"/>
                  <a:pt x="182" y="108"/>
                </a:cubicBezTo>
                <a:cubicBezTo>
                  <a:pt x="183" y="109"/>
                  <a:pt x="184" y="110"/>
                  <a:pt x="185" y="110"/>
                </a:cubicBezTo>
                <a:cubicBezTo>
                  <a:pt x="184" y="108"/>
                  <a:pt x="181" y="106"/>
                  <a:pt x="179" y="104"/>
                </a:cubicBezTo>
                <a:close/>
                <a:moveTo>
                  <a:pt x="54" y="190"/>
                </a:moveTo>
                <a:cubicBezTo>
                  <a:pt x="57" y="189"/>
                  <a:pt x="62" y="184"/>
                  <a:pt x="63" y="183"/>
                </a:cubicBezTo>
                <a:cubicBezTo>
                  <a:pt x="63" y="184"/>
                  <a:pt x="62" y="184"/>
                  <a:pt x="62" y="184"/>
                </a:cubicBezTo>
                <a:cubicBezTo>
                  <a:pt x="61" y="185"/>
                  <a:pt x="59" y="185"/>
                  <a:pt x="57" y="187"/>
                </a:cubicBezTo>
                <a:cubicBezTo>
                  <a:pt x="56" y="187"/>
                  <a:pt x="55" y="189"/>
                  <a:pt x="54" y="190"/>
                </a:cubicBezTo>
                <a:cubicBezTo>
                  <a:pt x="54" y="190"/>
                  <a:pt x="53" y="190"/>
                  <a:pt x="53" y="190"/>
                </a:cubicBezTo>
                <a:cubicBezTo>
                  <a:pt x="53" y="190"/>
                  <a:pt x="53" y="190"/>
                  <a:pt x="53" y="190"/>
                </a:cubicBezTo>
                <a:cubicBezTo>
                  <a:pt x="54" y="190"/>
                  <a:pt x="54" y="190"/>
                  <a:pt x="54" y="190"/>
                </a:cubicBezTo>
                <a:close/>
                <a:moveTo>
                  <a:pt x="30" y="27"/>
                </a:moveTo>
                <a:cubicBezTo>
                  <a:pt x="29" y="26"/>
                  <a:pt x="28" y="26"/>
                  <a:pt x="27" y="25"/>
                </a:cubicBezTo>
                <a:cubicBezTo>
                  <a:pt x="27" y="26"/>
                  <a:pt x="27" y="26"/>
                  <a:pt x="27" y="26"/>
                </a:cubicBezTo>
                <a:cubicBezTo>
                  <a:pt x="28" y="27"/>
                  <a:pt x="28" y="27"/>
                  <a:pt x="29" y="27"/>
                </a:cubicBezTo>
                <a:cubicBezTo>
                  <a:pt x="29" y="27"/>
                  <a:pt x="30" y="27"/>
                  <a:pt x="30" y="27"/>
                </a:cubicBezTo>
                <a:cubicBezTo>
                  <a:pt x="30" y="27"/>
                  <a:pt x="31" y="27"/>
                  <a:pt x="31" y="28"/>
                </a:cubicBezTo>
                <a:cubicBezTo>
                  <a:pt x="31" y="29"/>
                  <a:pt x="32" y="29"/>
                  <a:pt x="32" y="30"/>
                </a:cubicBezTo>
                <a:cubicBezTo>
                  <a:pt x="33" y="30"/>
                  <a:pt x="33" y="30"/>
                  <a:pt x="34" y="30"/>
                </a:cubicBezTo>
                <a:cubicBezTo>
                  <a:pt x="35" y="31"/>
                  <a:pt x="36" y="32"/>
                  <a:pt x="38" y="33"/>
                </a:cubicBezTo>
                <a:cubicBezTo>
                  <a:pt x="38" y="33"/>
                  <a:pt x="39" y="33"/>
                  <a:pt x="39" y="33"/>
                </a:cubicBezTo>
                <a:cubicBezTo>
                  <a:pt x="38" y="32"/>
                  <a:pt x="38" y="32"/>
                  <a:pt x="37" y="31"/>
                </a:cubicBezTo>
                <a:cubicBezTo>
                  <a:pt x="35" y="30"/>
                  <a:pt x="32" y="28"/>
                  <a:pt x="30" y="27"/>
                </a:cubicBezTo>
                <a:close/>
                <a:moveTo>
                  <a:pt x="190" y="133"/>
                </a:moveTo>
                <a:cubicBezTo>
                  <a:pt x="190" y="133"/>
                  <a:pt x="190" y="133"/>
                  <a:pt x="190" y="134"/>
                </a:cubicBezTo>
                <a:cubicBezTo>
                  <a:pt x="190" y="134"/>
                  <a:pt x="190" y="134"/>
                  <a:pt x="190" y="135"/>
                </a:cubicBezTo>
                <a:cubicBezTo>
                  <a:pt x="191" y="138"/>
                  <a:pt x="192" y="142"/>
                  <a:pt x="194" y="146"/>
                </a:cubicBezTo>
                <a:cubicBezTo>
                  <a:pt x="195" y="149"/>
                  <a:pt x="195" y="152"/>
                  <a:pt x="196" y="155"/>
                </a:cubicBezTo>
                <a:cubicBezTo>
                  <a:pt x="196" y="156"/>
                  <a:pt x="196" y="157"/>
                  <a:pt x="196" y="158"/>
                </a:cubicBezTo>
                <a:cubicBezTo>
                  <a:pt x="196" y="160"/>
                  <a:pt x="194" y="161"/>
                  <a:pt x="192" y="159"/>
                </a:cubicBezTo>
                <a:cubicBezTo>
                  <a:pt x="191" y="159"/>
                  <a:pt x="191" y="158"/>
                  <a:pt x="190" y="157"/>
                </a:cubicBezTo>
                <a:cubicBezTo>
                  <a:pt x="186" y="152"/>
                  <a:pt x="181" y="146"/>
                  <a:pt x="178" y="141"/>
                </a:cubicBezTo>
                <a:cubicBezTo>
                  <a:pt x="177" y="140"/>
                  <a:pt x="177" y="140"/>
                  <a:pt x="177" y="139"/>
                </a:cubicBezTo>
                <a:cubicBezTo>
                  <a:pt x="178" y="144"/>
                  <a:pt x="178" y="147"/>
                  <a:pt x="179" y="151"/>
                </a:cubicBezTo>
                <a:cubicBezTo>
                  <a:pt x="181" y="156"/>
                  <a:pt x="182" y="161"/>
                  <a:pt x="182" y="166"/>
                </a:cubicBezTo>
                <a:cubicBezTo>
                  <a:pt x="183" y="167"/>
                  <a:pt x="182" y="169"/>
                  <a:pt x="182" y="170"/>
                </a:cubicBezTo>
                <a:cubicBezTo>
                  <a:pt x="182" y="171"/>
                  <a:pt x="180" y="171"/>
                  <a:pt x="179" y="170"/>
                </a:cubicBezTo>
                <a:cubicBezTo>
                  <a:pt x="179" y="170"/>
                  <a:pt x="178" y="170"/>
                  <a:pt x="178" y="169"/>
                </a:cubicBezTo>
                <a:cubicBezTo>
                  <a:pt x="177" y="168"/>
                  <a:pt x="176" y="167"/>
                  <a:pt x="175" y="166"/>
                </a:cubicBezTo>
                <a:cubicBezTo>
                  <a:pt x="172" y="161"/>
                  <a:pt x="169" y="156"/>
                  <a:pt x="166" y="151"/>
                </a:cubicBezTo>
                <a:cubicBezTo>
                  <a:pt x="166" y="151"/>
                  <a:pt x="165" y="150"/>
                  <a:pt x="165" y="150"/>
                </a:cubicBezTo>
                <a:cubicBezTo>
                  <a:pt x="165" y="150"/>
                  <a:pt x="165" y="150"/>
                  <a:pt x="165" y="150"/>
                </a:cubicBezTo>
                <a:cubicBezTo>
                  <a:pt x="166" y="156"/>
                  <a:pt x="168" y="162"/>
                  <a:pt x="169" y="168"/>
                </a:cubicBezTo>
                <a:cubicBezTo>
                  <a:pt x="170" y="172"/>
                  <a:pt x="171" y="176"/>
                  <a:pt x="172" y="181"/>
                </a:cubicBezTo>
                <a:cubicBezTo>
                  <a:pt x="172" y="181"/>
                  <a:pt x="172" y="182"/>
                  <a:pt x="172" y="182"/>
                </a:cubicBezTo>
                <a:cubicBezTo>
                  <a:pt x="174" y="180"/>
                  <a:pt x="177" y="179"/>
                  <a:pt x="180" y="177"/>
                </a:cubicBezTo>
                <a:cubicBezTo>
                  <a:pt x="188" y="171"/>
                  <a:pt x="197" y="165"/>
                  <a:pt x="205" y="159"/>
                </a:cubicBezTo>
                <a:cubicBezTo>
                  <a:pt x="207" y="158"/>
                  <a:pt x="210" y="156"/>
                  <a:pt x="212" y="154"/>
                </a:cubicBezTo>
                <a:cubicBezTo>
                  <a:pt x="213" y="153"/>
                  <a:pt x="214" y="153"/>
                  <a:pt x="215" y="154"/>
                </a:cubicBezTo>
                <a:cubicBezTo>
                  <a:pt x="216" y="153"/>
                  <a:pt x="216" y="153"/>
                  <a:pt x="217" y="153"/>
                </a:cubicBezTo>
                <a:cubicBezTo>
                  <a:pt x="219" y="151"/>
                  <a:pt x="219" y="151"/>
                  <a:pt x="218" y="148"/>
                </a:cubicBezTo>
                <a:cubicBezTo>
                  <a:pt x="217" y="144"/>
                  <a:pt x="215" y="141"/>
                  <a:pt x="213" y="138"/>
                </a:cubicBezTo>
                <a:cubicBezTo>
                  <a:pt x="212" y="137"/>
                  <a:pt x="212" y="137"/>
                  <a:pt x="212" y="137"/>
                </a:cubicBezTo>
                <a:cubicBezTo>
                  <a:pt x="213" y="140"/>
                  <a:pt x="214" y="143"/>
                  <a:pt x="215" y="145"/>
                </a:cubicBezTo>
                <a:cubicBezTo>
                  <a:pt x="215" y="146"/>
                  <a:pt x="215" y="146"/>
                  <a:pt x="215" y="146"/>
                </a:cubicBezTo>
                <a:cubicBezTo>
                  <a:pt x="216" y="147"/>
                  <a:pt x="216" y="148"/>
                  <a:pt x="216" y="149"/>
                </a:cubicBezTo>
                <a:cubicBezTo>
                  <a:pt x="216" y="150"/>
                  <a:pt x="215" y="151"/>
                  <a:pt x="214" y="151"/>
                </a:cubicBezTo>
                <a:cubicBezTo>
                  <a:pt x="212" y="151"/>
                  <a:pt x="211" y="150"/>
                  <a:pt x="210" y="149"/>
                </a:cubicBezTo>
                <a:cubicBezTo>
                  <a:pt x="208" y="146"/>
                  <a:pt x="206" y="143"/>
                  <a:pt x="203" y="142"/>
                </a:cubicBezTo>
                <a:cubicBezTo>
                  <a:pt x="203" y="141"/>
                  <a:pt x="203" y="141"/>
                  <a:pt x="202" y="141"/>
                </a:cubicBezTo>
                <a:cubicBezTo>
                  <a:pt x="202" y="142"/>
                  <a:pt x="203" y="142"/>
                  <a:pt x="203" y="143"/>
                </a:cubicBezTo>
                <a:cubicBezTo>
                  <a:pt x="203" y="144"/>
                  <a:pt x="204" y="146"/>
                  <a:pt x="205" y="148"/>
                </a:cubicBezTo>
                <a:cubicBezTo>
                  <a:pt x="205" y="148"/>
                  <a:pt x="205" y="149"/>
                  <a:pt x="205" y="150"/>
                </a:cubicBezTo>
                <a:cubicBezTo>
                  <a:pt x="205" y="150"/>
                  <a:pt x="205" y="151"/>
                  <a:pt x="204" y="151"/>
                </a:cubicBezTo>
                <a:cubicBezTo>
                  <a:pt x="204" y="152"/>
                  <a:pt x="203" y="152"/>
                  <a:pt x="203" y="151"/>
                </a:cubicBezTo>
                <a:cubicBezTo>
                  <a:pt x="202" y="151"/>
                  <a:pt x="202" y="150"/>
                  <a:pt x="202" y="150"/>
                </a:cubicBezTo>
                <a:cubicBezTo>
                  <a:pt x="201" y="149"/>
                  <a:pt x="200" y="148"/>
                  <a:pt x="199" y="147"/>
                </a:cubicBezTo>
                <a:cubicBezTo>
                  <a:pt x="196" y="143"/>
                  <a:pt x="194" y="139"/>
                  <a:pt x="191" y="135"/>
                </a:cubicBezTo>
                <a:cubicBezTo>
                  <a:pt x="191" y="134"/>
                  <a:pt x="190" y="134"/>
                  <a:pt x="190" y="133"/>
                </a:cubicBezTo>
                <a:close/>
                <a:moveTo>
                  <a:pt x="112" y="222"/>
                </a:moveTo>
                <a:cubicBezTo>
                  <a:pt x="103" y="213"/>
                  <a:pt x="95" y="204"/>
                  <a:pt x="86" y="195"/>
                </a:cubicBezTo>
                <a:cubicBezTo>
                  <a:pt x="87" y="196"/>
                  <a:pt x="87" y="196"/>
                  <a:pt x="87" y="197"/>
                </a:cubicBezTo>
                <a:cubicBezTo>
                  <a:pt x="90" y="203"/>
                  <a:pt x="93" y="209"/>
                  <a:pt x="95" y="215"/>
                </a:cubicBezTo>
                <a:cubicBezTo>
                  <a:pt x="97" y="219"/>
                  <a:pt x="98" y="222"/>
                  <a:pt x="100" y="225"/>
                </a:cubicBezTo>
                <a:cubicBezTo>
                  <a:pt x="100" y="226"/>
                  <a:pt x="100" y="227"/>
                  <a:pt x="101" y="227"/>
                </a:cubicBezTo>
                <a:cubicBezTo>
                  <a:pt x="101" y="228"/>
                  <a:pt x="101" y="229"/>
                  <a:pt x="100" y="230"/>
                </a:cubicBezTo>
                <a:cubicBezTo>
                  <a:pt x="99" y="230"/>
                  <a:pt x="98" y="230"/>
                  <a:pt x="97" y="230"/>
                </a:cubicBezTo>
                <a:cubicBezTo>
                  <a:pt x="97" y="229"/>
                  <a:pt x="96" y="229"/>
                  <a:pt x="96" y="228"/>
                </a:cubicBezTo>
                <a:cubicBezTo>
                  <a:pt x="89" y="222"/>
                  <a:pt x="83" y="215"/>
                  <a:pt x="77" y="207"/>
                </a:cubicBezTo>
                <a:cubicBezTo>
                  <a:pt x="77" y="207"/>
                  <a:pt x="76" y="207"/>
                  <a:pt x="76" y="207"/>
                </a:cubicBezTo>
                <a:cubicBezTo>
                  <a:pt x="76" y="207"/>
                  <a:pt x="76" y="208"/>
                  <a:pt x="76" y="208"/>
                </a:cubicBezTo>
                <a:cubicBezTo>
                  <a:pt x="78" y="211"/>
                  <a:pt x="79" y="214"/>
                  <a:pt x="81" y="218"/>
                </a:cubicBezTo>
                <a:cubicBezTo>
                  <a:pt x="83" y="222"/>
                  <a:pt x="85" y="227"/>
                  <a:pt x="87" y="231"/>
                </a:cubicBezTo>
                <a:cubicBezTo>
                  <a:pt x="87" y="232"/>
                  <a:pt x="87" y="232"/>
                  <a:pt x="87" y="233"/>
                </a:cubicBezTo>
                <a:cubicBezTo>
                  <a:pt x="87" y="234"/>
                  <a:pt x="87" y="234"/>
                  <a:pt x="87" y="235"/>
                </a:cubicBezTo>
                <a:cubicBezTo>
                  <a:pt x="86" y="235"/>
                  <a:pt x="85" y="235"/>
                  <a:pt x="84" y="235"/>
                </a:cubicBezTo>
                <a:cubicBezTo>
                  <a:pt x="84" y="234"/>
                  <a:pt x="83" y="234"/>
                  <a:pt x="83" y="234"/>
                </a:cubicBezTo>
                <a:cubicBezTo>
                  <a:pt x="82" y="232"/>
                  <a:pt x="80" y="231"/>
                  <a:pt x="79" y="229"/>
                </a:cubicBezTo>
                <a:cubicBezTo>
                  <a:pt x="75" y="224"/>
                  <a:pt x="70" y="219"/>
                  <a:pt x="66" y="215"/>
                </a:cubicBezTo>
                <a:cubicBezTo>
                  <a:pt x="66" y="214"/>
                  <a:pt x="65" y="214"/>
                  <a:pt x="65" y="214"/>
                </a:cubicBezTo>
                <a:cubicBezTo>
                  <a:pt x="65" y="214"/>
                  <a:pt x="65" y="215"/>
                  <a:pt x="65" y="215"/>
                </a:cubicBezTo>
                <a:cubicBezTo>
                  <a:pt x="67" y="219"/>
                  <a:pt x="69" y="223"/>
                  <a:pt x="71" y="227"/>
                </a:cubicBezTo>
                <a:cubicBezTo>
                  <a:pt x="74" y="233"/>
                  <a:pt x="77" y="239"/>
                  <a:pt x="79" y="245"/>
                </a:cubicBezTo>
                <a:cubicBezTo>
                  <a:pt x="90" y="237"/>
                  <a:pt x="101" y="230"/>
                  <a:pt x="112" y="222"/>
                </a:cubicBezTo>
                <a:close/>
                <a:moveTo>
                  <a:pt x="139" y="172"/>
                </a:moveTo>
                <a:cubicBezTo>
                  <a:pt x="139" y="172"/>
                  <a:pt x="139" y="172"/>
                  <a:pt x="139" y="172"/>
                </a:cubicBezTo>
                <a:cubicBezTo>
                  <a:pt x="139" y="172"/>
                  <a:pt x="139" y="172"/>
                  <a:pt x="139" y="173"/>
                </a:cubicBezTo>
                <a:cubicBezTo>
                  <a:pt x="141" y="176"/>
                  <a:pt x="142" y="179"/>
                  <a:pt x="143" y="182"/>
                </a:cubicBezTo>
                <a:cubicBezTo>
                  <a:pt x="145" y="185"/>
                  <a:pt x="146" y="189"/>
                  <a:pt x="147" y="192"/>
                </a:cubicBezTo>
                <a:cubicBezTo>
                  <a:pt x="148" y="193"/>
                  <a:pt x="148" y="194"/>
                  <a:pt x="148" y="195"/>
                </a:cubicBezTo>
                <a:cubicBezTo>
                  <a:pt x="148" y="196"/>
                  <a:pt x="148" y="197"/>
                  <a:pt x="147" y="197"/>
                </a:cubicBezTo>
                <a:cubicBezTo>
                  <a:pt x="146" y="198"/>
                  <a:pt x="145" y="197"/>
                  <a:pt x="144" y="197"/>
                </a:cubicBezTo>
                <a:cubicBezTo>
                  <a:pt x="144" y="197"/>
                  <a:pt x="144" y="196"/>
                  <a:pt x="143" y="196"/>
                </a:cubicBezTo>
                <a:cubicBezTo>
                  <a:pt x="143" y="195"/>
                  <a:pt x="142" y="195"/>
                  <a:pt x="141" y="194"/>
                </a:cubicBezTo>
                <a:cubicBezTo>
                  <a:pt x="136" y="188"/>
                  <a:pt x="131" y="181"/>
                  <a:pt x="126" y="175"/>
                </a:cubicBezTo>
                <a:cubicBezTo>
                  <a:pt x="126" y="175"/>
                  <a:pt x="125" y="174"/>
                  <a:pt x="125" y="174"/>
                </a:cubicBezTo>
                <a:cubicBezTo>
                  <a:pt x="125" y="174"/>
                  <a:pt x="125" y="175"/>
                  <a:pt x="125" y="175"/>
                </a:cubicBezTo>
                <a:cubicBezTo>
                  <a:pt x="126" y="178"/>
                  <a:pt x="127" y="181"/>
                  <a:pt x="129" y="183"/>
                </a:cubicBezTo>
                <a:cubicBezTo>
                  <a:pt x="131" y="188"/>
                  <a:pt x="133" y="194"/>
                  <a:pt x="135" y="199"/>
                </a:cubicBezTo>
                <a:cubicBezTo>
                  <a:pt x="136" y="201"/>
                  <a:pt x="137" y="203"/>
                  <a:pt x="138" y="205"/>
                </a:cubicBezTo>
                <a:cubicBezTo>
                  <a:pt x="144" y="200"/>
                  <a:pt x="150" y="196"/>
                  <a:pt x="157" y="192"/>
                </a:cubicBezTo>
                <a:cubicBezTo>
                  <a:pt x="151" y="185"/>
                  <a:pt x="145" y="178"/>
                  <a:pt x="139" y="172"/>
                </a:cubicBezTo>
                <a:close/>
                <a:moveTo>
                  <a:pt x="168" y="182"/>
                </a:moveTo>
                <a:cubicBezTo>
                  <a:pt x="169" y="182"/>
                  <a:pt x="169" y="182"/>
                  <a:pt x="169" y="182"/>
                </a:cubicBezTo>
                <a:cubicBezTo>
                  <a:pt x="169" y="180"/>
                  <a:pt x="169" y="179"/>
                  <a:pt x="168" y="178"/>
                </a:cubicBezTo>
                <a:cubicBezTo>
                  <a:pt x="168" y="174"/>
                  <a:pt x="167" y="170"/>
                  <a:pt x="166" y="166"/>
                </a:cubicBezTo>
                <a:cubicBezTo>
                  <a:pt x="164" y="160"/>
                  <a:pt x="163" y="154"/>
                  <a:pt x="162" y="148"/>
                </a:cubicBezTo>
                <a:cubicBezTo>
                  <a:pt x="161" y="147"/>
                  <a:pt x="161" y="147"/>
                  <a:pt x="161" y="146"/>
                </a:cubicBezTo>
                <a:cubicBezTo>
                  <a:pt x="157" y="149"/>
                  <a:pt x="153" y="152"/>
                  <a:pt x="149" y="154"/>
                </a:cubicBezTo>
                <a:cubicBezTo>
                  <a:pt x="155" y="164"/>
                  <a:pt x="161" y="173"/>
                  <a:pt x="168" y="182"/>
                </a:cubicBezTo>
                <a:close/>
                <a:moveTo>
                  <a:pt x="59" y="257"/>
                </a:moveTo>
                <a:cubicBezTo>
                  <a:pt x="49" y="247"/>
                  <a:pt x="38" y="238"/>
                  <a:pt x="28" y="227"/>
                </a:cubicBezTo>
                <a:cubicBezTo>
                  <a:pt x="27" y="228"/>
                  <a:pt x="26" y="228"/>
                  <a:pt x="25" y="228"/>
                </a:cubicBezTo>
                <a:cubicBezTo>
                  <a:pt x="25" y="229"/>
                  <a:pt x="24" y="229"/>
                  <a:pt x="23" y="230"/>
                </a:cubicBezTo>
                <a:cubicBezTo>
                  <a:pt x="25" y="232"/>
                  <a:pt x="27" y="233"/>
                  <a:pt x="29" y="235"/>
                </a:cubicBezTo>
                <a:cubicBezTo>
                  <a:pt x="33" y="238"/>
                  <a:pt x="36" y="242"/>
                  <a:pt x="40" y="247"/>
                </a:cubicBezTo>
                <a:cubicBezTo>
                  <a:pt x="42" y="250"/>
                  <a:pt x="45" y="253"/>
                  <a:pt x="48" y="255"/>
                </a:cubicBezTo>
                <a:cubicBezTo>
                  <a:pt x="48" y="256"/>
                  <a:pt x="49" y="256"/>
                  <a:pt x="49" y="256"/>
                </a:cubicBezTo>
                <a:cubicBezTo>
                  <a:pt x="50" y="256"/>
                  <a:pt x="50" y="257"/>
                  <a:pt x="51" y="257"/>
                </a:cubicBezTo>
                <a:cubicBezTo>
                  <a:pt x="52" y="257"/>
                  <a:pt x="53" y="258"/>
                  <a:pt x="53" y="259"/>
                </a:cubicBezTo>
                <a:cubicBezTo>
                  <a:pt x="53" y="260"/>
                  <a:pt x="54" y="260"/>
                  <a:pt x="54" y="260"/>
                </a:cubicBezTo>
                <a:cubicBezTo>
                  <a:pt x="55" y="262"/>
                  <a:pt x="57" y="263"/>
                  <a:pt x="58" y="264"/>
                </a:cubicBezTo>
                <a:cubicBezTo>
                  <a:pt x="59" y="264"/>
                  <a:pt x="60" y="264"/>
                  <a:pt x="61" y="264"/>
                </a:cubicBezTo>
                <a:cubicBezTo>
                  <a:pt x="61" y="263"/>
                  <a:pt x="62" y="263"/>
                  <a:pt x="63" y="262"/>
                </a:cubicBezTo>
                <a:cubicBezTo>
                  <a:pt x="72" y="256"/>
                  <a:pt x="80" y="249"/>
                  <a:pt x="89" y="242"/>
                </a:cubicBezTo>
                <a:cubicBezTo>
                  <a:pt x="89" y="242"/>
                  <a:pt x="89" y="241"/>
                  <a:pt x="90" y="241"/>
                </a:cubicBezTo>
                <a:cubicBezTo>
                  <a:pt x="89" y="241"/>
                  <a:pt x="89" y="241"/>
                  <a:pt x="89" y="241"/>
                </a:cubicBezTo>
                <a:cubicBezTo>
                  <a:pt x="86" y="243"/>
                  <a:pt x="82" y="246"/>
                  <a:pt x="79" y="248"/>
                </a:cubicBezTo>
                <a:cubicBezTo>
                  <a:pt x="74" y="253"/>
                  <a:pt x="68" y="257"/>
                  <a:pt x="63" y="262"/>
                </a:cubicBezTo>
                <a:cubicBezTo>
                  <a:pt x="62" y="262"/>
                  <a:pt x="62" y="262"/>
                  <a:pt x="62" y="263"/>
                </a:cubicBezTo>
                <a:cubicBezTo>
                  <a:pt x="60" y="264"/>
                  <a:pt x="59" y="263"/>
                  <a:pt x="58" y="262"/>
                </a:cubicBezTo>
                <a:cubicBezTo>
                  <a:pt x="57" y="261"/>
                  <a:pt x="57" y="259"/>
                  <a:pt x="58" y="258"/>
                </a:cubicBezTo>
                <a:cubicBezTo>
                  <a:pt x="59" y="258"/>
                  <a:pt x="59" y="258"/>
                  <a:pt x="59" y="257"/>
                </a:cubicBezTo>
                <a:close/>
                <a:moveTo>
                  <a:pt x="113" y="220"/>
                </a:moveTo>
                <a:cubicBezTo>
                  <a:pt x="113" y="217"/>
                  <a:pt x="100" y="189"/>
                  <a:pt x="98" y="187"/>
                </a:cubicBezTo>
                <a:cubicBezTo>
                  <a:pt x="95" y="189"/>
                  <a:pt x="92" y="191"/>
                  <a:pt x="88" y="193"/>
                </a:cubicBezTo>
                <a:cubicBezTo>
                  <a:pt x="96" y="202"/>
                  <a:pt x="105" y="211"/>
                  <a:pt x="113" y="220"/>
                </a:cubicBezTo>
                <a:close/>
                <a:moveTo>
                  <a:pt x="157" y="189"/>
                </a:moveTo>
                <a:cubicBezTo>
                  <a:pt x="157" y="188"/>
                  <a:pt x="146" y="157"/>
                  <a:pt x="146" y="156"/>
                </a:cubicBezTo>
                <a:cubicBezTo>
                  <a:pt x="142" y="158"/>
                  <a:pt x="139" y="161"/>
                  <a:pt x="136" y="163"/>
                </a:cubicBezTo>
                <a:cubicBezTo>
                  <a:pt x="143" y="172"/>
                  <a:pt x="150" y="180"/>
                  <a:pt x="157" y="189"/>
                </a:cubicBezTo>
                <a:close/>
                <a:moveTo>
                  <a:pt x="51" y="215"/>
                </a:moveTo>
                <a:cubicBezTo>
                  <a:pt x="58" y="224"/>
                  <a:pt x="66" y="233"/>
                  <a:pt x="75" y="242"/>
                </a:cubicBezTo>
                <a:cubicBezTo>
                  <a:pt x="74" y="240"/>
                  <a:pt x="60" y="211"/>
                  <a:pt x="60" y="210"/>
                </a:cubicBezTo>
                <a:cubicBezTo>
                  <a:pt x="57" y="212"/>
                  <a:pt x="54" y="213"/>
                  <a:pt x="51" y="215"/>
                </a:cubicBezTo>
                <a:close/>
                <a:moveTo>
                  <a:pt x="103" y="61"/>
                </a:moveTo>
                <a:cubicBezTo>
                  <a:pt x="103" y="61"/>
                  <a:pt x="103" y="61"/>
                  <a:pt x="103" y="61"/>
                </a:cubicBezTo>
                <a:cubicBezTo>
                  <a:pt x="104" y="61"/>
                  <a:pt x="104" y="62"/>
                  <a:pt x="105" y="62"/>
                </a:cubicBezTo>
                <a:cubicBezTo>
                  <a:pt x="111" y="66"/>
                  <a:pt x="117" y="69"/>
                  <a:pt x="123" y="73"/>
                </a:cubicBezTo>
                <a:cubicBezTo>
                  <a:pt x="134" y="79"/>
                  <a:pt x="145" y="87"/>
                  <a:pt x="155" y="94"/>
                </a:cubicBezTo>
                <a:cubicBezTo>
                  <a:pt x="160" y="98"/>
                  <a:pt x="164" y="101"/>
                  <a:pt x="169" y="104"/>
                </a:cubicBezTo>
                <a:cubicBezTo>
                  <a:pt x="169" y="104"/>
                  <a:pt x="170" y="105"/>
                  <a:pt x="170" y="105"/>
                </a:cubicBezTo>
                <a:cubicBezTo>
                  <a:pt x="170" y="105"/>
                  <a:pt x="171" y="105"/>
                  <a:pt x="171" y="105"/>
                </a:cubicBezTo>
                <a:cubicBezTo>
                  <a:pt x="171" y="104"/>
                  <a:pt x="171" y="104"/>
                  <a:pt x="170" y="104"/>
                </a:cubicBezTo>
                <a:cubicBezTo>
                  <a:pt x="170" y="103"/>
                  <a:pt x="169" y="102"/>
                  <a:pt x="169" y="102"/>
                </a:cubicBezTo>
                <a:cubicBezTo>
                  <a:pt x="167" y="100"/>
                  <a:pt x="164" y="97"/>
                  <a:pt x="162" y="95"/>
                </a:cubicBezTo>
                <a:cubicBezTo>
                  <a:pt x="157" y="91"/>
                  <a:pt x="151" y="87"/>
                  <a:pt x="145" y="84"/>
                </a:cubicBezTo>
                <a:cubicBezTo>
                  <a:pt x="132" y="75"/>
                  <a:pt x="118" y="68"/>
                  <a:pt x="104" y="61"/>
                </a:cubicBezTo>
                <a:cubicBezTo>
                  <a:pt x="104" y="61"/>
                  <a:pt x="104" y="61"/>
                  <a:pt x="103" y="61"/>
                </a:cubicBezTo>
                <a:close/>
                <a:moveTo>
                  <a:pt x="55" y="249"/>
                </a:moveTo>
                <a:cubicBezTo>
                  <a:pt x="54" y="248"/>
                  <a:pt x="54" y="248"/>
                  <a:pt x="54" y="248"/>
                </a:cubicBezTo>
                <a:cubicBezTo>
                  <a:pt x="51" y="242"/>
                  <a:pt x="48" y="236"/>
                  <a:pt x="44" y="230"/>
                </a:cubicBezTo>
                <a:cubicBezTo>
                  <a:pt x="43" y="227"/>
                  <a:pt x="41" y="224"/>
                  <a:pt x="40" y="221"/>
                </a:cubicBezTo>
                <a:cubicBezTo>
                  <a:pt x="40" y="221"/>
                  <a:pt x="40" y="221"/>
                  <a:pt x="39" y="221"/>
                </a:cubicBezTo>
                <a:cubicBezTo>
                  <a:pt x="36" y="223"/>
                  <a:pt x="33" y="224"/>
                  <a:pt x="30" y="226"/>
                </a:cubicBezTo>
                <a:cubicBezTo>
                  <a:pt x="31" y="227"/>
                  <a:pt x="52" y="247"/>
                  <a:pt x="55" y="249"/>
                </a:cubicBezTo>
                <a:close/>
                <a:moveTo>
                  <a:pt x="75" y="201"/>
                </a:moveTo>
                <a:cubicBezTo>
                  <a:pt x="79" y="206"/>
                  <a:pt x="94" y="224"/>
                  <a:pt x="97" y="225"/>
                </a:cubicBezTo>
                <a:cubicBezTo>
                  <a:pt x="92" y="215"/>
                  <a:pt x="88" y="206"/>
                  <a:pt x="83" y="196"/>
                </a:cubicBezTo>
                <a:cubicBezTo>
                  <a:pt x="81" y="198"/>
                  <a:pt x="78" y="199"/>
                  <a:pt x="75" y="201"/>
                </a:cubicBezTo>
                <a:close/>
                <a:moveTo>
                  <a:pt x="122" y="207"/>
                </a:moveTo>
                <a:cubicBezTo>
                  <a:pt x="122" y="207"/>
                  <a:pt x="122" y="207"/>
                  <a:pt x="122" y="207"/>
                </a:cubicBezTo>
                <a:cubicBezTo>
                  <a:pt x="118" y="198"/>
                  <a:pt x="115" y="188"/>
                  <a:pt x="111" y="179"/>
                </a:cubicBezTo>
                <a:cubicBezTo>
                  <a:pt x="108" y="181"/>
                  <a:pt x="105" y="183"/>
                  <a:pt x="102" y="184"/>
                </a:cubicBezTo>
                <a:cubicBezTo>
                  <a:pt x="109" y="192"/>
                  <a:pt x="115" y="200"/>
                  <a:pt x="122" y="207"/>
                </a:cubicBezTo>
                <a:close/>
                <a:moveTo>
                  <a:pt x="164" y="144"/>
                </a:moveTo>
                <a:cubicBezTo>
                  <a:pt x="166" y="147"/>
                  <a:pt x="168" y="150"/>
                  <a:pt x="170" y="153"/>
                </a:cubicBezTo>
                <a:cubicBezTo>
                  <a:pt x="173" y="157"/>
                  <a:pt x="176" y="161"/>
                  <a:pt x="178" y="166"/>
                </a:cubicBezTo>
                <a:cubicBezTo>
                  <a:pt x="179" y="166"/>
                  <a:pt x="179" y="166"/>
                  <a:pt x="180" y="167"/>
                </a:cubicBezTo>
                <a:cubicBezTo>
                  <a:pt x="178" y="157"/>
                  <a:pt x="175" y="147"/>
                  <a:pt x="173" y="137"/>
                </a:cubicBezTo>
                <a:cubicBezTo>
                  <a:pt x="170" y="140"/>
                  <a:pt x="167" y="142"/>
                  <a:pt x="164" y="144"/>
                </a:cubicBezTo>
                <a:close/>
                <a:moveTo>
                  <a:pt x="177" y="135"/>
                </a:moveTo>
                <a:cubicBezTo>
                  <a:pt x="179" y="139"/>
                  <a:pt x="191" y="155"/>
                  <a:pt x="194" y="157"/>
                </a:cubicBezTo>
                <a:cubicBezTo>
                  <a:pt x="192" y="147"/>
                  <a:pt x="188" y="139"/>
                  <a:pt x="185" y="130"/>
                </a:cubicBezTo>
                <a:cubicBezTo>
                  <a:pt x="183" y="131"/>
                  <a:pt x="180" y="133"/>
                  <a:pt x="177" y="135"/>
                </a:cubicBezTo>
                <a:close/>
                <a:moveTo>
                  <a:pt x="42" y="219"/>
                </a:moveTo>
                <a:cubicBezTo>
                  <a:pt x="44" y="222"/>
                  <a:pt x="45" y="224"/>
                  <a:pt x="46" y="226"/>
                </a:cubicBezTo>
                <a:cubicBezTo>
                  <a:pt x="51" y="234"/>
                  <a:pt x="57" y="241"/>
                  <a:pt x="64" y="248"/>
                </a:cubicBezTo>
                <a:cubicBezTo>
                  <a:pt x="64" y="248"/>
                  <a:pt x="64" y="248"/>
                  <a:pt x="65" y="248"/>
                </a:cubicBezTo>
                <a:cubicBezTo>
                  <a:pt x="65" y="248"/>
                  <a:pt x="65" y="248"/>
                  <a:pt x="65" y="248"/>
                </a:cubicBezTo>
                <a:cubicBezTo>
                  <a:pt x="59" y="238"/>
                  <a:pt x="54" y="227"/>
                  <a:pt x="48" y="217"/>
                </a:cubicBezTo>
                <a:cubicBezTo>
                  <a:pt x="46" y="218"/>
                  <a:pt x="44" y="218"/>
                  <a:pt x="42" y="219"/>
                </a:cubicBezTo>
                <a:close/>
                <a:moveTo>
                  <a:pt x="144" y="193"/>
                </a:moveTo>
                <a:cubicBezTo>
                  <a:pt x="143" y="189"/>
                  <a:pt x="142" y="186"/>
                  <a:pt x="141" y="183"/>
                </a:cubicBezTo>
                <a:cubicBezTo>
                  <a:pt x="139" y="180"/>
                  <a:pt x="138" y="177"/>
                  <a:pt x="137" y="174"/>
                </a:cubicBezTo>
                <a:cubicBezTo>
                  <a:pt x="136" y="171"/>
                  <a:pt x="134" y="168"/>
                  <a:pt x="133" y="164"/>
                </a:cubicBezTo>
                <a:cubicBezTo>
                  <a:pt x="130" y="166"/>
                  <a:pt x="128" y="168"/>
                  <a:pt x="125" y="169"/>
                </a:cubicBezTo>
                <a:cubicBezTo>
                  <a:pt x="131" y="177"/>
                  <a:pt x="137" y="185"/>
                  <a:pt x="144" y="193"/>
                </a:cubicBezTo>
                <a:close/>
                <a:moveTo>
                  <a:pt x="103" y="189"/>
                </a:moveTo>
                <a:cubicBezTo>
                  <a:pt x="103" y="189"/>
                  <a:pt x="103" y="190"/>
                  <a:pt x="102" y="190"/>
                </a:cubicBezTo>
                <a:cubicBezTo>
                  <a:pt x="107" y="199"/>
                  <a:pt x="113" y="209"/>
                  <a:pt x="116" y="219"/>
                </a:cubicBezTo>
                <a:cubicBezTo>
                  <a:pt x="119" y="217"/>
                  <a:pt x="121" y="216"/>
                  <a:pt x="124" y="214"/>
                </a:cubicBezTo>
                <a:cubicBezTo>
                  <a:pt x="117" y="206"/>
                  <a:pt x="110" y="198"/>
                  <a:pt x="103" y="189"/>
                </a:cubicBezTo>
                <a:close/>
                <a:moveTo>
                  <a:pt x="85" y="182"/>
                </a:moveTo>
                <a:cubicBezTo>
                  <a:pt x="85" y="181"/>
                  <a:pt x="85" y="181"/>
                  <a:pt x="85" y="181"/>
                </a:cubicBezTo>
                <a:cubicBezTo>
                  <a:pt x="84" y="182"/>
                  <a:pt x="84" y="182"/>
                  <a:pt x="83" y="182"/>
                </a:cubicBezTo>
                <a:cubicBezTo>
                  <a:pt x="80" y="184"/>
                  <a:pt x="76" y="185"/>
                  <a:pt x="73" y="187"/>
                </a:cubicBezTo>
                <a:cubicBezTo>
                  <a:pt x="72" y="187"/>
                  <a:pt x="71" y="187"/>
                  <a:pt x="70" y="186"/>
                </a:cubicBezTo>
                <a:cubicBezTo>
                  <a:pt x="70" y="186"/>
                  <a:pt x="70" y="185"/>
                  <a:pt x="71" y="184"/>
                </a:cubicBezTo>
                <a:cubicBezTo>
                  <a:pt x="72" y="183"/>
                  <a:pt x="73" y="181"/>
                  <a:pt x="74" y="181"/>
                </a:cubicBezTo>
                <a:cubicBezTo>
                  <a:pt x="78" y="178"/>
                  <a:pt x="81" y="176"/>
                  <a:pt x="84" y="173"/>
                </a:cubicBezTo>
                <a:cubicBezTo>
                  <a:pt x="84" y="173"/>
                  <a:pt x="85" y="173"/>
                  <a:pt x="85" y="173"/>
                </a:cubicBezTo>
                <a:cubicBezTo>
                  <a:pt x="84" y="173"/>
                  <a:pt x="84" y="173"/>
                  <a:pt x="84" y="173"/>
                </a:cubicBezTo>
                <a:cubicBezTo>
                  <a:pt x="82" y="174"/>
                  <a:pt x="80" y="175"/>
                  <a:pt x="79" y="175"/>
                </a:cubicBezTo>
                <a:cubicBezTo>
                  <a:pt x="78" y="176"/>
                  <a:pt x="77" y="176"/>
                  <a:pt x="77" y="177"/>
                </a:cubicBezTo>
                <a:cubicBezTo>
                  <a:pt x="76" y="177"/>
                  <a:pt x="76" y="178"/>
                  <a:pt x="75" y="178"/>
                </a:cubicBezTo>
                <a:cubicBezTo>
                  <a:pt x="74" y="177"/>
                  <a:pt x="74" y="178"/>
                  <a:pt x="73" y="178"/>
                </a:cubicBezTo>
                <a:cubicBezTo>
                  <a:pt x="72" y="179"/>
                  <a:pt x="71" y="179"/>
                  <a:pt x="70" y="180"/>
                </a:cubicBezTo>
                <a:cubicBezTo>
                  <a:pt x="69" y="180"/>
                  <a:pt x="69" y="181"/>
                  <a:pt x="68" y="181"/>
                </a:cubicBezTo>
                <a:cubicBezTo>
                  <a:pt x="68" y="183"/>
                  <a:pt x="68" y="184"/>
                  <a:pt x="67" y="185"/>
                </a:cubicBezTo>
                <a:cubicBezTo>
                  <a:pt x="67" y="186"/>
                  <a:pt x="66" y="186"/>
                  <a:pt x="65" y="186"/>
                </a:cubicBezTo>
                <a:cubicBezTo>
                  <a:pt x="65" y="186"/>
                  <a:pt x="64" y="187"/>
                  <a:pt x="64" y="187"/>
                </a:cubicBezTo>
                <a:cubicBezTo>
                  <a:pt x="59" y="191"/>
                  <a:pt x="55" y="195"/>
                  <a:pt x="51" y="199"/>
                </a:cubicBezTo>
                <a:cubicBezTo>
                  <a:pt x="50" y="199"/>
                  <a:pt x="50" y="199"/>
                  <a:pt x="50" y="199"/>
                </a:cubicBezTo>
                <a:cubicBezTo>
                  <a:pt x="50" y="199"/>
                  <a:pt x="50" y="200"/>
                  <a:pt x="50" y="200"/>
                </a:cubicBezTo>
                <a:cubicBezTo>
                  <a:pt x="51" y="199"/>
                  <a:pt x="52" y="199"/>
                  <a:pt x="53" y="198"/>
                </a:cubicBezTo>
                <a:cubicBezTo>
                  <a:pt x="58" y="196"/>
                  <a:pt x="62" y="193"/>
                  <a:pt x="67" y="191"/>
                </a:cubicBezTo>
                <a:cubicBezTo>
                  <a:pt x="68" y="190"/>
                  <a:pt x="69" y="190"/>
                  <a:pt x="71" y="190"/>
                </a:cubicBezTo>
                <a:cubicBezTo>
                  <a:pt x="71" y="190"/>
                  <a:pt x="72" y="190"/>
                  <a:pt x="72" y="190"/>
                </a:cubicBezTo>
                <a:cubicBezTo>
                  <a:pt x="74" y="189"/>
                  <a:pt x="76" y="187"/>
                  <a:pt x="77" y="186"/>
                </a:cubicBezTo>
                <a:cubicBezTo>
                  <a:pt x="80" y="185"/>
                  <a:pt x="82" y="183"/>
                  <a:pt x="85" y="182"/>
                </a:cubicBezTo>
                <a:close/>
                <a:moveTo>
                  <a:pt x="133" y="201"/>
                </a:moveTo>
                <a:cubicBezTo>
                  <a:pt x="129" y="191"/>
                  <a:pt x="125" y="182"/>
                  <a:pt x="121" y="172"/>
                </a:cubicBezTo>
                <a:cubicBezTo>
                  <a:pt x="119" y="174"/>
                  <a:pt x="117" y="175"/>
                  <a:pt x="114" y="176"/>
                </a:cubicBezTo>
                <a:cubicBezTo>
                  <a:pt x="120" y="185"/>
                  <a:pt x="126" y="193"/>
                  <a:pt x="133" y="201"/>
                </a:cubicBezTo>
                <a:close/>
                <a:moveTo>
                  <a:pt x="71" y="203"/>
                </a:moveTo>
                <a:cubicBezTo>
                  <a:pt x="69" y="205"/>
                  <a:pt x="66" y="206"/>
                  <a:pt x="64" y="208"/>
                </a:cubicBezTo>
                <a:cubicBezTo>
                  <a:pt x="70" y="215"/>
                  <a:pt x="76" y="222"/>
                  <a:pt x="82" y="229"/>
                </a:cubicBezTo>
                <a:cubicBezTo>
                  <a:pt x="82" y="229"/>
                  <a:pt x="83" y="229"/>
                  <a:pt x="83" y="229"/>
                </a:cubicBezTo>
                <a:cubicBezTo>
                  <a:pt x="79" y="220"/>
                  <a:pt x="75" y="212"/>
                  <a:pt x="71" y="203"/>
                </a:cubicBezTo>
                <a:close/>
                <a:moveTo>
                  <a:pt x="134" y="207"/>
                </a:moveTo>
                <a:cubicBezTo>
                  <a:pt x="128" y="200"/>
                  <a:pt x="122" y="192"/>
                  <a:pt x="116" y="184"/>
                </a:cubicBezTo>
                <a:cubicBezTo>
                  <a:pt x="120" y="193"/>
                  <a:pt x="123" y="203"/>
                  <a:pt x="127" y="212"/>
                </a:cubicBezTo>
                <a:cubicBezTo>
                  <a:pt x="129" y="210"/>
                  <a:pt x="132" y="208"/>
                  <a:pt x="134" y="207"/>
                </a:cubicBezTo>
                <a:close/>
                <a:moveTo>
                  <a:pt x="80" y="115"/>
                </a:moveTo>
                <a:cubicBezTo>
                  <a:pt x="78" y="116"/>
                  <a:pt x="77" y="116"/>
                  <a:pt x="76" y="117"/>
                </a:cubicBezTo>
                <a:cubicBezTo>
                  <a:pt x="76" y="117"/>
                  <a:pt x="75" y="117"/>
                  <a:pt x="75" y="118"/>
                </a:cubicBezTo>
                <a:cubicBezTo>
                  <a:pt x="72" y="121"/>
                  <a:pt x="69" y="124"/>
                  <a:pt x="65" y="127"/>
                </a:cubicBezTo>
                <a:cubicBezTo>
                  <a:pt x="65" y="127"/>
                  <a:pt x="65" y="127"/>
                  <a:pt x="65" y="128"/>
                </a:cubicBezTo>
                <a:cubicBezTo>
                  <a:pt x="65" y="128"/>
                  <a:pt x="64" y="129"/>
                  <a:pt x="64" y="130"/>
                </a:cubicBezTo>
                <a:cubicBezTo>
                  <a:pt x="63" y="131"/>
                  <a:pt x="63" y="133"/>
                  <a:pt x="63" y="135"/>
                </a:cubicBezTo>
                <a:cubicBezTo>
                  <a:pt x="64" y="136"/>
                  <a:pt x="64" y="137"/>
                  <a:pt x="64" y="138"/>
                </a:cubicBezTo>
                <a:cubicBezTo>
                  <a:pt x="64" y="138"/>
                  <a:pt x="65" y="137"/>
                  <a:pt x="65" y="137"/>
                </a:cubicBezTo>
                <a:cubicBezTo>
                  <a:pt x="66" y="135"/>
                  <a:pt x="67" y="134"/>
                  <a:pt x="69" y="132"/>
                </a:cubicBezTo>
                <a:cubicBezTo>
                  <a:pt x="72" y="128"/>
                  <a:pt x="75" y="124"/>
                  <a:pt x="79" y="119"/>
                </a:cubicBezTo>
                <a:cubicBezTo>
                  <a:pt x="79" y="119"/>
                  <a:pt x="79" y="119"/>
                  <a:pt x="79" y="118"/>
                </a:cubicBezTo>
                <a:cubicBezTo>
                  <a:pt x="80" y="117"/>
                  <a:pt x="80" y="116"/>
                  <a:pt x="80" y="115"/>
                </a:cubicBezTo>
                <a:close/>
                <a:moveTo>
                  <a:pt x="76" y="247"/>
                </a:moveTo>
                <a:cubicBezTo>
                  <a:pt x="75" y="246"/>
                  <a:pt x="74" y="245"/>
                  <a:pt x="73" y="244"/>
                </a:cubicBezTo>
                <a:cubicBezTo>
                  <a:pt x="68" y="239"/>
                  <a:pt x="63" y="233"/>
                  <a:pt x="58" y="227"/>
                </a:cubicBezTo>
                <a:cubicBezTo>
                  <a:pt x="57" y="227"/>
                  <a:pt x="57" y="227"/>
                  <a:pt x="57" y="226"/>
                </a:cubicBezTo>
                <a:cubicBezTo>
                  <a:pt x="61" y="235"/>
                  <a:pt x="66" y="243"/>
                  <a:pt x="69" y="251"/>
                </a:cubicBezTo>
                <a:cubicBezTo>
                  <a:pt x="72" y="250"/>
                  <a:pt x="74" y="248"/>
                  <a:pt x="76" y="247"/>
                </a:cubicBezTo>
                <a:close/>
                <a:moveTo>
                  <a:pt x="108" y="60"/>
                </a:moveTo>
                <a:cubicBezTo>
                  <a:pt x="108" y="60"/>
                  <a:pt x="108" y="60"/>
                  <a:pt x="108" y="60"/>
                </a:cubicBezTo>
                <a:cubicBezTo>
                  <a:pt x="108" y="60"/>
                  <a:pt x="108" y="59"/>
                  <a:pt x="107" y="59"/>
                </a:cubicBezTo>
                <a:cubicBezTo>
                  <a:pt x="100" y="55"/>
                  <a:pt x="92" y="50"/>
                  <a:pt x="84" y="47"/>
                </a:cubicBezTo>
                <a:cubicBezTo>
                  <a:pt x="71" y="40"/>
                  <a:pt x="58" y="34"/>
                  <a:pt x="45" y="28"/>
                </a:cubicBezTo>
                <a:cubicBezTo>
                  <a:pt x="44" y="27"/>
                  <a:pt x="42" y="27"/>
                  <a:pt x="41" y="26"/>
                </a:cubicBezTo>
                <a:cubicBezTo>
                  <a:pt x="42" y="27"/>
                  <a:pt x="43" y="28"/>
                  <a:pt x="44" y="28"/>
                </a:cubicBezTo>
                <a:cubicBezTo>
                  <a:pt x="56" y="34"/>
                  <a:pt x="68" y="41"/>
                  <a:pt x="79" y="47"/>
                </a:cubicBezTo>
                <a:cubicBezTo>
                  <a:pt x="80" y="47"/>
                  <a:pt x="81" y="48"/>
                  <a:pt x="82" y="48"/>
                </a:cubicBezTo>
                <a:cubicBezTo>
                  <a:pt x="90" y="52"/>
                  <a:pt x="98" y="55"/>
                  <a:pt x="106" y="59"/>
                </a:cubicBezTo>
                <a:cubicBezTo>
                  <a:pt x="107" y="59"/>
                  <a:pt x="107" y="60"/>
                  <a:pt x="108" y="60"/>
                </a:cubicBezTo>
                <a:close/>
                <a:moveTo>
                  <a:pt x="168" y="185"/>
                </a:moveTo>
                <a:cubicBezTo>
                  <a:pt x="161" y="179"/>
                  <a:pt x="157" y="171"/>
                  <a:pt x="152" y="164"/>
                </a:cubicBezTo>
                <a:cubicBezTo>
                  <a:pt x="155" y="173"/>
                  <a:pt x="158" y="181"/>
                  <a:pt x="161" y="189"/>
                </a:cubicBezTo>
                <a:cubicBezTo>
                  <a:pt x="163" y="188"/>
                  <a:pt x="165" y="186"/>
                  <a:pt x="168" y="185"/>
                </a:cubicBezTo>
                <a:close/>
                <a:moveTo>
                  <a:pt x="57" y="167"/>
                </a:moveTo>
                <a:cubicBezTo>
                  <a:pt x="56" y="168"/>
                  <a:pt x="55" y="168"/>
                  <a:pt x="55" y="169"/>
                </a:cubicBezTo>
                <a:cubicBezTo>
                  <a:pt x="54" y="169"/>
                  <a:pt x="53" y="170"/>
                  <a:pt x="53" y="171"/>
                </a:cubicBezTo>
                <a:cubicBezTo>
                  <a:pt x="52" y="171"/>
                  <a:pt x="51" y="172"/>
                  <a:pt x="51" y="173"/>
                </a:cubicBezTo>
                <a:cubicBezTo>
                  <a:pt x="50" y="177"/>
                  <a:pt x="49" y="181"/>
                  <a:pt x="48" y="185"/>
                </a:cubicBezTo>
                <a:cubicBezTo>
                  <a:pt x="47" y="185"/>
                  <a:pt x="47" y="186"/>
                  <a:pt x="47" y="186"/>
                </a:cubicBezTo>
                <a:cubicBezTo>
                  <a:pt x="51" y="183"/>
                  <a:pt x="55" y="181"/>
                  <a:pt x="58" y="178"/>
                </a:cubicBezTo>
                <a:cubicBezTo>
                  <a:pt x="58" y="174"/>
                  <a:pt x="58" y="171"/>
                  <a:pt x="57" y="167"/>
                </a:cubicBezTo>
                <a:close/>
                <a:moveTo>
                  <a:pt x="67" y="262"/>
                </a:moveTo>
                <a:cubicBezTo>
                  <a:pt x="67" y="262"/>
                  <a:pt x="68" y="263"/>
                  <a:pt x="68" y="263"/>
                </a:cubicBezTo>
                <a:cubicBezTo>
                  <a:pt x="68" y="262"/>
                  <a:pt x="68" y="262"/>
                  <a:pt x="69" y="262"/>
                </a:cubicBezTo>
                <a:cubicBezTo>
                  <a:pt x="71" y="261"/>
                  <a:pt x="73" y="259"/>
                  <a:pt x="75" y="257"/>
                </a:cubicBezTo>
                <a:cubicBezTo>
                  <a:pt x="81" y="253"/>
                  <a:pt x="86" y="248"/>
                  <a:pt x="92" y="244"/>
                </a:cubicBezTo>
                <a:cubicBezTo>
                  <a:pt x="102" y="236"/>
                  <a:pt x="113" y="228"/>
                  <a:pt x="123" y="221"/>
                </a:cubicBezTo>
                <a:cubicBezTo>
                  <a:pt x="128" y="217"/>
                  <a:pt x="134" y="212"/>
                  <a:pt x="140" y="208"/>
                </a:cubicBezTo>
                <a:cubicBezTo>
                  <a:pt x="140" y="207"/>
                  <a:pt x="141" y="207"/>
                  <a:pt x="141" y="207"/>
                </a:cubicBezTo>
                <a:cubicBezTo>
                  <a:pt x="140" y="207"/>
                  <a:pt x="139" y="208"/>
                  <a:pt x="138" y="209"/>
                </a:cubicBezTo>
                <a:cubicBezTo>
                  <a:pt x="122" y="219"/>
                  <a:pt x="107" y="231"/>
                  <a:pt x="92" y="243"/>
                </a:cubicBezTo>
                <a:cubicBezTo>
                  <a:pt x="84" y="249"/>
                  <a:pt x="76" y="255"/>
                  <a:pt x="68" y="262"/>
                </a:cubicBezTo>
                <a:cubicBezTo>
                  <a:pt x="68" y="262"/>
                  <a:pt x="68" y="262"/>
                  <a:pt x="67" y="262"/>
                </a:cubicBezTo>
                <a:close/>
                <a:moveTo>
                  <a:pt x="116" y="89"/>
                </a:moveTo>
                <a:cubicBezTo>
                  <a:pt x="114" y="88"/>
                  <a:pt x="112" y="87"/>
                  <a:pt x="110" y="86"/>
                </a:cubicBezTo>
                <a:cubicBezTo>
                  <a:pt x="109" y="86"/>
                  <a:pt x="109" y="86"/>
                  <a:pt x="108" y="87"/>
                </a:cubicBezTo>
                <a:cubicBezTo>
                  <a:pt x="108" y="87"/>
                  <a:pt x="108" y="88"/>
                  <a:pt x="107" y="88"/>
                </a:cubicBezTo>
                <a:cubicBezTo>
                  <a:pt x="106" y="92"/>
                  <a:pt x="105" y="96"/>
                  <a:pt x="104" y="100"/>
                </a:cubicBezTo>
                <a:cubicBezTo>
                  <a:pt x="104" y="100"/>
                  <a:pt x="104" y="101"/>
                  <a:pt x="104" y="101"/>
                </a:cubicBezTo>
                <a:cubicBezTo>
                  <a:pt x="106" y="101"/>
                  <a:pt x="107" y="100"/>
                  <a:pt x="107" y="99"/>
                </a:cubicBezTo>
                <a:cubicBezTo>
                  <a:pt x="108" y="98"/>
                  <a:pt x="109" y="97"/>
                  <a:pt x="111" y="97"/>
                </a:cubicBezTo>
                <a:cubicBezTo>
                  <a:pt x="113" y="94"/>
                  <a:pt x="115" y="91"/>
                  <a:pt x="116" y="89"/>
                </a:cubicBezTo>
                <a:close/>
                <a:moveTo>
                  <a:pt x="91" y="57"/>
                </a:moveTo>
                <a:cubicBezTo>
                  <a:pt x="91" y="57"/>
                  <a:pt x="90" y="57"/>
                  <a:pt x="90" y="57"/>
                </a:cubicBezTo>
                <a:cubicBezTo>
                  <a:pt x="86" y="54"/>
                  <a:pt x="82" y="52"/>
                  <a:pt x="78" y="50"/>
                </a:cubicBezTo>
                <a:cubicBezTo>
                  <a:pt x="72" y="47"/>
                  <a:pt x="66" y="45"/>
                  <a:pt x="60" y="42"/>
                </a:cubicBezTo>
                <a:cubicBezTo>
                  <a:pt x="59" y="42"/>
                  <a:pt x="59" y="42"/>
                  <a:pt x="59" y="42"/>
                </a:cubicBezTo>
                <a:cubicBezTo>
                  <a:pt x="59" y="42"/>
                  <a:pt x="59" y="42"/>
                  <a:pt x="60" y="42"/>
                </a:cubicBezTo>
                <a:cubicBezTo>
                  <a:pt x="66" y="46"/>
                  <a:pt x="72" y="50"/>
                  <a:pt x="79" y="54"/>
                </a:cubicBezTo>
                <a:cubicBezTo>
                  <a:pt x="79" y="54"/>
                  <a:pt x="80" y="54"/>
                  <a:pt x="80" y="55"/>
                </a:cubicBezTo>
                <a:cubicBezTo>
                  <a:pt x="82" y="56"/>
                  <a:pt x="83" y="56"/>
                  <a:pt x="85" y="57"/>
                </a:cubicBezTo>
                <a:cubicBezTo>
                  <a:pt x="85" y="58"/>
                  <a:pt x="86" y="58"/>
                  <a:pt x="86" y="58"/>
                </a:cubicBezTo>
                <a:cubicBezTo>
                  <a:pt x="87" y="57"/>
                  <a:pt x="89" y="57"/>
                  <a:pt x="91" y="57"/>
                </a:cubicBezTo>
                <a:close/>
                <a:moveTo>
                  <a:pt x="40" y="159"/>
                </a:moveTo>
                <a:cubicBezTo>
                  <a:pt x="40" y="158"/>
                  <a:pt x="41" y="158"/>
                  <a:pt x="41" y="158"/>
                </a:cubicBezTo>
                <a:cubicBezTo>
                  <a:pt x="43" y="156"/>
                  <a:pt x="45" y="154"/>
                  <a:pt x="48" y="152"/>
                </a:cubicBezTo>
                <a:cubicBezTo>
                  <a:pt x="48" y="151"/>
                  <a:pt x="49" y="151"/>
                  <a:pt x="49" y="150"/>
                </a:cubicBezTo>
                <a:cubicBezTo>
                  <a:pt x="50" y="148"/>
                  <a:pt x="50" y="146"/>
                  <a:pt x="52" y="144"/>
                </a:cubicBezTo>
                <a:cubicBezTo>
                  <a:pt x="52" y="144"/>
                  <a:pt x="52" y="143"/>
                  <a:pt x="52" y="143"/>
                </a:cubicBezTo>
                <a:cubicBezTo>
                  <a:pt x="52" y="142"/>
                  <a:pt x="51" y="142"/>
                  <a:pt x="51" y="141"/>
                </a:cubicBezTo>
                <a:cubicBezTo>
                  <a:pt x="51" y="141"/>
                  <a:pt x="51" y="141"/>
                  <a:pt x="51" y="141"/>
                </a:cubicBezTo>
                <a:cubicBezTo>
                  <a:pt x="47" y="145"/>
                  <a:pt x="43" y="149"/>
                  <a:pt x="40" y="153"/>
                </a:cubicBezTo>
                <a:cubicBezTo>
                  <a:pt x="39" y="153"/>
                  <a:pt x="39" y="153"/>
                  <a:pt x="39" y="154"/>
                </a:cubicBezTo>
                <a:cubicBezTo>
                  <a:pt x="39" y="155"/>
                  <a:pt x="39" y="157"/>
                  <a:pt x="40" y="159"/>
                </a:cubicBezTo>
                <a:close/>
                <a:moveTo>
                  <a:pt x="104" y="90"/>
                </a:moveTo>
                <a:cubicBezTo>
                  <a:pt x="104" y="90"/>
                  <a:pt x="103" y="90"/>
                  <a:pt x="103" y="91"/>
                </a:cubicBezTo>
                <a:cubicBezTo>
                  <a:pt x="101" y="92"/>
                  <a:pt x="100" y="93"/>
                  <a:pt x="99" y="94"/>
                </a:cubicBezTo>
                <a:cubicBezTo>
                  <a:pt x="97" y="95"/>
                  <a:pt x="97" y="96"/>
                  <a:pt x="96" y="97"/>
                </a:cubicBezTo>
                <a:cubicBezTo>
                  <a:pt x="95" y="100"/>
                  <a:pt x="94" y="103"/>
                  <a:pt x="93" y="106"/>
                </a:cubicBezTo>
                <a:cubicBezTo>
                  <a:pt x="93" y="106"/>
                  <a:pt x="93" y="106"/>
                  <a:pt x="93" y="106"/>
                </a:cubicBezTo>
                <a:cubicBezTo>
                  <a:pt x="93" y="106"/>
                  <a:pt x="93" y="106"/>
                  <a:pt x="93" y="106"/>
                </a:cubicBezTo>
                <a:cubicBezTo>
                  <a:pt x="95" y="105"/>
                  <a:pt x="98" y="104"/>
                  <a:pt x="100" y="103"/>
                </a:cubicBezTo>
                <a:cubicBezTo>
                  <a:pt x="101" y="103"/>
                  <a:pt x="101" y="102"/>
                  <a:pt x="101" y="102"/>
                </a:cubicBezTo>
                <a:cubicBezTo>
                  <a:pt x="102" y="100"/>
                  <a:pt x="102" y="98"/>
                  <a:pt x="103" y="96"/>
                </a:cubicBezTo>
                <a:cubicBezTo>
                  <a:pt x="103" y="94"/>
                  <a:pt x="104" y="92"/>
                  <a:pt x="104" y="90"/>
                </a:cubicBezTo>
                <a:close/>
                <a:moveTo>
                  <a:pt x="39" y="64"/>
                </a:moveTo>
                <a:cubicBezTo>
                  <a:pt x="39" y="64"/>
                  <a:pt x="39" y="64"/>
                  <a:pt x="39" y="64"/>
                </a:cubicBezTo>
                <a:cubicBezTo>
                  <a:pt x="36" y="67"/>
                  <a:pt x="33" y="69"/>
                  <a:pt x="30" y="72"/>
                </a:cubicBezTo>
                <a:cubicBezTo>
                  <a:pt x="30" y="72"/>
                  <a:pt x="29" y="73"/>
                  <a:pt x="29" y="73"/>
                </a:cubicBezTo>
                <a:cubicBezTo>
                  <a:pt x="27" y="76"/>
                  <a:pt x="27" y="76"/>
                  <a:pt x="27" y="80"/>
                </a:cubicBezTo>
                <a:cubicBezTo>
                  <a:pt x="26" y="82"/>
                  <a:pt x="26" y="83"/>
                  <a:pt x="26" y="84"/>
                </a:cubicBezTo>
                <a:cubicBezTo>
                  <a:pt x="26" y="84"/>
                  <a:pt x="27" y="85"/>
                  <a:pt x="27" y="85"/>
                </a:cubicBezTo>
                <a:cubicBezTo>
                  <a:pt x="27" y="84"/>
                  <a:pt x="27" y="84"/>
                  <a:pt x="27" y="84"/>
                </a:cubicBezTo>
                <a:cubicBezTo>
                  <a:pt x="29" y="81"/>
                  <a:pt x="31" y="78"/>
                  <a:pt x="34" y="76"/>
                </a:cubicBezTo>
                <a:cubicBezTo>
                  <a:pt x="34" y="75"/>
                  <a:pt x="34" y="75"/>
                  <a:pt x="35" y="74"/>
                </a:cubicBezTo>
                <a:cubicBezTo>
                  <a:pt x="36" y="71"/>
                  <a:pt x="37" y="68"/>
                  <a:pt x="39" y="65"/>
                </a:cubicBezTo>
                <a:cubicBezTo>
                  <a:pt x="39" y="64"/>
                  <a:pt x="39" y="64"/>
                  <a:pt x="39" y="64"/>
                </a:cubicBezTo>
                <a:close/>
                <a:moveTo>
                  <a:pt x="101" y="176"/>
                </a:moveTo>
                <a:cubicBezTo>
                  <a:pt x="101" y="176"/>
                  <a:pt x="101" y="176"/>
                  <a:pt x="101" y="176"/>
                </a:cubicBezTo>
                <a:cubicBezTo>
                  <a:pt x="101" y="176"/>
                  <a:pt x="101" y="175"/>
                  <a:pt x="102" y="175"/>
                </a:cubicBezTo>
                <a:cubicBezTo>
                  <a:pt x="114" y="167"/>
                  <a:pt x="125" y="160"/>
                  <a:pt x="137" y="152"/>
                </a:cubicBezTo>
                <a:cubicBezTo>
                  <a:pt x="137" y="151"/>
                  <a:pt x="138" y="151"/>
                  <a:pt x="138" y="151"/>
                </a:cubicBezTo>
                <a:cubicBezTo>
                  <a:pt x="138" y="151"/>
                  <a:pt x="138" y="151"/>
                  <a:pt x="138" y="150"/>
                </a:cubicBezTo>
                <a:cubicBezTo>
                  <a:pt x="138" y="151"/>
                  <a:pt x="137" y="151"/>
                  <a:pt x="137" y="151"/>
                </a:cubicBezTo>
                <a:cubicBezTo>
                  <a:pt x="131" y="154"/>
                  <a:pt x="124" y="158"/>
                  <a:pt x="118" y="161"/>
                </a:cubicBezTo>
                <a:cubicBezTo>
                  <a:pt x="118" y="162"/>
                  <a:pt x="117" y="162"/>
                  <a:pt x="117" y="162"/>
                </a:cubicBezTo>
                <a:cubicBezTo>
                  <a:pt x="115" y="165"/>
                  <a:pt x="112" y="166"/>
                  <a:pt x="110" y="168"/>
                </a:cubicBezTo>
                <a:cubicBezTo>
                  <a:pt x="107" y="171"/>
                  <a:pt x="104" y="173"/>
                  <a:pt x="101" y="175"/>
                </a:cubicBezTo>
                <a:cubicBezTo>
                  <a:pt x="101" y="175"/>
                  <a:pt x="101" y="175"/>
                  <a:pt x="101" y="176"/>
                </a:cubicBezTo>
                <a:close/>
                <a:moveTo>
                  <a:pt x="102" y="145"/>
                </a:moveTo>
                <a:cubicBezTo>
                  <a:pt x="102" y="145"/>
                  <a:pt x="102" y="145"/>
                  <a:pt x="102" y="145"/>
                </a:cubicBezTo>
                <a:cubicBezTo>
                  <a:pt x="101" y="144"/>
                  <a:pt x="100" y="144"/>
                  <a:pt x="100" y="144"/>
                </a:cubicBezTo>
                <a:cubicBezTo>
                  <a:pt x="98" y="144"/>
                  <a:pt x="96" y="144"/>
                  <a:pt x="94" y="145"/>
                </a:cubicBezTo>
                <a:cubicBezTo>
                  <a:pt x="93" y="145"/>
                  <a:pt x="91" y="146"/>
                  <a:pt x="90" y="147"/>
                </a:cubicBezTo>
                <a:cubicBezTo>
                  <a:pt x="89" y="150"/>
                  <a:pt x="87" y="152"/>
                  <a:pt x="86" y="155"/>
                </a:cubicBezTo>
                <a:cubicBezTo>
                  <a:pt x="86" y="155"/>
                  <a:pt x="86" y="156"/>
                  <a:pt x="85" y="156"/>
                </a:cubicBezTo>
                <a:cubicBezTo>
                  <a:pt x="86" y="156"/>
                  <a:pt x="86" y="156"/>
                  <a:pt x="86" y="156"/>
                </a:cubicBezTo>
                <a:cubicBezTo>
                  <a:pt x="91" y="153"/>
                  <a:pt x="96" y="149"/>
                  <a:pt x="102" y="145"/>
                </a:cubicBezTo>
                <a:close/>
                <a:moveTo>
                  <a:pt x="100" y="106"/>
                </a:moveTo>
                <a:cubicBezTo>
                  <a:pt x="97" y="108"/>
                  <a:pt x="94" y="109"/>
                  <a:pt x="92" y="110"/>
                </a:cubicBezTo>
                <a:cubicBezTo>
                  <a:pt x="91" y="110"/>
                  <a:pt x="90" y="111"/>
                  <a:pt x="90" y="111"/>
                </a:cubicBezTo>
                <a:cubicBezTo>
                  <a:pt x="88" y="114"/>
                  <a:pt x="87" y="117"/>
                  <a:pt x="86" y="120"/>
                </a:cubicBezTo>
                <a:cubicBezTo>
                  <a:pt x="85" y="120"/>
                  <a:pt x="85" y="121"/>
                  <a:pt x="85" y="121"/>
                </a:cubicBezTo>
                <a:cubicBezTo>
                  <a:pt x="87" y="120"/>
                  <a:pt x="88" y="120"/>
                  <a:pt x="89" y="118"/>
                </a:cubicBezTo>
                <a:cubicBezTo>
                  <a:pt x="89" y="117"/>
                  <a:pt x="90" y="117"/>
                  <a:pt x="90" y="117"/>
                </a:cubicBezTo>
                <a:cubicBezTo>
                  <a:pt x="92" y="116"/>
                  <a:pt x="93" y="115"/>
                  <a:pt x="94" y="114"/>
                </a:cubicBezTo>
                <a:cubicBezTo>
                  <a:pt x="95" y="113"/>
                  <a:pt x="96" y="112"/>
                  <a:pt x="97" y="111"/>
                </a:cubicBezTo>
                <a:cubicBezTo>
                  <a:pt x="99" y="110"/>
                  <a:pt x="99" y="108"/>
                  <a:pt x="100" y="106"/>
                </a:cubicBezTo>
                <a:close/>
                <a:moveTo>
                  <a:pt x="69" y="102"/>
                </a:moveTo>
                <a:cubicBezTo>
                  <a:pt x="70" y="104"/>
                  <a:pt x="70" y="104"/>
                  <a:pt x="69" y="105"/>
                </a:cubicBezTo>
                <a:cubicBezTo>
                  <a:pt x="68" y="106"/>
                  <a:pt x="68" y="106"/>
                  <a:pt x="68" y="107"/>
                </a:cubicBezTo>
                <a:cubicBezTo>
                  <a:pt x="66" y="109"/>
                  <a:pt x="64" y="111"/>
                  <a:pt x="62" y="113"/>
                </a:cubicBezTo>
                <a:cubicBezTo>
                  <a:pt x="62" y="113"/>
                  <a:pt x="61" y="114"/>
                  <a:pt x="61" y="114"/>
                </a:cubicBezTo>
                <a:cubicBezTo>
                  <a:pt x="61" y="115"/>
                  <a:pt x="61" y="116"/>
                  <a:pt x="62" y="118"/>
                </a:cubicBezTo>
                <a:cubicBezTo>
                  <a:pt x="62" y="117"/>
                  <a:pt x="63" y="117"/>
                  <a:pt x="63" y="116"/>
                </a:cubicBezTo>
                <a:cubicBezTo>
                  <a:pt x="65" y="114"/>
                  <a:pt x="67" y="111"/>
                  <a:pt x="69" y="109"/>
                </a:cubicBezTo>
                <a:cubicBezTo>
                  <a:pt x="71" y="107"/>
                  <a:pt x="72" y="105"/>
                  <a:pt x="73" y="102"/>
                </a:cubicBezTo>
                <a:cubicBezTo>
                  <a:pt x="73" y="102"/>
                  <a:pt x="73" y="102"/>
                  <a:pt x="73" y="101"/>
                </a:cubicBezTo>
                <a:cubicBezTo>
                  <a:pt x="72" y="101"/>
                  <a:pt x="72" y="100"/>
                  <a:pt x="71" y="99"/>
                </a:cubicBezTo>
                <a:cubicBezTo>
                  <a:pt x="70" y="100"/>
                  <a:pt x="70" y="101"/>
                  <a:pt x="69" y="102"/>
                </a:cubicBezTo>
                <a:close/>
                <a:moveTo>
                  <a:pt x="106" y="69"/>
                </a:moveTo>
                <a:cubicBezTo>
                  <a:pt x="116" y="74"/>
                  <a:pt x="126" y="79"/>
                  <a:pt x="135" y="84"/>
                </a:cubicBezTo>
                <a:cubicBezTo>
                  <a:pt x="135" y="84"/>
                  <a:pt x="135" y="84"/>
                  <a:pt x="135" y="84"/>
                </a:cubicBezTo>
                <a:cubicBezTo>
                  <a:pt x="126" y="78"/>
                  <a:pt x="117" y="73"/>
                  <a:pt x="108" y="67"/>
                </a:cubicBezTo>
                <a:cubicBezTo>
                  <a:pt x="107" y="68"/>
                  <a:pt x="106" y="68"/>
                  <a:pt x="106" y="69"/>
                </a:cubicBezTo>
                <a:close/>
                <a:moveTo>
                  <a:pt x="119" y="109"/>
                </a:moveTo>
                <a:cubicBezTo>
                  <a:pt x="120" y="109"/>
                  <a:pt x="120" y="109"/>
                  <a:pt x="121" y="109"/>
                </a:cubicBezTo>
                <a:cubicBezTo>
                  <a:pt x="122" y="109"/>
                  <a:pt x="124" y="108"/>
                  <a:pt x="126" y="108"/>
                </a:cubicBezTo>
                <a:cubicBezTo>
                  <a:pt x="127" y="108"/>
                  <a:pt x="127" y="108"/>
                  <a:pt x="127" y="107"/>
                </a:cubicBezTo>
                <a:cubicBezTo>
                  <a:pt x="127" y="106"/>
                  <a:pt x="127" y="106"/>
                  <a:pt x="127" y="105"/>
                </a:cubicBezTo>
                <a:cubicBezTo>
                  <a:pt x="127" y="103"/>
                  <a:pt x="127" y="101"/>
                  <a:pt x="127" y="98"/>
                </a:cubicBezTo>
                <a:cubicBezTo>
                  <a:pt x="127" y="98"/>
                  <a:pt x="127" y="97"/>
                  <a:pt x="127" y="96"/>
                </a:cubicBezTo>
                <a:cubicBezTo>
                  <a:pt x="126" y="98"/>
                  <a:pt x="120" y="107"/>
                  <a:pt x="119" y="109"/>
                </a:cubicBezTo>
                <a:close/>
                <a:moveTo>
                  <a:pt x="6" y="101"/>
                </a:moveTo>
                <a:cubicBezTo>
                  <a:pt x="5" y="111"/>
                  <a:pt x="5" y="121"/>
                  <a:pt x="5" y="132"/>
                </a:cubicBezTo>
                <a:cubicBezTo>
                  <a:pt x="6" y="131"/>
                  <a:pt x="6" y="130"/>
                  <a:pt x="7" y="130"/>
                </a:cubicBezTo>
                <a:cubicBezTo>
                  <a:pt x="7" y="129"/>
                  <a:pt x="8" y="128"/>
                  <a:pt x="8" y="127"/>
                </a:cubicBezTo>
                <a:cubicBezTo>
                  <a:pt x="8" y="125"/>
                  <a:pt x="8" y="123"/>
                  <a:pt x="8" y="121"/>
                </a:cubicBezTo>
                <a:cubicBezTo>
                  <a:pt x="8" y="119"/>
                  <a:pt x="8" y="117"/>
                  <a:pt x="8" y="116"/>
                </a:cubicBezTo>
                <a:cubicBezTo>
                  <a:pt x="6" y="115"/>
                  <a:pt x="5" y="114"/>
                  <a:pt x="6" y="113"/>
                </a:cubicBezTo>
                <a:cubicBezTo>
                  <a:pt x="6" y="112"/>
                  <a:pt x="6" y="112"/>
                  <a:pt x="7" y="111"/>
                </a:cubicBezTo>
                <a:cubicBezTo>
                  <a:pt x="7" y="111"/>
                  <a:pt x="7" y="111"/>
                  <a:pt x="7" y="110"/>
                </a:cubicBezTo>
                <a:cubicBezTo>
                  <a:pt x="7" y="107"/>
                  <a:pt x="6" y="104"/>
                  <a:pt x="6" y="101"/>
                </a:cubicBezTo>
                <a:close/>
                <a:moveTo>
                  <a:pt x="71" y="158"/>
                </a:moveTo>
                <a:cubicBezTo>
                  <a:pt x="70" y="158"/>
                  <a:pt x="68" y="158"/>
                  <a:pt x="67" y="158"/>
                </a:cubicBezTo>
                <a:cubicBezTo>
                  <a:pt x="65" y="158"/>
                  <a:pt x="65" y="159"/>
                  <a:pt x="65" y="160"/>
                </a:cubicBezTo>
                <a:cubicBezTo>
                  <a:pt x="65" y="164"/>
                  <a:pt x="65" y="168"/>
                  <a:pt x="65" y="172"/>
                </a:cubicBezTo>
                <a:cubicBezTo>
                  <a:pt x="65" y="172"/>
                  <a:pt x="65" y="172"/>
                  <a:pt x="65" y="173"/>
                </a:cubicBezTo>
                <a:cubicBezTo>
                  <a:pt x="66" y="172"/>
                  <a:pt x="67" y="171"/>
                  <a:pt x="67" y="171"/>
                </a:cubicBezTo>
                <a:cubicBezTo>
                  <a:pt x="66" y="169"/>
                  <a:pt x="67" y="168"/>
                  <a:pt x="67" y="167"/>
                </a:cubicBezTo>
                <a:cubicBezTo>
                  <a:pt x="68" y="164"/>
                  <a:pt x="70" y="162"/>
                  <a:pt x="71" y="159"/>
                </a:cubicBezTo>
                <a:cubicBezTo>
                  <a:pt x="71" y="159"/>
                  <a:pt x="71" y="158"/>
                  <a:pt x="71" y="158"/>
                </a:cubicBezTo>
                <a:close/>
                <a:moveTo>
                  <a:pt x="41" y="47"/>
                </a:moveTo>
                <a:cubicBezTo>
                  <a:pt x="41" y="48"/>
                  <a:pt x="42" y="48"/>
                  <a:pt x="42" y="49"/>
                </a:cubicBezTo>
                <a:cubicBezTo>
                  <a:pt x="43" y="49"/>
                  <a:pt x="43" y="49"/>
                  <a:pt x="43" y="48"/>
                </a:cubicBezTo>
                <a:cubicBezTo>
                  <a:pt x="44" y="48"/>
                  <a:pt x="44" y="47"/>
                  <a:pt x="45" y="47"/>
                </a:cubicBezTo>
                <a:cubicBezTo>
                  <a:pt x="45" y="46"/>
                  <a:pt x="46" y="46"/>
                  <a:pt x="47" y="46"/>
                </a:cubicBezTo>
                <a:cubicBezTo>
                  <a:pt x="48" y="47"/>
                  <a:pt x="48" y="47"/>
                  <a:pt x="48" y="48"/>
                </a:cubicBezTo>
                <a:cubicBezTo>
                  <a:pt x="48" y="49"/>
                  <a:pt x="47" y="50"/>
                  <a:pt x="47" y="51"/>
                </a:cubicBezTo>
                <a:cubicBezTo>
                  <a:pt x="47" y="52"/>
                  <a:pt x="47" y="53"/>
                  <a:pt x="46" y="54"/>
                </a:cubicBezTo>
                <a:cubicBezTo>
                  <a:pt x="49" y="52"/>
                  <a:pt x="50" y="51"/>
                  <a:pt x="52" y="49"/>
                </a:cubicBezTo>
                <a:cubicBezTo>
                  <a:pt x="51" y="45"/>
                  <a:pt x="47" y="44"/>
                  <a:pt x="44" y="42"/>
                </a:cubicBezTo>
                <a:cubicBezTo>
                  <a:pt x="43" y="44"/>
                  <a:pt x="42" y="45"/>
                  <a:pt x="41" y="47"/>
                </a:cubicBezTo>
                <a:close/>
                <a:moveTo>
                  <a:pt x="147" y="114"/>
                </a:moveTo>
                <a:cubicBezTo>
                  <a:pt x="149" y="115"/>
                  <a:pt x="150" y="115"/>
                  <a:pt x="151" y="116"/>
                </a:cubicBezTo>
                <a:cubicBezTo>
                  <a:pt x="151" y="116"/>
                  <a:pt x="152" y="116"/>
                  <a:pt x="152" y="117"/>
                </a:cubicBezTo>
                <a:cubicBezTo>
                  <a:pt x="153" y="117"/>
                  <a:pt x="155" y="115"/>
                  <a:pt x="155" y="114"/>
                </a:cubicBezTo>
                <a:cubicBezTo>
                  <a:pt x="155" y="113"/>
                  <a:pt x="154" y="111"/>
                  <a:pt x="154" y="109"/>
                </a:cubicBezTo>
                <a:cubicBezTo>
                  <a:pt x="152" y="109"/>
                  <a:pt x="150" y="109"/>
                  <a:pt x="148" y="109"/>
                </a:cubicBezTo>
                <a:cubicBezTo>
                  <a:pt x="148" y="111"/>
                  <a:pt x="147" y="112"/>
                  <a:pt x="147" y="114"/>
                </a:cubicBezTo>
                <a:close/>
                <a:moveTo>
                  <a:pt x="23" y="166"/>
                </a:moveTo>
                <a:cubicBezTo>
                  <a:pt x="24" y="166"/>
                  <a:pt x="24" y="166"/>
                  <a:pt x="25" y="165"/>
                </a:cubicBezTo>
                <a:cubicBezTo>
                  <a:pt x="26" y="164"/>
                  <a:pt x="27" y="162"/>
                  <a:pt x="29" y="161"/>
                </a:cubicBezTo>
                <a:cubicBezTo>
                  <a:pt x="31" y="158"/>
                  <a:pt x="33" y="156"/>
                  <a:pt x="33" y="153"/>
                </a:cubicBezTo>
                <a:cubicBezTo>
                  <a:pt x="33" y="152"/>
                  <a:pt x="33" y="151"/>
                  <a:pt x="33" y="151"/>
                </a:cubicBezTo>
                <a:cubicBezTo>
                  <a:pt x="33" y="151"/>
                  <a:pt x="34" y="150"/>
                  <a:pt x="34" y="150"/>
                </a:cubicBezTo>
                <a:cubicBezTo>
                  <a:pt x="32" y="151"/>
                  <a:pt x="30" y="153"/>
                  <a:pt x="28" y="154"/>
                </a:cubicBezTo>
                <a:cubicBezTo>
                  <a:pt x="27" y="155"/>
                  <a:pt x="26" y="156"/>
                  <a:pt x="26" y="158"/>
                </a:cubicBezTo>
                <a:cubicBezTo>
                  <a:pt x="26" y="159"/>
                  <a:pt x="26" y="160"/>
                  <a:pt x="26" y="161"/>
                </a:cubicBezTo>
                <a:cubicBezTo>
                  <a:pt x="26" y="162"/>
                  <a:pt x="25" y="164"/>
                  <a:pt x="24" y="164"/>
                </a:cubicBezTo>
                <a:cubicBezTo>
                  <a:pt x="24" y="165"/>
                  <a:pt x="23" y="165"/>
                  <a:pt x="23" y="166"/>
                </a:cubicBezTo>
                <a:close/>
                <a:moveTo>
                  <a:pt x="145" y="152"/>
                </a:moveTo>
                <a:cubicBezTo>
                  <a:pt x="137" y="157"/>
                  <a:pt x="130" y="161"/>
                  <a:pt x="122" y="166"/>
                </a:cubicBezTo>
                <a:cubicBezTo>
                  <a:pt x="122" y="166"/>
                  <a:pt x="123" y="167"/>
                  <a:pt x="123" y="167"/>
                </a:cubicBezTo>
                <a:cubicBezTo>
                  <a:pt x="127" y="165"/>
                  <a:pt x="131" y="162"/>
                  <a:pt x="135" y="160"/>
                </a:cubicBezTo>
                <a:cubicBezTo>
                  <a:pt x="138" y="158"/>
                  <a:pt x="141" y="156"/>
                  <a:pt x="144" y="154"/>
                </a:cubicBezTo>
                <a:cubicBezTo>
                  <a:pt x="145" y="154"/>
                  <a:pt x="145" y="153"/>
                  <a:pt x="145" y="152"/>
                </a:cubicBezTo>
                <a:close/>
                <a:moveTo>
                  <a:pt x="66" y="254"/>
                </a:moveTo>
                <a:cubicBezTo>
                  <a:pt x="62" y="249"/>
                  <a:pt x="58" y="245"/>
                  <a:pt x="54" y="240"/>
                </a:cubicBezTo>
                <a:cubicBezTo>
                  <a:pt x="53" y="240"/>
                  <a:pt x="53" y="240"/>
                  <a:pt x="53" y="240"/>
                </a:cubicBezTo>
                <a:cubicBezTo>
                  <a:pt x="53" y="240"/>
                  <a:pt x="53" y="240"/>
                  <a:pt x="53" y="240"/>
                </a:cubicBezTo>
                <a:cubicBezTo>
                  <a:pt x="53" y="240"/>
                  <a:pt x="53" y="240"/>
                  <a:pt x="53" y="240"/>
                </a:cubicBezTo>
                <a:cubicBezTo>
                  <a:pt x="56" y="245"/>
                  <a:pt x="59" y="251"/>
                  <a:pt x="62" y="256"/>
                </a:cubicBezTo>
                <a:cubicBezTo>
                  <a:pt x="63" y="255"/>
                  <a:pt x="65" y="254"/>
                  <a:pt x="66" y="254"/>
                </a:cubicBezTo>
                <a:close/>
                <a:moveTo>
                  <a:pt x="133" y="96"/>
                </a:moveTo>
                <a:cubicBezTo>
                  <a:pt x="133" y="97"/>
                  <a:pt x="133" y="97"/>
                  <a:pt x="133" y="97"/>
                </a:cubicBezTo>
                <a:cubicBezTo>
                  <a:pt x="132" y="100"/>
                  <a:pt x="131" y="103"/>
                  <a:pt x="130" y="106"/>
                </a:cubicBezTo>
                <a:cubicBezTo>
                  <a:pt x="130" y="106"/>
                  <a:pt x="130" y="107"/>
                  <a:pt x="130" y="107"/>
                </a:cubicBezTo>
                <a:cubicBezTo>
                  <a:pt x="132" y="108"/>
                  <a:pt x="133" y="107"/>
                  <a:pt x="133" y="106"/>
                </a:cubicBezTo>
                <a:cubicBezTo>
                  <a:pt x="134" y="105"/>
                  <a:pt x="134" y="105"/>
                  <a:pt x="135" y="104"/>
                </a:cubicBezTo>
                <a:cubicBezTo>
                  <a:pt x="135" y="103"/>
                  <a:pt x="136" y="102"/>
                  <a:pt x="138" y="102"/>
                </a:cubicBezTo>
                <a:cubicBezTo>
                  <a:pt x="138" y="101"/>
                  <a:pt x="137" y="100"/>
                  <a:pt x="137" y="99"/>
                </a:cubicBezTo>
                <a:cubicBezTo>
                  <a:pt x="137" y="99"/>
                  <a:pt x="137" y="98"/>
                  <a:pt x="136" y="98"/>
                </a:cubicBezTo>
                <a:cubicBezTo>
                  <a:pt x="135" y="97"/>
                  <a:pt x="134" y="97"/>
                  <a:pt x="133" y="96"/>
                </a:cubicBezTo>
                <a:close/>
                <a:moveTo>
                  <a:pt x="81" y="75"/>
                </a:moveTo>
                <a:cubicBezTo>
                  <a:pt x="79" y="78"/>
                  <a:pt x="77" y="80"/>
                  <a:pt x="75" y="83"/>
                </a:cubicBezTo>
                <a:cubicBezTo>
                  <a:pt x="76" y="83"/>
                  <a:pt x="77" y="83"/>
                  <a:pt x="78" y="83"/>
                </a:cubicBezTo>
                <a:cubicBezTo>
                  <a:pt x="79" y="83"/>
                  <a:pt x="79" y="84"/>
                  <a:pt x="79" y="84"/>
                </a:cubicBezTo>
                <a:cubicBezTo>
                  <a:pt x="81" y="84"/>
                  <a:pt x="82" y="83"/>
                  <a:pt x="82" y="81"/>
                </a:cubicBezTo>
                <a:cubicBezTo>
                  <a:pt x="83" y="80"/>
                  <a:pt x="83" y="78"/>
                  <a:pt x="84" y="77"/>
                </a:cubicBezTo>
                <a:cubicBezTo>
                  <a:pt x="84" y="77"/>
                  <a:pt x="84" y="76"/>
                  <a:pt x="84" y="76"/>
                </a:cubicBezTo>
                <a:cubicBezTo>
                  <a:pt x="83" y="75"/>
                  <a:pt x="82" y="75"/>
                  <a:pt x="81" y="75"/>
                </a:cubicBezTo>
                <a:close/>
                <a:moveTo>
                  <a:pt x="138" y="94"/>
                </a:moveTo>
                <a:cubicBezTo>
                  <a:pt x="138" y="95"/>
                  <a:pt x="139" y="97"/>
                  <a:pt x="141" y="97"/>
                </a:cubicBezTo>
                <a:cubicBezTo>
                  <a:pt x="143" y="98"/>
                  <a:pt x="145" y="99"/>
                  <a:pt x="146" y="100"/>
                </a:cubicBezTo>
                <a:cubicBezTo>
                  <a:pt x="147" y="100"/>
                  <a:pt x="147" y="100"/>
                  <a:pt x="147" y="100"/>
                </a:cubicBezTo>
                <a:cubicBezTo>
                  <a:pt x="148" y="99"/>
                  <a:pt x="148" y="97"/>
                  <a:pt x="149" y="96"/>
                </a:cubicBezTo>
                <a:cubicBezTo>
                  <a:pt x="147" y="95"/>
                  <a:pt x="145" y="93"/>
                  <a:pt x="143" y="92"/>
                </a:cubicBezTo>
                <a:cubicBezTo>
                  <a:pt x="143" y="93"/>
                  <a:pt x="143" y="94"/>
                  <a:pt x="142" y="94"/>
                </a:cubicBezTo>
                <a:cubicBezTo>
                  <a:pt x="142" y="95"/>
                  <a:pt x="141" y="95"/>
                  <a:pt x="140" y="94"/>
                </a:cubicBezTo>
                <a:cubicBezTo>
                  <a:pt x="139" y="94"/>
                  <a:pt x="139" y="94"/>
                  <a:pt x="138" y="94"/>
                </a:cubicBezTo>
                <a:close/>
                <a:moveTo>
                  <a:pt x="92" y="58"/>
                </a:moveTo>
                <a:cubicBezTo>
                  <a:pt x="93" y="59"/>
                  <a:pt x="93" y="61"/>
                  <a:pt x="92" y="62"/>
                </a:cubicBezTo>
                <a:cubicBezTo>
                  <a:pt x="95" y="63"/>
                  <a:pt x="97" y="65"/>
                  <a:pt x="99" y="66"/>
                </a:cubicBezTo>
                <a:cubicBezTo>
                  <a:pt x="100" y="66"/>
                  <a:pt x="100" y="66"/>
                  <a:pt x="101" y="66"/>
                </a:cubicBezTo>
                <a:cubicBezTo>
                  <a:pt x="102" y="66"/>
                  <a:pt x="103" y="66"/>
                  <a:pt x="105" y="65"/>
                </a:cubicBezTo>
                <a:cubicBezTo>
                  <a:pt x="100" y="63"/>
                  <a:pt x="96" y="60"/>
                  <a:pt x="92" y="58"/>
                </a:cubicBezTo>
                <a:close/>
                <a:moveTo>
                  <a:pt x="43" y="71"/>
                </a:moveTo>
                <a:cubicBezTo>
                  <a:pt x="43" y="71"/>
                  <a:pt x="43" y="71"/>
                  <a:pt x="43" y="71"/>
                </a:cubicBezTo>
                <a:cubicBezTo>
                  <a:pt x="41" y="75"/>
                  <a:pt x="38" y="78"/>
                  <a:pt x="36" y="81"/>
                </a:cubicBezTo>
                <a:cubicBezTo>
                  <a:pt x="35" y="82"/>
                  <a:pt x="35" y="85"/>
                  <a:pt x="35" y="86"/>
                </a:cubicBezTo>
                <a:cubicBezTo>
                  <a:pt x="35" y="86"/>
                  <a:pt x="35" y="85"/>
                  <a:pt x="36" y="85"/>
                </a:cubicBezTo>
                <a:cubicBezTo>
                  <a:pt x="37" y="84"/>
                  <a:pt x="39" y="82"/>
                  <a:pt x="40" y="81"/>
                </a:cubicBezTo>
                <a:cubicBezTo>
                  <a:pt x="42" y="80"/>
                  <a:pt x="42" y="79"/>
                  <a:pt x="42" y="77"/>
                </a:cubicBezTo>
                <a:cubicBezTo>
                  <a:pt x="43" y="75"/>
                  <a:pt x="43" y="73"/>
                  <a:pt x="43" y="71"/>
                </a:cubicBezTo>
                <a:close/>
                <a:moveTo>
                  <a:pt x="62" y="63"/>
                </a:moveTo>
                <a:cubicBezTo>
                  <a:pt x="64" y="60"/>
                  <a:pt x="66" y="58"/>
                  <a:pt x="69" y="55"/>
                </a:cubicBezTo>
                <a:cubicBezTo>
                  <a:pt x="67" y="54"/>
                  <a:pt x="65" y="53"/>
                  <a:pt x="64" y="53"/>
                </a:cubicBezTo>
                <a:cubicBezTo>
                  <a:pt x="63" y="55"/>
                  <a:pt x="62" y="58"/>
                  <a:pt x="61" y="60"/>
                </a:cubicBezTo>
                <a:cubicBezTo>
                  <a:pt x="61" y="60"/>
                  <a:pt x="61" y="61"/>
                  <a:pt x="61" y="61"/>
                </a:cubicBezTo>
                <a:cubicBezTo>
                  <a:pt x="61" y="62"/>
                  <a:pt x="61" y="62"/>
                  <a:pt x="62" y="63"/>
                </a:cubicBezTo>
                <a:close/>
                <a:moveTo>
                  <a:pt x="145" y="138"/>
                </a:moveTo>
                <a:cubicBezTo>
                  <a:pt x="145" y="138"/>
                  <a:pt x="144" y="138"/>
                  <a:pt x="144" y="138"/>
                </a:cubicBezTo>
                <a:cubicBezTo>
                  <a:pt x="142" y="139"/>
                  <a:pt x="140" y="140"/>
                  <a:pt x="139" y="142"/>
                </a:cubicBezTo>
                <a:cubicBezTo>
                  <a:pt x="135" y="145"/>
                  <a:pt x="132" y="148"/>
                  <a:pt x="129" y="151"/>
                </a:cubicBezTo>
                <a:cubicBezTo>
                  <a:pt x="129" y="152"/>
                  <a:pt x="129" y="152"/>
                  <a:pt x="129" y="152"/>
                </a:cubicBezTo>
                <a:cubicBezTo>
                  <a:pt x="129" y="152"/>
                  <a:pt x="129" y="152"/>
                  <a:pt x="129" y="152"/>
                </a:cubicBezTo>
                <a:cubicBezTo>
                  <a:pt x="133" y="150"/>
                  <a:pt x="137" y="148"/>
                  <a:pt x="141" y="146"/>
                </a:cubicBezTo>
                <a:cubicBezTo>
                  <a:pt x="140" y="145"/>
                  <a:pt x="140" y="144"/>
                  <a:pt x="141" y="142"/>
                </a:cubicBezTo>
                <a:cubicBezTo>
                  <a:pt x="141" y="142"/>
                  <a:pt x="142" y="140"/>
                  <a:pt x="143" y="139"/>
                </a:cubicBezTo>
                <a:cubicBezTo>
                  <a:pt x="144" y="139"/>
                  <a:pt x="144" y="138"/>
                  <a:pt x="145" y="138"/>
                </a:cubicBezTo>
                <a:close/>
                <a:moveTo>
                  <a:pt x="173" y="110"/>
                </a:moveTo>
                <a:cubicBezTo>
                  <a:pt x="173" y="112"/>
                  <a:pt x="173" y="113"/>
                  <a:pt x="173" y="113"/>
                </a:cubicBezTo>
                <a:cubicBezTo>
                  <a:pt x="174" y="115"/>
                  <a:pt x="175" y="117"/>
                  <a:pt x="177" y="120"/>
                </a:cubicBezTo>
                <a:cubicBezTo>
                  <a:pt x="177" y="120"/>
                  <a:pt x="177" y="120"/>
                  <a:pt x="178" y="121"/>
                </a:cubicBezTo>
                <a:cubicBezTo>
                  <a:pt x="179" y="119"/>
                  <a:pt x="180" y="117"/>
                  <a:pt x="181" y="115"/>
                </a:cubicBezTo>
                <a:cubicBezTo>
                  <a:pt x="178" y="113"/>
                  <a:pt x="176" y="112"/>
                  <a:pt x="173" y="110"/>
                </a:cubicBezTo>
                <a:close/>
                <a:moveTo>
                  <a:pt x="12" y="61"/>
                </a:moveTo>
                <a:cubicBezTo>
                  <a:pt x="13" y="60"/>
                  <a:pt x="22" y="48"/>
                  <a:pt x="22" y="47"/>
                </a:cubicBezTo>
                <a:cubicBezTo>
                  <a:pt x="22" y="47"/>
                  <a:pt x="22" y="47"/>
                  <a:pt x="21" y="47"/>
                </a:cubicBezTo>
                <a:cubicBezTo>
                  <a:pt x="18" y="50"/>
                  <a:pt x="15" y="53"/>
                  <a:pt x="12" y="56"/>
                </a:cubicBezTo>
                <a:cubicBezTo>
                  <a:pt x="12" y="56"/>
                  <a:pt x="11" y="56"/>
                  <a:pt x="11" y="57"/>
                </a:cubicBezTo>
                <a:cubicBezTo>
                  <a:pt x="11" y="58"/>
                  <a:pt x="12" y="59"/>
                  <a:pt x="12" y="61"/>
                </a:cubicBezTo>
                <a:close/>
                <a:moveTo>
                  <a:pt x="36" y="199"/>
                </a:moveTo>
                <a:cubicBezTo>
                  <a:pt x="34" y="200"/>
                  <a:pt x="33" y="201"/>
                  <a:pt x="32" y="202"/>
                </a:cubicBezTo>
                <a:cubicBezTo>
                  <a:pt x="30" y="203"/>
                  <a:pt x="29" y="205"/>
                  <a:pt x="29" y="207"/>
                </a:cubicBezTo>
                <a:cubicBezTo>
                  <a:pt x="29" y="208"/>
                  <a:pt x="29" y="209"/>
                  <a:pt x="28" y="211"/>
                </a:cubicBezTo>
                <a:cubicBezTo>
                  <a:pt x="31" y="208"/>
                  <a:pt x="33" y="206"/>
                  <a:pt x="36" y="203"/>
                </a:cubicBezTo>
                <a:cubicBezTo>
                  <a:pt x="36" y="203"/>
                  <a:pt x="36" y="203"/>
                  <a:pt x="36" y="202"/>
                </a:cubicBezTo>
                <a:cubicBezTo>
                  <a:pt x="36" y="201"/>
                  <a:pt x="36" y="200"/>
                  <a:pt x="36" y="199"/>
                </a:cubicBezTo>
                <a:close/>
                <a:moveTo>
                  <a:pt x="97" y="78"/>
                </a:moveTo>
                <a:cubicBezTo>
                  <a:pt x="100" y="79"/>
                  <a:pt x="102" y="79"/>
                  <a:pt x="104" y="80"/>
                </a:cubicBezTo>
                <a:cubicBezTo>
                  <a:pt x="106" y="81"/>
                  <a:pt x="107" y="81"/>
                  <a:pt x="108" y="80"/>
                </a:cubicBezTo>
                <a:cubicBezTo>
                  <a:pt x="105" y="78"/>
                  <a:pt x="103" y="76"/>
                  <a:pt x="100" y="74"/>
                </a:cubicBezTo>
                <a:cubicBezTo>
                  <a:pt x="98" y="74"/>
                  <a:pt x="98" y="76"/>
                  <a:pt x="97" y="78"/>
                </a:cubicBezTo>
                <a:close/>
                <a:moveTo>
                  <a:pt x="80" y="72"/>
                </a:moveTo>
                <a:cubicBezTo>
                  <a:pt x="82" y="69"/>
                  <a:pt x="83" y="67"/>
                  <a:pt x="85" y="64"/>
                </a:cubicBezTo>
                <a:cubicBezTo>
                  <a:pt x="85" y="64"/>
                  <a:pt x="84" y="63"/>
                  <a:pt x="84" y="63"/>
                </a:cubicBezTo>
                <a:cubicBezTo>
                  <a:pt x="83" y="63"/>
                  <a:pt x="79" y="65"/>
                  <a:pt x="79" y="65"/>
                </a:cubicBezTo>
                <a:cubicBezTo>
                  <a:pt x="78" y="67"/>
                  <a:pt x="78" y="69"/>
                  <a:pt x="77" y="71"/>
                </a:cubicBezTo>
                <a:cubicBezTo>
                  <a:pt x="78" y="71"/>
                  <a:pt x="79" y="71"/>
                  <a:pt x="80" y="72"/>
                </a:cubicBezTo>
                <a:close/>
                <a:moveTo>
                  <a:pt x="78" y="162"/>
                </a:moveTo>
                <a:cubicBezTo>
                  <a:pt x="79" y="162"/>
                  <a:pt x="79" y="161"/>
                  <a:pt x="80" y="160"/>
                </a:cubicBezTo>
                <a:cubicBezTo>
                  <a:pt x="81" y="159"/>
                  <a:pt x="82" y="157"/>
                  <a:pt x="82" y="156"/>
                </a:cubicBezTo>
                <a:cubicBezTo>
                  <a:pt x="83" y="154"/>
                  <a:pt x="84" y="152"/>
                  <a:pt x="84" y="150"/>
                </a:cubicBezTo>
                <a:cubicBezTo>
                  <a:pt x="83" y="151"/>
                  <a:pt x="81" y="153"/>
                  <a:pt x="79" y="154"/>
                </a:cubicBezTo>
                <a:cubicBezTo>
                  <a:pt x="79" y="154"/>
                  <a:pt x="79" y="154"/>
                  <a:pt x="79" y="155"/>
                </a:cubicBezTo>
                <a:cubicBezTo>
                  <a:pt x="79" y="156"/>
                  <a:pt x="78" y="158"/>
                  <a:pt x="78" y="160"/>
                </a:cubicBezTo>
                <a:cubicBezTo>
                  <a:pt x="78" y="161"/>
                  <a:pt x="78" y="161"/>
                  <a:pt x="78" y="162"/>
                </a:cubicBezTo>
                <a:close/>
                <a:moveTo>
                  <a:pt x="113" y="161"/>
                </a:moveTo>
                <a:cubicBezTo>
                  <a:pt x="111" y="161"/>
                  <a:pt x="110" y="162"/>
                  <a:pt x="108" y="162"/>
                </a:cubicBezTo>
                <a:cubicBezTo>
                  <a:pt x="108" y="163"/>
                  <a:pt x="107" y="164"/>
                  <a:pt x="106" y="164"/>
                </a:cubicBezTo>
                <a:cubicBezTo>
                  <a:pt x="100" y="168"/>
                  <a:pt x="94" y="172"/>
                  <a:pt x="88" y="176"/>
                </a:cubicBezTo>
                <a:cubicBezTo>
                  <a:pt x="87" y="176"/>
                  <a:pt x="86" y="177"/>
                  <a:pt x="84" y="177"/>
                </a:cubicBezTo>
                <a:cubicBezTo>
                  <a:pt x="84" y="177"/>
                  <a:pt x="84" y="177"/>
                  <a:pt x="84" y="177"/>
                </a:cubicBezTo>
                <a:cubicBezTo>
                  <a:pt x="82" y="178"/>
                  <a:pt x="80" y="180"/>
                  <a:pt x="78" y="181"/>
                </a:cubicBezTo>
                <a:cubicBezTo>
                  <a:pt x="78" y="181"/>
                  <a:pt x="78" y="181"/>
                  <a:pt x="79" y="181"/>
                </a:cubicBezTo>
                <a:cubicBezTo>
                  <a:pt x="90" y="175"/>
                  <a:pt x="101" y="168"/>
                  <a:pt x="113" y="161"/>
                </a:cubicBezTo>
                <a:close/>
                <a:moveTo>
                  <a:pt x="196" y="127"/>
                </a:moveTo>
                <a:cubicBezTo>
                  <a:pt x="195" y="126"/>
                  <a:pt x="195" y="124"/>
                  <a:pt x="193" y="124"/>
                </a:cubicBezTo>
                <a:cubicBezTo>
                  <a:pt x="192" y="126"/>
                  <a:pt x="190" y="126"/>
                  <a:pt x="189" y="128"/>
                </a:cubicBezTo>
                <a:cubicBezTo>
                  <a:pt x="190" y="129"/>
                  <a:pt x="191" y="131"/>
                  <a:pt x="192" y="132"/>
                </a:cubicBezTo>
                <a:cubicBezTo>
                  <a:pt x="193" y="131"/>
                  <a:pt x="194" y="131"/>
                  <a:pt x="195" y="130"/>
                </a:cubicBezTo>
                <a:cubicBezTo>
                  <a:pt x="195" y="129"/>
                  <a:pt x="195" y="128"/>
                  <a:pt x="196" y="127"/>
                </a:cubicBezTo>
                <a:close/>
                <a:moveTo>
                  <a:pt x="48" y="140"/>
                </a:moveTo>
                <a:cubicBezTo>
                  <a:pt x="47" y="140"/>
                  <a:pt x="47" y="140"/>
                  <a:pt x="46" y="140"/>
                </a:cubicBezTo>
                <a:cubicBezTo>
                  <a:pt x="45" y="140"/>
                  <a:pt x="45" y="140"/>
                  <a:pt x="44" y="141"/>
                </a:cubicBezTo>
                <a:cubicBezTo>
                  <a:pt x="42" y="142"/>
                  <a:pt x="41" y="143"/>
                  <a:pt x="39" y="145"/>
                </a:cubicBezTo>
                <a:cubicBezTo>
                  <a:pt x="39" y="145"/>
                  <a:pt x="38" y="146"/>
                  <a:pt x="38" y="146"/>
                </a:cubicBezTo>
                <a:cubicBezTo>
                  <a:pt x="38" y="147"/>
                  <a:pt x="38" y="148"/>
                  <a:pt x="39" y="149"/>
                </a:cubicBezTo>
                <a:cubicBezTo>
                  <a:pt x="42" y="146"/>
                  <a:pt x="45" y="143"/>
                  <a:pt x="48" y="140"/>
                </a:cubicBezTo>
                <a:close/>
                <a:moveTo>
                  <a:pt x="103" y="123"/>
                </a:moveTo>
                <a:cubicBezTo>
                  <a:pt x="103" y="123"/>
                  <a:pt x="103" y="123"/>
                  <a:pt x="103" y="123"/>
                </a:cubicBezTo>
                <a:cubicBezTo>
                  <a:pt x="105" y="122"/>
                  <a:pt x="107" y="121"/>
                  <a:pt x="109" y="120"/>
                </a:cubicBezTo>
                <a:cubicBezTo>
                  <a:pt x="110" y="120"/>
                  <a:pt x="110" y="119"/>
                  <a:pt x="110" y="119"/>
                </a:cubicBezTo>
                <a:cubicBezTo>
                  <a:pt x="111" y="118"/>
                  <a:pt x="111" y="117"/>
                  <a:pt x="112" y="115"/>
                </a:cubicBezTo>
                <a:cubicBezTo>
                  <a:pt x="110" y="116"/>
                  <a:pt x="108" y="116"/>
                  <a:pt x="106" y="117"/>
                </a:cubicBezTo>
                <a:cubicBezTo>
                  <a:pt x="106" y="117"/>
                  <a:pt x="106" y="117"/>
                  <a:pt x="105" y="117"/>
                </a:cubicBezTo>
                <a:cubicBezTo>
                  <a:pt x="105" y="119"/>
                  <a:pt x="104" y="121"/>
                  <a:pt x="103" y="123"/>
                </a:cubicBezTo>
                <a:close/>
                <a:moveTo>
                  <a:pt x="89" y="93"/>
                </a:moveTo>
                <a:cubicBezTo>
                  <a:pt x="89" y="93"/>
                  <a:pt x="89" y="93"/>
                  <a:pt x="89" y="92"/>
                </a:cubicBezTo>
                <a:cubicBezTo>
                  <a:pt x="88" y="93"/>
                  <a:pt x="88" y="93"/>
                  <a:pt x="88" y="93"/>
                </a:cubicBezTo>
                <a:cubicBezTo>
                  <a:pt x="86" y="95"/>
                  <a:pt x="84" y="97"/>
                  <a:pt x="82" y="99"/>
                </a:cubicBezTo>
                <a:cubicBezTo>
                  <a:pt x="80" y="100"/>
                  <a:pt x="80" y="101"/>
                  <a:pt x="81" y="103"/>
                </a:cubicBezTo>
                <a:cubicBezTo>
                  <a:pt x="81" y="103"/>
                  <a:pt x="81" y="103"/>
                  <a:pt x="81" y="103"/>
                </a:cubicBezTo>
                <a:cubicBezTo>
                  <a:pt x="82" y="103"/>
                  <a:pt x="82" y="102"/>
                  <a:pt x="83" y="102"/>
                </a:cubicBezTo>
                <a:cubicBezTo>
                  <a:pt x="85" y="100"/>
                  <a:pt x="87" y="98"/>
                  <a:pt x="88" y="96"/>
                </a:cubicBezTo>
                <a:cubicBezTo>
                  <a:pt x="88" y="95"/>
                  <a:pt x="88" y="94"/>
                  <a:pt x="89" y="93"/>
                </a:cubicBezTo>
                <a:close/>
                <a:moveTo>
                  <a:pt x="59" y="117"/>
                </a:moveTo>
                <a:cubicBezTo>
                  <a:pt x="56" y="119"/>
                  <a:pt x="52" y="127"/>
                  <a:pt x="52" y="130"/>
                </a:cubicBezTo>
                <a:cubicBezTo>
                  <a:pt x="52" y="130"/>
                  <a:pt x="52" y="130"/>
                  <a:pt x="52" y="130"/>
                </a:cubicBezTo>
                <a:cubicBezTo>
                  <a:pt x="54" y="127"/>
                  <a:pt x="57" y="124"/>
                  <a:pt x="59" y="122"/>
                </a:cubicBezTo>
                <a:cubicBezTo>
                  <a:pt x="59" y="121"/>
                  <a:pt x="59" y="121"/>
                  <a:pt x="59" y="121"/>
                </a:cubicBezTo>
                <a:cubicBezTo>
                  <a:pt x="59" y="120"/>
                  <a:pt x="59" y="118"/>
                  <a:pt x="59" y="117"/>
                </a:cubicBezTo>
                <a:close/>
                <a:moveTo>
                  <a:pt x="17" y="97"/>
                </a:moveTo>
                <a:cubicBezTo>
                  <a:pt x="19" y="95"/>
                  <a:pt x="20" y="93"/>
                  <a:pt x="22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23" y="88"/>
                  <a:pt x="23" y="85"/>
                  <a:pt x="23" y="83"/>
                </a:cubicBezTo>
                <a:cubicBezTo>
                  <a:pt x="23" y="84"/>
                  <a:pt x="22" y="84"/>
                  <a:pt x="22" y="84"/>
                </a:cubicBezTo>
                <a:cubicBezTo>
                  <a:pt x="21" y="87"/>
                  <a:pt x="19" y="90"/>
                  <a:pt x="17" y="93"/>
                </a:cubicBezTo>
                <a:cubicBezTo>
                  <a:pt x="16" y="94"/>
                  <a:pt x="16" y="95"/>
                  <a:pt x="17" y="97"/>
                </a:cubicBezTo>
                <a:close/>
                <a:moveTo>
                  <a:pt x="94" y="79"/>
                </a:moveTo>
                <a:cubicBezTo>
                  <a:pt x="93" y="79"/>
                  <a:pt x="93" y="79"/>
                  <a:pt x="92" y="79"/>
                </a:cubicBezTo>
                <a:cubicBezTo>
                  <a:pt x="90" y="82"/>
                  <a:pt x="88" y="85"/>
                  <a:pt x="86" y="88"/>
                </a:cubicBezTo>
                <a:cubicBezTo>
                  <a:pt x="88" y="88"/>
                  <a:pt x="89" y="87"/>
                  <a:pt x="91" y="87"/>
                </a:cubicBezTo>
                <a:cubicBezTo>
                  <a:pt x="91" y="86"/>
                  <a:pt x="91" y="86"/>
                  <a:pt x="92" y="86"/>
                </a:cubicBezTo>
                <a:cubicBezTo>
                  <a:pt x="92" y="84"/>
                  <a:pt x="93" y="81"/>
                  <a:pt x="94" y="79"/>
                </a:cubicBezTo>
                <a:close/>
                <a:moveTo>
                  <a:pt x="37" y="98"/>
                </a:moveTo>
                <a:cubicBezTo>
                  <a:pt x="37" y="98"/>
                  <a:pt x="37" y="98"/>
                  <a:pt x="36" y="97"/>
                </a:cubicBezTo>
                <a:cubicBezTo>
                  <a:pt x="35" y="99"/>
                  <a:pt x="34" y="101"/>
                  <a:pt x="32" y="103"/>
                </a:cubicBezTo>
                <a:cubicBezTo>
                  <a:pt x="32" y="103"/>
                  <a:pt x="32" y="103"/>
                  <a:pt x="32" y="103"/>
                </a:cubicBezTo>
                <a:cubicBezTo>
                  <a:pt x="31" y="106"/>
                  <a:pt x="31" y="108"/>
                  <a:pt x="30" y="111"/>
                </a:cubicBezTo>
                <a:cubicBezTo>
                  <a:pt x="31" y="110"/>
                  <a:pt x="32" y="110"/>
                  <a:pt x="33" y="109"/>
                </a:cubicBezTo>
                <a:cubicBezTo>
                  <a:pt x="34" y="105"/>
                  <a:pt x="35" y="101"/>
                  <a:pt x="37" y="98"/>
                </a:cubicBezTo>
                <a:close/>
                <a:moveTo>
                  <a:pt x="36" y="212"/>
                </a:moveTo>
                <a:cubicBezTo>
                  <a:pt x="44" y="208"/>
                  <a:pt x="53" y="204"/>
                  <a:pt x="60" y="198"/>
                </a:cubicBezTo>
                <a:cubicBezTo>
                  <a:pt x="51" y="202"/>
                  <a:pt x="44" y="207"/>
                  <a:pt x="36" y="212"/>
                </a:cubicBezTo>
                <a:close/>
                <a:moveTo>
                  <a:pt x="115" y="103"/>
                </a:moveTo>
                <a:cubicBezTo>
                  <a:pt x="113" y="104"/>
                  <a:pt x="112" y="105"/>
                  <a:pt x="110" y="106"/>
                </a:cubicBezTo>
                <a:cubicBezTo>
                  <a:pt x="110" y="106"/>
                  <a:pt x="110" y="106"/>
                  <a:pt x="110" y="106"/>
                </a:cubicBezTo>
                <a:cubicBezTo>
                  <a:pt x="110" y="108"/>
                  <a:pt x="109" y="110"/>
                  <a:pt x="108" y="111"/>
                </a:cubicBezTo>
                <a:cubicBezTo>
                  <a:pt x="110" y="111"/>
                  <a:pt x="112" y="111"/>
                  <a:pt x="114" y="110"/>
                </a:cubicBezTo>
                <a:cubicBezTo>
                  <a:pt x="114" y="108"/>
                  <a:pt x="115" y="106"/>
                  <a:pt x="115" y="103"/>
                </a:cubicBezTo>
                <a:close/>
                <a:moveTo>
                  <a:pt x="24" y="182"/>
                </a:moveTo>
                <a:cubicBezTo>
                  <a:pt x="24" y="182"/>
                  <a:pt x="24" y="182"/>
                  <a:pt x="24" y="182"/>
                </a:cubicBezTo>
                <a:cubicBezTo>
                  <a:pt x="25" y="180"/>
                  <a:pt x="26" y="179"/>
                  <a:pt x="28" y="178"/>
                </a:cubicBezTo>
                <a:cubicBezTo>
                  <a:pt x="28" y="178"/>
                  <a:pt x="28" y="177"/>
                  <a:pt x="28" y="177"/>
                </a:cubicBezTo>
                <a:cubicBezTo>
                  <a:pt x="28" y="176"/>
                  <a:pt x="28" y="174"/>
                  <a:pt x="29" y="173"/>
                </a:cubicBezTo>
                <a:cubicBezTo>
                  <a:pt x="29" y="172"/>
                  <a:pt x="29" y="172"/>
                  <a:pt x="29" y="172"/>
                </a:cubicBezTo>
                <a:cubicBezTo>
                  <a:pt x="27" y="173"/>
                  <a:pt x="26" y="174"/>
                  <a:pt x="24" y="176"/>
                </a:cubicBezTo>
                <a:cubicBezTo>
                  <a:pt x="24" y="176"/>
                  <a:pt x="23" y="176"/>
                  <a:pt x="23" y="176"/>
                </a:cubicBezTo>
                <a:cubicBezTo>
                  <a:pt x="24" y="178"/>
                  <a:pt x="24" y="180"/>
                  <a:pt x="24" y="182"/>
                </a:cubicBezTo>
                <a:close/>
                <a:moveTo>
                  <a:pt x="123" y="120"/>
                </a:moveTo>
                <a:cubicBezTo>
                  <a:pt x="123" y="120"/>
                  <a:pt x="123" y="120"/>
                  <a:pt x="123" y="120"/>
                </a:cubicBezTo>
                <a:cubicBezTo>
                  <a:pt x="119" y="122"/>
                  <a:pt x="115" y="125"/>
                  <a:pt x="111" y="128"/>
                </a:cubicBezTo>
                <a:cubicBezTo>
                  <a:pt x="112" y="129"/>
                  <a:pt x="113" y="129"/>
                  <a:pt x="114" y="130"/>
                </a:cubicBezTo>
                <a:cubicBezTo>
                  <a:pt x="117" y="127"/>
                  <a:pt x="120" y="123"/>
                  <a:pt x="123" y="120"/>
                </a:cubicBezTo>
                <a:close/>
                <a:moveTo>
                  <a:pt x="109" y="174"/>
                </a:moveTo>
                <a:cubicBezTo>
                  <a:pt x="106" y="176"/>
                  <a:pt x="102" y="179"/>
                  <a:pt x="98" y="181"/>
                </a:cubicBezTo>
                <a:cubicBezTo>
                  <a:pt x="99" y="182"/>
                  <a:pt x="99" y="182"/>
                  <a:pt x="100" y="182"/>
                </a:cubicBezTo>
                <a:cubicBezTo>
                  <a:pt x="103" y="180"/>
                  <a:pt x="107" y="178"/>
                  <a:pt x="110" y="176"/>
                </a:cubicBezTo>
                <a:cubicBezTo>
                  <a:pt x="110" y="175"/>
                  <a:pt x="109" y="175"/>
                  <a:pt x="109" y="174"/>
                </a:cubicBezTo>
                <a:close/>
                <a:moveTo>
                  <a:pt x="17" y="115"/>
                </a:moveTo>
                <a:cubicBezTo>
                  <a:pt x="18" y="115"/>
                  <a:pt x="18" y="115"/>
                  <a:pt x="18" y="115"/>
                </a:cubicBezTo>
                <a:cubicBezTo>
                  <a:pt x="18" y="114"/>
                  <a:pt x="19" y="114"/>
                  <a:pt x="20" y="113"/>
                </a:cubicBezTo>
                <a:cubicBezTo>
                  <a:pt x="20" y="113"/>
                  <a:pt x="20" y="112"/>
                  <a:pt x="20" y="112"/>
                </a:cubicBezTo>
                <a:cubicBezTo>
                  <a:pt x="20" y="110"/>
                  <a:pt x="21" y="107"/>
                  <a:pt x="21" y="105"/>
                </a:cubicBezTo>
                <a:cubicBezTo>
                  <a:pt x="21" y="105"/>
                  <a:pt x="21" y="104"/>
                  <a:pt x="21" y="104"/>
                </a:cubicBezTo>
                <a:cubicBezTo>
                  <a:pt x="19" y="105"/>
                  <a:pt x="18" y="106"/>
                  <a:pt x="18" y="107"/>
                </a:cubicBezTo>
                <a:cubicBezTo>
                  <a:pt x="17" y="107"/>
                  <a:pt x="17" y="107"/>
                  <a:pt x="17" y="108"/>
                </a:cubicBezTo>
                <a:cubicBezTo>
                  <a:pt x="17" y="110"/>
                  <a:pt x="17" y="113"/>
                  <a:pt x="17" y="115"/>
                </a:cubicBezTo>
                <a:close/>
                <a:moveTo>
                  <a:pt x="71" y="144"/>
                </a:moveTo>
                <a:cubicBezTo>
                  <a:pt x="70" y="144"/>
                  <a:pt x="68" y="144"/>
                  <a:pt x="67" y="144"/>
                </a:cubicBezTo>
                <a:cubicBezTo>
                  <a:pt x="66" y="145"/>
                  <a:pt x="65" y="146"/>
                  <a:pt x="65" y="146"/>
                </a:cubicBezTo>
                <a:cubicBezTo>
                  <a:pt x="64" y="146"/>
                  <a:pt x="64" y="147"/>
                  <a:pt x="64" y="147"/>
                </a:cubicBezTo>
                <a:cubicBezTo>
                  <a:pt x="64" y="149"/>
                  <a:pt x="64" y="150"/>
                  <a:pt x="65" y="152"/>
                </a:cubicBezTo>
                <a:cubicBezTo>
                  <a:pt x="65" y="152"/>
                  <a:pt x="65" y="152"/>
                  <a:pt x="65" y="152"/>
                </a:cubicBezTo>
                <a:cubicBezTo>
                  <a:pt x="67" y="150"/>
                  <a:pt x="69" y="147"/>
                  <a:pt x="71" y="144"/>
                </a:cubicBezTo>
                <a:close/>
                <a:moveTo>
                  <a:pt x="36" y="144"/>
                </a:moveTo>
                <a:cubicBezTo>
                  <a:pt x="38" y="142"/>
                  <a:pt x="41" y="140"/>
                  <a:pt x="43" y="138"/>
                </a:cubicBezTo>
                <a:cubicBezTo>
                  <a:pt x="42" y="137"/>
                  <a:pt x="42" y="136"/>
                  <a:pt x="41" y="135"/>
                </a:cubicBezTo>
                <a:cubicBezTo>
                  <a:pt x="40" y="137"/>
                  <a:pt x="38" y="138"/>
                  <a:pt x="36" y="140"/>
                </a:cubicBezTo>
                <a:cubicBezTo>
                  <a:pt x="36" y="141"/>
                  <a:pt x="35" y="142"/>
                  <a:pt x="36" y="143"/>
                </a:cubicBezTo>
                <a:cubicBezTo>
                  <a:pt x="36" y="143"/>
                  <a:pt x="36" y="143"/>
                  <a:pt x="36" y="144"/>
                </a:cubicBezTo>
                <a:close/>
                <a:moveTo>
                  <a:pt x="68" y="95"/>
                </a:moveTo>
                <a:cubicBezTo>
                  <a:pt x="67" y="96"/>
                  <a:pt x="67" y="96"/>
                  <a:pt x="67" y="96"/>
                </a:cubicBezTo>
                <a:cubicBezTo>
                  <a:pt x="66" y="98"/>
                  <a:pt x="65" y="100"/>
                  <a:pt x="64" y="102"/>
                </a:cubicBezTo>
                <a:cubicBezTo>
                  <a:pt x="63" y="103"/>
                  <a:pt x="62" y="104"/>
                  <a:pt x="61" y="104"/>
                </a:cubicBezTo>
                <a:cubicBezTo>
                  <a:pt x="61" y="105"/>
                  <a:pt x="60" y="106"/>
                  <a:pt x="60" y="107"/>
                </a:cubicBezTo>
                <a:cubicBezTo>
                  <a:pt x="61" y="107"/>
                  <a:pt x="61" y="107"/>
                  <a:pt x="61" y="107"/>
                </a:cubicBezTo>
                <a:cubicBezTo>
                  <a:pt x="62" y="106"/>
                  <a:pt x="64" y="105"/>
                  <a:pt x="65" y="103"/>
                </a:cubicBezTo>
                <a:cubicBezTo>
                  <a:pt x="66" y="101"/>
                  <a:pt x="68" y="99"/>
                  <a:pt x="69" y="97"/>
                </a:cubicBezTo>
                <a:cubicBezTo>
                  <a:pt x="69" y="96"/>
                  <a:pt x="68" y="96"/>
                  <a:pt x="68" y="95"/>
                </a:cubicBezTo>
                <a:close/>
                <a:moveTo>
                  <a:pt x="43" y="196"/>
                </a:moveTo>
                <a:cubicBezTo>
                  <a:pt x="45" y="195"/>
                  <a:pt x="56" y="183"/>
                  <a:pt x="57" y="182"/>
                </a:cubicBezTo>
                <a:cubicBezTo>
                  <a:pt x="53" y="186"/>
                  <a:pt x="48" y="189"/>
                  <a:pt x="44" y="192"/>
                </a:cubicBezTo>
                <a:cubicBezTo>
                  <a:pt x="44" y="192"/>
                  <a:pt x="44" y="192"/>
                  <a:pt x="44" y="193"/>
                </a:cubicBezTo>
                <a:cubicBezTo>
                  <a:pt x="44" y="194"/>
                  <a:pt x="44" y="195"/>
                  <a:pt x="43" y="196"/>
                </a:cubicBezTo>
                <a:close/>
                <a:moveTo>
                  <a:pt x="3" y="76"/>
                </a:moveTo>
                <a:cubicBezTo>
                  <a:pt x="3" y="81"/>
                  <a:pt x="3" y="87"/>
                  <a:pt x="3" y="92"/>
                </a:cubicBezTo>
                <a:cubicBezTo>
                  <a:pt x="4" y="91"/>
                  <a:pt x="4" y="90"/>
                  <a:pt x="4" y="89"/>
                </a:cubicBezTo>
                <a:cubicBezTo>
                  <a:pt x="4" y="86"/>
                  <a:pt x="4" y="83"/>
                  <a:pt x="5" y="79"/>
                </a:cubicBezTo>
                <a:cubicBezTo>
                  <a:pt x="5" y="78"/>
                  <a:pt x="5" y="78"/>
                  <a:pt x="5" y="77"/>
                </a:cubicBezTo>
                <a:cubicBezTo>
                  <a:pt x="4" y="76"/>
                  <a:pt x="3" y="76"/>
                  <a:pt x="3" y="76"/>
                </a:cubicBezTo>
                <a:close/>
                <a:moveTo>
                  <a:pt x="9" y="36"/>
                </a:moveTo>
                <a:cubicBezTo>
                  <a:pt x="10" y="36"/>
                  <a:pt x="10" y="36"/>
                  <a:pt x="10" y="36"/>
                </a:cubicBezTo>
                <a:cubicBezTo>
                  <a:pt x="11" y="34"/>
                  <a:pt x="12" y="31"/>
                  <a:pt x="14" y="29"/>
                </a:cubicBezTo>
                <a:cubicBezTo>
                  <a:pt x="13" y="28"/>
                  <a:pt x="12" y="27"/>
                  <a:pt x="12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9" y="29"/>
                  <a:pt x="9" y="29"/>
                  <a:pt x="9" y="32"/>
                </a:cubicBezTo>
                <a:cubicBezTo>
                  <a:pt x="9" y="33"/>
                  <a:pt x="9" y="35"/>
                  <a:pt x="9" y="36"/>
                </a:cubicBezTo>
                <a:close/>
                <a:moveTo>
                  <a:pt x="12" y="65"/>
                </a:moveTo>
                <a:cubicBezTo>
                  <a:pt x="12" y="65"/>
                  <a:pt x="13" y="65"/>
                  <a:pt x="13" y="66"/>
                </a:cubicBezTo>
                <a:cubicBezTo>
                  <a:pt x="14" y="64"/>
                  <a:pt x="16" y="63"/>
                  <a:pt x="17" y="61"/>
                </a:cubicBezTo>
                <a:cubicBezTo>
                  <a:pt x="18" y="60"/>
                  <a:pt x="19" y="59"/>
                  <a:pt x="19" y="59"/>
                </a:cubicBezTo>
                <a:cubicBezTo>
                  <a:pt x="21" y="55"/>
                  <a:pt x="24" y="51"/>
                  <a:pt x="26" y="48"/>
                </a:cubicBezTo>
                <a:cubicBezTo>
                  <a:pt x="26" y="47"/>
                  <a:pt x="26" y="47"/>
                  <a:pt x="27" y="46"/>
                </a:cubicBezTo>
                <a:cubicBezTo>
                  <a:pt x="27" y="46"/>
                  <a:pt x="26" y="46"/>
                  <a:pt x="26" y="46"/>
                </a:cubicBezTo>
                <a:cubicBezTo>
                  <a:pt x="22" y="53"/>
                  <a:pt x="17" y="59"/>
                  <a:pt x="12" y="65"/>
                </a:cubicBezTo>
                <a:close/>
                <a:moveTo>
                  <a:pt x="130" y="126"/>
                </a:moveTo>
                <a:cubicBezTo>
                  <a:pt x="130" y="125"/>
                  <a:pt x="129" y="126"/>
                  <a:pt x="129" y="126"/>
                </a:cubicBezTo>
                <a:cubicBezTo>
                  <a:pt x="125" y="128"/>
                  <a:pt x="122" y="129"/>
                  <a:pt x="118" y="131"/>
                </a:cubicBezTo>
                <a:cubicBezTo>
                  <a:pt x="118" y="131"/>
                  <a:pt x="118" y="132"/>
                  <a:pt x="118" y="132"/>
                </a:cubicBezTo>
                <a:cubicBezTo>
                  <a:pt x="118" y="132"/>
                  <a:pt x="118" y="132"/>
                  <a:pt x="119" y="132"/>
                </a:cubicBezTo>
                <a:cubicBezTo>
                  <a:pt x="120" y="133"/>
                  <a:pt x="120" y="133"/>
                  <a:pt x="121" y="132"/>
                </a:cubicBezTo>
                <a:cubicBezTo>
                  <a:pt x="123" y="131"/>
                  <a:pt x="125" y="130"/>
                  <a:pt x="127" y="128"/>
                </a:cubicBezTo>
                <a:cubicBezTo>
                  <a:pt x="128" y="128"/>
                  <a:pt x="129" y="127"/>
                  <a:pt x="130" y="126"/>
                </a:cubicBezTo>
                <a:close/>
                <a:moveTo>
                  <a:pt x="98" y="134"/>
                </a:moveTo>
                <a:cubicBezTo>
                  <a:pt x="98" y="134"/>
                  <a:pt x="98" y="134"/>
                  <a:pt x="98" y="134"/>
                </a:cubicBezTo>
                <a:cubicBezTo>
                  <a:pt x="100" y="132"/>
                  <a:pt x="103" y="130"/>
                  <a:pt x="105" y="129"/>
                </a:cubicBezTo>
                <a:cubicBezTo>
                  <a:pt x="105" y="127"/>
                  <a:pt x="105" y="127"/>
                  <a:pt x="104" y="126"/>
                </a:cubicBezTo>
                <a:cubicBezTo>
                  <a:pt x="103" y="126"/>
                  <a:pt x="102" y="127"/>
                  <a:pt x="101" y="127"/>
                </a:cubicBezTo>
                <a:cubicBezTo>
                  <a:pt x="101" y="128"/>
                  <a:pt x="101" y="128"/>
                  <a:pt x="100" y="128"/>
                </a:cubicBezTo>
                <a:cubicBezTo>
                  <a:pt x="99" y="130"/>
                  <a:pt x="99" y="132"/>
                  <a:pt x="98" y="134"/>
                </a:cubicBezTo>
                <a:close/>
                <a:moveTo>
                  <a:pt x="66" y="68"/>
                </a:moveTo>
                <a:cubicBezTo>
                  <a:pt x="68" y="65"/>
                  <a:pt x="69" y="61"/>
                  <a:pt x="71" y="57"/>
                </a:cubicBezTo>
                <a:cubicBezTo>
                  <a:pt x="70" y="58"/>
                  <a:pt x="70" y="58"/>
                  <a:pt x="69" y="58"/>
                </a:cubicBezTo>
                <a:cubicBezTo>
                  <a:pt x="68" y="60"/>
                  <a:pt x="67" y="62"/>
                  <a:pt x="65" y="64"/>
                </a:cubicBezTo>
                <a:cubicBezTo>
                  <a:pt x="65" y="64"/>
                  <a:pt x="64" y="65"/>
                  <a:pt x="64" y="66"/>
                </a:cubicBezTo>
                <a:cubicBezTo>
                  <a:pt x="64" y="67"/>
                  <a:pt x="64" y="68"/>
                  <a:pt x="66" y="68"/>
                </a:cubicBezTo>
                <a:close/>
                <a:moveTo>
                  <a:pt x="14" y="76"/>
                </a:moveTo>
                <a:cubicBezTo>
                  <a:pt x="14" y="76"/>
                  <a:pt x="14" y="76"/>
                  <a:pt x="14" y="76"/>
                </a:cubicBezTo>
                <a:cubicBezTo>
                  <a:pt x="16" y="73"/>
                  <a:pt x="19" y="70"/>
                  <a:pt x="21" y="66"/>
                </a:cubicBezTo>
                <a:cubicBezTo>
                  <a:pt x="22" y="65"/>
                  <a:pt x="23" y="64"/>
                  <a:pt x="23" y="63"/>
                </a:cubicBezTo>
                <a:cubicBezTo>
                  <a:pt x="22" y="63"/>
                  <a:pt x="22" y="64"/>
                  <a:pt x="22" y="64"/>
                </a:cubicBezTo>
                <a:cubicBezTo>
                  <a:pt x="20" y="66"/>
                  <a:pt x="18" y="69"/>
                  <a:pt x="16" y="71"/>
                </a:cubicBezTo>
                <a:cubicBezTo>
                  <a:pt x="15" y="72"/>
                  <a:pt x="14" y="73"/>
                  <a:pt x="13" y="73"/>
                </a:cubicBezTo>
                <a:cubicBezTo>
                  <a:pt x="13" y="74"/>
                  <a:pt x="13" y="75"/>
                  <a:pt x="13" y="76"/>
                </a:cubicBezTo>
                <a:cubicBezTo>
                  <a:pt x="13" y="76"/>
                  <a:pt x="13" y="76"/>
                  <a:pt x="14" y="76"/>
                </a:cubicBezTo>
                <a:close/>
                <a:moveTo>
                  <a:pt x="96" y="182"/>
                </a:moveTo>
                <a:cubicBezTo>
                  <a:pt x="93" y="185"/>
                  <a:pt x="89" y="187"/>
                  <a:pt x="86" y="190"/>
                </a:cubicBezTo>
                <a:cubicBezTo>
                  <a:pt x="86" y="191"/>
                  <a:pt x="86" y="191"/>
                  <a:pt x="87" y="190"/>
                </a:cubicBezTo>
                <a:cubicBezTo>
                  <a:pt x="90" y="188"/>
                  <a:pt x="93" y="187"/>
                  <a:pt x="96" y="185"/>
                </a:cubicBezTo>
                <a:cubicBezTo>
                  <a:pt x="96" y="185"/>
                  <a:pt x="97" y="185"/>
                  <a:pt x="97" y="184"/>
                </a:cubicBezTo>
                <a:cubicBezTo>
                  <a:pt x="97" y="184"/>
                  <a:pt x="97" y="183"/>
                  <a:pt x="96" y="182"/>
                </a:cubicBezTo>
                <a:close/>
                <a:moveTo>
                  <a:pt x="51" y="93"/>
                </a:moveTo>
                <a:cubicBezTo>
                  <a:pt x="51" y="93"/>
                  <a:pt x="51" y="93"/>
                  <a:pt x="51" y="93"/>
                </a:cubicBezTo>
                <a:cubicBezTo>
                  <a:pt x="52" y="93"/>
                  <a:pt x="52" y="92"/>
                  <a:pt x="53" y="92"/>
                </a:cubicBezTo>
                <a:cubicBezTo>
                  <a:pt x="53" y="91"/>
                  <a:pt x="54" y="90"/>
                  <a:pt x="54" y="90"/>
                </a:cubicBezTo>
                <a:cubicBezTo>
                  <a:pt x="53" y="88"/>
                  <a:pt x="53" y="87"/>
                  <a:pt x="53" y="85"/>
                </a:cubicBezTo>
                <a:cubicBezTo>
                  <a:pt x="53" y="85"/>
                  <a:pt x="53" y="84"/>
                  <a:pt x="53" y="83"/>
                </a:cubicBezTo>
                <a:cubicBezTo>
                  <a:pt x="52" y="84"/>
                  <a:pt x="51" y="85"/>
                  <a:pt x="51" y="86"/>
                </a:cubicBezTo>
                <a:cubicBezTo>
                  <a:pt x="51" y="86"/>
                  <a:pt x="51" y="87"/>
                  <a:pt x="51" y="87"/>
                </a:cubicBezTo>
                <a:cubicBezTo>
                  <a:pt x="51" y="89"/>
                  <a:pt x="51" y="91"/>
                  <a:pt x="51" y="93"/>
                </a:cubicBezTo>
                <a:close/>
                <a:moveTo>
                  <a:pt x="75" y="144"/>
                </a:moveTo>
                <a:cubicBezTo>
                  <a:pt x="75" y="143"/>
                  <a:pt x="75" y="143"/>
                  <a:pt x="75" y="143"/>
                </a:cubicBezTo>
                <a:cubicBezTo>
                  <a:pt x="73" y="145"/>
                  <a:pt x="72" y="147"/>
                  <a:pt x="71" y="149"/>
                </a:cubicBezTo>
                <a:cubicBezTo>
                  <a:pt x="73" y="150"/>
                  <a:pt x="73" y="151"/>
                  <a:pt x="72" y="152"/>
                </a:cubicBezTo>
                <a:cubicBezTo>
                  <a:pt x="71" y="153"/>
                  <a:pt x="71" y="153"/>
                  <a:pt x="70" y="154"/>
                </a:cubicBezTo>
                <a:cubicBezTo>
                  <a:pt x="70" y="154"/>
                  <a:pt x="69" y="155"/>
                  <a:pt x="69" y="155"/>
                </a:cubicBezTo>
                <a:cubicBezTo>
                  <a:pt x="69" y="155"/>
                  <a:pt x="69" y="155"/>
                  <a:pt x="69" y="156"/>
                </a:cubicBezTo>
                <a:cubicBezTo>
                  <a:pt x="70" y="155"/>
                  <a:pt x="71" y="155"/>
                  <a:pt x="72" y="155"/>
                </a:cubicBezTo>
                <a:cubicBezTo>
                  <a:pt x="72" y="155"/>
                  <a:pt x="73" y="154"/>
                  <a:pt x="73" y="154"/>
                </a:cubicBezTo>
                <a:cubicBezTo>
                  <a:pt x="73" y="150"/>
                  <a:pt x="74" y="147"/>
                  <a:pt x="75" y="144"/>
                </a:cubicBezTo>
                <a:close/>
                <a:moveTo>
                  <a:pt x="113" y="174"/>
                </a:moveTo>
                <a:cubicBezTo>
                  <a:pt x="115" y="172"/>
                  <a:pt x="118" y="171"/>
                  <a:pt x="120" y="169"/>
                </a:cubicBezTo>
                <a:cubicBezTo>
                  <a:pt x="120" y="169"/>
                  <a:pt x="120" y="168"/>
                  <a:pt x="120" y="167"/>
                </a:cubicBezTo>
                <a:cubicBezTo>
                  <a:pt x="117" y="169"/>
                  <a:pt x="114" y="171"/>
                  <a:pt x="111" y="173"/>
                </a:cubicBezTo>
                <a:cubicBezTo>
                  <a:pt x="112" y="173"/>
                  <a:pt x="112" y="174"/>
                  <a:pt x="113" y="174"/>
                </a:cubicBezTo>
                <a:close/>
                <a:moveTo>
                  <a:pt x="67" y="79"/>
                </a:moveTo>
                <a:cubicBezTo>
                  <a:pt x="67" y="79"/>
                  <a:pt x="67" y="79"/>
                  <a:pt x="66" y="79"/>
                </a:cubicBezTo>
                <a:cubicBezTo>
                  <a:pt x="66" y="80"/>
                  <a:pt x="66" y="81"/>
                  <a:pt x="66" y="82"/>
                </a:cubicBezTo>
                <a:cubicBezTo>
                  <a:pt x="66" y="83"/>
                  <a:pt x="66" y="84"/>
                  <a:pt x="66" y="85"/>
                </a:cubicBezTo>
                <a:cubicBezTo>
                  <a:pt x="65" y="86"/>
                  <a:pt x="65" y="88"/>
                  <a:pt x="66" y="89"/>
                </a:cubicBezTo>
                <a:cubicBezTo>
                  <a:pt x="67" y="87"/>
                  <a:pt x="68" y="85"/>
                  <a:pt x="69" y="84"/>
                </a:cubicBezTo>
                <a:cubicBezTo>
                  <a:pt x="69" y="83"/>
                  <a:pt x="69" y="83"/>
                  <a:pt x="69" y="83"/>
                </a:cubicBezTo>
                <a:cubicBezTo>
                  <a:pt x="68" y="82"/>
                  <a:pt x="68" y="80"/>
                  <a:pt x="67" y="79"/>
                </a:cubicBezTo>
                <a:close/>
                <a:moveTo>
                  <a:pt x="42" y="172"/>
                </a:moveTo>
                <a:cubicBezTo>
                  <a:pt x="43" y="171"/>
                  <a:pt x="45" y="170"/>
                  <a:pt x="45" y="167"/>
                </a:cubicBezTo>
                <a:cubicBezTo>
                  <a:pt x="45" y="166"/>
                  <a:pt x="45" y="165"/>
                  <a:pt x="46" y="165"/>
                </a:cubicBezTo>
                <a:cubicBezTo>
                  <a:pt x="46" y="164"/>
                  <a:pt x="46" y="164"/>
                  <a:pt x="46" y="163"/>
                </a:cubicBezTo>
                <a:cubicBezTo>
                  <a:pt x="45" y="164"/>
                  <a:pt x="44" y="165"/>
                  <a:pt x="43" y="166"/>
                </a:cubicBezTo>
                <a:cubicBezTo>
                  <a:pt x="41" y="168"/>
                  <a:pt x="41" y="168"/>
                  <a:pt x="41" y="172"/>
                </a:cubicBezTo>
                <a:cubicBezTo>
                  <a:pt x="41" y="172"/>
                  <a:pt x="41" y="172"/>
                  <a:pt x="42" y="172"/>
                </a:cubicBezTo>
                <a:close/>
                <a:moveTo>
                  <a:pt x="30" y="163"/>
                </a:moveTo>
                <a:cubicBezTo>
                  <a:pt x="30" y="163"/>
                  <a:pt x="30" y="163"/>
                  <a:pt x="30" y="163"/>
                </a:cubicBezTo>
                <a:cubicBezTo>
                  <a:pt x="28" y="166"/>
                  <a:pt x="26" y="168"/>
                  <a:pt x="24" y="171"/>
                </a:cubicBezTo>
                <a:cubicBezTo>
                  <a:pt x="23" y="171"/>
                  <a:pt x="23" y="172"/>
                  <a:pt x="23" y="173"/>
                </a:cubicBezTo>
                <a:cubicBezTo>
                  <a:pt x="26" y="171"/>
                  <a:pt x="27" y="169"/>
                  <a:pt x="29" y="167"/>
                </a:cubicBezTo>
                <a:cubicBezTo>
                  <a:pt x="30" y="167"/>
                  <a:pt x="30" y="167"/>
                  <a:pt x="30" y="167"/>
                </a:cubicBezTo>
                <a:cubicBezTo>
                  <a:pt x="30" y="166"/>
                  <a:pt x="30" y="164"/>
                  <a:pt x="30" y="163"/>
                </a:cubicBezTo>
                <a:close/>
                <a:moveTo>
                  <a:pt x="47" y="156"/>
                </a:moveTo>
                <a:cubicBezTo>
                  <a:pt x="47" y="156"/>
                  <a:pt x="46" y="157"/>
                  <a:pt x="46" y="157"/>
                </a:cubicBezTo>
                <a:cubicBezTo>
                  <a:pt x="44" y="158"/>
                  <a:pt x="43" y="160"/>
                  <a:pt x="41" y="161"/>
                </a:cubicBezTo>
                <a:cubicBezTo>
                  <a:pt x="40" y="162"/>
                  <a:pt x="39" y="163"/>
                  <a:pt x="40" y="165"/>
                </a:cubicBezTo>
                <a:cubicBezTo>
                  <a:pt x="42" y="163"/>
                  <a:pt x="44" y="161"/>
                  <a:pt x="46" y="159"/>
                </a:cubicBezTo>
                <a:cubicBezTo>
                  <a:pt x="47" y="158"/>
                  <a:pt x="47" y="157"/>
                  <a:pt x="47" y="156"/>
                </a:cubicBezTo>
                <a:close/>
                <a:moveTo>
                  <a:pt x="16" y="206"/>
                </a:moveTo>
                <a:cubicBezTo>
                  <a:pt x="17" y="205"/>
                  <a:pt x="17" y="205"/>
                  <a:pt x="18" y="204"/>
                </a:cubicBezTo>
                <a:cubicBezTo>
                  <a:pt x="19" y="203"/>
                  <a:pt x="19" y="202"/>
                  <a:pt x="19" y="201"/>
                </a:cubicBezTo>
                <a:cubicBezTo>
                  <a:pt x="18" y="200"/>
                  <a:pt x="18" y="199"/>
                  <a:pt x="18" y="198"/>
                </a:cubicBezTo>
                <a:cubicBezTo>
                  <a:pt x="18" y="197"/>
                  <a:pt x="18" y="197"/>
                  <a:pt x="18" y="197"/>
                </a:cubicBezTo>
                <a:cubicBezTo>
                  <a:pt x="16" y="198"/>
                  <a:pt x="16" y="198"/>
                  <a:pt x="16" y="199"/>
                </a:cubicBezTo>
                <a:cubicBezTo>
                  <a:pt x="16" y="200"/>
                  <a:pt x="16" y="200"/>
                  <a:pt x="16" y="201"/>
                </a:cubicBezTo>
                <a:cubicBezTo>
                  <a:pt x="16" y="202"/>
                  <a:pt x="16" y="204"/>
                  <a:pt x="16" y="206"/>
                </a:cubicBezTo>
                <a:close/>
                <a:moveTo>
                  <a:pt x="132" y="129"/>
                </a:moveTo>
                <a:cubicBezTo>
                  <a:pt x="131" y="129"/>
                  <a:pt x="125" y="133"/>
                  <a:pt x="124" y="134"/>
                </a:cubicBezTo>
                <a:cubicBezTo>
                  <a:pt x="125" y="135"/>
                  <a:pt x="127" y="135"/>
                  <a:pt x="128" y="134"/>
                </a:cubicBezTo>
                <a:cubicBezTo>
                  <a:pt x="128" y="134"/>
                  <a:pt x="129" y="133"/>
                  <a:pt x="129" y="133"/>
                </a:cubicBezTo>
                <a:cubicBezTo>
                  <a:pt x="131" y="132"/>
                  <a:pt x="131" y="130"/>
                  <a:pt x="132" y="129"/>
                </a:cubicBezTo>
                <a:close/>
                <a:moveTo>
                  <a:pt x="108" y="154"/>
                </a:moveTo>
                <a:cubicBezTo>
                  <a:pt x="105" y="155"/>
                  <a:pt x="89" y="165"/>
                  <a:pt x="88" y="166"/>
                </a:cubicBezTo>
                <a:cubicBezTo>
                  <a:pt x="88" y="165"/>
                  <a:pt x="89" y="165"/>
                  <a:pt x="89" y="165"/>
                </a:cubicBezTo>
                <a:cubicBezTo>
                  <a:pt x="94" y="162"/>
                  <a:pt x="99" y="160"/>
                  <a:pt x="104" y="157"/>
                </a:cubicBezTo>
                <a:cubicBezTo>
                  <a:pt x="105" y="156"/>
                  <a:pt x="106" y="155"/>
                  <a:pt x="108" y="154"/>
                </a:cubicBezTo>
                <a:close/>
                <a:moveTo>
                  <a:pt x="54" y="37"/>
                </a:moveTo>
                <a:cubicBezTo>
                  <a:pt x="54" y="37"/>
                  <a:pt x="54" y="37"/>
                  <a:pt x="54" y="37"/>
                </a:cubicBezTo>
                <a:cubicBezTo>
                  <a:pt x="48" y="34"/>
                  <a:pt x="42" y="30"/>
                  <a:pt x="36" y="27"/>
                </a:cubicBezTo>
                <a:cubicBezTo>
                  <a:pt x="38" y="29"/>
                  <a:pt x="40" y="30"/>
                  <a:pt x="42" y="32"/>
                </a:cubicBezTo>
                <a:cubicBezTo>
                  <a:pt x="45" y="33"/>
                  <a:pt x="48" y="35"/>
                  <a:pt x="51" y="36"/>
                </a:cubicBezTo>
                <a:cubicBezTo>
                  <a:pt x="52" y="36"/>
                  <a:pt x="53" y="37"/>
                  <a:pt x="54" y="37"/>
                </a:cubicBezTo>
                <a:close/>
                <a:moveTo>
                  <a:pt x="105" y="133"/>
                </a:moveTo>
                <a:cubicBezTo>
                  <a:pt x="104" y="133"/>
                  <a:pt x="104" y="133"/>
                  <a:pt x="104" y="133"/>
                </a:cubicBezTo>
                <a:cubicBezTo>
                  <a:pt x="101" y="135"/>
                  <a:pt x="98" y="137"/>
                  <a:pt x="94" y="140"/>
                </a:cubicBezTo>
                <a:cubicBezTo>
                  <a:pt x="95" y="140"/>
                  <a:pt x="96" y="140"/>
                  <a:pt x="96" y="140"/>
                </a:cubicBezTo>
                <a:cubicBezTo>
                  <a:pt x="98" y="139"/>
                  <a:pt x="100" y="138"/>
                  <a:pt x="102" y="137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4" y="135"/>
                  <a:pt x="104" y="134"/>
                  <a:pt x="105" y="133"/>
                </a:cubicBezTo>
                <a:close/>
                <a:moveTo>
                  <a:pt x="175" y="108"/>
                </a:moveTo>
                <a:cubicBezTo>
                  <a:pt x="177" y="109"/>
                  <a:pt x="179" y="111"/>
                  <a:pt x="181" y="112"/>
                </a:cubicBezTo>
                <a:cubicBezTo>
                  <a:pt x="181" y="112"/>
                  <a:pt x="182" y="113"/>
                  <a:pt x="182" y="112"/>
                </a:cubicBezTo>
                <a:cubicBezTo>
                  <a:pt x="180" y="109"/>
                  <a:pt x="177" y="107"/>
                  <a:pt x="175" y="105"/>
                </a:cubicBezTo>
                <a:cubicBezTo>
                  <a:pt x="175" y="106"/>
                  <a:pt x="175" y="107"/>
                  <a:pt x="175" y="108"/>
                </a:cubicBezTo>
                <a:close/>
                <a:moveTo>
                  <a:pt x="31" y="88"/>
                </a:moveTo>
                <a:cubicBezTo>
                  <a:pt x="30" y="87"/>
                  <a:pt x="30" y="86"/>
                  <a:pt x="29" y="86"/>
                </a:cubicBezTo>
                <a:cubicBezTo>
                  <a:pt x="28" y="87"/>
                  <a:pt x="27" y="88"/>
                  <a:pt x="27" y="89"/>
                </a:cubicBezTo>
                <a:cubicBezTo>
                  <a:pt x="26" y="90"/>
                  <a:pt x="26" y="91"/>
                  <a:pt x="26" y="92"/>
                </a:cubicBezTo>
                <a:cubicBezTo>
                  <a:pt x="27" y="92"/>
                  <a:pt x="28" y="91"/>
                  <a:pt x="29" y="90"/>
                </a:cubicBezTo>
                <a:cubicBezTo>
                  <a:pt x="30" y="90"/>
                  <a:pt x="31" y="89"/>
                  <a:pt x="31" y="88"/>
                </a:cubicBezTo>
                <a:close/>
                <a:moveTo>
                  <a:pt x="23" y="42"/>
                </a:moveTo>
                <a:cubicBezTo>
                  <a:pt x="22" y="41"/>
                  <a:pt x="22" y="40"/>
                  <a:pt x="21" y="40"/>
                </a:cubicBezTo>
                <a:cubicBezTo>
                  <a:pt x="19" y="42"/>
                  <a:pt x="17" y="45"/>
                  <a:pt x="15" y="48"/>
                </a:cubicBezTo>
                <a:cubicBezTo>
                  <a:pt x="18" y="46"/>
                  <a:pt x="20" y="44"/>
                  <a:pt x="23" y="42"/>
                </a:cubicBezTo>
                <a:close/>
                <a:moveTo>
                  <a:pt x="12" y="12"/>
                </a:moveTo>
                <a:cubicBezTo>
                  <a:pt x="10" y="12"/>
                  <a:pt x="9" y="11"/>
                  <a:pt x="8" y="12"/>
                </a:cubicBezTo>
                <a:cubicBezTo>
                  <a:pt x="8" y="15"/>
                  <a:pt x="8" y="17"/>
                  <a:pt x="8" y="21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19"/>
                  <a:pt x="9" y="17"/>
                  <a:pt x="10" y="16"/>
                </a:cubicBezTo>
                <a:cubicBezTo>
                  <a:pt x="10" y="16"/>
                  <a:pt x="10" y="15"/>
                  <a:pt x="10" y="15"/>
                </a:cubicBezTo>
                <a:cubicBezTo>
                  <a:pt x="9" y="14"/>
                  <a:pt x="10" y="14"/>
                  <a:pt x="10" y="13"/>
                </a:cubicBezTo>
                <a:cubicBezTo>
                  <a:pt x="11" y="13"/>
                  <a:pt x="11" y="13"/>
                  <a:pt x="12" y="12"/>
                </a:cubicBezTo>
                <a:close/>
                <a:moveTo>
                  <a:pt x="115" y="96"/>
                </a:moveTo>
                <a:cubicBezTo>
                  <a:pt x="115" y="96"/>
                  <a:pt x="115" y="96"/>
                  <a:pt x="115" y="96"/>
                </a:cubicBezTo>
                <a:cubicBezTo>
                  <a:pt x="116" y="96"/>
                  <a:pt x="118" y="95"/>
                  <a:pt x="119" y="95"/>
                </a:cubicBezTo>
                <a:cubicBezTo>
                  <a:pt x="119" y="95"/>
                  <a:pt x="119" y="94"/>
                  <a:pt x="120" y="94"/>
                </a:cubicBezTo>
                <a:cubicBezTo>
                  <a:pt x="120" y="93"/>
                  <a:pt x="120" y="92"/>
                  <a:pt x="121" y="91"/>
                </a:cubicBezTo>
                <a:cubicBezTo>
                  <a:pt x="120" y="90"/>
                  <a:pt x="120" y="90"/>
                  <a:pt x="119" y="90"/>
                </a:cubicBezTo>
                <a:cubicBezTo>
                  <a:pt x="117" y="92"/>
                  <a:pt x="116" y="94"/>
                  <a:pt x="115" y="96"/>
                </a:cubicBezTo>
                <a:close/>
                <a:moveTo>
                  <a:pt x="124" y="115"/>
                </a:moveTo>
                <a:cubicBezTo>
                  <a:pt x="124" y="115"/>
                  <a:pt x="124" y="115"/>
                  <a:pt x="124" y="115"/>
                </a:cubicBezTo>
                <a:cubicBezTo>
                  <a:pt x="121" y="117"/>
                  <a:pt x="117" y="119"/>
                  <a:pt x="114" y="120"/>
                </a:cubicBezTo>
                <a:cubicBezTo>
                  <a:pt x="112" y="121"/>
                  <a:pt x="112" y="122"/>
                  <a:pt x="112" y="124"/>
                </a:cubicBezTo>
                <a:cubicBezTo>
                  <a:pt x="116" y="121"/>
                  <a:pt x="120" y="118"/>
                  <a:pt x="124" y="115"/>
                </a:cubicBezTo>
                <a:close/>
                <a:moveTo>
                  <a:pt x="146" y="130"/>
                </a:moveTo>
                <a:cubicBezTo>
                  <a:pt x="148" y="128"/>
                  <a:pt x="149" y="126"/>
                  <a:pt x="151" y="124"/>
                </a:cubicBezTo>
                <a:cubicBezTo>
                  <a:pt x="151" y="124"/>
                  <a:pt x="151" y="124"/>
                  <a:pt x="150" y="123"/>
                </a:cubicBezTo>
                <a:cubicBezTo>
                  <a:pt x="148" y="125"/>
                  <a:pt x="146" y="127"/>
                  <a:pt x="143" y="129"/>
                </a:cubicBezTo>
                <a:cubicBezTo>
                  <a:pt x="144" y="129"/>
                  <a:pt x="145" y="130"/>
                  <a:pt x="146" y="130"/>
                </a:cubicBezTo>
                <a:close/>
                <a:moveTo>
                  <a:pt x="91" y="96"/>
                </a:moveTo>
                <a:cubicBezTo>
                  <a:pt x="91" y="96"/>
                  <a:pt x="91" y="96"/>
                  <a:pt x="91" y="96"/>
                </a:cubicBezTo>
                <a:cubicBezTo>
                  <a:pt x="92" y="95"/>
                  <a:pt x="93" y="94"/>
                  <a:pt x="94" y="94"/>
                </a:cubicBezTo>
                <a:cubicBezTo>
                  <a:pt x="94" y="93"/>
                  <a:pt x="94" y="93"/>
                  <a:pt x="94" y="93"/>
                </a:cubicBezTo>
                <a:cubicBezTo>
                  <a:pt x="95" y="91"/>
                  <a:pt x="95" y="90"/>
                  <a:pt x="95" y="88"/>
                </a:cubicBezTo>
                <a:cubicBezTo>
                  <a:pt x="94" y="88"/>
                  <a:pt x="93" y="89"/>
                  <a:pt x="93" y="90"/>
                </a:cubicBezTo>
                <a:cubicBezTo>
                  <a:pt x="93" y="90"/>
                  <a:pt x="92" y="91"/>
                  <a:pt x="92" y="92"/>
                </a:cubicBezTo>
                <a:cubicBezTo>
                  <a:pt x="92" y="93"/>
                  <a:pt x="91" y="94"/>
                  <a:pt x="91" y="96"/>
                </a:cubicBezTo>
                <a:close/>
                <a:moveTo>
                  <a:pt x="3" y="54"/>
                </a:moveTo>
                <a:cubicBezTo>
                  <a:pt x="3" y="54"/>
                  <a:pt x="3" y="54"/>
                  <a:pt x="3" y="54"/>
                </a:cubicBezTo>
                <a:cubicBezTo>
                  <a:pt x="3" y="61"/>
                  <a:pt x="3" y="67"/>
                  <a:pt x="3" y="74"/>
                </a:cubicBezTo>
                <a:cubicBezTo>
                  <a:pt x="3" y="74"/>
                  <a:pt x="3" y="74"/>
                  <a:pt x="3" y="74"/>
                </a:cubicBezTo>
                <a:cubicBezTo>
                  <a:pt x="4" y="73"/>
                  <a:pt x="4" y="72"/>
                  <a:pt x="4" y="71"/>
                </a:cubicBezTo>
                <a:cubicBezTo>
                  <a:pt x="4" y="66"/>
                  <a:pt x="4" y="60"/>
                  <a:pt x="3" y="54"/>
                </a:cubicBezTo>
                <a:close/>
                <a:moveTo>
                  <a:pt x="97" y="80"/>
                </a:moveTo>
                <a:cubicBezTo>
                  <a:pt x="96" y="82"/>
                  <a:pt x="95" y="83"/>
                  <a:pt x="95" y="85"/>
                </a:cubicBezTo>
                <a:cubicBezTo>
                  <a:pt x="97" y="84"/>
                  <a:pt x="100" y="83"/>
                  <a:pt x="102" y="82"/>
                </a:cubicBezTo>
                <a:cubicBezTo>
                  <a:pt x="101" y="82"/>
                  <a:pt x="101" y="82"/>
                  <a:pt x="101" y="82"/>
                </a:cubicBezTo>
                <a:cubicBezTo>
                  <a:pt x="99" y="81"/>
                  <a:pt x="98" y="81"/>
                  <a:pt x="97" y="80"/>
                </a:cubicBezTo>
                <a:close/>
                <a:moveTo>
                  <a:pt x="165" y="125"/>
                </a:moveTo>
                <a:cubicBezTo>
                  <a:pt x="164" y="125"/>
                  <a:pt x="163" y="127"/>
                  <a:pt x="163" y="127"/>
                </a:cubicBezTo>
                <a:cubicBezTo>
                  <a:pt x="162" y="128"/>
                  <a:pt x="161" y="129"/>
                  <a:pt x="161" y="130"/>
                </a:cubicBezTo>
                <a:cubicBezTo>
                  <a:pt x="160" y="131"/>
                  <a:pt x="159" y="131"/>
                  <a:pt x="159" y="133"/>
                </a:cubicBezTo>
                <a:cubicBezTo>
                  <a:pt x="161" y="131"/>
                  <a:pt x="163" y="130"/>
                  <a:pt x="165" y="129"/>
                </a:cubicBezTo>
                <a:cubicBezTo>
                  <a:pt x="165" y="127"/>
                  <a:pt x="165" y="126"/>
                  <a:pt x="165" y="125"/>
                </a:cubicBezTo>
                <a:close/>
                <a:moveTo>
                  <a:pt x="6" y="138"/>
                </a:moveTo>
                <a:cubicBezTo>
                  <a:pt x="5" y="138"/>
                  <a:pt x="5" y="138"/>
                  <a:pt x="5" y="139"/>
                </a:cubicBezTo>
                <a:cubicBezTo>
                  <a:pt x="5" y="145"/>
                  <a:pt x="5" y="151"/>
                  <a:pt x="6" y="157"/>
                </a:cubicBezTo>
                <a:cubicBezTo>
                  <a:pt x="6" y="157"/>
                  <a:pt x="6" y="157"/>
                  <a:pt x="6" y="158"/>
                </a:cubicBezTo>
                <a:cubicBezTo>
                  <a:pt x="6" y="158"/>
                  <a:pt x="6" y="157"/>
                  <a:pt x="6" y="157"/>
                </a:cubicBezTo>
                <a:cubicBezTo>
                  <a:pt x="6" y="151"/>
                  <a:pt x="6" y="144"/>
                  <a:pt x="6" y="138"/>
                </a:cubicBezTo>
                <a:close/>
                <a:moveTo>
                  <a:pt x="61" y="174"/>
                </a:moveTo>
                <a:cubicBezTo>
                  <a:pt x="61" y="174"/>
                  <a:pt x="61" y="174"/>
                  <a:pt x="61" y="174"/>
                </a:cubicBezTo>
                <a:cubicBezTo>
                  <a:pt x="61" y="170"/>
                  <a:pt x="62" y="166"/>
                  <a:pt x="62" y="162"/>
                </a:cubicBezTo>
                <a:cubicBezTo>
                  <a:pt x="61" y="163"/>
                  <a:pt x="60" y="164"/>
                  <a:pt x="60" y="165"/>
                </a:cubicBezTo>
                <a:cubicBezTo>
                  <a:pt x="60" y="168"/>
                  <a:pt x="60" y="171"/>
                  <a:pt x="61" y="174"/>
                </a:cubicBezTo>
                <a:close/>
                <a:moveTo>
                  <a:pt x="89" y="139"/>
                </a:moveTo>
                <a:cubicBezTo>
                  <a:pt x="90" y="137"/>
                  <a:pt x="91" y="135"/>
                  <a:pt x="91" y="133"/>
                </a:cubicBezTo>
                <a:cubicBezTo>
                  <a:pt x="90" y="134"/>
                  <a:pt x="89" y="134"/>
                  <a:pt x="88" y="135"/>
                </a:cubicBezTo>
                <a:cubicBezTo>
                  <a:pt x="87" y="137"/>
                  <a:pt x="87" y="138"/>
                  <a:pt x="86" y="139"/>
                </a:cubicBezTo>
                <a:cubicBezTo>
                  <a:pt x="87" y="139"/>
                  <a:pt x="88" y="139"/>
                  <a:pt x="89" y="139"/>
                </a:cubicBezTo>
                <a:close/>
                <a:moveTo>
                  <a:pt x="125" y="86"/>
                </a:moveTo>
                <a:cubicBezTo>
                  <a:pt x="124" y="87"/>
                  <a:pt x="124" y="88"/>
                  <a:pt x="124" y="89"/>
                </a:cubicBezTo>
                <a:cubicBezTo>
                  <a:pt x="125" y="90"/>
                  <a:pt x="127" y="90"/>
                  <a:pt x="128" y="91"/>
                </a:cubicBezTo>
                <a:cubicBezTo>
                  <a:pt x="128" y="90"/>
                  <a:pt x="129" y="90"/>
                  <a:pt x="130" y="89"/>
                </a:cubicBezTo>
                <a:cubicBezTo>
                  <a:pt x="128" y="88"/>
                  <a:pt x="127" y="87"/>
                  <a:pt x="125" y="86"/>
                </a:cubicBezTo>
                <a:close/>
                <a:moveTo>
                  <a:pt x="41" y="118"/>
                </a:moveTo>
                <a:cubicBezTo>
                  <a:pt x="41" y="117"/>
                  <a:pt x="41" y="117"/>
                  <a:pt x="41" y="117"/>
                </a:cubicBezTo>
                <a:cubicBezTo>
                  <a:pt x="39" y="119"/>
                  <a:pt x="36" y="122"/>
                  <a:pt x="34" y="124"/>
                </a:cubicBezTo>
                <a:cubicBezTo>
                  <a:pt x="32" y="125"/>
                  <a:pt x="32" y="126"/>
                  <a:pt x="32" y="128"/>
                </a:cubicBezTo>
                <a:cubicBezTo>
                  <a:pt x="35" y="124"/>
                  <a:pt x="39" y="121"/>
                  <a:pt x="41" y="118"/>
                </a:cubicBezTo>
                <a:close/>
                <a:moveTo>
                  <a:pt x="161" y="143"/>
                </a:moveTo>
                <a:cubicBezTo>
                  <a:pt x="161" y="143"/>
                  <a:pt x="161" y="143"/>
                  <a:pt x="161" y="143"/>
                </a:cubicBezTo>
                <a:cubicBezTo>
                  <a:pt x="156" y="145"/>
                  <a:pt x="151" y="148"/>
                  <a:pt x="146" y="151"/>
                </a:cubicBezTo>
                <a:cubicBezTo>
                  <a:pt x="147" y="152"/>
                  <a:pt x="147" y="152"/>
                  <a:pt x="148" y="152"/>
                </a:cubicBezTo>
                <a:cubicBezTo>
                  <a:pt x="152" y="149"/>
                  <a:pt x="156" y="146"/>
                  <a:pt x="161" y="143"/>
                </a:cubicBezTo>
                <a:close/>
                <a:moveTo>
                  <a:pt x="114" y="134"/>
                </a:moveTo>
                <a:cubicBezTo>
                  <a:pt x="112" y="136"/>
                  <a:pt x="110" y="138"/>
                  <a:pt x="108" y="140"/>
                </a:cubicBezTo>
                <a:cubicBezTo>
                  <a:pt x="108" y="141"/>
                  <a:pt x="108" y="141"/>
                  <a:pt x="108" y="141"/>
                </a:cubicBezTo>
                <a:cubicBezTo>
                  <a:pt x="111" y="139"/>
                  <a:pt x="114" y="137"/>
                  <a:pt x="116" y="135"/>
                </a:cubicBezTo>
                <a:cubicBezTo>
                  <a:pt x="116" y="135"/>
                  <a:pt x="115" y="134"/>
                  <a:pt x="114" y="134"/>
                </a:cubicBezTo>
                <a:close/>
                <a:moveTo>
                  <a:pt x="52" y="158"/>
                </a:moveTo>
                <a:cubicBezTo>
                  <a:pt x="50" y="159"/>
                  <a:pt x="49" y="160"/>
                  <a:pt x="49" y="161"/>
                </a:cubicBezTo>
                <a:cubicBezTo>
                  <a:pt x="49" y="163"/>
                  <a:pt x="49" y="164"/>
                  <a:pt x="48" y="165"/>
                </a:cubicBezTo>
                <a:cubicBezTo>
                  <a:pt x="48" y="165"/>
                  <a:pt x="48" y="166"/>
                  <a:pt x="48" y="166"/>
                </a:cubicBezTo>
                <a:cubicBezTo>
                  <a:pt x="50" y="165"/>
                  <a:pt x="50" y="165"/>
                  <a:pt x="51" y="164"/>
                </a:cubicBezTo>
                <a:cubicBezTo>
                  <a:pt x="51" y="162"/>
                  <a:pt x="51" y="160"/>
                  <a:pt x="52" y="158"/>
                </a:cubicBezTo>
                <a:close/>
                <a:moveTo>
                  <a:pt x="55" y="65"/>
                </a:moveTo>
                <a:cubicBezTo>
                  <a:pt x="55" y="65"/>
                  <a:pt x="55" y="65"/>
                  <a:pt x="55" y="65"/>
                </a:cubicBezTo>
                <a:cubicBezTo>
                  <a:pt x="56" y="64"/>
                  <a:pt x="56" y="63"/>
                  <a:pt x="57" y="62"/>
                </a:cubicBezTo>
                <a:cubicBezTo>
                  <a:pt x="57" y="61"/>
                  <a:pt x="57" y="61"/>
                  <a:pt x="57" y="61"/>
                </a:cubicBezTo>
                <a:cubicBezTo>
                  <a:pt x="56" y="59"/>
                  <a:pt x="55" y="58"/>
                  <a:pt x="55" y="57"/>
                </a:cubicBezTo>
                <a:cubicBezTo>
                  <a:pt x="55" y="57"/>
                  <a:pt x="55" y="57"/>
                  <a:pt x="54" y="57"/>
                </a:cubicBezTo>
                <a:cubicBezTo>
                  <a:pt x="54" y="60"/>
                  <a:pt x="55" y="63"/>
                  <a:pt x="55" y="65"/>
                </a:cubicBezTo>
                <a:close/>
                <a:moveTo>
                  <a:pt x="23" y="117"/>
                </a:moveTo>
                <a:cubicBezTo>
                  <a:pt x="23" y="117"/>
                  <a:pt x="23" y="118"/>
                  <a:pt x="23" y="118"/>
                </a:cubicBezTo>
                <a:cubicBezTo>
                  <a:pt x="24" y="117"/>
                  <a:pt x="25" y="116"/>
                  <a:pt x="26" y="115"/>
                </a:cubicBezTo>
                <a:cubicBezTo>
                  <a:pt x="26" y="115"/>
                  <a:pt x="26" y="115"/>
                  <a:pt x="26" y="115"/>
                </a:cubicBezTo>
                <a:cubicBezTo>
                  <a:pt x="27" y="113"/>
                  <a:pt x="27" y="111"/>
                  <a:pt x="28" y="109"/>
                </a:cubicBezTo>
                <a:cubicBezTo>
                  <a:pt x="28" y="109"/>
                  <a:pt x="27" y="108"/>
                  <a:pt x="27" y="108"/>
                </a:cubicBezTo>
                <a:cubicBezTo>
                  <a:pt x="26" y="110"/>
                  <a:pt x="26" y="113"/>
                  <a:pt x="23" y="113"/>
                </a:cubicBezTo>
                <a:cubicBezTo>
                  <a:pt x="23" y="114"/>
                  <a:pt x="23" y="116"/>
                  <a:pt x="23" y="117"/>
                </a:cubicBezTo>
                <a:close/>
                <a:moveTo>
                  <a:pt x="165" y="113"/>
                </a:moveTo>
                <a:cubicBezTo>
                  <a:pt x="163" y="113"/>
                  <a:pt x="162" y="114"/>
                  <a:pt x="162" y="116"/>
                </a:cubicBezTo>
                <a:cubicBezTo>
                  <a:pt x="162" y="117"/>
                  <a:pt x="162" y="118"/>
                  <a:pt x="162" y="119"/>
                </a:cubicBezTo>
                <a:cubicBezTo>
                  <a:pt x="161" y="119"/>
                  <a:pt x="161" y="119"/>
                  <a:pt x="161" y="120"/>
                </a:cubicBezTo>
                <a:cubicBezTo>
                  <a:pt x="163" y="119"/>
                  <a:pt x="165" y="116"/>
                  <a:pt x="166" y="114"/>
                </a:cubicBezTo>
                <a:cubicBezTo>
                  <a:pt x="165" y="114"/>
                  <a:pt x="165" y="113"/>
                  <a:pt x="165" y="113"/>
                </a:cubicBezTo>
                <a:close/>
                <a:moveTo>
                  <a:pt x="59" y="96"/>
                </a:moveTo>
                <a:cubicBezTo>
                  <a:pt x="60" y="96"/>
                  <a:pt x="61" y="95"/>
                  <a:pt x="61" y="94"/>
                </a:cubicBezTo>
                <a:cubicBezTo>
                  <a:pt x="61" y="92"/>
                  <a:pt x="62" y="91"/>
                  <a:pt x="62" y="90"/>
                </a:cubicBezTo>
                <a:cubicBezTo>
                  <a:pt x="62" y="90"/>
                  <a:pt x="62" y="89"/>
                  <a:pt x="62" y="89"/>
                </a:cubicBezTo>
                <a:cubicBezTo>
                  <a:pt x="61" y="90"/>
                  <a:pt x="60" y="91"/>
                  <a:pt x="58" y="92"/>
                </a:cubicBezTo>
                <a:cubicBezTo>
                  <a:pt x="58" y="93"/>
                  <a:pt x="58" y="93"/>
                  <a:pt x="58" y="93"/>
                </a:cubicBezTo>
                <a:cubicBezTo>
                  <a:pt x="58" y="94"/>
                  <a:pt x="58" y="95"/>
                  <a:pt x="59" y="96"/>
                </a:cubicBezTo>
                <a:close/>
                <a:moveTo>
                  <a:pt x="95" y="71"/>
                </a:moveTo>
                <a:cubicBezTo>
                  <a:pt x="95" y="71"/>
                  <a:pt x="94" y="71"/>
                  <a:pt x="94" y="71"/>
                </a:cubicBezTo>
                <a:cubicBezTo>
                  <a:pt x="93" y="71"/>
                  <a:pt x="91" y="72"/>
                  <a:pt x="90" y="72"/>
                </a:cubicBezTo>
                <a:cubicBezTo>
                  <a:pt x="89" y="72"/>
                  <a:pt x="88" y="73"/>
                  <a:pt x="88" y="74"/>
                </a:cubicBezTo>
                <a:cubicBezTo>
                  <a:pt x="89" y="74"/>
                  <a:pt x="90" y="75"/>
                  <a:pt x="91" y="75"/>
                </a:cubicBezTo>
                <a:cubicBezTo>
                  <a:pt x="92" y="74"/>
                  <a:pt x="94" y="72"/>
                  <a:pt x="95" y="71"/>
                </a:cubicBezTo>
                <a:close/>
                <a:moveTo>
                  <a:pt x="26" y="24"/>
                </a:moveTo>
                <a:cubicBezTo>
                  <a:pt x="25" y="23"/>
                  <a:pt x="24" y="22"/>
                  <a:pt x="24" y="21"/>
                </a:cubicBezTo>
                <a:cubicBezTo>
                  <a:pt x="23" y="20"/>
                  <a:pt x="23" y="20"/>
                  <a:pt x="22" y="20"/>
                </a:cubicBezTo>
                <a:cubicBezTo>
                  <a:pt x="21" y="21"/>
                  <a:pt x="21" y="22"/>
                  <a:pt x="21" y="23"/>
                </a:cubicBezTo>
                <a:cubicBezTo>
                  <a:pt x="21" y="23"/>
                  <a:pt x="22" y="23"/>
                  <a:pt x="22" y="24"/>
                </a:cubicBezTo>
                <a:cubicBezTo>
                  <a:pt x="23" y="24"/>
                  <a:pt x="24" y="25"/>
                  <a:pt x="26" y="24"/>
                </a:cubicBezTo>
                <a:close/>
                <a:moveTo>
                  <a:pt x="32" y="188"/>
                </a:moveTo>
                <a:cubicBezTo>
                  <a:pt x="32" y="188"/>
                  <a:pt x="32" y="188"/>
                  <a:pt x="32" y="188"/>
                </a:cubicBezTo>
                <a:cubicBezTo>
                  <a:pt x="33" y="187"/>
                  <a:pt x="34" y="186"/>
                  <a:pt x="35" y="185"/>
                </a:cubicBezTo>
                <a:cubicBezTo>
                  <a:pt x="36" y="184"/>
                  <a:pt x="36" y="184"/>
                  <a:pt x="36" y="184"/>
                </a:cubicBezTo>
                <a:cubicBezTo>
                  <a:pt x="36" y="183"/>
                  <a:pt x="36" y="182"/>
                  <a:pt x="36" y="181"/>
                </a:cubicBezTo>
                <a:cubicBezTo>
                  <a:pt x="35" y="181"/>
                  <a:pt x="34" y="182"/>
                  <a:pt x="33" y="183"/>
                </a:cubicBezTo>
                <a:cubicBezTo>
                  <a:pt x="33" y="183"/>
                  <a:pt x="33" y="183"/>
                  <a:pt x="33" y="183"/>
                </a:cubicBezTo>
                <a:cubicBezTo>
                  <a:pt x="33" y="185"/>
                  <a:pt x="32" y="186"/>
                  <a:pt x="32" y="188"/>
                </a:cubicBezTo>
                <a:close/>
                <a:moveTo>
                  <a:pt x="25" y="106"/>
                </a:moveTo>
                <a:cubicBezTo>
                  <a:pt x="25" y="106"/>
                  <a:pt x="25" y="106"/>
                  <a:pt x="25" y="106"/>
                </a:cubicBezTo>
                <a:cubicBezTo>
                  <a:pt x="26" y="103"/>
                  <a:pt x="27" y="100"/>
                  <a:pt x="28" y="97"/>
                </a:cubicBezTo>
                <a:cubicBezTo>
                  <a:pt x="28" y="97"/>
                  <a:pt x="28" y="96"/>
                  <a:pt x="28" y="96"/>
                </a:cubicBezTo>
                <a:cubicBezTo>
                  <a:pt x="27" y="97"/>
                  <a:pt x="26" y="98"/>
                  <a:pt x="25" y="99"/>
                </a:cubicBezTo>
                <a:cubicBezTo>
                  <a:pt x="25" y="99"/>
                  <a:pt x="25" y="100"/>
                  <a:pt x="25" y="100"/>
                </a:cubicBezTo>
                <a:cubicBezTo>
                  <a:pt x="25" y="102"/>
                  <a:pt x="25" y="104"/>
                  <a:pt x="25" y="106"/>
                </a:cubicBezTo>
                <a:close/>
                <a:moveTo>
                  <a:pt x="22" y="96"/>
                </a:moveTo>
                <a:cubicBezTo>
                  <a:pt x="22" y="96"/>
                  <a:pt x="21" y="96"/>
                  <a:pt x="21" y="96"/>
                </a:cubicBezTo>
                <a:cubicBezTo>
                  <a:pt x="20" y="98"/>
                  <a:pt x="19" y="99"/>
                  <a:pt x="17" y="101"/>
                </a:cubicBezTo>
                <a:cubicBezTo>
                  <a:pt x="17" y="102"/>
                  <a:pt x="17" y="103"/>
                  <a:pt x="17" y="103"/>
                </a:cubicBezTo>
                <a:cubicBezTo>
                  <a:pt x="19" y="102"/>
                  <a:pt x="20" y="101"/>
                  <a:pt x="21" y="99"/>
                </a:cubicBezTo>
                <a:cubicBezTo>
                  <a:pt x="21" y="99"/>
                  <a:pt x="21" y="99"/>
                  <a:pt x="21" y="99"/>
                </a:cubicBezTo>
                <a:cubicBezTo>
                  <a:pt x="21" y="98"/>
                  <a:pt x="22" y="97"/>
                  <a:pt x="22" y="96"/>
                </a:cubicBezTo>
                <a:close/>
                <a:moveTo>
                  <a:pt x="12" y="23"/>
                </a:moveTo>
                <a:cubicBezTo>
                  <a:pt x="14" y="21"/>
                  <a:pt x="15" y="19"/>
                  <a:pt x="17" y="18"/>
                </a:cubicBezTo>
                <a:cubicBezTo>
                  <a:pt x="16" y="17"/>
                  <a:pt x="15" y="17"/>
                  <a:pt x="14" y="17"/>
                </a:cubicBezTo>
                <a:cubicBezTo>
                  <a:pt x="13" y="19"/>
                  <a:pt x="12" y="20"/>
                  <a:pt x="11" y="22"/>
                </a:cubicBezTo>
                <a:cubicBezTo>
                  <a:pt x="11" y="22"/>
                  <a:pt x="11" y="22"/>
                  <a:pt x="12" y="23"/>
                </a:cubicBezTo>
                <a:close/>
                <a:moveTo>
                  <a:pt x="33" y="144"/>
                </a:moveTo>
                <a:cubicBezTo>
                  <a:pt x="31" y="146"/>
                  <a:pt x="30" y="147"/>
                  <a:pt x="28" y="149"/>
                </a:cubicBezTo>
                <a:cubicBezTo>
                  <a:pt x="28" y="150"/>
                  <a:pt x="28" y="150"/>
                  <a:pt x="28" y="151"/>
                </a:cubicBezTo>
                <a:cubicBezTo>
                  <a:pt x="28" y="151"/>
                  <a:pt x="28" y="151"/>
                  <a:pt x="28" y="151"/>
                </a:cubicBezTo>
                <a:cubicBezTo>
                  <a:pt x="30" y="149"/>
                  <a:pt x="31" y="148"/>
                  <a:pt x="33" y="146"/>
                </a:cubicBezTo>
                <a:cubicBezTo>
                  <a:pt x="33" y="146"/>
                  <a:pt x="33" y="146"/>
                  <a:pt x="33" y="145"/>
                </a:cubicBezTo>
                <a:cubicBezTo>
                  <a:pt x="33" y="145"/>
                  <a:pt x="33" y="144"/>
                  <a:pt x="33" y="144"/>
                </a:cubicBezTo>
                <a:close/>
                <a:moveTo>
                  <a:pt x="123" y="112"/>
                </a:moveTo>
                <a:cubicBezTo>
                  <a:pt x="123" y="112"/>
                  <a:pt x="123" y="112"/>
                  <a:pt x="123" y="112"/>
                </a:cubicBezTo>
                <a:cubicBezTo>
                  <a:pt x="121" y="113"/>
                  <a:pt x="119" y="113"/>
                  <a:pt x="117" y="114"/>
                </a:cubicBezTo>
                <a:cubicBezTo>
                  <a:pt x="116" y="114"/>
                  <a:pt x="116" y="114"/>
                  <a:pt x="116" y="114"/>
                </a:cubicBezTo>
                <a:cubicBezTo>
                  <a:pt x="115" y="115"/>
                  <a:pt x="115" y="116"/>
                  <a:pt x="115" y="117"/>
                </a:cubicBezTo>
                <a:cubicBezTo>
                  <a:pt x="115" y="117"/>
                  <a:pt x="115" y="117"/>
                  <a:pt x="115" y="117"/>
                </a:cubicBezTo>
                <a:cubicBezTo>
                  <a:pt x="118" y="115"/>
                  <a:pt x="121" y="114"/>
                  <a:pt x="123" y="112"/>
                </a:cubicBezTo>
                <a:close/>
                <a:moveTo>
                  <a:pt x="52" y="69"/>
                </a:moveTo>
                <a:cubicBezTo>
                  <a:pt x="52" y="67"/>
                  <a:pt x="52" y="62"/>
                  <a:pt x="51" y="60"/>
                </a:cubicBezTo>
                <a:cubicBezTo>
                  <a:pt x="51" y="61"/>
                  <a:pt x="50" y="62"/>
                  <a:pt x="50" y="62"/>
                </a:cubicBezTo>
                <a:cubicBezTo>
                  <a:pt x="50" y="63"/>
                  <a:pt x="50" y="63"/>
                  <a:pt x="50" y="63"/>
                </a:cubicBezTo>
                <a:cubicBezTo>
                  <a:pt x="50" y="65"/>
                  <a:pt x="51" y="67"/>
                  <a:pt x="52" y="69"/>
                </a:cubicBezTo>
                <a:close/>
                <a:moveTo>
                  <a:pt x="39" y="89"/>
                </a:moveTo>
                <a:cubicBezTo>
                  <a:pt x="38" y="90"/>
                  <a:pt x="36" y="91"/>
                  <a:pt x="35" y="92"/>
                </a:cubicBezTo>
                <a:cubicBezTo>
                  <a:pt x="35" y="92"/>
                  <a:pt x="34" y="92"/>
                  <a:pt x="34" y="93"/>
                </a:cubicBezTo>
                <a:cubicBezTo>
                  <a:pt x="34" y="94"/>
                  <a:pt x="34" y="95"/>
                  <a:pt x="33" y="96"/>
                </a:cubicBezTo>
                <a:cubicBezTo>
                  <a:pt x="35" y="95"/>
                  <a:pt x="39" y="91"/>
                  <a:pt x="39" y="89"/>
                </a:cubicBezTo>
                <a:close/>
                <a:moveTo>
                  <a:pt x="31" y="196"/>
                </a:moveTo>
                <a:cubicBezTo>
                  <a:pt x="31" y="196"/>
                  <a:pt x="31" y="196"/>
                  <a:pt x="31" y="196"/>
                </a:cubicBezTo>
                <a:cubicBezTo>
                  <a:pt x="33" y="194"/>
                  <a:pt x="34" y="193"/>
                  <a:pt x="35" y="191"/>
                </a:cubicBezTo>
                <a:cubicBezTo>
                  <a:pt x="36" y="190"/>
                  <a:pt x="36" y="189"/>
                  <a:pt x="36" y="189"/>
                </a:cubicBezTo>
                <a:cubicBezTo>
                  <a:pt x="34" y="190"/>
                  <a:pt x="33" y="191"/>
                  <a:pt x="32" y="192"/>
                </a:cubicBezTo>
                <a:cubicBezTo>
                  <a:pt x="31" y="193"/>
                  <a:pt x="31" y="195"/>
                  <a:pt x="31" y="196"/>
                </a:cubicBezTo>
                <a:close/>
                <a:moveTo>
                  <a:pt x="36" y="157"/>
                </a:moveTo>
                <a:cubicBezTo>
                  <a:pt x="36" y="157"/>
                  <a:pt x="36" y="157"/>
                  <a:pt x="35" y="157"/>
                </a:cubicBezTo>
                <a:cubicBezTo>
                  <a:pt x="35" y="158"/>
                  <a:pt x="35" y="158"/>
                  <a:pt x="34" y="159"/>
                </a:cubicBezTo>
                <a:cubicBezTo>
                  <a:pt x="34" y="160"/>
                  <a:pt x="34" y="162"/>
                  <a:pt x="33" y="164"/>
                </a:cubicBezTo>
                <a:cubicBezTo>
                  <a:pt x="34" y="163"/>
                  <a:pt x="35" y="163"/>
                  <a:pt x="36" y="162"/>
                </a:cubicBezTo>
                <a:cubicBezTo>
                  <a:pt x="37" y="161"/>
                  <a:pt x="37" y="161"/>
                  <a:pt x="36" y="160"/>
                </a:cubicBezTo>
                <a:cubicBezTo>
                  <a:pt x="36" y="159"/>
                  <a:pt x="36" y="158"/>
                  <a:pt x="36" y="157"/>
                </a:cubicBezTo>
                <a:close/>
                <a:moveTo>
                  <a:pt x="115" y="158"/>
                </a:moveTo>
                <a:cubicBezTo>
                  <a:pt x="115" y="158"/>
                  <a:pt x="115" y="159"/>
                  <a:pt x="116" y="159"/>
                </a:cubicBezTo>
                <a:cubicBezTo>
                  <a:pt x="116" y="159"/>
                  <a:pt x="116" y="159"/>
                  <a:pt x="116" y="159"/>
                </a:cubicBezTo>
                <a:cubicBezTo>
                  <a:pt x="119" y="157"/>
                  <a:pt x="123" y="153"/>
                  <a:pt x="124" y="152"/>
                </a:cubicBezTo>
                <a:cubicBezTo>
                  <a:pt x="121" y="154"/>
                  <a:pt x="118" y="156"/>
                  <a:pt x="115" y="158"/>
                </a:cubicBezTo>
                <a:close/>
                <a:moveTo>
                  <a:pt x="14" y="42"/>
                </a:moveTo>
                <a:cubicBezTo>
                  <a:pt x="13" y="42"/>
                  <a:pt x="13" y="42"/>
                  <a:pt x="12" y="42"/>
                </a:cubicBezTo>
                <a:cubicBezTo>
                  <a:pt x="12" y="42"/>
                  <a:pt x="11" y="42"/>
                  <a:pt x="11" y="42"/>
                </a:cubicBezTo>
                <a:cubicBezTo>
                  <a:pt x="10" y="42"/>
                  <a:pt x="10" y="42"/>
                  <a:pt x="10" y="43"/>
                </a:cubicBezTo>
                <a:cubicBezTo>
                  <a:pt x="10" y="44"/>
                  <a:pt x="10" y="46"/>
                  <a:pt x="11" y="47"/>
                </a:cubicBezTo>
                <a:cubicBezTo>
                  <a:pt x="11" y="47"/>
                  <a:pt x="11" y="47"/>
                  <a:pt x="11" y="47"/>
                </a:cubicBezTo>
                <a:cubicBezTo>
                  <a:pt x="12" y="46"/>
                  <a:pt x="13" y="44"/>
                  <a:pt x="14" y="42"/>
                </a:cubicBezTo>
                <a:close/>
                <a:moveTo>
                  <a:pt x="79" y="124"/>
                </a:moveTo>
                <a:cubicBezTo>
                  <a:pt x="77" y="125"/>
                  <a:pt x="73" y="131"/>
                  <a:pt x="73" y="132"/>
                </a:cubicBezTo>
                <a:cubicBezTo>
                  <a:pt x="74" y="131"/>
                  <a:pt x="75" y="130"/>
                  <a:pt x="77" y="129"/>
                </a:cubicBezTo>
                <a:cubicBezTo>
                  <a:pt x="78" y="127"/>
                  <a:pt x="79" y="126"/>
                  <a:pt x="79" y="124"/>
                </a:cubicBezTo>
                <a:close/>
                <a:moveTo>
                  <a:pt x="201" y="127"/>
                </a:moveTo>
                <a:cubicBezTo>
                  <a:pt x="201" y="127"/>
                  <a:pt x="201" y="127"/>
                  <a:pt x="201" y="127"/>
                </a:cubicBezTo>
                <a:cubicBezTo>
                  <a:pt x="200" y="125"/>
                  <a:pt x="199" y="123"/>
                  <a:pt x="198" y="121"/>
                </a:cubicBezTo>
                <a:cubicBezTo>
                  <a:pt x="197" y="121"/>
                  <a:pt x="196" y="121"/>
                  <a:pt x="195" y="122"/>
                </a:cubicBezTo>
                <a:cubicBezTo>
                  <a:pt x="197" y="124"/>
                  <a:pt x="199" y="125"/>
                  <a:pt x="201" y="127"/>
                </a:cubicBezTo>
                <a:close/>
                <a:moveTo>
                  <a:pt x="95" y="153"/>
                </a:moveTo>
                <a:cubicBezTo>
                  <a:pt x="95" y="153"/>
                  <a:pt x="95" y="153"/>
                  <a:pt x="95" y="153"/>
                </a:cubicBezTo>
                <a:cubicBezTo>
                  <a:pt x="99" y="151"/>
                  <a:pt x="103" y="148"/>
                  <a:pt x="107" y="146"/>
                </a:cubicBezTo>
                <a:cubicBezTo>
                  <a:pt x="107" y="145"/>
                  <a:pt x="106" y="145"/>
                  <a:pt x="105" y="146"/>
                </a:cubicBezTo>
                <a:cubicBezTo>
                  <a:pt x="103" y="147"/>
                  <a:pt x="102" y="148"/>
                  <a:pt x="100" y="150"/>
                </a:cubicBezTo>
                <a:cubicBezTo>
                  <a:pt x="98" y="151"/>
                  <a:pt x="97" y="152"/>
                  <a:pt x="95" y="153"/>
                </a:cubicBezTo>
                <a:close/>
                <a:moveTo>
                  <a:pt x="35" y="56"/>
                </a:moveTo>
                <a:cubicBezTo>
                  <a:pt x="34" y="59"/>
                  <a:pt x="32" y="62"/>
                  <a:pt x="31" y="65"/>
                </a:cubicBezTo>
                <a:cubicBezTo>
                  <a:pt x="31" y="65"/>
                  <a:pt x="31" y="65"/>
                  <a:pt x="31" y="65"/>
                </a:cubicBezTo>
                <a:cubicBezTo>
                  <a:pt x="33" y="63"/>
                  <a:pt x="35" y="60"/>
                  <a:pt x="36" y="57"/>
                </a:cubicBezTo>
                <a:cubicBezTo>
                  <a:pt x="36" y="57"/>
                  <a:pt x="36" y="56"/>
                  <a:pt x="35" y="56"/>
                </a:cubicBezTo>
                <a:close/>
                <a:moveTo>
                  <a:pt x="51" y="103"/>
                </a:moveTo>
                <a:cubicBezTo>
                  <a:pt x="52" y="102"/>
                  <a:pt x="53" y="102"/>
                  <a:pt x="53" y="101"/>
                </a:cubicBezTo>
                <a:cubicBezTo>
                  <a:pt x="54" y="101"/>
                  <a:pt x="54" y="100"/>
                  <a:pt x="54" y="100"/>
                </a:cubicBezTo>
                <a:cubicBezTo>
                  <a:pt x="54" y="99"/>
                  <a:pt x="54" y="98"/>
                  <a:pt x="54" y="97"/>
                </a:cubicBezTo>
                <a:cubicBezTo>
                  <a:pt x="53" y="98"/>
                  <a:pt x="53" y="98"/>
                  <a:pt x="52" y="99"/>
                </a:cubicBezTo>
                <a:cubicBezTo>
                  <a:pt x="51" y="100"/>
                  <a:pt x="50" y="101"/>
                  <a:pt x="51" y="103"/>
                </a:cubicBezTo>
                <a:close/>
                <a:moveTo>
                  <a:pt x="39" y="113"/>
                </a:moveTo>
                <a:cubicBezTo>
                  <a:pt x="37" y="115"/>
                  <a:pt x="35" y="117"/>
                  <a:pt x="35" y="119"/>
                </a:cubicBezTo>
                <a:cubicBezTo>
                  <a:pt x="37" y="117"/>
                  <a:pt x="39" y="116"/>
                  <a:pt x="40" y="114"/>
                </a:cubicBezTo>
                <a:cubicBezTo>
                  <a:pt x="40" y="114"/>
                  <a:pt x="39" y="113"/>
                  <a:pt x="39" y="113"/>
                </a:cubicBezTo>
                <a:close/>
                <a:moveTo>
                  <a:pt x="42" y="100"/>
                </a:moveTo>
                <a:cubicBezTo>
                  <a:pt x="42" y="100"/>
                  <a:pt x="42" y="101"/>
                  <a:pt x="42" y="101"/>
                </a:cubicBezTo>
                <a:cubicBezTo>
                  <a:pt x="43" y="100"/>
                  <a:pt x="44" y="99"/>
                  <a:pt x="46" y="98"/>
                </a:cubicBezTo>
                <a:cubicBezTo>
                  <a:pt x="46" y="98"/>
                  <a:pt x="46" y="97"/>
                  <a:pt x="46" y="97"/>
                </a:cubicBezTo>
                <a:cubicBezTo>
                  <a:pt x="46" y="96"/>
                  <a:pt x="46" y="95"/>
                  <a:pt x="45" y="94"/>
                </a:cubicBezTo>
                <a:cubicBezTo>
                  <a:pt x="44" y="96"/>
                  <a:pt x="43" y="98"/>
                  <a:pt x="42" y="100"/>
                </a:cubicBezTo>
                <a:close/>
                <a:moveTo>
                  <a:pt x="13" y="220"/>
                </a:moveTo>
                <a:cubicBezTo>
                  <a:pt x="13" y="221"/>
                  <a:pt x="13" y="221"/>
                  <a:pt x="13" y="222"/>
                </a:cubicBezTo>
                <a:cubicBezTo>
                  <a:pt x="13" y="223"/>
                  <a:pt x="12" y="223"/>
                  <a:pt x="12" y="223"/>
                </a:cubicBezTo>
                <a:cubicBezTo>
                  <a:pt x="11" y="223"/>
                  <a:pt x="11" y="223"/>
                  <a:pt x="10" y="222"/>
                </a:cubicBezTo>
                <a:cubicBezTo>
                  <a:pt x="10" y="222"/>
                  <a:pt x="10" y="222"/>
                  <a:pt x="10" y="221"/>
                </a:cubicBezTo>
                <a:cubicBezTo>
                  <a:pt x="10" y="221"/>
                  <a:pt x="10" y="221"/>
                  <a:pt x="9" y="221"/>
                </a:cubicBezTo>
                <a:cubicBezTo>
                  <a:pt x="10" y="222"/>
                  <a:pt x="10" y="224"/>
                  <a:pt x="10" y="224"/>
                </a:cubicBezTo>
                <a:cubicBezTo>
                  <a:pt x="11" y="225"/>
                  <a:pt x="11" y="225"/>
                  <a:pt x="12" y="225"/>
                </a:cubicBezTo>
                <a:cubicBezTo>
                  <a:pt x="13" y="225"/>
                  <a:pt x="13" y="225"/>
                  <a:pt x="13" y="224"/>
                </a:cubicBezTo>
                <a:cubicBezTo>
                  <a:pt x="14" y="223"/>
                  <a:pt x="14" y="222"/>
                  <a:pt x="14" y="221"/>
                </a:cubicBezTo>
                <a:cubicBezTo>
                  <a:pt x="14" y="221"/>
                  <a:pt x="14" y="220"/>
                  <a:pt x="13" y="220"/>
                </a:cubicBezTo>
                <a:close/>
                <a:moveTo>
                  <a:pt x="131" y="116"/>
                </a:moveTo>
                <a:cubicBezTo>
                  <a:pt x="130" y="117"/>
                  <a:pt x="129" y="118"/>
                  <a:pt x="128" y="119"/>
                </a:cubicBezTo>
                <a:cubicBezTo>
                  <a:pt x="129" y="120"/>
                  <a:pt x="130" y="120"/>
                  <a:pt x="131" y="121"/>
                </a:cubicBezTo>
                <a:cubicBezTo>
                  <a:pt x="131" y="120"/>
                  <a:pt x="132" y="119"/>
                  <a:pt x="132" y="118"/>
                </a:cubicBezTo>
                <a:cubicBezTo>
                  <a:pt x="132" y="117"/>
                  <a:pt x="132" y="116"/>
                  <a:pt x="131" y="116"/>
                </a:cubicBezTo>
                <a:close/>
                <a:moveTo>
                  <a:pt x="126" y="122"/>
                </a:moveTo>
                <a:cubicBezTo>
                  <a:pt x="124" y="123"/>
                  <a:pt x="121" y="126"/>
                  <a:pt x="121" y="127"/>
                </a:cubicBezTo>
                <a:cubicBezTo>
                  <a:pt x="122" y="126"/>
                  <a:pt x="123" y="126"/>
                  <a:pt x="124" y="125"/>
                </a:cubicBezTo>
                <a:cubicBezTo>
                  <a:pt x="125" y="125"/>
                  <a:pt x="126" y="124"/>
                  <a:pt x="127" y="123"/>
                </a:cubicBezTo>
                <a:cubicBezTo>
                  <a:pt x="127" y="123"/>
                  <a:pt x="126" y="122"/>
                  <a:pt x="126" y="122"/>
                </a:cubicBezTo>
                <a:close/>
                <a:moveTo>
                  <a:pt x="18" y="31"/>
                </a:moveTo>
                <a:cubicBezTo>
                  <a:pt x="19" y="30"/>
                  <a:pt x="20" y="29"/>
                  <a:pt x="21" y="28"/>
                </a:cubicBezTo>
                <a:cubicBezTo>
                  <a:pt x="20" y="27"/>
                  <a:pt x="20" y="26"/>
                  <a:pt x="19" y="25"/>
                </a:cubicBezTo>
                <a:cubicBezTo>
                  <a:pt x="18" y="26"/>
                  <a:pt x="18" y="27"/>
                  <a:pt x="17" y="28"/>
                </a:cubicBezTo>
                <a:cubicBezTo>
                  <a:pt x="17" y="29"/>
                  <a:pt x="17" y="29"/>
                  <a:pt x="18" y="30"/>
                </a:cubicBezTo>
                <a:cubicBezTo>
                  <a:pt x="18" y="30"/>
                  <a:pt x="18" y="30"/>
                  <a:pt x="18" y="31"/>
                </a:cubicBezTo>
                <a:close/>
                <a:moveTo>
                  <a:pt x="27" y="56"/>
                </a:moveTo>
                <a:cubicBezTo>
                  <a:pt x="28" y="57"/>
                  <a:pt x="28" y="57"/>
                  <a:pt x="29" y="57"/>
                </a:cubicBezTo>
                <a:cubicBezTo>
                  <a:pt x="30" y="56"/>
                  <a:pt x="31" y="54"/>
                  <a:pt x="32" y="53"/>
                </a:cubicBezTo>
                <a:cubicBezTo>
                  <a:pt x="32" y="52"/>
                  <a:pt x="32" y="52"/>
                  <a:pt x="31" y="51"/>
                </a:cubicBezTo>
                <a:cubicBezTo>
                  <a:pt x="30" y="53"/>
                  <a:pt x="29" y="55"/>
                  <a:pt x="27" y="56"/>
                </a:cubicBezTo>
                <a:close/>
                <a:moveTo>
                  <a:pt x="59" y="57"/>
                </a:moveTo>
                <a:cubicBezTo>
                  <a:pt x="60" y="55"/>
                  <a:pt x="60" y="53"/>
                  <a:pt x="61" y="52"/>
                </a:cubicBezTo>
                <a:cubicBezTo>
                  <a:pt x="61" y="51"/>
                  <a:pt x="60" y="51"/>
                  <a:pt x="60" y="51"/>
                </a:cubicBezTo>
                <a:cubicBezTo>
                  <a:pt x="59" y="52"/>
                  <a:pt x="58" y="53"/>
                  <a:pt x="58" y="53"/>
                </a:cubicBezTo>
                <a:cubicBezTo>
                  <a:pt x="58" y="55"/>
                  <a:pt x="58" y="56"/>
                  <a:pt x="59" y="57"/>
                </a:cubicBezTo>
                <a:close/>
                <a:moveTo>
                  <a:pt x="195" y="116"/>
                </a:moveTo>
                <a:cubicBezTo>
                  <a:pt x="194" y="115"/>
                  <a:pt x="193" y="115"/>
                  <a:pt x="192" y="114"/>
                </a:cubicBezTo>
                <a:cubicBezTo>
                  <a:pt x="191" y="114"/>
                  <a:pt x="190" y="113"/>
                  <a:pt x="190" y="113"/>
                </a:cubicBezTo>
                <a:cubicBezTo>
                  <a:pt x="189" y="114"/>
                  <a:pt x="189" y="115"/>
                  <a:pt x="191" y="115"/>
                </a:cubicBezTo>
                <a:cubicBezTo>
                  <a:pt x="191" y="115"/>
                  <a:pt x="192" y="115"/>
                  <a:pt x="192" y="116"/>
                </a:cubicBezTo>
                <a:cubicBezTo>
                  <a:pt x="193" y="116"/>
                  <a:pt x="193" y="117"/>
                  <a:pt x="193" y="118"/>
                </a:cubicBezTo>
                <a:cubicBezTo>
                  <a:pt x="194" y="117"/>
                  <a:pt x="195" y="117"/>
                  <a:pt x="195" y="116"/>
                </a:cubicBezTo>
                <a:close/>
                <a:moveTo>
                  <a:pt x="75" y="157"/>
                </a:moveTo>
                <a:cubicBezTo>
                  <a:pt x="74" y="158"/>
                  <a:pt x="73" y="164"/>
                  <a:pt x="73" y="166"/>
                </a:cubicBezTo>
                <a:cubicBezTo>
                  <a:pt x="74" y="166"/>
                  <a:pt x="74" y="165"/>
                  <a:pt x="74" y="165"/>
                </a:cubicBezTo>
                <a:cubicBezTo>
                  <a:pt x="75" y="162"/>
                  <a:pt x="75" y="160"/>
                  <a:pt x="76" y="158"/>
                </a:cubicBezTo>
                <a:cubicBezTo>
                  <a:pt x="76" y="157"/>
                  <a:pt x="75" y="157"/>
                  <a:pt x="75" y="157"/>
                </a:cubicBezTo>
                <a:close/>
                <a:moveTo>
                  <a:pt x="10" y="165"/>
                </a:moveTo>
                <a:cubicBezTo>
                  <a:pt x="10" y="165"/>
                  <a:pt x="10" y="165"/>
                  <a:pt x="11" y="165"/>
                </a:cubicBezTo>
                <a:cubicBezTo>
                  <a:pt x="11" y="165"/>
                  <a:pt x="11" y="164"/>
                  <a:pt x="11" y="164"/>
                </a:cubicBezTo>
                <a:cubicBezTo>
                  <a:pt x="11" y="162"/>
                  <a:pt x="11" y="160"/>
                  <a:pt x="11" y="158"/>
                </a:cubicBezTo>
                <a:cubicBezTo>
                  <a:pt x="10" y="158"/>
                  <a:pt x="10" y="159"/>
                  <a:pt x="10" y="160"/>
                </a:cubicBezTo>
                <a:cubicBezTo>
                  <a:pt x="10" y="162"/>
                  <a:pt x="10" y="163"/>
                  <a:pt x="10" y="165"/>
                </a:cubicBezTo>
                <a:close/>
                <a:moveTo>
                  <a:pt x="121" y="138"/>
                </a:moveTo>
                <a:cubicBezTo>
                  <a:pt x="120" y="138"/>
                  <a:pt x="120" y="137"/>
                  <a:pt x="119" y="137"/>
                </a:cubicBezTo>
                <a:cubicBezTo>
                  <a:pt x="118" y="137"/>
                  <a:pt x="117" y="138"/>
                  <a:pt x="117" y="138"/>
                </a:cubicBezTo>
                <a:cubicBezTo>
                  <a:pt x="116" y="139"/>
                  <a:pt x="115" y="139"/>
                  <a:pt x="115" y="140"/>
                </a:cubicBezTo>
                <a:cubicBezTo>
                  <a:pt x="117" y="139"/>
                  <a:pt x="119" y="140"/>
                  <a:pt x="121" y="138"/>
                </a:cubicBezTo>
                <a:close/>
                <a:moveTo>
                  <a:pt x="44" y="128"/>
                </a:moveTo>
                <a:cubicBezTo>
                  <a:pt x="44" y="128"/>
                  <a:pt x="44" y="127"/>
                  <a:pt x="45" y="127"/>
                </a:cubicBezTo>
                <a:cubicBezTo>
                  <a:pt x="46" y="126"/>
                  <a:pt x="47" y="125"/>
                  <a:pt x="48" y="124"/>
                </a:cubicBezTo>
                <a:cubicBezTo>
                  <a:pt x="48" y="123"/>
                  <a:pt x="48" y="123"/>
                  <a:pt x="48" y="122"/>
                </a:cubicBezTo>
                <a:cubicBezTo>
                  <a:pt x="47" y="123"/>
                  <a:pt x="46" y="123"/>
                  <a:pt x="46" y="124"/>
                </a:cubicBezTo>
                <a:cubicBezTo>
                  <a:pt x="44" y="125"/>
                  <a:pt x="44" y="126"/>
                  <a:pt x="44" y="128"/>
                </a:cubicBezTo>
                <a:close/>
                <a:moveTo>
                  <a:pt x="73" y="65"/>
                </a:moveTo>
                <a:cubicBezTo>
                  <a:pt x="73" y="65"/>
                  <a:pt x="73" y="65"/>
                  <a:pt x="73" y="65"/>
                </a:cubicBezTo>
                <a:cubicBezTo>
                  <a:pt x="74" y="64"/>
                  <a:pt x="75" y="64"/>
                  <a:pt x="76" y="63"/>
                </a:cubicBezTo>
                <a:cubicBezTo>
                  <a:pt x="77" y="62"/>
                  <a:pt x="77" y="61"/>
                  <a:pt x="77" y="60"/>
                </a:cubicBezTo>
                <a:cubicBezTo>
                  <a:pt x="77" y="60"/>
                  <a:pt x="77" y="60"/>
                  <a:pt x="77" y="59"/>
                </a:cubicBezTo>
                <a:cubicBezTo>
                  <a:pt x="77" y="60"/>
                  <a:pt x="77" y="60"/>
                  <a:pt x="77" y="60"/>
                </a:cubicBezTo>
                <a:cubicBezTo>
                  <a:pt x="75" y="61"/>
                  <a:pt x="74" y="63"/>
                  <a:pt x="73" y="65"/>
                </a:cubicBezTo>
                <a:close/>
                <a:moveTo>
                  <a:pt x="157" y="109"/>
                </a:moveTo>
                <a:cubicBezTo>
                  <a:pt x="157" y="110"/>
                  <a:pt x="157" y="111"/>
                  <a:pt x="157" y="113"/>
                </a:cubicBezTo>
                <a:cubicBezTo>
                  <a:pt x="158" y="112"/>
                  <a:pt x="159" y="112"/>
                  <a:pt x="159" y="112"/>
                </a:cubicBezTo>
                <a:cubicBezTo>
                  <a:pt x="159" y="112"/>
                  <a:pt x="160" y="111"/>
                  <a:pt x="160" y="111"/>
                </a:cubicBezTo>
                <a:cubicBezTo>
                  <a:pt x="160" y="110"/>
                  <a:pt x="160" y="109"/>
                  <a:pt x="159" y="109"/>
                </a:cubicBezTo>
                <a:cubicBezTo>
                  <a:pt x="158" y="109"/>
                  <a:pt x="157" y="109"/>
                  <a:pt x="157" y="109"/>
                </a:cubicBezTo>
                <a:close/>
                <a:moveTo>
                  <a:pt x="33" y="114"/>
                </a:moveTo>
                <a:cubicBezTo>
                  <a:pt x="32" y="113"/>
                  <a:pt x="31" y="115"/>
                  <a:pt x="30" y="115"/>
                </a:cubicBezTo>
                <a:cubicBezTo>
                  <a:pt x="29" y="116"/>
                  <a:pt x="29" y="118"/>
                  <a:pt x="29" y="119"/>
                </a:cubicBezTo>
                <a:cubicBezTo>
                  <a:pt x="30" y="117"/>
                  <a:pt x="32" y="116"/>
                  <a:pt x="33" y="114"/>
                </a:cubicBezTo>
                <a:close/>
                <a:moveTo>
                  <a:pt x="15" y="82"/>
                </a:moveTo>
                <a:cubicBezTo>
                  <a:pt x="16" y="80"/>
                  <a:pt x="17" y="78"/>
                  <a:pt x="18" y="76"/>
                </a:cubicBezTo>
                <a:cubicBezTo>
                  <a:pt x="17" y="77"/>
                  <a:pt x="15" y="79"/>
                  <a:pt x="14" y="81"/>
                </a:cubicBezTo>
                <a:cubicBezTo>
                  <a:pt x="14" y="81"/>
                  <a:pt x="14" y="82"/>
                  <a:pt x="14" y="82"/>
                </a:cubicBezTo>
                <a:cubicBezTo>
                  <a:pt x="14" y="82"/>
                  <a:pt x="15" y="82"/>
                  <a:pt x="15" y="82"/>
                </a:cubicBezTo>
                <a:close/>
                <a:moveTo>
                  <a:pt x="51" y="115"/>
                </a:moveTo>
                <a:cubicBezTo>
                  <a:pt x="53" y="114"/>
                  <a:pt x="54" y="112"/>
                  <a:pt x="53" y="110"/>
                </a:cubicBezTo>
                <a:cubicBezTo>
                  <a:pt x="52" y="111"/>
                  <a:pt x="50" y="113"/>
                  <a:pt x="51" y="115"/>
                </a:cubicBezTo>
                <a:close/>
                <a:moveTo>
                  <a:pt x="138" y="117"/>
                </a:moveTo>
                <a:cubicBezTo>
                  <a:pt x="140" y="115"/>
                  <a:pt x="141" y="112"/>
                  <a:pt x="139" y="110"/>
                </a:cubicBezTo>
                <a:cubicBezTo>
                  <a:pt x="139" y="112"/>
                  <a:pt x="138" y="116"/>
                  <a:pt x="138" y="117"/>
                </a:cubicBezTo>
                <a:close/>
                <a:moveTo>
                  <a:pt x="22" y="126"/>
                </a:moveTo>
                <a:cubicBezTo>
                  <a:pt x="25" y="124"/>
                  <a:pt x="25" y="122"/>
                  <a:pt x="25" y="120"/>
                </a:cubicBezTo>
                <a:cubicBezTo>
                  <a:pt x="24" y="121"/>
                  <a:pt x="24" y="121"/>
                  <a:pt x="23" y="122"/>
                </a:cubicBezTo>
                <a:cubicBezTo>
                  <a:pt x="23" y="122"/>
                  <a:pt x="23" y="122"/>
                  <a:pt x="23" y="123"/>
                </a:cubicBezTo>
                <a:cubicBezTo>
                  <a:pt x="22" y="124"/>
                  <a:pt x="22" y="125"/>
                  <a:pt x="22" y="126"/>
                </a:cubicBezTo>
                <a:close/>
                <a:moveTo>
                  <a:pt x="139" y="127"/>
                </a:moveTo>
                <a:cubicBezTo>
                  <a:pt x="140" y="126"/>
                  <a:pt x="141" y="125"/>
                  <a:pt x="142" y="124"/>
                </a:cubicBezTo>
                <a:cubicBezTo>
                  <a:pt x="142" y="124"/>
                  <a:pt x="142" y="123"/>
                  <a:pt x="142" y="123"/>
                </a:cubicBezTo>
                <a:cubicBezTo>
                  <a:pt x="140" y="124"/>
                  <a:pt x="139" y="124"/>
                  <a:pt x="137" y="125"/>
                </a:cubicBezTo>
                <a:cubicBezTo>
                  <a:pt x="138" y="126"/>
                  <a:pt x="138" y="126"/>
                  <a:pt x="139" y="127"/>
                </a:cubicBezTo>
                <a:close/>
                <a:moveTo>
                  <a:pt x="91" y="123"/>
                </a:moveTo>
                <a:cubicBezTo>
                  <a:pt x="89" y="124"/>
                  <a:pt x="87" y="127"/>
                  <a:pt x="86" y="128"/>
                </a:cubicBezTo>
                <a:cubicBezTo>
                  <a:pt x="87" y="128"/>
                  <a:pt x="88" y="127"/>
                  <a:pt x="89" y="127"/>
                </a:cubicBezTo>
                <a:cubicBezTo>
                  <a:pt x="89" y="127"/>
                  <a:pt x="90" y="126"/>
                  <a:pt x="90" y="126"/>
                </a:cubicBezTo>
                <a:cubicBezTo>
                  <a:pt x="90" y="125"/>
                  <a:pt x="91" y="124"/>
                  <a:pt x="91" y="123"/>
                </a:cubicBezTo>
                <a:close/>
                <a:moveTo>
                  <a:pt x="33" y="41"/>
                </a:moveTo>
                <a:cubicBezTo>
                  <a:pt x="32" y="43"/>
                  <a:pt x="31" y="44"/>
                  <a:pt x="31" y="46"/>
                </a:cubicBezTo>
                <a:cubicBezTo>
                  <a:pt x="30" y="46"/>
                  <a:pt x="31" y="46"/>
                  <a:pt x="31" y="47"/>
                </a:cubicBezTo>
                <a:cubicBezTo>
                  <a:pt x="32" y="45"/>
                  <a:pt x="33" y="44"/>
                  <a:pt x="34" y="43"/>
                </a:cubicBezTo>
                <a:cubicBezTo>
                  <a:pt x="34" y="43"/>
                  <a:pt x="34" y="42"/>
                  <a:pt x="34" y="42"/>
                </a:cubicBezTo>
                <a:cubicBezTo>
                  <a:pt x="33" y="42"/>
                  <a:pt x="33" y="42"/>
                  <a:pt x="33" y="41"/>
                </a:cubicBezTo>
                <a:close/>
                <a:moveTo>
                  <a:pt x="84" y="71"/>
                </a:moveTo>
                <a:cubicBezTo>
                  <a:pt x="84" y="71"/>
                  <a:pt x="84" y="71"/>
                  <a:pt x="84" y="71"/>
                </a:cubicBezTo>
                <a:cubicBezTo>
                  <a:pt x="85" y="71"/>
                  <a:pt x="85" y="71"/>
                  <a:pt x="86" y="70"/>
                </a:cubicBezTo>
                <a:cubicBezTo>
                  <a:pt x="86" y="70"/>
                  <a:pt x="87" y="70"/>
                  <a:pt x="87" y="70"/>
                </a:cubicBezTo>
                <a:cubicBezTo>
                  <a:pt x="87" y="68"/>
                  <a:pt x="88" y="67"/>
                  <a:pt x="88" y="66"/>
                </a:cubicBezTo>
                <a:cubicBezTo>
                  <a:pt x="88" y="66"/>
                  <a:pt x="88" y="66"/>
                  <a:pt x="88" y="66"/>
                </a:cubicBezTo>
                <a:cubicBezTo>
                  <a:pt x="86" y="67"/>
                  <a:pt x="85" y="69"/>
                  <a:pt x="84" y="71"/>
                </a:cubicBezTo>
                <a:close/>
                <a:moveTo>
                  <a:pt x="73" y="198"/>
                </a:moveTo>
                <a:cubicBezTo>
                  <a:pt x="73" y="199"/>
                  <a:pt x="74" y="199"/>
                  <a:pt x="74" y="199"/>
                </a:cubicBezTo>
                <a:cubicBezTo>
                  <a:pt x="77" y="197"/>
                  <a:pt x="80" y="195"/>
                  <a:pt x="83" y="193"/>
                </a:cubicBezTo>
                <a:cubicBezTo>
                  <a:pt x="82" y="193"/>
                  <a:pt x="82" y="193"/>
                  <a:pt x="82" y="192"/>
                </a:cubicBezTo>
                <a:cubicBezTo>
                  <a:pt x="79" y="195"/>
                  <a:pt x="76" y="196"/>
                  <a:pt x="73" y="198"/>
                </a:cubicBezTo>
                <a:close/>
                <a:moveTo>
                  <a:pt x="20" y="224"/>
                </a:moveTo>
                <a:cubicBezTo>
                  <a:pt x="18" y="224"/>
                  <a:pt x="16" y="226"/>
                  <a:pt x="15" y="227"/>
                </a:cubicBezTo>
                <a:cubicBezTo>
                  <a:pt x="15" y="227"/>
                  <a:pt x="15" y="228"/>
                  <a:pt x="16" y="228"/>
                </a:cubicBezTo>
                <a:cubicBezTo>
                  <a:pt x="17" y="226"/>
                  <a:pt x="18" y="225"/>
                  <a:pt x="20" y="226"/>
                </a:cubicBezTo>
                <a:cubicBezTo>
                  <a:pt x="21" y="226"/>
                  <a:pt x="21" y="225"/>
                  <a:pt x="21" y="225"/>
                </a:cubicBezTo>
                <a:cubicBezTo>
                  <a:pt x="21" y="225"/>
                  <a:pt x="20" y="224"/>
                  <a:pt x="20" y="224"/>
                </a:cubicBezTo>
                <a:close/>
                <a:moveTo>
                  <a:pt x="82" y="135"/>
                </a:moveTo>
                <a:cubicBezTo>
                  <a:pt x="84" y="134"/>
                  <a:pt x="85" y="133"/>
                  <a:pt x="86" y="132"/>
                </a:cubicBezTo>
                <a:cubicBezTo>
                  <a:pt x="87" y="132"/>
                  <a:pt x="87" y="131"/>
                  <a:pt x="87" y="131"/>
                </a:cubicBezTo>
                <a:cubicBezTo>
                  <a:pt x="86" y="131"/>
                  <a:pt x="84" y="132"/>
                  <a:pt x="83" y="133"/>
                </a:cubicBezTo>
                <a:cubicBezTo>
                  <a:pt x="82" y="133"/>
                  <a:pt x="82" y="134"/>
                  <a:pt x="82" y="135"/>
                </a:cubicBezTo>
                <a:close/>
                <a:moveTo>
                  <a:pt x="61" y="153"/>
                </a:moveTo>
                <a:cubicBezTo>
                  <a:pt x="61" y="153"/>
                  <a:pt x="61" y="153"/>
                  <a:pt x="61" y="153"/>
                </a:cubicBezTo>
                <a:cubicBezTo>
                  <a:pt x="61" y="152"/>
                  <a:pt x="61" y="150"/>
                  <a:pt x="61" y="148"/>
                </a:cubicBezTo>
                <a:cubicBezTo>
                  <a:pt x="60" y="149"/>
                  <a:pt x="59" y="150"/>
                  <a:pt x="59" y="151"/>
                </a:cubicBezTo>
                <a:cubicBezTo>
                  <a:pt x="59" y="152"/>
                  <a:pt x="60" y="152"/>
                  <a:pt x="61" y="153"/>
                </a:cubicBezTo>
                <a:close/>
                <a:moveTo>
                  <a:pt x="158" y="100"/>
                </a:moveTo>
                <a:cubicBezTo>
                  <a:pt x="158" y="100"/>
                  <a:pt x="158" y="100"/>
                  <a:pt x="158" y="100"/>
                </a:cubicBezTo>
                <a:cubicBezTo>
                  <a:pt x="159" y="102"/>
                  <a:pt x="161" y="103"/>
                  <a:pt x="162" y="105"/>
                </a:cubicBezTo>
                <a:cubicBezTo>
                  <a:pt x="162" y="105"/>
                  <a:pt x="163" y="104"/>
                  <a:pt x="163" y="103"/>
                </a:cubicBezTo>
                <a:cubicBezTo>
                  <a:pt x="161" y="102"/>
                  <a:pt x="160" y="101"/>
                  <a:pt x="158" y="100"/>
                </a:cubicBezTo>
                <a:close/>
                <a:moveTo>
                  <a:pt x="25" y="70"/>
                </a:moveTo>
                <a:cubicBezTo>
                  <a:pt x="23" y="72"/>
                  <a:pt x="22" y="74"/>
                  <a:pt x="21" y="76"/>
                </a:cubicBezTo>
                <a:cubicBezTo>
                  <a:pt x="23" y="75"/>
                  <a:pt x="24" y="72"/>
                  <a:pt x="25" y="70"/>
                </a:cubicBezTo>
                <a:close/>
                <a:moveTo>
                  <a:pt x="66" y="117"/>
                </a:moveTo>
                <a:cubicBezTo>
                  <a:pt x="65" y="119"/>
                  <a:pt x="64" y="120"/>
                  <a:pt x="62" y="122"/>
                </a:cubicBezTo>
                <a:cubicBezTo>
                  <a:pt x="62" y="122"/>
                  <a:pt x="62" y="122"/>
                  <a:pt x="62" y="122"/>
                </a:cubicBezTo>
                <a:cubicBezTo>
                  <a:pt x="64" y="121"/>
                  <a:pt x="65" y="120"/>
                  <a:pt x="67" y="119"/>
                </a:cubicBezTo>
                <a:cubicBezTo>
                  <a:pt x="67" y="118"/>
                  <a:pt x="67" y="117"/>
                  <a:pt x="66" y="117"/>
                </a:cubicBezTo>
                <a:close/>
                <a:moveTo>
                  <a:pt x="3" y="108"/>
                </a:moveTo>
                <a:cubicBezTo>
                  <a:pt x="3" y="108"/>
                  <a:pt x="3" y="108"/>
                  <a:pt x="3" y="108"/>
                </a:cubicBezTo>
                <a:cubicBezTo>
                  <a:pt x="3" y="106"/>
                  <a:pt x="3" y="104"/>
                  <a:pt x="3" y="102"/>
                </a:cubicBezTo>
                <a:cubicBezTo>
                  <a:pt x="3" y="100"/>
                  <a:pt x="3" y="98"/>
                  <a:pt x="4" y="97"/>
                </a:cubicBezTo>
                <a:cubicBezTo>
                  <a:pt x="4" y="96"/>
                  <a:pt x="4" y="96"/>
                  <a:pt x="3" y="96"/>
                </a:cubicBezTo>
                <a:cubicBezTo>
                  <a:pt x="3" y="100"/>
                  <a:pt x="3" y="104"/>
                  <a:pt x="3" y="108"/>
                </a:cubicBezTo>
                <a:close/>
                <a:moveTo>
                  <a:pt x="26" y="190"/>
                </a:moveTo>
                <a:cubicBezTo>
                  <a:pt x="25" y="190"/>
                  <a:pt x="24" y="191"/>
                  <a:pt x="24" y="191"/>
                </a:cubicBezTo>
                <a:cubicBezTo>
                  <a:pt x="24" y="193"/>
                  <a:pt x="24" y="195"/>
                  <a:pt x="24" y="196"/>
                </a:cubicBezTo>
                <a:cubicBezTo>
                  <a:pt x="25" y="196"/>
                  <a:pt x="25" y="196"/>
                  <a:pt x="25" y="196"/>
                </a:cubicBezTo>
                <a:cubicBezTo>
                  <a:pt x="25" y="194"/>
                  <a:pt x="26" y="192"/>
                  <a:pt x="26" y="190"/>
                </a:cubicBezTo>
                <a:close/>
                <a:moveTo>
                  <a:pt x="76" y="105"/>
                </a:moveTo>
                <a:cubicBezTo>
                  <a:pt x="75" y="106"/>
                  <a:pt x="74" y="108"/>
                  <a:pt x="74" y="110"/>
                </a:cubicBezTo>
                <a:cubicBezTo>
                  <a:pt x="75" y="108"/>
                  <a:pt x="76" y="107"/>
                  <a:pt x="78" y="106"/>
                </a:cubicBezTo>
                <a:cubicBezTo>
                  <a:pt x="77" y="106"/>
                  <a:pt x="77" y="105"/>
                  <a:pt x="76" y="105"/>
                </a:cubicBezTo>
                <a:close/>
                <a:moveTo>
                  <a:pt x="141" y="100"/>
                </a:moveTo>
                <a:cubicBezTo>
                  <a:pt x="141" y="100"/>
                  <a:pt x="140" y="100"/>
                  <a:pt x="140" y="100"/>
                </a:cubicBezTo>
                <a:cubicBezTo>
                  <a:pt x="141" y="101"/>
                  <a:pt x="141" y="102"/>
                  <a:pt x="141" y="103"/>
                </a:cubicBezTo>
                <a:cubicBezTo>
                  <a:pt x="142" y="103"/>
                  <a:pt x="143" y="102"/>
                  <a:pt x="144" y="102"/>
                </a:cubicBezTo>
                <a:cubicBezTo>
                  <a:pt x="143" y="101"/>
                  <a:pt x="142" y="101"/>
                  <a:pt x="141" y="100"/>
                </a:cubicBezTo>
                <a:close/>
                <a:moveTo>
                  <a:pt x="158" y="106"/>
                </a:moveTo>
                <a:cubicBezTo>
                  <a:pt x="158" y="105"/>
                  <a:pt x="159" y="105"/>
                  <a:pt x="159" y="105"/>
                </a:cubicBezTo>
                <a:cubicBezTo>
                  <a:pt x="157" y="104"/>
                  <a:pt x="156" y="102"/>
                  <a:pt x="155" y="101"/>
                </a:cubicBezTo>
                <a:cubicBezTo>
                  <a:pt x="155" y="102"/>
                  <a:pt x="155" y="103"/>
                  <a:pt x="155" y="103"/>
                </a:cubicBezTo>
                <a:cubicBezTo>
                  <a:pt x="155" y="104"/>
                  <a:pt x="156" y="104"/>
                  <a:pt x="156" y="104"/>
                </a:cubicBezTo>
                <a:cubicBezTo>
                  <a:pt x="157" y="105"/>
                  <a:pt x="158" y="105"/>
                  <a:pt x="158" y="106"/>
                </a:cubicBezTo>
                <a:close/>
                <a:moveTo>
                  <a:pt x="154" y="124"/>
                </a:moveTo>
                <a:cubicBezTo>
                  <a:pt x="155" y="125"/>
                  <a:pt x="156" y="125"/>
                  <a:pt x="156" y="126"/>
                </a:cubicBezTo>
                <a:cubicBezTo>
                  <a:pt x="157" y="126"/>
                  <a:pt x="157" y="125"/>
                  <a:pt x="157" y="125"/>
                </a:cubicBezTo>
                <a:cubicBezTo>
                  <a:pt x="157" y="124"/>
                  <a:pt x="156" y="123"/>
                  <a:pt x="156" y="122"/>
                </a:cubicBezTo>
                <a:cubicBezTo>
                  <a:pt x="155" y="123"/>
                  <a:pt x="155" y="123"/>
                  <a:pt x="154" y="124"/>
                </a:cubicBezTo>
                <a:close/>
                <a:moveTo>
                  <a:pt x="69" y="93"/>
                </a:moveTo>
                <a:cubicBezTo>
                  <a:pt x="70" y="93"/>
                  <a:pt x="70" y="94"/>
                  <a:pt x="71" y="94"/>
                </a:cubicBezTo>
                <a:cubicBezTo>
                  <a:pt x="71" y="92"/>
                  <a:pt x="71" y="92"/>
                  <a:pt x="72" y="91"/>
                </a:cubicBezTo>
                <a:cubicBezTo>
                  <a:pt x="72" y="90"/>
                  <a:pt x="72" y="90"/>
                  <a:pt x="72" y="90"/>
                </a:cubicBezTo>
                <a:cubicBezTo>
                  <a:pt x="71" y="90"/>
                  <a:pt x="70" y="91"/>
                  <a:pt x="69" y="93"/>
                </a:cubicBezTo>
                <a:close/>
                <a:moveTo>
                  <a:pt x="73" y="73"/>
                </a:moveTo>
                <a:cubicBezTo>
                  <a:pt x="72" y="72"/>
                  <a:pt x="71" y="72"/>
                  <a:pt x="69" y="72"/>
                </a:cubicBezTo>
                <a:cubicBezTo>
                  <a:pt x="69" y="73"/>
                  <a:pt x="69" y="73"/>
                  <a:pt x="70" y="74"/>
                </a:cubicBezTo>
                <a:cubicBezTo>
                  <a:pt x="71" y="74"/>
                  <a:pt x="72" y="74"/>
                  <a:pt x="73" y="73"/>
                </a:cubicBezTo>
                <a:close/>
                <a:moveTo>
                  <a:pt x="32" y="138"/>
                </a:moveTo>
                <a:cubicBezTo>
                  <a:pt x="32" y="138"/>
                  <a:pt x="31" y="138"/>
                  <a:pt x="31" y="138"/>
                </a:cubicBezTo>
                <a:cubicBezTo>
                  <a:pt x="31" y="139"/>
                  <a:pt x="31" y="140"/>
                  <a:pt x="30" y="141"/>
                </a:cubicBezTo>
                <a:cubicBezTo>
                  <a:pt x="30" y="141"/>
                  <a:pt x="30" y="141"/>
                  <a:pt x="30" y="141"/>
                </a:cubicBezTo>
                <a:cubicBezTo>
                  <a:pt x="29" y="142"/>
                  <a:pt x="29" y="143"/>
                  <a:pt x="29" y="144"/>
                </a:cubicBezTo>
                <a:cubicBezTo>
                  <a:pt x="30" y="143"/>
                  <a:pt x="31" y="142"/>
                  <a:pt x="32" y="141"/>
                </a:cubicBezTo>
                <a:cubicBezTo>
                  <a:pt x="32" y="141"/>
                  <a:pt x="32" y="140"/>
                  <a:pt x="32" y="140"/>
                </a:cubicBezTo>
                <a:cubicBezTo>
                  <a:pt x="32" y="139"/>
                  <a:pt x="32" y="139"/>
                  <a:pt x="32" y="138"/>
                </a:cubicBezTo>
                <a:close/>
                <a:moveTo>
                  <a:pt x="116" y="81"/>
                </a:moveTo>
                <a:cubicBezTo>
                  <a:pt x="117" y="82"/>
                  <a:pt x="118" y="83"/>
                  <a:pt x="119" y="84"/>
                </a:cubicBezTo>
                <a:cubicBezTo>
                  <a:pt x="120" y="84"/>
                  <a:pt x="120" y="84"/>
                  <a:pt x="120" y="83"/>
                </a:cubicBezTo>
                <a:cubicBezTo>
                  <a:pt x="119" y="82"/>
                  <a:pt x="118" y="81"/>
                  <a:pt x="116" y="81"/>
                </a:cubicBezTo>
                <a:cubicBezTo>
                  <a:pt x="116" y="81"/>
                  <a:pt x="116" y="81"/>
                  <a:pt x="116" y="81"/>
                </a:cubicBezTo>
                <a:close/>
                <a:moveTo>
                  <a:pt x="149" y="131"/>
                </a:moveTo>
                <a:cubicBezTo>
                  <a:pt x="149" y="131"/>
                  <a:pt x="149" y="131"/>
                  <a:pt x="149" y="131"/>
                </a:cubicBezTo>
                <a:cubicBezTo>
                  <a:pt x="151" y="130"/>
                  <a:pt x="152" y="129"/>
                  <a:pt x="154" y="128"/>
                </a:cubicBezTo>
                <a:cubicBezTo>
                  <a:pt x="154" y="127"/>
                  <a:pt x="153" y="127"/>
                  <a:pt x="153" y="126"/>
                </a:cubicBezTo>
                <a:cubicBezTo>
                  <a:pt x="152" y="128"/>
                  <a:pt x="150" y="129"/>
                  <a:pt x="149" y="131"/>
                </a:cubicBezTo>
                <a:close/>
                <a:moveTo>
                  <a:pt x="46" y="120"/>
                </a:moveTo>
                <a:cubicBezTo>
                  <a:pt x="48" y="118"/>
                  <a:pt x="48" y="118"/>
                  <a:pt x="48" y="116"/>
                </a:cubicBezTo>
                <a:cubicBezTo>
                  <a:pt x="46" y="117"/>
                  <a:pt x="45" y="118"/>
                  <a:pt x="46" y="120"/>
                </a:cubicBezTo>
                <a:close/>
                <a:moveTo>
                  <a:pt x="169" y="117"/>
                </a:moveTo>
                <a:cubicBezTo>
                  <a:pt x="168" y="118"/>
                  <a:pt x="168" y="120"/>
                  <a:pt x="167" y="121"/>
                </a:cubicBezTo>
                <a:cubicBezTo>
                  <a:pt x="167" y="121"/>
                  <a:pt x="167" y="121"/>
                  <a:pt x="167" y="121"/>
                </a:cubicBezTo>
                <a:cubicBezTo>
                  <a:pt x="168" y="121"/>
                  <a:pt x="169" y="120"/>
                  <a:pt x="170" y="120"/>
                </a:cubicBezTo>
                <a:cubicBezTo>
                  <a:pt x="170" y="119"/>
                  <a:pt x="170" y="118"/>
                  <a:pt x="169" y="117"/>
                </a:cubicBezTo>
                <a:close/>
                <a:moveTo>
                  <a:pt x="149" y="106"/>
                </a:moveTo>
                <a:cubicBezTo>
                  <a:pt x="150" y="106"/>
                  <a:pt x="151" y="106"/>
                  <a:pt x="153" y="106"/>
                </a:cubicBezTo>
                <a:cubicBezTo>
                  <a:pt x="153" y="106"/>
                  <a:pt x="153" y="106"/>
                  <a:pt x="153" y="106"/>
                </a:cubicBezTo>
                <a:cubicBezTo>
                  <a:pt x="152" y="105"/>
                  <a:pt x="150" y="105"/>
                  <a:pt x="149" y="104"/>
                </a:cubicBezTo>
                <a:cubicBezTo>
                  <a:pt x="149" y="105"/>
                  <a:pt x="149" y="105"/>
                  <a:pt x="149" y="106"/>
                </a:cubicBezTo>
                <a:close/>
                <a:moveTo>
                  <a:pt x="56" y="137"/>
                </a:moveTo>
                <a:cubicBezTo>
                  <a:pt x="56" y="137"/>
                  <a:pt x="55" y="137"/>
                  <a:pt x="55" y="137"/>
                </a:cubicBezTo>
                <a:cubicBezTo>
                  <a:pt x="55" y="137"/>
                  <a:pt x="54" y="138"/>
                  <a:pt x="54" y="138"/>
                </a:cubicBezTo>
                <a:cubicBezTo>
                  <a:pt x="54" y="138"/>
                  <a:pt x="53" y="139"/>
                  <a:pt x="54" y="139"/>
                </a:cubicBezTo>
                <a:cubicBezTo>
                  <a:pt x="54" y="140"/>
                  <a:pt x="54" y="141"/>
                  <a:pt x="54" y="142"/>
                </a:cubicBezTo>
                <a:cubicBezTo>
                  <a:pt x="54" y="142"/>
                  <a:pt x="55" y="142"/>
                  <a:pt x="55" y="142"/>
                </a:cubicBezTo>
                <a:cubicBezTo>
                  <a:pt x="55" y="140"/>
                  <a:pt x="55" y="139"/>
                  <a:pt x="56" y="137"/>
                </a:cubicBezTo>
                <a:close/>
                <a:moveTo>
                  <a:pt x="46" y="130"/>
                </a:moveTo>
                <a:cubicBezTo>
                  <a:pt x="46" y="130"/>
                  <a:pt x="46" y="130"/>
                  <a:pt x="46" y="130"/>
                </a:cubicBezTo>
                <a:cubicBezTo>
                  <a:pt x="46" y="130"/>
                  <a:pt x="45" y="131"/>
                  <a:pt x="44" y="132"/>
                </a:cubicBezTo>
                <a:cubicBezTo>
                  <a:pt x="44" y="132"/>
                  <a:pt x="44" y="132"/>
                  <a:pt x="44" y="132"/>
                </a:cubicBezTo>
                <a:cubicBezTo>
                  <a:pt x="44" y="133"/>
                  <a:pt x="44" y="135"/>
                  <a:pt x="45" y="136"/>
                </a:cubicBezTo>
                <a:cubicBezTo>
                  <a:pt x="45" y="136"/>
                  <a:pt x="46" y="135"/>
                  <a:pt x="45" y="135"/>
                </a:cubicBezTo>
                <a:cubicBezTo>
                  <a:pt x="45" y="134"/>
                  <a:pt x="45" y="133"/>
                  <a:pt x="46" y="132"/>
                </a:cubicBezTo>
                <a:cubicBezTo>
                  <a:pt x="46" y="131"/>
                  <a:pt x="46" y="130"/>
                  <a:pt x="46" y="130"/>
                </a:cubicBezTo>
                <a:close/>
                <a:moveTo>
                  <a:pt x="15" y="26"/>
                </a:moveTo>
                <a:cubicBezTo>
                  <a:pt x="15" y="26"/>
                  <a:pt x="15" y="26"/>
                  <a:pt x="15" y="26"/>
                </a:cubicBezTo>
                <a:cubicBezTo>
                  <a:pt x="15" y="25"/>
                  <a:pt x="17" y="24"/>
                  <a:pt x="16" y="22"/>
                </a:cubicBezTo>
                <a:cubicBezTo>
                  <a:pt x="15" y="23"/>
                  <a:pt x="14" y="24"/>
                  <a:pt x="14" y="25"/>
                </a:cubicBezTo>
                <a:cubicBezTo>
                  <a:pt x="14" y="25"/>
                  <a:pt x="15" y="26"/>
                  <a:pt x="15" y="26"/>
                </a:cubicBezTo>
                <a:close/>
                <a:moveTo>
                  <a:pt x="24" y="215"/>
                </a:moveTo>
                <a:cubicBezTo>
                  <a:pt x="24" y="214"/>
                  <a:pt x="23" y="213"/>
                  <a:pt x="23" y="212"/>
                </a:cubicBezTo>
                <a:cubicBezTo>
                  <a:pt x="22" y="214"/>
                  <a:pt x="22" y="216"/>
                  <a:pt x="21" y="217"/>
                </a:cubicBezTo>
                <a:cubicBezTo>
                  <a:pt x="21" y="218"/>
                  <a:pt x="21" y="218"/>
                  <a:pt x="21" y="218"/>
                </a:cubicBezTo>
                <a:cubicBezTo>
                  <a:pt x="22" y="217"/>
                  <a:pt x="23" y="216"/>
                  <a:pt x="24" y="215"/>
                </a:cubicBezTo>
                <a:close/>
                <a:moveTo>
                  <a:pt x="75" y="95"/>
                </a:moveTo>
                <a:cubicBezTo>
                  <a:pt x="73" y="95"/>
                  <a:pt x="73" y="95"/>
                  <a:pt x="73" y="97"/>
                </a:cubicBezTo>
                <a:cubicBezTo>
                  <a:pt x="73" y="97"/>
                  <a:pt x="74" y="98"/>
                  <a:pt x="74" y="99"/>
                </a:cubicBezTo>
                <a:cubicBezTo>
                  <a:pt x="75" y="98"/>
                  <a:pt x="76" y="97"/>
                  <a:pt x="75" y="95"/>
                </a:cubicBezTo>
                <a:close/>
                <a:moveTo>
                  <a:pt x="40" y="96"/>
                </a:moveTo>
                <a:cubicBezTo>
                  <a:pt x="41" y="95"/>
                  <a:pt x="43" y="92"/>
                  <a:pt x="43" y="90"/>
                </a:cubicBezTo>
                <a:cubicBezTo>
                  <a:pt x="41" y="92"/>
                  <a:pt x="41" y="92"/>
                  <a:pt x="40" y="96"/>
                </a:cubicBezTo>
                <a:close/>
                <a:moveTo>
                  <a:pt x="15" y="129"/>
                </a:moveTo>
                <a:cubicBezTo>
                  <a:pt x="15" y="129"/>
                  <a:pt x="14" y="130"/>
                  <a:pt x="14" y="130"/>
                </a:cubicBezTo>
                <a:cubicBezTo>
                  <a:pt x="14" y="132"/>
                  <a:pt x="14" y="133"/>
                  <a:pt x="14" y="134"/>
                </a:cubicBezTo>
                <a:cubicBezTo>
                  <a:pt x="16" y="133"/>
                  <a:pt x="16" y="131"/>
                  <a:pt x="15" y="129"/>
                </a:cubicBezTo>
                <a:close/>
                <a:moveTo>
                  <a:pt x="42" y="54"/>
                </a:moveTo>
                <a:cubicBezTo>
                  <a:pt x="41" y="55"/>
                  <a:pt x="41" y="56"/>
                  <a:pt x="40" y="57"/>
                </a:cubicBezTo>
                <a:cubicBezTo>
                  <a:pt x="40" y="58"/>
                  <a:pt x="41" y="58"/>
                  <a:pt x="41" y="58"/>
                </a:cubicBezTo>
                <a:cubicBezTo>
                  <a:pt x="42" y="57"/>
                  <a:pt x="43" y="56"/>
                  <a:pt x="42" y="54"/>
                </a:cubicBezTo>
                <a:close/>
                <a:moveTo>
                  <a:pt x="18" y="122"/>
                </a:moveTo>
                <a:cubicBezTo>
                  <a:pt x="19" y="122"/>
                  <a:pt x="20" y="120"/>
                  <a:pt x="19" y="118"/>
                </a:cubicBezTo>
                <a:cubicBezTo>
                  <a:pt x="18" y="120"/>
                  <a:pt x="18" y="120"/>
                  <a:pt x="18" y="122"/>
                </a:cubicBezTo>
                <a:close/>
                <a:moveTo>
                  <a:pt x="107" y="133"/>
                </a:moveTo>
                <a:cubicBezTo>
                  <a:pt x="108" y="133"/>
                  <a:pt x="108" y="133"/>
                  <a:pt x="108" y="134"/>
                </a:cubicBezTo>
                <a:cubicBezTo>
                  <a:pt x="109" y="133"/>
                  <a:pt x="110" y="132"/>
                  <a:pt x="111" y="132"/>
                </a:cubicBezTo>
                <a:cubicBezTo>
                  <a:pt x="110" y="131"/>
                  <a:pt x="110" y="131"/>
                  <a:pt x="109" y="130"/>
                </a:cubicBezTo>
                <a:cubicBezTo>
                  <a:pt x="108" y="131"/>
                  <a:pt x="108" y="132"/>
                  <a:pt x="107" y="133"/>
                </a:cubicBezTo>
                <a:close/>
                <a:moveTo>
                  <a:pt x="28" y="126"/>
                </a:moveTo>
                <a:cubicBezTo>
                  <a:pt x="29" y="124"/>
                  <a:pt x="31" y="123"/>
                  <a:pt x="31" y="121"/>
                </a:cubicBezTo>
                <a:cubicBezTo>
                  <a:pt x="30" y="123"/>
                  <a:pt x="28" y="124"/>
                  <a:pt x="28" y="126"/>
                </a:cubicBezTo>
                <a:close/>
                <a:moveTo>
                  <a:pt x="27" y="183"/>
                </a:moveTo>
                <a:cubicBezTo>
                  <a:pt x="26" y="184"/>
                  <a:pt x="25" y="185"/>
                  <a:pt x="24" y="186"/>
                </a:cubicBezTo>
                <a:cubicBezTo>
                  <a:pt x="24" y="186"/>
                  <a:pt x="24" y="187"/>
                  <a:pt x="24" y="187"/>
                </a:cubicBezTo>
                <a:cubicBezTo>
                  <a:pt x="25" y="186"/>
                  <a:pt x="27" y="185"/>
                  <a:pt x="27" y="183"/>
                </a:cubicBezTo>
                <a:close/>
                <a:moveTo>
                  <a:pt x="10" y="152"/>
                </a:moveTo>
                <a:cubicBezTo>
                  <a:pt x="10" y="152"/>
                  <a:pt x="11" y="152"/>
                  <a:pt x="11" y="151"/>
                </a:cubicBezTo>
                <a:cubicBezTo>
                  <a:pt x="11" y="150"/>
                  <a:pt x="11" y="148"/>
                  <a:pt x="10" y="146"/>
                </a:cubicBezTo>
                <a:cubicBezTo>
                  <a:pt x="10" y="147"/>
                  <a:pt x="10" y="150"/>
                  <a:pt x="10" y="152"/>
                </a:cubicBezTo>
                <a:close/>
                <a:moveTo>
                  <a:pt x="199" y="142"/>
                </a:moveTo>
                <a:cubicBezTo>
                  <a:pt x="199" y="142"/>
                  <a:pt x="199" y="142"/>
                  <a:pt x="199" y="142"/>
                </a:cubicBezTo>
                <a:cubicBezTo>
                  <a:pt x="199" y="141"/>
                  <a:pt x="199" y="139"/>
                  <a:pt x="198" y="138"/>
                </a:cubicBezTo>
                <a:cubicBezTo>
                  <a:pt x="198" y="138"/>
                  <a:pt x="197" y="137"/>
                  <a:pt x="196" y="137"/>
                </a:cubicBezTo>
                <a:cubicBezTo>
                  <a:pt x="197" y="139"/>
                  <a:pt x="198" y="140"/>
                  <a:pt x="199" y="142"/>
                </a:cubicBezTo>
                <a:close/>
                <a:moveTo>
                  <a:pt x="74" y="70"/>
                </a:moveTo>
                <a:cubicBezTo>
                  <a:pt x="75" y="69"/>
                  <a:pt x="75" y="68"/>
                  <a:pt x="75" y="67"/>
                </a:cubicBezTo>
                <a:cubicBezTo>
                  <a:pt x="74" y="68"/>
                  <a:pt x="73" y="68"/>
                  <a:pt x="72" y="70"/>
                </a:cubicBezTo>
                <a:cubicBezTo>
                  <a:pt x="73" y="70"/>
                  <a:pt x="73" y="70"/>
                  <a:pt x="74" y="70"/>
                </a:cubicBezTo>
                <a:close/>
                <a:moveTo>
                  <a:pt x="50" y="73"/>
                </a:moveTo>
                <a:cubicBezTo>
                  <a:pt x="49" y="72"/>
                  <a:pt x="48" y="72"/>
                  <a:pt x="48" y="71"/>
                </a:cubicBezTo>
                <a:cubicBezTo>
                  <a:pt x="48" y="71"/>
                  <a:pt x="48" y="71"/>
                  <a:pt x="47" y="71"/>
                </a:cubicBezTo>
                <a:cubicBezTo>
                  <a:pt x="47" y="72"/>
                  <a:pt x="48" y="73"/>
                  <a:pt x="48" y="75"/>
                </a:cubicBezTo>
                <a:cubicBezTo>
                  <a:pt x="48" y="74"/>
                  <a:pt x="49" y="74"/>
                  <a:pt x="50" y="73"/>
                </a:cubicBezTo>
                <a:close/>
                <a:moveTo>
                  <a:pt x="54" y="161"/>
                </a:moveTo>
                <a:cubicBezTo>
                  <a:pt x="55" y="161"/>
                  <a:pt x="55" y="161"/>
                  <a:pt x="55" y="161"/>
                </a:cubicBezTo>
                <a:cubicBezTo>
                  <a:pt x="55" y="161"/>
                  <a:pt x="56" y="160"/>
                  <a:pt x="56" y="160"/>
                </a:cubicBezTo>
                <a:cubicBezTo>
                  <a:pt x="56" y="159"/>
                  <a:pt x="56" y="157"/>
                  <a:pt x="55" y="156"/>
                </a:cubicBezTo>
                <a:cubicBezTo>
                  <a:pt x="55" y="158"/>
                  <a:pt x="55" y="159"/>
                  <a:pt x="54" y="161"/>
                </a:cubicBezTo>
                <a:close/>
                <a:moveTo>
                  <a:pt x="20" y="153"/>
                </a:moveTo>
                <a:cubicBezTo>
                  <a:pt x="22" y="152"/>
                  <a:pt x="23" y="150"/>
                  <a:pt x="22" y="148"/>
                </a:cubicBezTo>
                <a:cubicBezTo>
                  <a:pt x="21" y="150"/>
                  <a:pt x="21" y="151"/>
                  <a:pt x="20" y="153"/>
                </a:cubicBezTo>
                <a:close/>
                <a:moveTo>
                  <a:pt x="12" y="170"/>
                </a:moveTo>
                <a:cubicBezTo>
                  <a:pt x="11" y="171"/>
                  <a:pt x="11" y="171"/>
                  <a:pt x="11" y="172"/>
                </a:cubicBezTo>
                <a:cubicBezTo>
                  <a:pt x="11" y="173"/>
                  <a:pt x="11" y="174"/>
                  <a:pt x="11" y="175"/>
                </a:cubicBezTo>
                <a:cubicBezTo>
                  <a:pt x="11" y="176"/>
                  <a:pt x="11" y="176"/>
                  <a:pt x="11" y="177"/>
                </a:cubicBezTo>
                <a:cubicBezTo>
                  <a:pt x="11" y="177"/>
                  <a:pt x="11" y="177"/>
                  <a:pt x="11" y="177"/>
                </a:cubicBezTo>
                <a:cubicBezTo>
                  <a:pt x="11" y="175"/>
                  <a:pt x="11" y="172"/>
                  <a:pt x="12" y="170"/>
                </a:cubicBezTo>
                <a:close/>
                <a:moveTo>
                  <a:pt x="79" y="89"/>
                </a:moveTo>
                <a:cubicBezTo>
                  <a:pt x="78" y="89"/>
                  <a:pt x="76" y="90"/>
                  <a:pt x="76" y="92"/>
                </a:cubicBezTo>
                <a:cubicBezTo>
                  <a:pt x="77" y="92"/>
                  <a:pt x="78" y="92"/>
                  <a:pt x="78" y="91"/>
                </a:cubicBezTo>
                <a:cubicBezTo>
                  <a:pt x="78" y="90"/>
                  <a:pt x="79" y="89"/>
                  <a:pt x="79" y="89"/>
                </a:cubicBezTo>
                <a:close/>
                <a:moveTo>
                  <a:pt x="31" y="174"/>
                </a:moveTo>
                <a:cubicBezTo>
                  <a:pt x="32" y="173"/>
                  <a:pt x="33" y="169"/>
                  <a:pt x="33" y="168"/>
                </a:cubicBezTo>
                <a:cubicBezTo>
                  <a:pt x="31" y="170"/>
                  <a:pt x="32" y="172"/>
                  <a:pt x="31" y="174"/>
                </a:cubicBezTo>
                <a:close/>
                <a:moveTo>
                  <a:pt x="20" y="232"/>
                </a:moveTo>
                <a:cubicBezTo>
                  <a:pt x="22" y="234"/>
                  <a:pt x="25" y="235"/>
                  <a:pt x="27" y="237"/>
                </a:cubicBezTo>
                <a:cubicBezTo>
                  <a:pt x="25" y="234"/>
                  <a:pt x="21" y="232"/>
                  <a:pt x="20" y="232"/>
                </a:cubicBezTo>
                <a:close/>
                <a:moveTo>
                  <a:pt x="27" y="34"/>
                </a:moveTo>
                <a:cubicBezTo>
                  <a:pt x="26" y="35"/>
                  <a:pt x="25" y="35"/>
                  <a:pt x="25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6" y="36"/>
                  <a:pt x="27" y="36"/>
                  <a:pt x="28" y="36"/>
                </a:cubicBezTo>
                <a:cubicBezTo>
                  <a:pt x="28" y="35"/>
                  <a:pt x="27" y="34"/>
                  <a:pt x="27" y="34"/>
                </a:cubicBezTo>
                <a:close/>
                <a:moveTo>
                  <a:pt x="45" y="183"/>
                </a:moveTo>
                <a:cubicBezTo>
                  <a:pt x="46" y="181"/>
                  <a:pt x="47" y="179"/>
                  <a:pt x="47" y="177"/>
                </a:cubicBezTo>
                <a:cubicBezTo>
                  <a:pt x="47" y="177"/>
                  <a:pt x="46" y="177"/>
                  <a:pt x="46" y="178"/>
                </a:cubicBezTo>
                <a:cubicBezTo>
                  <a:pt x="46" y="179"/>
                  <a:pt x="46" y="180"/>
                  <a:pt x="46" y="181"/>
                </a:cubicBezTo>
                <a:cubicBezTo>
                  <a:pt x="45" y="181"/>
                  <a:pt x="45" y="182"/>
                  <a:pt x="45" y="183"/>
                </a:cubicBezTo>
                <a:close/>
                <a:moveTo>
                  <a:pt x="57" y="131"/>
                </a:moveTo>
                <a:cubicBezTo>
                  <a:pt x="57" y="131"/>
                  <a:pt x="57" y="131"/>
                  <a:pt x="57" y="131"/>
                </a:cubicBezTo>
                <a:cubicBezTo>
                  <a:pt x="55" y="132"/>
                  <a:pt x="54" y="133"/>
                  <a:pt x="53" y="134"/>
                </a:cubicBezTo>
                <a:cubicBezTo>
                  <a:pt x="52" y="134"/>
                  <a:pt x="52" y="134"/>
                  <a:pt x="53" y="135"/>
                </a:cubicBezTo>
                <a:cubicBezTo>
                  <a:pt x="54" y="134"/>
                  <a:pt x="55" y="132"/>
                  <a:pt x="57" y="131"/>
                </a:cubicBezTo>
                <a:close/>
                <a:moveTo>
                  <a:pt x="73" y="80"/>
                </a:moveTo>
                <a:cubicBezTo>
                  <a:pt x="73" y="80"/>
                  <a:pt x="74" y="80"/>
                  <a:pt x="74" y="80"/>
                </a:cubicBezTo>
                <a:cubicBezTo>
                  <a:pt x="75" y="79"/>
                  <a:pt x="76" y="77"/>
                  <a:pt x="77" y="76"/>
                </a:cubicBezTo>
                <a:cubicBezTo>
                  <a:pt x="76" y="76"/>
                  <a:pt x="75" y="76"/>
                  <a:pt x="75" y="76"/>
                </a:cubicBezTo>
                <a:cubicBezTo>
                  <a:pt x="74" y="78"/>
                  <a:pt x="74" y="79"/>
                  <a:pt x="73" y="80"/>
                </a:cubicBezTo>
                <a:close/>
                <a:moveTo>
                  <a:pt x="15" y="32"/>
                </a:moveTo>
                <a:cubicBezTo>
                  <a:pt x="15" y="33"/>
                  <a:pt x="14" y="34"/>
                  <a:pt x="13" y="35"/>
                </a:cubicBezTo>
                <a:cubicBezTo>
                  <a:pt x="14" y="35"/>
                  <a:pt x="15" y="34"/>
                  <a:pt x="16" y="33"/>
                </a:cubicBezTo>
                <a:cubicBezTo>
                  <a:pt x="16" y="32"/>
                  <a:pt x="16" y="32"/>
                  <a:pt x="15" y="32"/>
                </a:cubicBezTo>
                <a:close/>
                <a:moveTo>
                  <a:pt x="43" y="109"/>
                </a:moveTo>
                <a:cubicBezTo>
                  <a:pt x="44" y="109"/>
                  <a:pt x="44" y="109"/>
                  <a:pt x="44" y="109"/>
                </a:cubicBezTo>
                <a:cubicBezTo>
                  <a:pt x="44" y="108"/>
                  <a:pt x="45" y="108"/>
                  <a:pt x="46" y="107"/>
                </a:cubicBezTo>
                <a:cubicBezTo>
                  <a:pt x="47" y="107"/>
                  <a:pt x="47" y="106"/>
                  <a:pt x="46" y="105"/>
                </a:cubicBezTo>
                <a:cubicBezTo>
                  <a:pt x="45" y="106"/>
                  <a:pt x="44" y="108"/>
                  <a:pt x="43" y="109"/>
                </a:cubicBezTo>
                <a:close/>
                <a:moveTo>
                  <a:pt x="58" y="83"/>
                </a:moveTo>
                <a:cubicBezTo>
                  <a:pt x="57" y="82"/>
                  <a:pt x="57" y="82"/>
                  <a:pt x="56" y="81"/>
                </a:cubicBezTo>
                <a:cubicBezTo>
                  <a:pt x="56" y="81"/>
                  <a:pt x="56" y="81"/>
                  <a:pt x="56" y="81"/>
                </a:cubicBezTo>
                <a:cubicBezTo>
                  <a:pt x="56" y="82"/>
                  <a:pt x="56" y="84"/>
                  <a:pt x="56" y="85"/>
                </a:cubicBezTo>
                <a:cubicBezTo>
                  <a:pt x="57" y="85"/>
                  <a:pt x="57" y="85"/>
                  <a:pt x="57" y="85"/>
                </a:cubicBezTo>
                <a:cubicBezTo>
                  <a:pt x="57" y="84"/>
                  <a:pt x="57" y="84"/>
                  <a:pt x="58" y="83"/>
                </a:cubicBezTo>
                <a:close/>
                <a:moveTo>
                  <a:pt x="58" y="154"/>
                </a:moveTo>
                <a:cubicBezTo>
                  <a:pt x="58" y="156"/>
                  <a:pt x="59" y="157"/>
                  <a:pt x="59" y="158"/>
                </a:cubicBezTo>
                <a:cubicBezTo>
                  <a:pt x="60" y="157"/>
                  <a:pt x="60" y="157"/>
                  <a:pt x="61" y="156"/>
                </a:cubicBezTo>
                <a:cubicBezTo>
                  <a:pt x="60" y="156"/>
                  <a:pt x="59" y="155"/>
                  <a:pt x="58" y="154"/>
                </a:cubicBezTo>
                <a:close/>
                <a:moveTo>
                  <a:pt x="71" y="80"/>
                </a:moveTo>
                <a:cubicBezTo>
                  <a:pt x="71" y="79"/>
                  <a:pt x="71" y="78"/>
                  <a:pt x="72" y="77"/>
                </a:cubicBezTo>
                <a:cubicBezTo>
                  <a:pt x="71" y="77"/>
                  <a:pt x="70" y="77"/>
                  <a:pt x="69" y="77"/>
                </a:cubicBezTo>
                <a:cubicBezTo>
                  <a:pt x="69" y="78"/>
                  <a:pt x="70" y="78"/>
                  <a:pt x="70" y="79"/>
                </a:cubicBezTo>
                <a:cubicBezTo>
                  <a:pt x="70" y="79"/>
                  <a:pt x="70" y="79"/>
                  <a:pt x="71" y="80"/>
                </a:cubicBezTo>
                <a:close/>
                <a:moveTo>
                  <a:pt x="84" y="137"/>
                </a:moveTo>
                <a:cubicBezTo>
                  <a:pt x="81" y="138"/>
                  <a:pt x="81" y="138"/>
                  <a:pt x="81" y="140"/>
                </a:cubicBezTo>
                <a:cubicBezTo>
                  <a:pt x="83" y="140"/>
                  <a:pt x="83" y="138"/>
                  <a:pt x="84" y="137"/>
                </a:cubicBezTo>
                <a:close/>
                <a:moveTo>
                  <a:pt x="35" y="174"/>
                </a:moveTo>
                <a:cubicBezTo>
                  <a:pt x="34" y="175"/>
                  <a:pt x="34" y="177"/>
                  <a:pt x="34" y="178"/>
                </a:cubicBezTo>
                <a:cubicBezTo>
                  <a:pt x="36" y="177"/>
                  <a:pt x="35" y="176"/>
                  <a:pt x="35" y="174"/>
                </a:cubicBezTo>
                <a:close/>
                <a:moveTo>
                  <a:pt x="36" y="129"/>
                </a:moveTo>
                <a:cubicBezTo>
                  <a:pt x="38" y="128"/>
                  <a:pt x="39" y="126"/>
                  <a:pt x="39" y="124"/>
                </a:cubicBezTo>
                <a:cubicBezTo>
                  <a:pt x="38" y="126"/>
                  <a:pt x="37" y="127"/>
                  <a:pt x="36" y="129"/>
                </a:cubicBezTo>
                <a:close/>
                <a:moveTo>
                  <a:pt x="87" y="77"/>
                </a:moveTo>
                <a:cubicBezTo>
                  <a:pt x="87" y="78"/>
                  <a:pt x="86" y="78"/>
                  <a:pt x="86" y="79"/>
                </a:cubicBezTo>
                <a:cubicBezTo>
                  <a:pt x="87" y="79"/>
                  <a:pt x="88" y="78"/>
                  <a:pt x="89" y="77"/>
                </a:cubicBezTo>
                <a:cubicBezTo>
                  <a:pt x="88" y="77"/>
                  <a:pt x="88" y="77"/>
                  <a:pt x="87" y="77"/>
                </a:cubicBezTo>
                <a:close/>
                <a:moveTo>
                  <a:pt x="58" y="79"/>
                </a:moveTo>
                <a:cubicBezTo>
                  <a:pt x="58" y="79"/>
                  <a:pt x="59" y="80"/>
                  <a:pt x="59" y="80"/>
                </a:cubicBezTo>
                <a:cubicBezTo>
                  <a:pt x="60" y="79"/>
                  <a:pt x="61" y="79"/>
                  <a:pt x="61" y="77"/>
                </a:cubicBezTo>
                <a:cubicBezTo>
                  <a:pt x="60" y="78"/>
                  <a:pt x="59" y="78"/>
                  <a:pt x="58" y="79"/>
                </a:cubicBezTo>
                <a:close/>
                <a:moveTo>
                  <a:pt x="9" y="100"/>
                </a:moveTo>
                <a:cubicBezTo>
                  <a:pt x="9" y="99"/>
                  <a:pt x="9" y="98"/>
                  <a:pt x="9" y="96"/>
                </a:cubicBezTo>
                <a:cubicBezTo>
                  <a:pt x="9" y="95"/>
                  <a:pt x="9" y="94"/>
                  <a:pt x="9" y="93"/>
                </a:cubicBezTo>
                <a:cubicBezTo>
                  <a:pt x="8" y="94"/>
                  <a:pt x="8" y="97"/>
                  <a:pt x="9" y="100"/>
                </a:cubicBezTo>
                <a:close/>
                <a:moveTo>
                  <a:pt x="44" y="174"/>
                </a:moveTo>
                <a:cubicBezTo>
                  <a:pt x="42" y="175"/>
                  <a:pt x="42" y="175"/>
                  <a:pt x="43" y="177"/>
                </a:cubicBezTo>
                <a:cubicBezTo>
                  <a:pt x="44" y="176"/>
                  <a:pt x="44" y="176"/>
                  <a:pt x="44" y="174"/>
                </a:cubicBezTo>
                <a:close/>
                <a:moveTo>
                  <a:pt x="85" y="84"/>
                </a:moveTo>
                <a:cubicBezTo>
                  <a:pt x="83" y="84"/>
                  <a:pt x="83" y="86"/>
                  <a:pt x="83" y="88"/>
                </a:cubicBezTo>
                <a:cubicBezTo>
                  <a:pt x="84" y="87"/>
                  <a:pt x="84" y="85"/>
                  <a:pt x="85" y="84"/>
                </a:cubicBezTo>
                <a:close/>
                <a:moveTo>
                  <a:pt x="61" y="70"/>
                </a:moveTo>
                <a:cubicBezTo>
                  <a:pt x="60" y="71"/>
                  <a:pt x="60" y="71"/>
                  <a:pt x="59" y="72"/>
                </a:cubicBezTo>
                <a:cubicBezTo>
                  <a:pt x="59" y="72"/>
                  <a:pt x="59" y="72"/>
                  <a:pt x="59" y="72"/>
                </a:cubicBezTo>
                <a:cubicBezTo>
                  <a:pt x="60" y="72"/>
                  <a:pt x="62" y="71"/>
                  <a:pt x="63" y="71"/>
                </a:cubicBezTo>
                <a:cubicBezTo>
                  <a:pt x="62" y="70"/>
                  <a:pt x="62" y="70"/>
                  <a:pt x="61" y="70"/>
                </a:cubicBezTo>
                <a:close/>
                <a:moveTo>
                  <a:pt x="38" y="39"/>
                </a:moveTo>
                <a:cubicBezTo>
                  <a:pt x="36" y="39"/>
                  <a:pt x="36" y="39"/>
                  <a:pt x="35" y="38"/>
                </a:cubicBezTo>
                <a:cubicBezTo>
                  <a:pt x="35" y="39"/>
                  <a:pt x="35" y="39"/>
                  <a:pt x="35" y="39"/>
                </a:cubicBezTo>
                <a:cubicBezTo>
                  <a:pt x="35" y="39"/>
                  <a:pt x="36" y="40"/>
                  <a:pt x="36" y="41"/>
                </a:cubicBezTo>
                <a:cubicBezTo>
                  <a:pt x="37" y="40"/>
                  <a:pt x="37" y="40"/>
                  <a:pt x="38" y="39"/>
                </a:cubicBezTo>
                <a:close/>
                <a:moveTo>
                  <a:pt x="145" y="109"/>
                </a:moveTo>
                <a:cubicBezTo>
                  <a:pt x="144" y="110"/>
                  <a:pt x="144" y="110"/>
                  <a:pt x="143" y="113"/>
                </a:cubicBezTo>
                <a:cubicBezTo>
                  <a:pt x="144" y="113"/>
                  <a:pt x="144" y="113"/>
                  <a:pt x="144" y="112"/>
                </a:cubicBezTo>
                <a:cubicBezTo>
                  <a:pt x="145" y="111"/>
                  <a:pt x="145" y="110"/>
                  <a:pt x="145" y="109"/>
                </a:cubicBezTo>
                <a:close/>
                <a:moveTo>
                  <a:pt x="150" y="101"/>
                </a:moveTo>
                <a:cubicBezTo>
                  <a:pt x="151" y="102"/>
                  <a:pt x="151" y="102"/>
                  <a:pt x="152" y="102"/>
                </a:cubicBezTo>
                <a:cubicBezTo>
                  <a:pt x="152" y="102"/>
                  <a:pt x="152" y="102"/>
                  <a:pt x="152" y="102"/>
                </a:cubicBezTo>
                <a:cubicBezTo>
                  <a:pt x="152" y="101"/>
                  <a:pt x="151" y="100"/>
                  <a:pt x="151" y="99"/>
                </a:cubicBezTo>
                <a:cubicBezTo>
                  <a:pt x="150" y="99"/>
                  <a:pt x="150" y="100"/>
                  <a:pt x="150" y="100"/>
                </a:cubicBezTo>
                <a:cubicBezTo>
                  <a:pt x="150" y="100"/>
                  <a:pt x="150" y="101"/>
                  <a:pt x="150" y="101"/>
                </a:cubicBezTo>
                <a:close/>
                <a:moveTo>
                  <a:pt x="49" y="169"/>
                </a:moveTo>
                <a:cubicBezTo>
                  <a:pt x="47" y="171"/>
                  <a:pt x="47" y="171"/>
                  <a:pt x="47" y="172"/>
                </a:cubicBezTo>
                <a:cubicBezTo>
                  <a:pt x="49" y="171"/>
                  <a:pt x="49" y="171"/>
                  <a:pt x="49" y="169"/>
                </a:cubicBezTo>
                <a:close/>
                <a:moveTo>
                  <a:pt x="21" y="194"/>
                </a:moveTo>
                <a:cubicBezTo>
                  <a:pt x="21" y="195"/>
                  <a:pt x="21" y="196"/>
                  <a:pt x="21" y="197"/>
                </a:cubicBezTo>
                <a:cubicBezTo>
                  <a:pt x="22" y="196"/>
                  <a:pt x="22" y="195"/>
                  <a:pt x="21" y="194"/>
                </a:cubicBezTo>
                <a:close/>
                <a:moveTo>
                  <a:pt x="98" y="89"/>
                </a:moveTo>
                <a:cubicBezTo>
                  <a:pt x="99" y="88"/>
                  <a:pt x="99" y="87"/>
                  <a:pt x="100" y="86"/>
                </a:cubicBezTo>
                <a:cubicBezTo>
                  <a:pt x="100" y="86"/>
                  <a:pt x="100" y="86"/>
                  <a:pt x="100" y="86"/>
                </a:cubicBezTo>
                <a:cubicBezTo>
                  <a:pt x="99" y="86"/>
                  <a:pt x="98" y="87"/>
                  <a:pt x="98" y="87"/>
                </a:cubicBezTo>
                <a:cubicBezTo>
                  <a:pt x="98" y="88"/>
                  <a:pt x="98" y="88"/>
                  <a:pt x="98" y="89"/>
                </a:cubicBezTo>
                <a:close/>
                <a:moveTo>
                  <a:pt x="84" y="92"/>
                </a:moveTo>
                <a:cubicBezTo>
                  <a:pt x="83" y="92"/>
                  <a:pt x="82" y="94"/>
                  <a:pt x="82" y="95"/>
                </a:cubicBezTo>
                <a:cubicBezTo>
                  <a:pt x="83" y="94"/>
                  <a:pt x="84" y="93"/>
                  <a:pt x="84" y="92"/>
                </a:cubicBezTo>
                <a:close/>
                <a:moveTo>
                  <a:pt x="40" y="107"/>
                </a:moveTo>
                <a:cubicBezTo>
                  <a:pt x="41" y="106"/>
                  <a:pt x="42" y="105"/>
                  <a:pt x="43" y="104"/>
                </a:cubicBezTo>
                <a:cubicBezTo>
                  <a:pt x="41" y="105"/>
                  <a:pt x="40" y="106"/>
                  <a:pt x="40" y="107"/>
                </a:cubicBezTo>
                <a:close/>
                <a:moveTo>
                  <a:pt x="90" y="67"/>
                </a:moveTo>
                <a:cubicBezTo>
                  <a:pt x="90" y="68"/>
                  <a:pt x="90" y="68"/>
                  <a:pt x="90" y="69"/>
                </a:cubicBezTo>
                <a:cubicBezTo>
                  <a:pt x="91" y="69"/>
                  <a:pt x="91" y="69"/>
                  <a:pt x="92" y="68"/>
                </a:cubicBezTo>
                <a:cubicBezTo>
                  <a:pt x="92" y="68"/>
                  <a:pt x="91" y="68"/>
                  <a:pt x="90" y="67"/>
                </a:cubicBezTo>
                <a:close/>
                <a:moveTo>
                  <a:pt x="27" y="51"/>
                </a:moveTo>
                <a:cubicBezTo>
                  <a:pt x="29" y="50"/>
                  <a:pt x="29" y="50"/>
                  <a:pt x="29" y="49"/>
                </a:cubicBezTo>
                <a:cubicBezTo>
                  <a:pt x="28" y="50"/>
                  <a:pt x="27" y="50"/>
                  <a:pt x="27" y="51"/>
                </a:cubicBezTo>
                <a:close/>
                <a:moveTo>
                  <a:pt x="141" y="131"/>
                </a:moveTo>
                <a:cubicBezTo>
                  <a:pt x="141" y="131"/>
                  <a:pt x="140" y="131"/>
                  <a:pt x="140" y="132"/>
                </a:cubicBezTo>
                <a:cubicBezTo>
                  <a:pt x="140" y="132"/>
                  <a:pt x="140" y="132"/>
                  <a:pt x="140" y="132"/>
                </a:cubicBezTo>
                <a:cubicBezTo>
                  <a:pt x="140" y="132"/>
                  <a:pt x="140" y="132"/>
                  <a:pt x="141" y="132"/>
                </a:cubicBezTo>
                <a:cubicBezTo>
                  <a:pt x="141" y="132"/>
                  <a:pt x="142" y="132"/>
                  <a:pt x="142" y="132"/>
                </a:cubicBezTo>
                <a:cubicBezTo>
                  <a:pt x="142" y="131"/>
                  <a:pt x="141" y="131"/>
                  <a:pt x="141" y="131"/>
                </a:cubicBezTo>
                <a:close/>
                <a:moveTo>
                  <a:pt x="93" y="127"/>
                </a:moveTo>
                <a:cubicBezTo>
                  <a:pt x="93" y="127"/>
                  <a:pt x="93" y="127"/>
                  <a:pt x="93" y="127"/>
                </a:cubicBezTo>
                <a:cubicBezTo>
                  <a:pt x="94" y="125"/>
                  <a:pt x="94" y="123"/>
                  <a:pt x="95" y="121"/>
                </a:cubicBezTo>
                <a:cubicBezTo>
                  <a:pt x="94" y="121"/>
                  <a:pt x="94" y="122"/>
                  <a:pt x="94" y="122"/>
                </a:cubicBezTo>
                <a:cubicBezTo>
                  <a:pt x="94" y="123"/>
                  <a:pt x="93" y="124"/>
                  <a:pt x="93" y="125"/>
                </a:cubicBezTo>
                <a:cubicBezTo>
                  <a:pt x="93" y="126"/>
                  <a:pt x="93" y="126"/>
                  <a:pt x="93" y="127"/>
                </a:cubicBezTo>
                <a:close/>
                <a:moveTo>
                  <a:pt x="133" y="92"/>
                </a:moveTo>
                <a:cubicBezTo>
                  <a:pt x="133" y="92"/>
                  <a:pt x="133" y="92"/>
                  <a:pt x="133" y="92"/>
                </a:cubicBezTo>
                <a:cubicBezTo>
                  <a:pt x="133" y="92"/>
                  <a:pt x="133" y="93"/>
                  <a:pt x="133" y="94"/>
                </a:cubicBezTo>
                <a:cubicBezTo>
                  <a:pt x="134" y="94"/>
                  <a:pt x="134" y="94"/>
                  <a:pt x="135" y="94"/>
                </a:cubicBezTo>
                <a:cubicBezTo>
                  <a:pt x="135" y="94"/>
                  <a:pt x="135" y="94"/>
                  <a:pt x="135" y="94"/>
                </a:cubicBezTo>
                <a:cubicBezTo>
                  <a:pt x="135" y="93"/>
                  <a:pt x="134" y="93"/>
                  <a:pt x="133" y="92"/>
                </a:cubicBezTo>
                <a:close/>
                <a:moveTo>
                  <a:pt x="51" y="154"/>
                </a:moveTo>
                <a:cubicBezTo>
                  <a:pt x="53" y="153"/>
                  <a:pt x="53" y="153"/>
                  <a:pt x="53" y="151"/>
                </a:cubicBezTo>
                <a:cubicBezTo>
                  <a:pt x="51" y="152"/>
                  <a:pt x="51" y="153"/>
                  <a:pt x="51" y="154"/>
                </a:cubicBezTo>
                <a:close/>
                <a:moveTo>
                  <a:pt x="189" y="108"/>
                </a:moveTo>
                <a:cubicBezTo>
                  <a:pt x="188" y="107"/>
                  <a:pt x="186" y="105"/>
                  <a:pt x="184" y="105"/>
                </a:cubicBezTo>
                <a:cubicBezTo>
                  <a:pt x="186" y="106"/>
                  <a:pt x="187" y="107"/>
                  <a:pt x="189" y="108"/>
                </a:cubicBezTo>
                <a:close/>
                <a:moveTo>
                  <a:pt x="126" y="144"/>
                </a:moveTo>
                <a:cubicBezTo>
                  <a:pt x="126" y="143"/>
                  <a:pt x="126" y="143"/>
                  <a:pt x="126" y="143"/>
                </a:cubicBezTo>
                <a:cubicBezTo>
                  <a:pt x="125" y="144"/>
                  <a:pt x="124" y="145"/>
                  <a:pt x="122" y="145"/>
                </a:cubicBezTo>
                <a:cubicBezTo>
                  <a:pt x="122" y="145"/>
                  <a:pt x="122" y="145"/>
                  <a:pt x="122" y="146"/>
                </a:cubicBezTo>
                <a:cubicBezTo>
                  <a:pt x="124" y="145"/>
                  <a:pt x="125" y="144"/>
                  <a:pt x="126" y="144"/>
                </a:cubicBezTo>
                <a:close/>
                <a:moveTo>
                  <a:pt x="34" y="135"/>
                </a:moveTo>
                <a:cubicBezTo>
                  <a:pt x="34" y="136"/>
                  <a:pt x="34" y="137"/>
                  <a:pt x="35" y="138"/>
                </a:cubicBezTo>
                <a:cubicBezTo>
                  <a:pt x="35" y="137"/>
                  <a:pt x="35" y="137"/>
                  <a:pt x="35" y="137"/>
                </a:cubicBezTo>
                <a:cubicBezTo>
                  <a:pt x="35" y="136"/>
                  <a:pt x="34" y="136"/>
                  <a:pt x="34" y="135"/>
                </a:cubicBezTo>
                <a:close/>
                <a:moveTo>
                  <a:pt x="47" y="58"/>
                </a:moveTo>
                <a:cubicBezTo>
                  <a:pt x="48" y="57"/>
                  <a:pt x="49" y="56"/>
                  <a:pt x="49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48" y="56"/>
                  <a:pt x="47" y="56"/>
                  <a:pt x="47" y="57"/>
                </a:cubicBezTo>
                <a:cubicBezTo>
                  <a:pt x="47" y="57"/>
                  <a:pt x="47" y="58"/>
                  <a:pt x="47" y="58"/>
                </a:cubicBezTo>
                <a:close/>
                <a:moveTo>
                  <a:pt x="119" y="148"/>
                </a:moveTo>
                <a:cubicBezTo>
                  <a:pt x="118" y="148"/>
                  <a:pt x="117" y="149"/>
                  <a:pt x="116" y="150"/>
                </a:cubicBezTo>
                <a:cubicBezTo>
                  <a:pt x="117" y="150"/>
                  <a:pt x="118" y="149"/>
                  <a:pt x="119" y="148"/>
                </a:cubicBezTo>
                <a:close/>
                <a:moveTo>
                  <a:pt x="79" y="112"/>
                </a:moveTo>
                <a:cubicBezTo>
                  <a:pt x="81" y="112"/>
                  <a:pt x="81" y="112"/>
                  <a:pt x="82" y="110"/>
                </a:cubicBezTo>
                <a:cubicBezTo>
                  <a:pt x="81" y="111"/>
                  <a:pt x="80" y="111"/>
                  <a:pt x="79" y="112"/>
                </a:cubicBezTo>
                <a:close/>
                <a:moveTo>
                  <a:pt x="105" y="125"/>
                </a:moveTo>
                <a:cubicBezTo>
                  <a:pt x="106" y="125"/>
                  <a:pt x="107" y="125"/>
                  <a:pt x="107" y="126"/>
                </a:cubicBezTo>
                <a:cubicBezTo>
                  <a:pt x="107" y="125"/>
                  <a:pt x="108" y="125"/>
                  <a:pt x="108" y="124"/>
                </a:cubicBezTo>
                <a:cubicBezTo>
                  <a:pt x="107" y="124"/>
                  <a:pt x="106" y="125"/>
                  <a:pt x="105" y="125"/>
                </a:cubicBezTo>
                <a:close/>
                <a:moveTo>
                  <a:pt x="144" y="106"/>
                </a:moveTo>
                <a:cubicBezTo>
                  <a:pt x="144" y="106"/>
                  <a:pt x="144" y="106"/>
                  <a:pt x="144" y="106"/>
                </a:cubicBezTo>
                <a:cubicBezTo>
                  <a:pt x="145" y="106"/>
                  <a:pt x="145" y="106"/>
                  <a:pt x="146" y="106"/>
                </a:cubicBezTo>
                <a:cubicBezTo>
                  <a:pt x="146" y="106"/>
                  <a:pt x="146" y="105"/>
                  <a:pt x="146" y="105"/>
                </a:cubicBezTo>
                <a:cubicBezTo>
                  <a:pt x="146" y="105"/>
                  <a:pt x="146" y="105"/>
                  <a:pt x="146" y="105"/>
                </a:cubicBezTo>
                <a:cubicBezTo>
                  <a:pt x="145" y="105"/>
                  <a:pt x="145" y="105"/>
                  <a:pt x="144" y="106"/>
                </a:cubicBezTo>
                <a:close/>
                <a:moveTo>
                  <a:pt x="56" y="51"/>
                </a:moveTo>
                <a:cubicBezTo>
                  <a:pt x="57" y="50"/>
                  <a:pt x="57" y="50"/>
                  <a:pt x="57" y="50"/>
                </a:cubicBezTo>
                <a:cubicBezTo>
                  <a:pt x="57" y="49"/>
                  <a:pt x="56" y="49"/>
                  <a:pt x="55" y="49"/>
                </a:cubicBezTo>
                <a:cubicBezTo>
                  <a:pt x="56" y="49"/>
                  <a:pt x="56" y="50"/>
                  <a:pt x="56" y="51"/>
                </a:cubicBezTo>
                <a:close/>
                <a:moveTo>
                  <a:pt x="18" y="140"/>
                </a:moveTo>
                <a:cubicBezTo>
                  <a:pt x="18" y="141"/>
                  <a:pt x="18" y="142"/>
                  <a:pt x="18" y="143"/>
                </a:cubicBezTo>
                <a:cubicBezTo>
                  <a:pt x="19" y="142"/>
                  <a:pt x="19" y="141"/>
                  <a:pt x="18" y="140"/>
                </a:cubicBezTo>
                <a:close/>
                <a:moveTo>
                  <a:pt x="113" y="79"/>
                </a:moveTo>
                <a:cubicBezTo>
                  <a:pt x="113" y="78"/>
                  <a:pt x="113" y="78"/>
                  <a:pt x="113" y="78"/>
                </a:cubicBezTo>
                <a:cubicBezTo>
                  <a:pt x="112" y="78"/>
                  <a:pt x="111" y="77"/>
                  <a:pt x="110" y="77"/>
                </a:cubicBezTo>
                <a:cubicBezTo>
                  <a:pt x="111" y="77"/>
                  <a:pt x="111" y="78"/>
                  <a:pt x="113" y="79"/>
                </a:cubicBezTo>
                <a:close/>
                <a:moveTo>
                  <a:pt x="34" y="50"/>
                </a:moveTo>
                <a:cubicBezTo>
                  <a:pt x="35" y="50"/>
                  <a:pt x="35" y="49"/>
                  <a:pt x="35" y="48"/>
                </a:cubicBezTo>
                <a:cubicBezTo>
                  <a:pt x="35" y="48"/>
                  <a:pt x="35" y="48"/>
                  <a:pt x="35" y="48"/>
                </a:cubicBezTo>
                <a:cubicBezTo>
                  <a:pt x="35" y="49"/>
                  <a:pt x="34" y="49"/>
                  <a:pt x="33" y="50"/>
                </a:cubicBezTo>
                <a:cubicBezTo>
                  <a:pt x="34" y="50"/>
                  <a:pt x="34" y="50"/>
                  <a:pt x="34" y="50"/>
                </a:cubicBezTo>
                <a:close/>
                <a:moveTo>
                  <a:pt x="204" y="126"/>
                </a:moveTo>
                <a:cubicBezTo>
                  <a:pt x="204" y="126"/>
                  <a:pt x="204" y="126"/>
                  <a:pt x="204" y="126"/>
                </a:cubicBezTo>
                <a:cubicBezTo>
                  <a:pt x="204" y="128"/>
                  <a:pt x="205" y="129"/>
                  <a:pt x="206" y="130"/>
                </a:cubicBezTo>
                <a:cubicBezTo>
                  <a:pt x="206" y="130"/>
                  <a:pt x="206" y="130"/>
                  <a:pt x="206" y="130"/>
                </a:cubicBezTo>
                <a:cubicBezTo>
                  <a:pt x="205" y="129"/>
                  <a:pt x="205" y="128"/>
                  <a:pt x="204" y="126"/>
                </a:cubicBezTo>
                <a:close/>
                <a:moveTo>
                  <a:pt x="37" y="54"/>
                </a:moveTo>
                <a:cubicBezTo>
                  <a:pt x="38" y="54"/>
                  <a:pt x="38" y="55"/>
                  <a:pt x="38" y="55"/>
                </a:cubicBezTo>
                <a:cubicBezTo>
                  <a:pt x="39" y="54"/>
                  <a:pt x="39" y="54"/>
                  <a:pt x="39" y="53"/>
                </a:cubicBezTo>
                <a:cubicBezTo>
                  <a:pt x="39" y="53"/>
                  <a:pt x="38" y="54"/>
                  <a:pt x="37" y="54"/>
                </a:cubicBezTo>
                <a:close/>
                <a:moveTo>
                  <a:pt x="22" y="135"/>
                </a:moveTo>
                <a:cubicBezTo>
                  <a:pt x="22" y="135"/>
                  <a:pt x="22" y="135"/>
                  <a:pt x="22" y="135"/>
                </a:cubicBezTo>
                <a:cubicBezTo>
                  <a:pt x="21" y="136"/>
                  <a:pt x="22" y="137"/>
                  <a:pt x="22" y="138"/>
                </a:cubicBezTo>
                <a:cubicBezTo>
                  <a:pt x="22" y="137"/>
                  <a:pt x="22" y="136"/>
                  <a:pt x="22" y="135"/>
                </a:cubicBezTo>
                <a:close/>
                <a:moveTo>
                  <a:pt x="112" y="84"/>
                </a:moveTo>
                <a:cubicBezTo>
                  <a:pt x="113" y="84"/>
                  <a:pt x="114" y="85"/>
                  <a:pt x="115" y="85"/>
                </a:cubicBezTo>
                <a:cubicBezTo>
                  <a:pt x="113" y="83"/>
                  <a:pt x="113" y="83"/>
                  <a:pt x="112" y="84"/>
                </a:cubicBezTo>
                <a:close/>
                <a:moveTo>
                  <a:pt x="15" y="126"/>
                </a:moveTo>
                <a:cubicBezTo>
                  <a:pt x="16" y="125"/>
                  <a:pt x="16" y="125"/>
                  <a:pt x="15" y="123"/>
                </a:cubicBezTo>
                <a:cubicBezTo>
                  <a:pt x="14" y="124"/>
                  <a:pt x="15" y="125"/>
                  <a:pt x="15" y="126"/>
                </a:cubicBezTo>
                <a:close/>
                <a:moveTo>
                  <a:pt x="98" y="126"/>
                </a:moveTo>
                <a:cubicBezTo>
                  <a:pt x="98" y="126"/>
                  <a:pt x="98" y="126"/>
                  <a:pt x="98" y="126"/>
                </a:cubicBezTo>
                <a:cubicBezTo>
                  <a:pt x="99" y="125"/>
                  <a:pt x="99" y="124"/>
                  <a:pt x="100" y="123"/>
                </a:cubicBezTo>
                <a:cubicBezTo>
                  <a:pt x="100" y="122"/>
                  <a:pt x="100" y="122"/>
                  <a:pt x="100" y="122"/>
                </a:cubicBezTo>
                <a:cubicBezTo>
                  <a:pt x="99" y="123"/>
                  <a:pt x="99" y="125"/>
                  <a:pt x="98" y="126"/>
                </a:cubicBezTo>
                <a:close/>
                <a:moveTo>
                  <a:pt x="120" y="101"/>
                </a:moveTo>
                <a:cubicBezTo>
                  <a:pt x="121" y="100"/>
                  <a:pt x="121" y="100"/>
                  <a:pt x="122" y="99"/>
                </a:cubicBezTo>
                <a:cubicBezTo>
                  <a:pt x="121" y="99"/>
                  <a:pt x="121" y="100"/>
                  <a:pt x="120" y="101"/>
                </a:cubicBezTo>
                <a:close/>
                <a:moveTo>
                  <a:pt x="77" y="149"/>
                </a:moveTo>
                <a:cubicBezTo>
                  <a:pt x="77" y="149"/>
                  <a:pt x="77" y="149"/>
                  <a:pt x="77" y="149"/>
                </a:cubicBezTo>
                <a:cubicBezTo>
                  <a:pt x="77" y="147"/>
                  <a:pt x="77" y="146"/>
                  <a:pt x="78" y="145"/>
                </a:cubicBezTo>
                <a:cubicBezTo>
                  <a:pt x="78" y="145"/>
                  <a:pt x="77" y="145"/>
                  <a:pt x="77" y="145"/>
                </a:cubicBezTo>
                <a:cubicBezTo>
                  <a:pt x="77" y="146"/>
                  <a:pt x="77" y="147"/>
                  <a:pt x="77" y="149"/>
                </a:cubicBezTo>
                <a:close/>
                <a:moveTo>
                  <a:pt x="74" y="58"/>
                </a:moveTo>
                <a:cubicBezTo>
                  <a:pt x="73" y="58"/>
                  <a:pt x="73" y="58"/>
                  <a:pt x="73" y="60"/>
                </a:cubicBezTo>
                <a:cubicBezTo>
                  <a:pt x="74" y="59"/>
                  <a:pt x="74" y="59"/>
                  <a:pt x="74" y="58"/>
                </a:cubicBezTo>
                <a:close/>
                <a:moveTo>
                  <a:pt x="12" y="229"/>
                </a:moveTo>
                <a:cubicBezTo>
                  <a:pt x="11" y="228"/>
                  <a:pt x="11" y="228"/>
                  <a:pt x="10" y="228"/>
                </a:cubicBezTo>
                <a:cubicBezTo>
                  <a:pt x="10" y="229"/>
                  <a:pt x="10" y="229"/>
                  <a:pt x="11" y="230"/>
                </a:cubicBezTo>
                <a:cubicBezTo>
                  <a:pt x="11" y="229"/>
                  <a:pt x="11" y="229"/>
                  <a:pt x="12" y="229"/>
                </a:cubicBezTo>
                <a:close/>
                <a:moveTo>
                  <a:pt x="57" y="108"/>
                </a:moveTo>
                <a:cubicBezTo>
                  <a:pt x="57" y="107"/>
                  <a:pt x="57" y="106"/>
                  <a:pt x="57" y="106"/>
                </a:cubicBezTo>
                <a:cubicBezTo>
                  <a:pt x="56" y="106"/>
                  <a:pt x="57" y="107"/>
                  <a:pt x="57" y="108"/>
                </a:cubicBezTo>
                <a:close/>
                <a:moveTo>
                  <a:pt x="128" y="139"/>
                </a:moveTo>
                <a:cubicBezTo>
                  <a:pt x="127" y="138"/>
                  <a:pt x="127" y="138"/>
                  <a:pt x="126" y="139"/>
                </a:cubicBezTo>
                <a:cubicBezTo>
                  <a:pt x="127" y="139"/>
                  <a:pt x="127" y="139"/>
                  <a:pt x="128" y="139"/>
                </a:cubicBezTo>
                <a:close/>
                <a:moveTo>
                  <a:pt x="28" y="238"/>
                </a:moveTo>
                <a:cubicBezTo>
                  <a:pt x="28" y="238"/>
                  <a:pt x="28" y="238"/>
                  <a:pt x="27" y="238"/>
                </a:cubicBezTo>
                <a:cubicBezTo>
                  <a:pt x="28" y="238"/>
                  <a:pt x="29" y="239"/>
                  <a:pt x="29" y="240"/>
                </a:cubicBezTo>
                <a:cubicBezTo>
                  <a:pt x="30" y="240"/>
                  <a:pt x="30" y="239"/>
                  <a:pt x="30" y="239"/>
                </a:cubicBezTo>
                <a:cubicBezTo>
                  <a:pt x="29" y="239"/>
                  <a:pt x="28" y="238"/>
                  <a:pt x="28" y="238"/>
                </a:cubicBezTo>
                <a:close/>
                <a:moveTo>
                  <a:pt x="37" y="61"/>
                </a:moveTo>
                <a:cubicBezTo>
                  <a:pt x="37" y="61"/>
                  <a:pt x="37" y="61"/>
                  <a:pt x="37" y="61"/>
                </a:cubicBezTo>
                <a:cubicBezTo>
                  <a:pt x="38" y="61"/>
                  <a:pt x="38" y="61"/>
                  <a:pt x="38" y="60"/>
                </a:cubicBezTo>
                <a:cubicBezTo>
                  <a:pt x="39" y="60"/>
                  <a:pt x="38" y="60"/>
                  <a:pt x="38" y="60"/>
                </a:cubicBezTo>
                <a:cubicBezTo>
                  <a:pt x="38" y="60"/>
                  <a:pt x="38" y="60"/>
                  <a:pt x="38" y="60"/>
                </a:cubicBezTo>
                <a:cubicBezTo>
                  <a:pt x="38" y="60"/>
                  <a:pt x="37" y="61"/>
                  <a:pt x="37" y="61"/>
                </a:cubicBezTo>
                <a:close/>
                <a:moveTo>
                  <a:pt x="19" y="150"/>
                </a:moveTo>
                <a:cubicBezTo>
                  <a:pt x="18" y="151"/>
                  <a:pt x="18" y="151"/>
                  <a:pt x="18" y="152"/>
                </a:cubicBezTo>
                <a:cubicBezTo>
                  <a:pt x="19" y="151"/>
                  <a:pt x="19" y="151"/>
                  <a:pt x="19" y="150"/>
                </a:cubicBezTo>
                <a:close/>
                <a:moveTo>
                  <a:pt x="38" y="51"/>
                </a:moveTo>
                <a:cubicBezTo>
                  <a:pt x="38" y="50"/>
                  <a:pt x="39" y="50"/>
                  <a:pt x="39" y="50"/>
                </a:cubicBezTo>
                <a:cubicBezTo>
                  <a:pt x="39" y="50"/>
                  <a:pt x="39" y="50"/>
                  <a:pt x="39" y="49"/>
                </a:cubicBezTo>
                <a:cubicBezTo>
                  <a:pt x="38" y="50"/>
                  <a:pt x="38" y="50"/>
                  <a:pt x="38" y="51"/>
                </a:cubicBezTo>
                <a:close/>
                <a:moveTo>
                  <a:pt x="122" y="86"/>
                </a:moveTo>
                <a:cubicBezTo>
                  <a:pt x="122" y="86"/>
                  <a:pt x="122" y="86"/>
                  <a:pt x="121" y="86"/>
                </a:cubicBezTo>
                <a:cubicBezTo>
                  <a:pt x="121" y="87"/>
                  <a:pt x="121" y="87"/>
                  <a:pt x="121" y="87"/>
                </a:cubicBezTo>
                <a:cubicBezTo>
                  <a:pt x="121" y="88"/>
                  <a:pt x="121" y="88"/>
                  <a:pt x="121" y="88"/>
                </a:cubicBezTo>
                <a:cubicBezTo>
                  <a:pt x="122" y="87"/>
                  <a:pt x="122" y="87"/>
                  <a:pt x="122" y="86"/>
                </a:cubicBezTo>
                <a:close/>
                <a:moveTo>
                  <a:pt x="50" y="136"/>
                </a:moveTo>
                <a:cubicBezTo>
                  <a:pt x="49" y="136"/>
                  <a:pt x="49" y="137"/>
                  <a:pt x="48" y="137"/>
                </a:cubicBezTo>
                <a:cubicBezTo>
                  <a:pt x="50" y="137"/>
                  <a:pt x="50" y="137"/>
                  <a:pt x="50" y="136"/>
                </a:cubicBezTo>
                <a:close/>
                <a:moveTo>
                  <a:pt x="156" y="131"/>
                </a:moveTo>
                <a:cubicBezTo>
                  <a:pt x="156" y="131"/>
                  <a:pt x="156" y="131"/>
                  <a:pt x="156" y="131"/>
                </a:cubicBezTo>
                <a:cubicBezTo>
                  <a:pt x="155" y="132"/>
                  <a:pt x="155" y="132"/>
                  <a:pt x="155" y="133"/>
                </a:cubicBezTo>
                <a:cubicBezTo>
                  <a:pt x="155" y="132"/>
                  <a:pt x="155" y="132"/>
                  <a:pt x="156" y="131"/>
                </a:cubicBezTo>
                <a:close/>
                <a:moveTo>
                  <a:pt x="124" y="93"/>
                </a:moveTo>
                <a:cubicBezTo>
                  <a:pt x="124" y="92"/>
                  <a:pt x="124" y="92"/>
                  <a:pt x="124" y="92"/>
                </a:cubicBezTo>
                <a:cubicBezTo>
                  <a:pt x="124" y="92"/>
                  <a:pt x="124" y="92"/>
                  <a:pt x="123" y="92"/>
                </a:cubicBezTo>
                <a:cubicBezTo>
                  <a:pt x="123" y="92"/>
                  <a:pt x="123" y="93"/>
                  <a:pt x="123" y="93"/>
                </a:cubicBezTo>
                <a:cubicBezTo>
                  <a:pt x="124" y="93"/>
                  <a:pt x="124" y="93"/>
                  <a:pt x="124" y="93"/>
                </a:cubicBezTo>
                <a:close/>
                <a:moveTo>
                  <a:pt x="112" y="143"/>
                </a:moveTo>
                <a:cubicBezTo>
                  <a:pt x="112" y="143"/>
                  <a:pt x="111" y="143"/>
                  <a:pt x="110" y="143"/>
                </a:cubicBezTo>
                <a:cubicBezTo>
                  <a:pt x="111" y="144"/>
                  <a:pt x="112" y="144"/>
                  <a:pt x="112" y="143"/>
                </a:cubicBezTo>
                <a:close/>
                <a:moveTo>
                  <a:pt x="146" y="122"/>
                </a:moveTo>
                <a:cubicBezTo>
                  <a:pt x="146" y="122"/>
                  <a:pt x="147" y="121"/>
                  <a:pt x="147" y="121"/>
                </a:cubicBezTo>
                <a:cubicBezTo>
                  <a:pt x="146" y="121"/>
                  <a:pt x="146" y="121"/>
                  <a:pt x="146" y="122"/>
                </a:cubicBezTo>
                <a:close/>
                <a:moveTo>
                  <a:pt x="104" y="86"/>
                </a:moveTo>
                <a:cubicBezTo>
                  <a:pt x="104" y="86"/>
                  <a:pt x="105" y="86"/>
                  <a:pt x="105" y="85"/>
                </a:cubicBezTo>
                <a:cubicBezTo>
                  <a:pt x="104" y="85"/>
                  <a:pt x="104" y="86"/>
                  <a:pt x="104" y="86"/>
                </a:cubicBezTo>
                <a:close/>
                <a:moveTo>
                  <a:pt x="34" y="131"/>
                </a:moveTo>
                <a:cubicBezTo>
                  <a:pt x="34" y="131"/>
                  <a:pt x="33" y="130"/>
                  <a:pt x="33" y="130"/>
                </a:cubicBezTo>
                <a:cubicBezTo>
                  <a:pt x="33" y="131"/>
                  <a:pt x="32" y="131"/>
                  <a:pt x="33" y="132"/>
                </a:cubicBezTo>
                <a:cubicBezTo>
                  <a:pt x="33" y="132"/>
                  <a:pt x="33" y="131"/>
                  <a:pt x="34" y="131"/>
                </a:cubicBezTo>
                <a:close/>
                <a:moveTo>
                  <a:pt x="53" y="264"/>
                </a:moveTo>
                <a:cubicBezTo>
                  <a:pt x="52" y="263"/>
                  <a:pt x="52" y="263"/>
                  <a:pt x="51" y="263"/>
                </a:cubicBezTo>
                <a:cubicBezTo>
                  <a:pt x="52" y="263"/>
                  <a:pt x="52" y="263"/>
                  <a:pt x="53" y="264"/>
                </a:cubicBezTo>
                <a:close/>
                <a:moveTo>
                  <a:pt x="60" y="134"/>
                </a:moveTo>
                <a:cubicBezTo>
                  <a:pt x="60" y="134"/>
                  <a:pt x="59" y="134"/>
                  <a:pt x="59" y="134"/>
                </a:cubicBezTo>
                <a:cubicBezTo>
                  <a:pt x="59" y="134"/>
                  <a:pt x="59" y="135"/>
                  <a:pt x="59" y="135"/>
                </a:cubicBezTo>
                <a:cubicBezTo>
                  <a:pt x="59" y="135"/>
                  <a:pt x="59" y="135"/>
                  <a:pt x="59" y="135"/>
                </a:cubicBezTo>
                <a:cubicBezTo>
                  <a:pt x="59" y="135"/>
                  <a:pt x="59" y="134"/>
                  <a:pt x="60" y="134"/>
                </a:cubicBezTo>
                <a:close/>
                <a:moveTo>
                  <a:pt x="105" y="139"/>
                </a:moveTo>
                <a:cubicBezTo>
                  <a:pt x="105" y="139"/>
                  <a:pt x="106" y="138"/>
                  <a:pt x="107" y="138"/>
                </a:cubicBezTo>
                <a:cubicBezTo>
                  <a:pt x="105" y="138"/>
                  <a:pt x="105" y="138"/>
                  <a:pt x="105" y="139"/>
                </a:cubicBezTo>
                <a:close/>
                <a:moveTo>
                  <a:pt x="61" y="140"/>
                </a:moveTo>
                <a:cubicBezTo>
                  <a:pt x="60" y="141"/>
                  <a:pt x="60" y="141"/>
                  <a:pt x="60" y="142"/>
                </a:cubicBezTo>
                <a:cubicBezTo>
                  <a:pt x="61" y="141"/>
                  <a:pt x="61" y="141"/>
                  <a:pt x="61" y="140"/>
                </a:cubicBezTo>
                <a:close/>
                <a:moveTo>
                  <a:pt x="159" y="117"/>
                </a:moveTo>
                <a:cubicBezTo>
                  <a:pt x="158" y="117"/>
                  <a:pt x="158" y="118"/>
                  <a:pt x="159" y="119"/>
                </a:cubicBezTo>
                <a:cubicBezTo>
                  <a:pt x="159" y="118"/>
                  <a:pt x="159" y="117"/>
                  <a:pt x="159" y="117"/>
                </a:cubicBezTo>
                <a:close/>
                <a:moveTo>
                  <a:pt x="165" y="105"/>
                </a:moveTo>
                <a:cubicBezTo>
                  <a:pt x="165" y="105"/>
                  <a:pt x="165" y="106"/>
                  <a:pt x="165" y="106"/>
                </a:cubicBezTo>
                <a:cubicBezTo>
                  <a:pt x="165" y="106"/>
                  <a:pt x="165" y="106"/>
                  <a:pt x="166" y="106"/>
                </a:cubicBezTo>
                <a:cubicBezTo>
                  <a:pt x="166" y="106"/>
                  <a:pt x="165" y="105"/>
                  <a:pt x="165" y="105"/>
                </a:cubicBezTo>
                <a:close/>
                <a:moveTo>
                  <a:pt x="31" y="179"/>
                </a:moveTo>
                <a:cubicBezTo>
                  <a:pt x="31" y="179"/>
                  <a:pt x="31" y="179"/>
                  <a:pt x="31" y="179"/>
                </a:cubicBezTo>
                <a:cubicBezTo>
                  <a:pt x="30" y="180"/>
                  <a:pt x="30" y="180"/>
                  <a:pt x="30" y="181"/>
                </a:cubicBezTo>
                <a:cubicBezTo>
                  <a:pt x="30" y="181"/>
                  <a:pt x="30" y="181"/>
                  <a:pt x="30" y="181"/>
                </a:cubicBezTo>
                <a:cubicBezTo>
                  <a:pt x="31" y="180"/>
                  <a:pt x="31" y="180"/>
                  <a:pt x="31" y="179"/>
                </a:cubicBezTo>
                <a:close/>
                <a:moveTo>
                  <a:pt x="83" y="164"/>
                </a:moveTo>
                <a:cubicBezTo>
                  <a:pt x="83" y="164"/>
                  <a:pt x="83" y="164"/>
                  <a:pt x="83" y="164"/>
                </a:cubicBezTo>
                <a:cubicBezTo>
                  <a:pt x="83" y="164"/>
                  <a:pt x="82" y="165"/>
                  <a:pt x="82" y="165"/>
                </a:cubicBezTo>
                <a:cubicBezTo>
                  <a:pt x="82" y="165"/>
                  <a:pt x="82" y="165"/>
                  <a:pt x="82" y="165"/>
                </a:cubicBezTo>
                <a:cubicBezTo>
                  <a:pt x="83" y="165"/>
                  <a:pt x="83" y="165"/>
                  <a:pt x="83" y="164"/>
                </a:cubicBezTo>
                <a:close/>
                <a:moveTo>
                  <a:pt x="6" y="161"/>
                </a:moveTo>
                <a:cubicBezTo>
                  <a:pt x="6" y="161"/>
                  <a:pt x="6" y="161"/>
                  <a:pt x="6" y="161"/>
                </a:cubicBezTo>
                <a:cubicBezTo>
                  <a:pt x="6" y="162"/>
                  <a:pt x="6" y="163"/>
                  <a:pt x="6" y="163"/>
                </a:cubicBezTo>
                <a:cubicBezTo>
                  <a:pt x="6" y="163"/>
                  <a:pt x="6" y="163"/>
                  <a:pt x="6" y="163"/>
                </a:cubicBezTo>
                <a:cubicBezTo>
                  <a:pt x="6" y="163"/>
                  <a:pt x="6" y="162"/>
                  <a:pt x="6" y="161"/>
                </a:cubicBezTo>
                <a:close/>
                <a:moveTo>
                  <a:pt x="25" y="209"/>
                </a:moveTo>
                <a:cubicBezTo>
                  <a:pt x="26" y="209"/>
                  <a:pt x="26" y="209"/>
                  <a:pt x="26" y="209"/>
                </a:cubicBezTo>
                <a:cubicBezTo>
                  <a:pt x="26" y="208"/>
                  <a:pt x="26" y="208"/>
                  <a:pt x="26" y="207"/>
                </a:cubicBezTo>
                <a:cubicBezTo>
                  <a:pt x="26" y="207"/>
                  <a:pt x="26" y="207"/>
                  <a:pt x="26" y="207"/>
                </a:cubicBezTo>
                <a:cubicBezTo>
                  <a:pt x="26" y="208"/>
                  <a:pt x="26" y="208"/>
                  <a:pt x="25" y="209"/>
                </a:cubicBezTo>
                <a:close/>
                <a:moveTo>
                  <a:pt x="90" y="100"/>
                </a:moveTo>
                <a:cubicBezTo>
                  <a:pt x="90" y="100"/>
                  <a:pt x="90" y="100"/>
                  <a:pt x="90" y="100"/>
                </a:cubicBezTo>
                <a:cubicBezTo>
                  <a:pt x="90" y="100"/>
                  <a:pt x="89" y="101"/>
                  <a:pt x="89" y="101"/>
                </a:cubicBezTo>
                <a:cubicBezTo>
                  <a:pt x="89" y="101"/>
                  <a:pt x="89" y="101"/>
                  <a:pt x="89" y="101"/>
                </a:cubicBezTo>
                <a:cubicBezTo>
                  <a:pt x="89" y="101"/>
                  <a:pt x="90" y="101"/>
                  <a:pt x="90" y="100"/>
                </a:cubicBezTo>
                <a:close/>
                <a:moveTo>
                  <a:pt x="37" y="165"/>
                </a:moveTo>
                <a:cubicBezTo>
                  <a:pt x="37" y="165"/>
                  <a:pt x="36" y="165"/>
                  <a:pt x="36" y="165"/>
                </a:cubicBezTo>
                <a:cubicBezTo>
                  <a:pt x="36" y="166"/>
                  <a:pt x="37" y="166"/>
                  <a:pt x="37" y="166"/>
                </a:cubicBezTo>
                <a:cubicBezTo>
                  <a:pt x="37" y="166"/>
                  <a:pt x="37" y="165"/>
                  <a:pt x="37" y="165"/>
                </a:cubicBezTo>
                <a:close/>
                <a:moveTo>
                  <a:pt x="174" y="123"/>
                </a:moveTo>
                <a:cubicBezTo>
                  <a:pt x="175" y="123"/>
                  <a:pt x="175" y="123"/>
                  <a:pt x="175" y="122"/>
                </a:cubicBezTo>
                <a:cubicBezTo>
                  <a:pt x="175" y="122"/>
                  <a:pt x="174" y="123"/>
                  <a:pt x="174" y="123"/>
                </a:cubicBezTo>
                <a:close/>
                <a:moveTo>
                  <a:pt x="74" y="170"/>
                </a:moveTo>
                <a:cubicBezTo>
                  <a:pt x="74" y="170"/>
                  <a:pt x="74" y="170"/>
                  <a:pt x="73" y="170"/>
                </a:cubicBezTo>
                <a:cubicBezTo>
                  <a:pt x="73" y="170"/>
                  <a:pt x="73" y="170"/>
                  <a:pt x="73" y="171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3" y="171"/>
                  <a:pt x="73" y="170"/>
                  <a:pt x="74" y="170"/>
                </a:cubicBezTo>
                <a:close/>
                <a:moveTo>
                  <a:pt x="100" y="141"/>
                </a:moveTo>
                <a:cubicBezTo>
                  <a:pt x="101" y="141"/>
                  <a:pt x="101" y="141"/>
                  <a:pt x="101" y="140"/>
                </a:cubicBezTo>
                <a:cubicBezTo>
                  <a:pt x="101" y="141"/>
                  <a:pt x="100" y="141"/>
                  <a:pt x="100" y="141"/>
                </a:cubicBezTo>
                <a:close/>
                <a:moveTo>
                  <a:pt x="74" y="88"/>
                </a:moveTo>
                <a:cubicBezTo>
                  <a:pt x="74" y="88"/>
                  <a:pt x="74" y="88"/>
                  <a:pt x="75" y="88"/>
                </a:cubicBezTo>
                <a:cubicBezTo>
                  <a:pt x="75" y="88"/>
                  <a:pt x="75" y="88"/>
                  <a:pt x="75" y="87"/>
                </a:cubicBezTo>
                <a:cubicBezTo>
                  <a:pt x="75" y="87"/>
                  <a:pt x="75" y="87"/>
                  <a:pt x="75" y="87"/>
                </a:cubicBezTo>
                <a:cubicBezTo>
                  <a:pt x="75" y="87"/>
                  <a:pt x="74" y="88"/>
                  <a:pt x="74" y="88"/>
                </a:cubicBezTo>
                <a:close/>
                <a:moveTo>
                  <a:pt x="9" y="88"/>
                </a:moveTo>
                <a:cubicBezTo>
                  <a:pt x="9" y="88"/>
                  <a:pt x="9" y="88"/>
                  <a:pt x="9" y="88"/>
                </a:cubicBezTo>
                <a:cubicBezTo>
                  <a:pt x="9" y="88"/>
                  <a:pt x="8" y="89"/>
                  <a:pt x="8" y="89"/>
                </a:cubicBezTo>
                <a:cubicBezTo>
                  <a:pt x="8" y="89"/>
                  <a:pt x="8" y="89"/>
                  <a:pt x="8" y="89"/>
                </a:cubicBezTo>
                <a:cubicBezTo>
                  <a:pt x="9" y="89"/>
                  <a:pt x="9" y="89"/>
                  <a:pt x="9" y="88"/>
                </a:cubicBezTo>
                <a:close/>
                <a:moveTo>
                  <a:pt x="22" y="130"/>
                </a:moveTo>
                <a:cubicBezTo>
                  <a:pt x="22" y="130"/>
                  <a:pt x="22" y="130"/>
                  <a:pt x="23" y="130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23" y="130"/>
                  <a:pt x="23" y="130"/>
                  <a:pt x="22" y="130"/>
                </a:cubicBezTo>
                <a:close/>
                <a:moveTo>
                  <a:pt x="104" y="105"/>
                </a:moveTo>
                <a:cubicBezTo>
                  <a:pt x="103" y="104"/>
                  <a:pt x="103" y="105"/>
                  <a:pt x="103" y="106"/>
                </a:cubicBezTo>
                <a:cubicBezTo>
                  <a:pt x="103" y="105"/>
                  <a:pt x="104" y="105"/>
                  <a:pt x="104" y="105"/>
                </a:cubicBezTo>
                <a:close/>
                <a:moveTo>
                  <a:pt x="58" y="66"/>
                </a:moveTo>
                <a:cubicBezTo>
                  <a:pt x="58" y="66"/>
                  <a:pt x="58" y="66"/>
                  <a:pt x="58" y="66"/>
                </a:cubicBezTo>
                <a:cubicBezTo>
                  <a:pt x="58" y="66"/>
                  <a:pt x="58" y="66"/>
                  <a:pt x="59" y="66"/>
                </a:cubicBezTo>
                <a:cubicBezTo>
                  <a:pt x="58" y="66"/>
                  <a:pt x="58" y="66"/>
                  <a:pt x="58" y="66"/>
                </a:cubicBezTo>
                <a:cubicBezTo>
                  <a:pt x="58" y="66"/>
                  <a:pt x="58" y="66"/>
                  <a:pt x="58" y="66"/>
                </a:cubicBezTo>
                <a:close/>
                <a:moveTo>
                  <a:pt x="18" y="127"/>
                </a:moveTo>
                <a:cubicBezTo>
                  <a:pt x="18" y="127"/>
                  <a:pt x="18" y="127"/>
                  <a:pt x="19" y="127"/>
                </a:cubicBezTo>
                <a:cubicBezTo>
                  <a:pt x="19" y="127"/>
                  <a:pt x="19" y="127"/>
                  <a:pt x="19" y="126"/>
                </a:cubicBezTo>
                <a:cubicBezTo>
                  <a:pt x="18" y="126"/>
                  <a:pt x="18" y="126"/>
                  <a:pt x="18" y="126"/>
                </a:cubicBezTo>
                <a:cubicBezTo>
                  <a:pt x="18" y="127"/>
                  <a:pt x="18" y="127"/>
                  <a:pt x="18" y="127"/>
                </a:cubicBezTo>
                <a:close/>
                <a:moveTo>
                  <a:pt x="118" y="144"/>
                </a:move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7" y="144"/>
                  <a:pt x="117" y="145"/>
                </a:cubicBezTo>
                <a:cubicBezTo>
                  <a:pt x="117" y="145"/>
                  <a:pt x="117" y="145"/>
                  <a:pt x="117" y="145"/>
                </a:cubicBezTo>
                <a:cubicBezTo>
                  <a:pt x="118" y="145"/>
                  <a:pt x="118" y="144"/>
                  <a:pt x="118" y="144"/>
                </a:cubicBezTo>
                <a:close/>
                <a:moveTo>
                  <a:pt x="184" y="104"/>
                </a:moveTo>
                <a:cubicBezTo>
                  <a:pt x="184" y="104"/>
                  <a:pt x="184" y="104"/>
                  <a:pt x="184" y="104"/>
                </a:cubicBezTo>
                <a:cubicBezTo>
                  <a:pt x="184" y="104"/>
                  <a:pt x="183" y="104"/>
                  <a:pt x="183" y="104"/>
                </a:cubicBezTo>
                <a:cubicBezTo>
                  <a:pt x="183" y="104"/>
                  <a:pt x="183" y="104"/>
                  <a:pt x="183" y="104"/>
                </a:cubicBezTo>
                <a:cubicBezTo>
                  <a:pt x="183" y="104"/>
                  <a:pt x="184" y="104"/>
                  <a:pt x="184" y="104"/>
                </a:cubicBezTo>
                <a:close/>
              </a:path>
            </a:pathLst>
          </a:custGeom>
          <a:solidFill>
            <a:srgbClr val="F26F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grpSp>
        <p:nvGrpSpPr>
          <p:cNvPr id="81" name="组合 36"/>
          <p:cNvGrpSpPr/>
          <p:nvPr/>
        </p:nvGrpSpPr>
        <p:grpSpPr>
          <a:xfrm>
            <a:off x="7418710" y="5681742"/>
            <a:ext cx="694948" cy="638029"/>
            <a:chOff x="5197476" y="3049588"/>
            <a:chExt cx="833437" cy="765175"/>
          </a:xfrm>
          <a:solidFill>
            <a:srgbClr val="FDBE00"/>
          </a:solidFill>
        </p:grpSpPr>
        <p:sp>
          <p:nvSpPr>
            <p:cNvPr id="82" name="Freeform 6"/>
            <p:cNvSpPr>
              <a:spLocks noEditPoints="1"/>
            </p:cNvSpPr>
            <p:nvPr/>
          </p:nvSpPr>
          <p:spPr bwMode="auto">
            <a:xfrm>
              <a:off x="5197476" y="3063875"/>
              <a:ext cx="311150" cy="750888"/>
            </a:xfrm>
            <a:custGeom>
              <a:avLst/>
              <a:gdLst>
                <a:gd name="T0" fmla="*/ 4 w 96"/>
                <a:gd name="T1" fmla="*/ 18 h 229"/>
                <a:gd name="T2" fmla="*/ 91 w 96"/>
                <a:gd name="T3" fmla="*/ 16 h 229"/>
                <a:gd name="T4" fmla="*/ 90 w 96"/>
                <a:gd name="T5" fmla="*/ 229 h 229"/>
                <a:gd name="T6" fmla="*/ 76 w 96"/>
                <a:gd name="T7" fmla="*/ 101 h 229"/>
                <a:gd name="T8" fmla="*/ 62 w 96"/>
                <a:gd name="T9" fmla="*/ 217 h 229"/>
                <a:gd name="T10" fmla="*/ 72 w 96"/>
                <a:gd name="T11" fmla="*/ 122 h 229"/>
                <a:gd name="T12" fmla="*/ 84 w 96"/>
                <a:gd name="T13" fmla="*/ 158 h 229"/>
                <a:gd name="T14" fmla="*/ 85 w 96"/>
                <a:gd name="T15" fmla="*/ 67 h 229"/>
                <a:gd name="T16" fmla="*/ 86 w 96"/>
                <a:gd name="T17" fmla="*/ 95 h 229"/>
                <a:gd name="T18" fmla="*/ 33 w 96"/>
                <a:gd name="T19" fmla="*/ 208 h 229"/>
                <a:gd name="T20" fmla="*/ 10 w 96"/>
                <a:gd name="T21" fmla="*/ 145 h 229"/>
                <a:gd name="T22" fmla="*/ 66 w 96"/>
                <a:gd name="T23" fmla="*/ 203 h 229"/>
                <a:gd name="T24" fmla="*/ 86 w 96"/>
                <a:gd name="T25" fmla="*/ 172 h 229"/>
                <a:gd name="T26" fmla="*/ 75 w 96"/>
                <a:gd name="T27" fmla="*/ 92 h 229"/>
                <a:gd name="T28" fmla="*/ 69 w 96"/>
                <a:gd name="T29" fmla="*/ 213 h 229"/>
                <a:gd name="T30" fmla="*/ 88 w 96"/>
                <a:gd name="T31" fmla="*/ 204 h 229"/>
                <a:gd name="T32" fmla="*/ 83 w 96"/>
                <a:gd name="T33" fmla="*/ 170 h 229"/>
                <a:gd name="T34" fmla="*/ 28 w 96"/>
                <a:gd name="T35" fmla="*/ 192 h 229"/>
                <a:gd name="T36" fmla="*/ 61 w 96"/>
                <a:gd name="T37" fmla="*/ 32 h 229"/>
                <a:gd name="T38" fmla="*/ 57 w 96"/>
                <a:gd name="T39" fmla="*/ 22 h 229"/>
                <a:gd name="T40" fmla="*/ 59 w 96"/>
                <a:gd name="T41" fmla="*/ 17 h 229"/>
                <a:gd name="T42" fmla="*/ 42 w 96"/>
                <a:gd name="T43" fmla="*/ 39 h 229"/>
                <a:gd name="T44" fmla="*/ 20 w 96"/>
                <a:gd name="T45" fmla="*/ 81 h 229"/>
                <a:gd name="T46" fmla="*/ 88 w 96"/>
                <a:gd name="T47" fmla="*/ 95 h 229"/>
                <a:gd name="T48" fmla="*/ 34 w 96"/>
                <a:gd name="T49" fmla="*/ 15 h 229"/>
                <a:gd name="T50" fmla="*/ 52 w 96"/>
                <a:gd name="T51" fmla="*/ 68 h 229"/>
                <a:gd name="T52" fmla="*/ 44 w 96"/>
                <a:gd name="T53" fmla="*/ 193 h 229"/>
                <a:gd name="T54" fmla="*/ 18 w 96"/>
                <a:gd name="T55" fmla="*/ 135 h 229"/>
                <a:gd name="T56" fmla="*/ 23 w 96"/>
                <a:gd name="T57" fmla="*/ 56 h 229"/>
                <a:gd name="T58" fmla="*/ 58 w 96"/>
                <a:gd name="T59" fmla="*/ 28 h 229"/>
                <a:gd name="T60" fmla="*/ 16 w 96"/>
                <a:gd name="T61" fmla="*/ 67 h 229"/>
                <a:gd name="T62" fmla="*/ 19 w 96"/>
                <a:gd name="T63" fmla="*/ 52 h 229"/>
                <a:gd name="T64" fmla="*/ 18 w 96"/>
                <a:gd name="T65" fmla="*/ 70 h 229"/>
                <a:gd name="T66" fmla="*/ 37 w 96"/>
                <a:gd name="T67" fmla="*/ 21 h 229"/>
                <a:gd name="T68" fmla="*/ 33 w 96"/>
                <a:gd name="T69" fmla="*/ 191 h 229"/>
                <a:gd name="T70" fmla="*/ 34 w 96"/>
                <a:gd name="T71" fmla="*/ 143 h 229"/>
                <a:gd name="T72" fmla="*/ 49 w 96"/>
                <a:gd name="T73" fmla="*/ 15 h 229"/>
                <a:gd name="T74" fmla="*/ 39 w 96"/>
                <a:gd name="T75" fmla="*/ 38 h 229"/>
                <a:gd name="T76" fmla="*/ 25 w 96"/>
                <a:gd name="T77" fmla="*/ 15 h 229"/>
                <a:gd name="T78" fmla="*/ 13 w 96"/>
                <a:gd name="T79" fmla="*/ 111 h 229"/>
                <a:gd name="T80" fmla="*/ 23 w 96"/>
                <a:gd name="T81" fmla="*/ 38 h 229"/>
                <a:gd name="T82" fmla="*/ 20 w 96"/>
                <a:gd name="T83" fmla="*/ 120 h 229"/>
                <a:gd name="T84" fmla="*/ 26 w 96"/>
                <a:gd name="T85" fmla="*/ 22 h 229"/>
                <a:gd name="T86" fmla="*/ 29 w 96"/>
                <a:gd name="T87" fmla="*/ 71 h 229"/>
                <a:gd name="T88" fmla="*/ 31 w 96"/>
                <a:gd name="T89" fmla="*/ 37 h 229"/>
                <a:gd name="T90" fmla="*/ 51 w 96"/>
                <a:gd name="T91" fmla="*/ 43 h 229"/>
                <a:gd name="T92" fmla="*/ 19 w 96"/>
                <a:gd name="T93" fmla="*/ 55 h 229"/>
                <a:gd name="T94" fmla="*/ 46 w 96"/>
                <a:gd name="T95" fmla="*/ 101 h 229"/>
                <a:gd name="T96" fmla="*/ 53 w 96"/>
                <a:gd name="T97" fmla="*/ 194 h 229"/>
                <a:gd name="T98" fmla="*/ 50 w 96"/>
                <a:gd name="T99" fmla="*/ 168 h 229"/>
                <a:gd name="T100" fmla="*/ 40 w 96"/>
                <a:gd name="T101" fmla="*/ 44 h 229"/>
                <a:gd name="T102" fmla="*/ 14 w 96"/>
                <a:gd name="T103" fmla="*/ 133 h 229"/>
                <a:gd name="T104" fmla="*/ 46 w 96"/>
                <a:gd name="T105" fmla="*/ 194 h 229"/>
                <a:gd name="T106" fmla="*/ 35 w 96"/>
                <a:gd name="T107" fmla="*/ 154 h 229"/>
                <a:gd name="T108" fmla="*/ 33 w 96"/>
                <a:gd name="T109" fmla="*/ 55 h 229"/>
                <a:gd name="T110" fmla="*/ 43 w 96"/>
                <a:gd name="T111" fmla="*/ 62 h 229"/>
                <a:gd name="T112" fmla="*/ 58 w 96"/>
                <a:gd name="T113" fmla="*/ 107 h 229"/>
                <a:gd name="T114" fmla="*/ 58 w 96"/>
                <a:gd name="T115" fmla="*/ 73 h 229"/>
                <a:gd name="T116" fmla="*/ 53 w 96"/>
                <a:gd name="T117" fmla="*/ 91 h 229"/>
                <a:gd name="T118" fmla="*/ 39 w 96"/>
                <a:gd name="T119" fmla="*/ 30 h 229"/>
                <a:gd name="T120" fmla="*/ 46 w 96"/>
                <a:gd name="T121" fmla="*/ 137 h 229"/>
                <a:gd name="T122" fmla="*/ 21 w 96"/>
                <a:gd name="T123" fmla="*/ 16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" h="229">
                  <a:moveTo>
                    <a:pt x="13" y="210"/>
                  </a:moveTo>
                  <a:cubicBezTo>
                    <a:pt x="10" y="210"/>
                    <a:pt x="8" y="209"/>
                    <a:pt x="9" y="206"/>
                  </a:cubicBezTo>
                  <a:cubicBezTo>
                    <a:pt x="8" y="205"/>
                    <a:pt x="8" y="204"/>
                    <a:pt x="8" y="203"/>
                  </a:cubicBezTo>
                  <a:cubicBezTo>
                    <a:pt x="8" y="202"/>
                    <a:pt x="9" y="201"/>
                    <a:pt x="10" y="200"/>
                  </a:cubicBezTo>
                  <a:cubicBezTo>
                    <a:pt x="10" y="200"/>
                    <a:pt x="9" y="200"/>
                    <a:pt x="9" y="200"/>
                  </a:cubicBezTo>
                  <a:cubicBezTo>
                    <a:pt x="8" y="200"/>
                    <a:pt x="7" y="199"/>
                    <a:pt x="7" y="197"/>
                  </a:cubicBezTo>
                  <a:cubicBezTo>
                    <a:pt x="7" y="197"/>
                    <a:pt x="7" y="196"/>
                    <a:pt x="7" y="196"/>
                  </a:cubicBezTo>
                  <a:cubicBezTo>
                    <a:pt x="8" y="186"/>
                    <a:pt x="8" y="177"/>
                    <a:pt x="7" y="168"/>
                  </a:cubicBezTo>
                  <a:cubicBezTo>
                    <a:pt x="7" y="163"/>
                    <a:pt x="7" y="158"/>
                    <a:pt x="7" y="152"/>
                  </a:cubicBezTo>
                  <a:cubicBezTo>
                    <a:pt x="7" y="152"/>
                    <a:pt x="7" y="151"/>
                    <a:pt x="7" y="151"/>
                  </a:cubicBezTo>
                  <a:cubicBezTo>
                    <a:pt x="7" y="151"/>
                    <a:pt x="6" y="151"/>
                    <a:pt x="6" y="151"/>
                  </a:cubicBezTo>
                  <a:cubicBezTo>
                    <a:pt x="6" y="151"/>
                    <a:pt x="5" y="151"/>
                    <a:pt x="5" y="150"/>
                  </a:cubicBezTo>
                  <a:cubicBezTo>
                    <a:pt x="5" y="150"/>
                    <a:pt x="5" y="149"/>
                    <a:pt x="5" y="149"/>
                  </a:cubicBezTo>
                  <a:cubicBezTo>
                    <a:pt x="5" y="149"/>
                    <a:pt x="6" y="149"/>
                    <a:pt x="6" y="149"/>
                  </a:cubicBezTo>
                  <a:cubicBezTo>
                    <a:pt x="7" y="148"/>
                    <a:pt x="7" y="147"/>
                    <a:pt x="7" y="145"/>
                  </a:cubicBezTo>
                  <a:cubicBezTo>
                    <a:pt x="7" y="130"/>
                    <a:pt x="7" y="115"/>
                    <a:pt x="7" y="100"/>
                  </a:cubicBezTo>
                  <a:cubicBezTo>
                    <a:pt x="7" y="83"/>
                    <a:pt x="7" y="67"/>
                    <a:pt x="6" y="51"/>
                  </a:cubicBezTo>
                  <a:cubicBezTo>
                    <a:pt x="6" y="45"/>
                    <a:pt x="6" y="38"/>
                    <a:pt x="5" y="32"/>
                  </a:cubicBezTo>
                  <a:cubicBezTo>
                    <a:pt x="5" y="30"/>
                    <a:pt x="5" y="27"/>
                    <a:pt x="5" y="25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3" y="22"/>
                    <a:pt x="2" y="20"/>
                    <a:pt x="4" y="18"/>
                  </a:cubicBezTo>
                  <a:cubicBezTo>
                    <a:pt x="4" y="16"/>
                    <a:pt x="4" y="14"/>
                    <a:pt x="3" y="12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1"/>
                    <a:pt x="2" y="10"/>
                    <a:pt x="1" y="9"/>
                  </a:cubicBezTo>
                  <a:cubicBezTo>
                    <a:pt x="0" y="8"/>
                    <a:pt x="0" y="7"/>
                    <a:pt x="1" y="7"/>
                  </a:cubicBezTo>
                  <a:cubicBezTo>
                    <a:pt x="1" y="6"/>
                    <a:pt x="2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4" y="6"/>
                    <a:pt x="5" y="6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3" y="7"/>
                    <a:pt x="19" y="6"/>
                    <a:pt x="25" y="6"/>
                  </a:cubicBezTo>
                  <a:cubicBezTo>
                    <a:pt x="27" y="6"/>
                    <a:pt x="30" y="6"/>
                    <a:pt x="33" y="5"/>
                  </a:cubicBezTo>
                  <a:cubicBezTo>
                    <a:pt x="37" y="5"/>
                    <a:pt x="42" y="5"/>
                    <a:pt x="47" y="4"/>
                  </a:cubicBezTo>
                  <a:cubicBezTo>
                    <a:pt x="52" y="3"/>
                    <a:pt x="57" y="3"/>
                    <a:pt x="63" y="2"/>
                  </a:cubicBezTo>
                  <a:cubicBezTo>
                    <a:pt x="63" y="2"/>
                    <a:pt x="63" y="1"/>
                    <a:pt x="63" y="1"/>
                  </a:cubicBezTo>
                  <a:cubicBezTo>
                    <a:pt x="64" y="0"/>
                    <a:pt x="66" y="0"/>
                    <a:pt x="67" y="0"/>
                  </a:cubicBezTo>
                  <a:cubicBezTo>
                    <a:pt x="67" y="0"/>
                    <a:pt x="67" y="0"/>
                    <a:pt x="67" y="1"/>
                  </a:cubicBezTo>
                  <a:cubicBezTo>
                    <a:pt x="67" y="2"/>
                    <a:pt x="69" y="2"/>
                    <a:pt x="6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5"/>
                    <a:pt x="70" y="5"/>
                    <a:pt x="71" y="6"/>
                  </a:cubicBezTo>
                  <a:cubicBezTo>
                    <a:pt x="73" y="7"/>
                    <a:pt x="74" y="8"/>
                    <a:pt x="76" y="9"/>
                  </a:cubicBezTo>
                  <a:cubicBezTo>
                    <a:pt x="79" y="12"/>
                    <a:pt x="83" y="13"/>
                    <a:pt x="87" y="15"/>
                  </a:cubicBezTo>
                  <a:cubicBezTo>
                    <a:pt x="89" y="15"/>
                    <a:pt x="90" y="15"/>
                    <a:pt x="91" y="16"/>
                  </a:cubicBezTo>
                  <a:cubicBezTo>
                    <a:pt x="92" y="17"/>
                    <a:pt x="93" y="18"/>
                    <a:pt x="93" y="21"/>
                  </a:cubicBezTo>
                  <a:cubicBezTo>
                    <a:pt x="94" y="28"/>
                    <a:pt x="94" y="36"/>
                    <a:pt x="94" y="44"/>
                  </a:cubicBezTo>
                  <a:cubicBezTo>
                    <a:pt x="94" y="44"/>
                    <a:pt x="94" y="45"/>
                    <a:pt x="94" y="46"/>
                  </a:cubicBezTo>
                  <a:cubicBezTo>
                    <a:pt x="94" y="46"/>
                    <a:pt x="94" y="46"/>
                    <a:pt x="94" y="47"/>
                  </a:cubicBezTo>
                  <a:cubicBezTo>
                    <a:pt x="94" y="47"/>
                    <a:pt x="94" y="48"/>
                    <a:pt x="94" y="49"/>
                  </a:cubicBezTo>
                  <a:cubicBezTo>
                    <a:pt x="94" y="61"/>
                    <a:pt x="94" y="73"/>
                    <a:pt x="94" y="85"/>
                  </a:cubicBezTo>
                  <a:cubicBezTo>
                    <a:pt x="94" y="85"/>
                    <a:pt x="94" y="86"/>
                    <a:pt x="94" y="86"/>
                  </a:cubicBezTo>
                  <a:cubicBezTo>
                    <a:pt x="94" y="86"/>
                    <a:pt x="94" y="87"/>
                    <a:pt x="94" y="87"/>
                  </a:cubicBezTo>
                  <a:cubicBezTo>
                    <a:pt x="94" y="88"/>
                    <a:pt x="94" y="89"/>
                    <a:pt x="94" y="90"/>
                  </a:cubicBezTo>
                  <a:cubicBezTo>
                    <a:pt x="94" y="114"/>
                    <a:pt x="93" y="139"/>
                    <a:pt x="94" y="163"/>
                  </a:cubicBezTo>
                  <a:cubicBezTo>
                    <a:pt x="94" y="174"/>
                    <a:pt x="94" y="185"/>
                    <a:pt x="94" y="195"/>
                  </a:cubicBezTo>
                  <a:cubicBezTo>
                    <a:pt x="94" y="199"/>
                    <a:pt x="94" y="202"/>
                    <a:pt x="95" y="206"/>
                  </a:cubicBezTo>
                  <a:cubicBezTo>
                    <a:pt x="95" y="210"/>
                    <a:pt x="95" y="214"/>
                    <a:pt x="96" y="218"/>
                  </a:cubicBezTo>
                  <a:cubicBezTo>
                    <a:pt x="96" y="219"/>
                    <a:pt x="96" y="220"/>
                    <a:pt x="96" y="220"/>
                  </a:cubicBezTo>
                  <a:cubicBezTo>
                    <a:pt x="96" y="221"/>
                    <a:pt x="96" y="222"/>
                    <a:pt x="96" y="223"/>
                  </a:cubicBezTo>
                  <a:cubicBezTo>
                    <a:pt x="96" y="223"/>
                    <a:pt x="95" y="223"/>
                    <a:pt x="95" y="224"/>
                  </a:cubicBezTo>
                  <a:cubicBezTo>
                    <a:pt x="95" y="225"/>
                    <a:pt x="96" y="225"/>
                    <a:pt x="95" y="226"/>
                  </a:cubicBezTo>
                  <a:cubicBezTo>
                    <a:pt x="95" y="227"/>
                    <a:pt x="95" y="227"/>
                    <a:pt x="95" y="228"/>
                  </a:cubicBezTo>
                  <a:cubicBezTo>
                    <a:pt x="95" y="229"/>
                    <a:pt x="94" y="229"/>
                    <a:pt x="93" y="229"/>
                  </a:cubicBezTo>
                  <a:cubicBezTo>
                    <a:pt x="93" y="228"/>
                    <a:pt x="92" y="228"/>
                    <a:pt x="92" y="229"/>
                  </a:cubicBezTo>
                  <a:cubicBezTo>
                    <a:pt x="91" y="229"/>
                    <a:pt x="91" y="229"/>
                    <a:pt x="90" y="229"/>
                  </a:cubicBezTo>
                  <a:cubicBezTo>
                    <a:pt x="81" y="229"/>
                    <a:pt x="72" y="228"/>
                    <a:pt x="63" y="228"/>
                  </a:cubicBezTo>
                  <a:cubicBezTo>
                    <a:pt x="58" y="228"/>
                    <a:pt x="52" y="228"/>
                    <a:pt x="47" y="227"/>
                  </a:cubicBezTo>
                  <a:cubicBezTo>
                    <a:pt x="45" y="227"/>
                    <a:pt x="44" y="227"/>
                    <a:pt x="42" y="227"/>
                  </a:cubicBezTo>
                  <a:cubicBezTo>
                    <a:pt x="40" y="227"/>
                    <a:pt x="38" y="228"/>
                    <a:pt x="36" y="228"/>
                  </a:cubicBezTo>
                  <a:cubicBezTo>
                    <a:pt x="35" y="228"/>
                    <a:pt x="35" y="228"/>
                    <a:pt x="34" y="228"/>
                  </a:cubicBezTo>
                  <a:cubicBezTo>
                    <a:pt x="34" y="228"/>
                    <a:pt x="33" y="228"/>
                    <a:pt x="33" y="228"/>
                  </a:cubicBezTo>
                  <a:cubicBezTo>
                    <a:pt x="31" y="228"/>
                    <a:pt x="30" y="228"/>
                    <a:pt x="28" y="228"/>
                  </a:cubicBezTo>
                  <a:cubicBezTo>
                    <a:pt x="27" y="228"/>
                    <a:pt x="26" y="228"/>
                    <a:pt x="26" y="228"/>
                  </a:cubicBezTo>
                  <a:cubicBezTo>
                    <a:pt x="24" y="228"/>
                    <a:pt x="23" y="227"/>
                    <a:pt x="22" y="226"/>
                  </a:cubicBezTo>
                  <a:cubicBezTo>
                    <a:pt x="20" y="220"/>
                    <a:pt x="16" y="215"/>
                    <a:pt x="13" y="210"/>
                  </a:cubicBezTo>
                  <a:cubicBezTo>
                    <a:pt x="13" y="210"/>
                    <a:pt x="13" y="210"/>
                    <a:pt x="13" y="210"/>
                  </a:cubicBezTo>
                  <a:close/>
                  <a:moveTo>
                    <a:pt x="48" y="187"/>
                  </a:moveTo>
                  <a:cubicBezTo>
                    <a:pt x="48" y="187"/>
                    <a:pt x="47" y="187"/>
                    <a:pt x="46" y="187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7" y="188"/>
                    <a:pt x="48" y="188"/>
                    <a:pt x="48" y="187"/>
                  </a:cubicBezTo>
                  <a:cubicBezTo>
                    <a:pt x="49" y="187"/>
                    <a:pt x="50" y="187"/>
                    <a:pt x="50" y="186"/>
                  </a:cubicBezTo>
                  <a:cubicBezTo>
                    <a:pt x="51" y="186"/>
                    <a:pt x="51" y="186"/>
                    <a:pt x="50" y="186"/>
                  </a:cubicBezTo>
                  <a:cubicBezTo>
                    <a:pt x="50" y="186"/>
                    <a:pt x="49" y="187"/>
                    <a:pt x="48" y="187"/>
                  </a:cubicBezTo>
                  <a:close/>
                  <a:moveTo>
                    <a:pt x="71" y="81"/>
                  </a:moveTo>
                  <a:cubicBezTo>
                    <a:pt x="71" y="83"/>
                    <a:pt x="72" y="103"/>
                    <a:pt x="72" y="104"/>
                  </a:cubicBezTo>
                  <a:cubicBezTo>
                    <a:pt x="73" y="103"/>
                    <a:pt x="74" y="102"/>
                    <a:pt x="76" y="101"/>
                  </a:cubicBezTo>
                  <a:cubicBezTo>
                    <a:pt x="79" y="98"/>
                    <a:pt x="82" y="95"/>
                    <a:pt x="85" y="93"/>
                  </a:cubicBezTo>
                  <a:cubicBezTo>
                    <a:pt x="86" y="92"/>
                    <a:pt x="86" y="91"/>
                    <a:pt x="85" y="91"/>
                  </a:cubicBezTo>
                  <a:cubicBezTo>
                    <a:pt x="85" y="91"/>
                    <a:pt x="84" y="91"/>
                    <a:pt x="84" y="91"/>
                  </a:cubicBezTo>
                  <a:cubicBezTo>
                    <a:pt x="82" y="92"/>
                    <a:pt x="79" y="93"/>
                    <a:pt x="77" y="94"/>
                  </a:cubicBezTo>
                  <a:cubicBezTo>
                    <a:pt x="76" y="94"/>
                    <a:pt x="75" y="94"/>
                    <a:pt x="75" y="94"/>
                  </a:cubicBezTo>
                  <a:cubicBezTo>
                    <a:pt x="74" y="94"/>
                    <a:pt x="73" y="94"/>
                    <a:pt x="72" y="93"/>
                  </a:cubicBezTo>
                  <a:cubicBezTo>
                    <a:pt x="72" y="92"/>
                    <a:pt x="72" y="92"/>
                    <a:pt x="72" y="91"/>
                  </a:cubicBezTo>
                  <a:cubicBezTo>
                    <a:pt x="73" y="90"/>
                    <a:pt x="73" y="89"/>
                    <a:pt x="74" y="89"/>
                  </a:cubicBezTo>
                  <a:cubicBezTo>
                    <a:pt x="77" y="86"/>
                    <a:pt x="80" y="84"/>
                    <a:pt x="82" y="81"/>
                  </a:cubicBezTo>
                  <a:cubicBezTo>
                    <a:pt x="83" y="80"/>
                    <a:pt x="84" y="79"/>
                    <a:pt x="85" y="78"/>
                  </a:cubicBezTo>
                  <a:cubicBezTo>
                    <a:pt x="86" y="78"/>
                    <a:pt x="86" y="78"/>
                    <a:pt x="86" y="77"/>
                  </a:cubicBezTo>
                  <a:cubicBezTo>
                    <a:pt x="81" y="78"/>
                    <a:pt x="76" y="80"/>
                    <a:pt x="71" y="81"/>
                  </a:cubicBezTo>
                  <a:close/>
                  <a:moveTo>
                    <a:pt x="85" y="219"/>
                  </a:moveTo>
                  <a:cubicBezTo>
                    <a:pt x="85" y="219"/>
                    <a:pt x="85" y="219"/>
                    <a:pt x="85" y="218"/>
                  </a:cubicBezTo>
                  <a:cubicBezTo>
                    <a:pt x="84" y="218"/>
                    <a:pt x="84" y="217"/>
                    <a:pt x="83" y="217"/>
                  </a:cubicBezTo>
                  <a:cubicBezTo>
                    <a:pt x="82" y="216"/>
                    <a:pt x="81" y="215"/>
                    <a:pt x="80" y="215"/>
                  </a:cubicBezTo>
                  <a:cubicBezTo>
                    <a:pt x="79" y="214"/>
                    <a:pt x="77" y="212"/>
                    <a:pt x="76" y="211"/>
                  </a:cubicBezTo>
                  <a:cubicBezTo>
                    <a:pt x="73" y="210"/>
                    <a:pt x="71" y="209"/>
                    <a:pt x="69" y="208"/>
                  </a:cubicBezTo>
                  <a:cubicBezTo>
                    <a:pt x="67" y="207"/>
                    <a:pt x="67" y="206"/>
                    <a:pt x="66" y="205"/>
                  </a:cubicBezTo>
                  <a:cubicBezTo>
                    <a:pt x="65" y="205"/>
                    <a:pt x="63" y="205"/>
                    <a:pt x="61" y="205"/>
                  </a:cubicBezTo>
                  <a:cubicBezTo>
                    <a:pt x="62" y="209"/>
                    <a:pt x="62" y="213"/>
                    <a:pt x="62" y="217"/>
                  </a:cubicBezTo>
                  <a:cubicBezTo>
                    <a:pt x="62" y="217"/>
                    <a:pt x="62" y="216"/>
                    <a:pt x="63" y="216"/>
                  </a:cubicBezTo>
                  <a:cubicBezTo>
                    <a:pt x="64" y="214"/>
                    <a:pt x="65" y="213"/>
                    <a:pt x="67" y="211"/>
                  </a:cubicBezTo>
                  <a:cubicBezTo>
                    <a:pt x="68" y="210"/>
                    <a:pt x="70" y="211"/>
                    <a:pt x="71" y="212"/>
                  </a:cubicBezTo>
                  <a:cubicBezTo>
                    <a:pt x="71" y="213"/>
                    <a:pt x="71" y="213"/>
                    <a:pt x="71" y="214"/>
                  </a:cubicBezTo>
                  <a:cubicBezTo>
                    <a:pt x="72" y="215"/>
                    <a:pt x="72" y="216"/>
                    <a:pt x="72" y="218"/>
                  </a:cubicBezTo>
                  <a:cubicBezTo>
                    <a:pt x="72" y="219"/>
                    <a:pt x="73" y="220"/>
                    <a:pt x="73" y="221"/>
                  </a:cubicBezTo>
                  <a:cubicBezTo>
                    <a:pt x="77" y="220"/>
                    <a:pt x="81" y="219"/>
                    <a:pt x="85" y="219"/>
                  </a:cubicBezTo>
                  <a:close/>
                  <a:moveTo>
                    <a:pt x="59" y="206"/>
                  </a:moveTo>
                  <a:cubicBezTo>
                    <a:pt x="59" y="206"/>
                    <a:pt x="58" y="206"/>
                    <a:pt x="58" y="206"/>
                  </a:cubicBezTo>
                  <a:cubicBezTo>
                    <a:pt x="58" y="206"/>
                    <a:pt x="58" y="207"/>
                    <a:pt x="57" y="207"/>
                  </a:cubicBezTo>
                  <a:cubicBezTo>
                    <a:pt x="57" y="208"/>
                    <a:pt x="56" y="209"/>
                    <a:pt x="56" y="210"/>
                  </a:cubicBezTo>
                  <a:cubicBezTo>
                    <a:pt x="53" y="214"/>
                    <a:pt x="51" y="219"/>
                    <a:pt x="49" y="223"/>
                  </a:cubicBezTo>
                  <a:cubicBezTo>
                    <a:pt x="49" y="223"/>
                    <a:pt x="49" y="223"/>
                    <a:pt x="49" y="224"/>
                  </a:cubicBezTo>
                  <a:cubicBezTo>
                    <a:pt x="52" y="224"/>
                    <a:pt x="56" y="223"/>
                    <a:pt x="59" y="223"/>
                  </a:cubicBezTo>
                  <a:cubicBezTo>
                    <a:pt x="59" y="221"/>
                    <a:pt x="59" y="220"/>
                    <a:pt x="59" y="219"/>
                  </a:cubicBezTo>
                  <a:cubicBezTo>
                    <a:pt x="59" y="216"/>
                    <a:pt x="59" y="213"/>
                    <a:pt x="59" y="209"/>
                  </a:cubicBezTo>
                  <a:cubicBezTo>
                    <a:pt x="59" y="208"/>
                    <a:pt x="59" y="207"/>
                    <a:pt x="59" y="206"/>
                  </a:cubicBezTo>
                  <a:close/>
                  <a:moveTo>
                    <a:pt x="85" y="109"/>
                  </a:moveTo>
                  <a:cubicBezTo>
                    <a:pt x="85" y="110"/>
                    <a:pt x="84" y="110"/>
                    <a:pt x="83" y="111"/>
                  </a:cubicBezTo>
                  <a:cubicBezTo>
                    <a:pt x="80" y="114"/>
                    <a:pt x="77" y="118"/>
                    <a:pt x="73" y="121"/>
                  </a:cubicBezTo>
                  <a:cubicBezTo>
                    <a:pt x="73" y="121"/>
                    <a:pt x="72" y="122"/>
                    <a:pt x="72" y="122"/>
                  </a:cubicBezTo>
                  <a:cubicBezTo>
                    <a:pt x="72" y="123"/>
                    <a:pt x="72" y="124"/>
                    <a:pt x="72" y="125"/>
                  </a:cubicBezTo>
                  <a:cubicBezTo>
                    <a:pt x="77" y="123"/>
                    <a:pt x="81" y="122"/>
                    <a:pt x="85" y="120"/>
                  </a:cubicBezTo>
                  <a:cubicBezTo>
                    <a:pt x="85" y="116"/>
                    <a:pt x="85" y="113"/>
                    <a:pt x="85" y="109"/>
                  </a:cubicBezTo>
                  <a:close/>
                  <a:moveTo>
                    <a:pt x="86" y="141"/>
                  </a:moveTo>
                  <a:cubicBezTo>
                    <a:pt x="85" y="141"/>
                    <a:pt x="85" y="141"/>
                    <a:pt x="85" y="141"/>
                  </a:cubicBezTo>
                  <a:cubicBezTo>
                    <a:pt x="81" y="145"/>
                    <a:pt x="77" y="148"/>
                    <a:pt x="73" y="152"/>
                  </a:cubicBezTo>
                  <a:cubicBezTo>
                    <a:pt x="73" y="152"/>
                    <a:pt x="73" y="153"/>
                    <a:pt x="73" y="153"/>
                  </a:cubicBezTo>
                  <a:cubicBezTo>
                    <a:pt x="73" y="154"/>
                    <a:pt x="73" y="155"/>
                    <a:pt x="73" y="156"/>
                  </a:cubicBezTo>
                  <a:cubicBezTo>
                    <a:pt x="77" y="154"/>
                    <a:pt x="81" y="152"/>
                    <a:pt x="86" y="150"/>
                  </a:cubicBezTo>
                  <a:cubicBezTo>
                    <a:pt x="86" y="147"/>
                    <a:pt x="86" y="144"/>
                    <a:pt x="86" y="141"/>
                  </a:cubicBezTo>
                  <a:close/>
                  <a:moveTo>
                    <a:pt x="88" y="194"/>
                  </a:moveTo>
                  <a:cubicBezTo>
                    <a:pt x="87" y="190"/>
                    <a:pt x="87" y="187"/>
                    <a:pt x="86" y="183"/>
                  </a:cubicBezTo>
                  <a:cubicBezTo>
                    <a:pt x="86" y="184"/>
                    <a:pt x="86" y="184"/>
                    <a:pt x="85" y="184"/>
                  </a:cubicBezTo>
                  <a:cubicBezTo>
                    <a:pt x="83" y="187"/>
                    <a:pt x="81" y="190"/>
                    <a:pt x="79" y="192"/>
                  </a:cubicBezTo>
                  <a:cubicBezTo>
                    <a:pt x="78" y="194"/>
                    <a:pt x="76" y="196"/>
                    <a:pt x="75" y="198"/>
                  </a:cubicBezTo>
                  <a:cubicBezTo>
                    <a:pt x="74" y="199"/>
                    <a:pt x="74" y="199"/>
                    <a:pt x="75" y="200"/>
                  </a:cubicBezTo>
                  <a:cubicBezTo>
                    <a:pt x="79" y="198"/>
                    <a:pt x="83" y="196"/>
                    <a:pt x="88" y="194"/>
                  </a:cubicBezTo>
                  <a:close/>
                  <a:moveTo>
                    <a:pt x="73" y="172"/>
                  </a:moveTo>
                  <a:cubicBezTo>
                    <a:pt x="78" y="170"/>
                    <a:pt x="82" y="168"/>
                    <a:pt x="86" y="166"/>
                  </a:cubicBezTo>
                  <a:cubicBezTo>
                    <a:pt x="86" y="163"/>
                    <a:pt x="86" y="160"/>
                    <a:pt x="86" y="156"/>
                  </a:cubicBezTo>
                  <a:cubicBezTo>
                    <a:pt x="85" y="157"/>
                    <a:pt x="85" y="157"/>
                    <a:pt x="84" y="158"/>
                  </a:cubicBezTo>
                  <a:cubicBezTo>
                    <a:pt x="81" y="161"/>
                    <a:pt x="77" y="165"/>
                    <a:pt x="74" y="168"/>
                  </a:cubicBezTo>
                  <a:cubicBezTo>
                    <a:pt x="74" y="168"/>
                    <a:pt x="73" y="169"/>
                    <a:pt x="73" y="169"/>
                  </a:cubicBezTo>
                  <a:cubicBezTo>
                    <a:pt x="73" y="170"/>
                    <a:pt x="73" y="171"/>
                    <a:pt x="73" y="172"/>
                  </a:cubicBezTo>
                  <a:close/>
                  <a:moveTo>
                    <a:pt x="89" y="137"/>
                  </a:moveTo>
                  <a:cubicBezTo>
                    <a:pt x="88" y="137"/>
                    <a:pt x="88" y="138"/>
                    <a:pt x="88" y="139"/>
                  </a:cubicBezTo>
                  <a:cubicBezTo>
                    <a:pt x="88" y="142"/>
                    <a:pt x="88" y="146"/>
                    <a:pt x="88" y="149"/>
                  </a:cubicBezTo>
                  <a:cubicBezTo>
                    <a:pt x="88" y="150"/>
                    <a:pt x="88" y="151"/>
                    <a:pt x="88" y="152"/>
                  </a:cubicBezTo>
                  <a:cubicBezTo>
                    <a:pt x="88" y="154"/>
                    <a:pt x="88" y="156"/>
                    <a:pt x="88" y="158"/>
                  </a:cubicBezTo>
                  <a:cubicBezTo>
                    <a:pt x="88" y="164"/>
                    <a:pt x="88" y="170"/>
                    <a:pt x="89" y="176"/>
                  </a:cubicBezTo>
                  <a:cubicBezTo>
                    <a:pt x="89" y="177"/>
                    <a:pt x="89" y="178"/>
                    <a:pt x="89" y="179"/>
                  </a:cubicBezTo>
                  <a:cubicBezTo>
                    <a:pt x="89" y="180"/>
                    <a:pt x="89" y="182"/>
                    <a:pt x="89" y="183"/>
                  </a:cubicBezTo>
                  <a:cubicBezTo>
                    <a:pt x="89" y="186"/>
                    <a:pt x="90" y="190"/>
                    <a:pt x="90" y="193"/>
                  </a:cubicBezTo>
                  <a:cubicBezTo>
                    <a:pt x="90" y="196"/>
                    <a:pt x="91" y="200"/>
                    <a:pt x="91" y="203"/>
                  </a:cubicBezTo>
                  <a:cubicBezTo>
                    <a:pt x="91" y="203"/>
                    <a:pt x="91" y="204"/>
                    <a:pt x="92" y="204"/>
                  </a:cubicBezTo>
                  <a:cubicBezTo>
                    <a:pt x="92" y="203"/>
                    <a:pt x="92" y="203"/>
                    <a:pt x="92" y="202"/>
                  </a:cubicBezTo>
                  <a:cubicBezTo>
                    <a:pt x="91" y="196"/>
                    <a:pt x="91" y="190"/>
                    <a:pt x="90" y="184"/>
                  </a:cubicBezTo>
                  <a:cubicBezTo>
                    <a:pt x="90" y="176"/>
                    <a:pt x="89" y="169"/>
                    <a:pt x="89" y="161"/>
                  </a:cubicBezTo>
                  <a:cubicBezTo>
                    <a:pt x="89" y="153"/>
                    <a:pt x="89" y="146"/>
                    <a:pt x="89" y="139"/>
                  </a:cubicBezTo>
                  <a:cubicBezTo>
                    <a:pt x="89" y="138"/>
                    <a:pt x="89" y="138"/>
                    <a:pt x="89" y="137"/>
                  </a:cubicBezTo>
                  <a:close/>
                  <a:moveTo>
                    <a:pt x="86" y="66"/>
                  </a:moveTo>
                  <a:cubicBezTo>
                    <a:pt x="85" y="66"/>
                    <a:pt x="85" y="67"/>
                    <a:pt x="85" y="67"/>
                  </a:cubicBezTo>
                  <a:cubicBezTo>
                    <a:pt x="81" y="70"/>
                    <a:pt x="77" y="73"/>
                    <a:pt x="72" y="76"/>
                  </a:cubicBezTo>
                  <a:cubicBezTo>
                    <a:pt x="72" y="76"/>
                    <a:pt x="72" y="77"/>
                    <a:pt x="71" y="77"/>
                  </a:cubicBezTo>
                  <a:cubicBezTo>
                    <a:pt x="71" y="77"/>
                    <a:pt x="71" y="78"/>
                    <a:pt x="71" y="79"/>
                  </a:cubicBezTo>
                  <a:cubicBezTo>
                    <a:pt x="76" y="78"/>
                    <a:pt x="81" y="76"/>
                    <a:pt x="86" y="74"/>
                  </a:cubicBezTo>
                  <a:cubicBezTo>
                    <a:pt x="86" y="72"/>
                    <a:pt x="86" y="69"/>
                    <a:pt x="86" y="66"/>
                  </a:cubicBezTo>
                  <a:close/>
                  <a:moveTo>
                    <a:pt x="55" y="206"/>
                  </a:moveTo>
                  <a:cubicBezTo>
                    <a:pt x="51" y="206"/>
                    <a:pt x="48" y="206"/>
                    <a:pt x="45" y="206"/>
                  </a:cubicBezTo>
                  <a:cubicBezTo>
                    <a:pt x="46" y="209"/>
                    <a:pt x="46" y="211"/>
                    <a:pt x="46" y="214"/>
                  </a:cubicBezTo>
                  <a:cubicBezTo>
                    <a:pt x="46" y="216"/>
                    <a:pt x="47" y="218"/>
                    <a:pt x="47" y="221"/>
                  </a:cubicBezTo>
                  <a:cubicBezTo>
                    <a:pt x="47" y="221"/>
                    <a:pt x="47" y="221"/>
                    <a:pt x="47" y="221"/>
                  </a:cubicBezTo>
                  <a:cubicBezTo>
                    <a:pt x="50" y="216"/>
                    <a:pt x="52" y="211"/>
                    <a:pt x="55" y="206"/>
                  </a:cubicBezTo>
                  <a:close/>
                  <a:moveTo>
                    <a:pt x="73" y="139"/>
                  </a:moveTo>
                  <a:cubicBezTo>
                    <a:pt x="73" y="139"/>
                    <a:pt x="73" y="140"/>
                    <a:pt x="73" y="139"/>
                  </a:cubicBezTo>
                  <a:cubicBezTo>
                    <a:pt x="77" y="137"/>
                    <a:pt x="81" y="135"/>
                    <a:pt x="85" y="133"/>
                  </a:cubicBezTo>
                  <a:cubicBezTo>
                    <a:pt x="85" y="133"/>
                    <a:pt x="85" y="133"/>
                    <a:pt x="85" y="132"/>
                  </a:cubicBezTo>
                  <a:cubicBezTo>
                    <a:pt x="85" y="130"/>
                    <a:pt x="85" y="129"/>
                    <a:pt x="85" y="127"/>
                  </a:cubicBezTo>
                  <a:cubicBezTo>
                    <a:pt x="85" y="126"/>
                    <a:pt x="85" y="126"/>
                    <a:pt x="85" y="125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81" y="129"/>
                    <a:pt x="77" y="133"/>
                    <a:pt x="74" y="136"/>
                  </a:cubicBezTo>
                  <a:cubicBezTo>
                    <a:pt x="73" y="137"/>
                    <a:pt x="72" y="138"/>
                    <a:pt x="73" y="139"/>
                  </a:cubicBezTo>
                  <a:close/>
                  <a:moveTo>
                    <a:pt x="86" y="95"/>
                  </a:moveTo>
                  <a:cubicBezTo>
                    <a:pt x="81" y="100"/>
                    <a:pt x="76" y="104"/>
                    <a:pt x="72" y="108"/>
                  </a:cubicBezTo>
                  <a:cubicBezTo>
                    <a:pt x="73" y="108"/>
                    <a:pt x="73" y="108"/>
                    <a:pt x="74" y="108"/>
                  </a:cubicBezTo>
                  <a:cubicBezTo>
                    <a:pt x="78" y="107"/>
                    <a:pt x="81" y="105"/>
                    <a:pt x="85" y="104"/>
                  </a:cubicBezTo>
                  <a:cubicBezTo>
                    <a:pt x="85" y="104"/>
                    <a:pt x="85" y="103"/>
                    <a:pt x="85" y="103"/>
                  </a:cubicBezTo>
                  <a:cubicBezTo>
                    <a:pt x="86" y="101"/>
                    <a:pt x="86" y="98"/>
                    <a:pt x="86" y="95"/>
                  </a:cubicBezTo>
                  <a:close/>
                  <a:moveTo>
                    <a:pt x="71" y="25"/>
                  </a:moveTo>
                  <a:cubicBezTo>
                    <a:pt x="76" y="24"/>
                    <a:pt x="80" y="23"/>
                    <a:pt x="84" y="21"/>
                  </a:cubicBezTo>
                  <a:cubicBezTo>
                    <a:pt x="84" y="21"/>
                    <a:pt x="84" y="20"/>
                    <a:pt x="84" y="19"/>
                  </a:cubicBezTo>
                  <a:cubicBezTo>
                    <a:pt x="83" y="19"/>
                    <a:pt x="82" y="18"/>
                    <a:pt x="81" y="17"/>
                  </a:cubicBezTo>
                  <a:cubicBezTo>
                    <a:pt x="81" y="17"/>
                    <a:pt x="81" y="17"/>
                    <a:pt x="80" y="17"/>
                  </a:cubicBezTo>
                  <a:cubicBezTo>
                    <a:pt x="77" y="18"/>
                    <a:pt x="74" y="19"/>
                    <a:pt x="71" y="20"/>
                  </a:cubicBezTo>
                  <a:cubicBezTo>
                    <a:pt x="71" y="22"/>
                    <a:pt x="71" y="23"/>
                    <a:pt x="71" y="25"/>
                  </a:cubicBezTo>
                  <a:close/>
                  <a:moveTo>
                    <a:pt x="43" y="209"/>
                  </a:moveTo>
                  <a:cubicBezTo>
                    <a:pt x="43" y="209"/>
                    <a:pt x="43" y="209"/>
                    <a:pt x="43" y="209"/>
                  </a:cubicBezTo>
                  <a:cubicBezTo>
                    <a:pt x="41" y="213"/>
                    <a:pt x="39" y="218"/>
                    <a:pt x="37" y="222"/>
                  </a:cubicBezTo>
                  <a:cubicBezTo>
                    <a:pt x="40" y="223"/>
                    <a:pt x="42" y="224"/>
                    <a:pt x="44" y="223"/>
                  </a:cubicBezTo>
                  <a:cubicBezTo>
                    <a:pt x="44" y="219"/>
                    <a:pt x="44" y="214"/>
                    <a:pt x="43" y="209"/>
                  </a:cubicBezTo>
                  <a:close/>
                  <a:moveTo>
                    <a:pt x="27" y="217"/>
                  </a:moveTo>
                  <a:cubicBezTo>
                    <a:pt x="28" y="217"/>
                    <a:pt x="28" y="217"/>
                    <a:pt x="28" y="217"/>
                  </a:cubicBezTo>
                  <a:cubicBezTo>
                    <a:pt x="29" y="214"/>
                    <a:pt x="30" y="212"/>
                    <a:pt x="32" y="209"/>
                  </a:cubicBezTo>
                  <a:cubicBezTo>
                    <a:pt x="32" y="209"/>
                    <a:pt x="32" y="208"/>
                    <a:pt x="33" y="208"/>
                  </a:cubicBezTo>
                  <a:cubicBezTo>
                    <a:pt x="33" y="207"/>
                    <a:pt x="34" y="207"/>
                    <a:pt x="34" y="207"/>
                  </a:cubicBezTo>
                  <a:cubicBezTo>
                    <a:pt x="35" y="207"/>
                    <a:pt x="36" y="208"/>
                    <a:pt x="36" y="208"/>
                  </a:cubicBezTo>
                  <a:cubicBezTo>
                    <a:pt x="36" y="209"/>
                    <a:pt x="36" y="210"/>
                    <a:pt x="36" y="211"/>
                  </a:cubicBezTo>
                  <a:cubicBezTo>
                    <a:pt x="36" y="212"/>
                    <a:pt x="36" y="214"/>
                    <a:pt x="36" y="215"/>
                  </a:cubicBezTo>
                  <a:cubicBezTo>
                    <a:pt x="36" y="216"/>
                    <a:pt x="36" y="216"/>
                    <a:pt x="36" y="216"/>
                  </a:cubicBezTo>
                  <a:cubicBezTo>
                    <a:pt x="38" y="213"/>
                    <a:pt x="40" y="210"/>
                    <a:pt x="41" y="206"/>
                  </a:cubicBezTo>
                  <a:cubicBezTo>
                    <a:pt x="41" y="206"/>
                    <a:pt x="41" y="206"/>
                    <a:pt x="40" y="206"/>
                  </a:cubicBezTo>
                  <a:cubicBezTo>
                    <a:pt x="37" y="206"/>
                    <a:pt x="34" y="206"/>
                    <a:pt x="31" y="206"/>
                  </a:cubicBezTo>
                  <a:cubicBezTo>
                    <a:pt x="29" y="206"/>
                    <a:pt x="29" y="206"/>
                    <a:pt x="28" y="208"/>
                  </a:cubicBezTo>
                  <a:cubicBezTo>
                    <a:pt x="27" y="211"/>
                    <a:pt x="27" y="214"/>
                    <a:pt x="27" y="217"/>
                  </a:cubicBezTo>
                  <a:cubicBezTo>
                    <a:pt x="27" y="217"/>
                    <a:pt x="27" y="217"/>
                    <a:pt x="27" y="217"/>
                  </a:cubicBezTo>
                  <a:close/>
                  <a:moveTo>
                    <a:pt x="11" y="186"/>
                  </a:moveTo>
                  <a:cubicBezTo>
                    <a:pt x="12" y="186"/>
                    <a:pt x="12" y="185"/>
                    <a:pt x="12" y="184"/>
                  </a:cubicBezTo>
                  <a:cubicBezTo>
                    <a:pt x="12" y="183"/>
                    <a:pt x="12" y="182"/>
                    <a:pt x="12" y="181"/>
                  </a:cubicBezTo>
                  <a:cubicBezTo>
                    <a:pt x="12" y="177"/>
                    <a:pt x="12" y="174"/>
                    <a:pt x="12" y="170"/>
                  </a:cubicBezTo>
                  <a:cubicBezTo>
                    <a:pt x="11" y="163"/>
                    <a:pt x="11" y="156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cubicBezTo>
                    <a:pt x="10" y="148"/>
                    <a:pt x="10" y="149"/>
                    <a:pt x="10" y="150"/>
                  </a:cubicBezTo>
                  <a:cubicBezTo>
                    <a:pt x="10" y="162"/>
                    <a:pt x="10" y="173"/>
                    <a:pt x="11" y="185"/>
                  </a:cubicBezTo>
                  <a:cubicBezTo>
                    <a:pt x="11" y="185"/>
                    <a:pt x="11" y="186"/>
                    <a:pt x="11" y="186"/>
                  </a:cubicBezTo>
                  <a:close/>
                  <a:moveTo>
                    <a:pt x="10" y="145"/>
                  </a:moveTo>
                  <a:cubicBezTo>
                    <a:pt x="11" y="144"/>
                    <a:pt x="11" y="144"/>
                    <a:pt x="11" y="143"/>
                  </a:cubicBezTo>
                  <a:cubicBezTo>
                    <a:pt x="11" y="138"/>
                    <a:pt x="11" y="133"/>
                    <a:pt x="11" y="128"/>
                  </a:cubicBezTo>
                  <a:cubicBezTo>
                    <a:pt x="11" y="117"/>
                    <a:pt x="10" y="107"/>
                    <a:pt x="10" y="96"/>
                  </a:cubicBezTo>
                  <a:cubicBezTo>
                    <a:pt x="10" y="96"/>
                    <a:pt x="10" y="95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112"/>
                    <a:pt x="10" y="128"/>
                    <a:pt x="10" y="145"/>
                  </a:cubicBezTo>
                  <a:close/>
                  <a:moveTo>
                    <a:pt x="86" y="53"/>
                  </a:moveTo>
                  <a:cubicBezTo>
                    <a:pt x="83" y="55"/>
                    <a:pt x="73" y="63"/>
                    <a:pt x="73" y="64"/>
                  </a:cubicBezTo>
                  <a:cubicBezTo>
                    <a:pt x="77" y="63"/>
                    <a:pt x="81" y="62"/>
                    <a:pt x="86" y="60"/>
                  </a:cubicBezTo>
                  <a:cubicBezTo>
                    <a:pt x="86" y="58"/>
                    <a:pt x="86" y="56"/>
                    <a:pt x="86" y="53"/>
                  </a:cubicBezTo>
                  <a:close/>
                  <a:moveTo>
                    <a:pt x="71" y="53"/>
                  </a:moveTo>
                  <a:cubicBezTo>
                    <a:pt x="71" y="56"/>
                    <a:pt x="71" y="59"/>
                    <a:pt x="71" y="61"/>
                  </a:cubicBezTo>
                  <a:cubicBezTo>
                    <a:pt x="76" y="57"/>
                    <a:pt x="81" y="54"/>
                    <a:pt x="86" y="50"/>
                  </a:cubicBezTo>
                  <a:cubicBezTo>
                    <a:pt x="81" y="51"/>
                    <a:pt x="76" y="53"/>
                    <a:pt x="71" y="53"/>
                  </a:cubicBezTo>
                  <a:close/>
                  <a:moveTo>
                    <a:pt x="73" y="51"/>
                  </a:moveTo>
                  <a:cubicBezTo>
                    <a:pt x="77" y="50"/>
                    <a:pt x="82" y="48"/>
                    <a:pt x="86" y="47"/>
                  </a:cubicBezTo>
                  <a:cubicBezTo>
                    <a:pt x="86" y="45"/>
                    <a:pt x="86" y="43"/>
                    <a:pt x="86" y="41"/>
                  </a:cubicBezTo>
                  <a:cubicBezTo>
                    <a:pt x="83" y="42"/>
                    <a:pt x="74" y="49"/>
                    <a:pt x="73" y="51"/>
                  </a:cubicBezTo>
                  <a:close/>
                  <a:moveTo>
                    <a:pt x="38" y="203"/>
                  </a:moveTo>
                  <a:cubicBezTo>
                    <a:pt x="46" y="204"/>
                    <a:pt x="53" y="203"/>
                    <a:pt x="61" y="203"/>
                  </a:cubicBezTo>
                  <a:cubicBezTo>
                    <a:pt x="62" y="203"/>
                    <a:pt x="64" y="203"/>
                    <a:pt x="66" y="203"/>
                  </a:cubicBezTo>
                  <a:cubicBezTo>
                    <a:pt x="67" y="202"/>
                    <a:pt x="69" y="202"/>
                    <a:pt x="70" y="202"/>
                  </a:cubicBezTo>
                  <a:cubicBezTo>
                    <a:pt x="70" y="201"/>
                    <a:pt x="70" y="200"/>
                    <a:pt x="70" y="199"/>
                  </a:cubicBezTo>
                  <a:cubicBezTo>
                    <a:pt x="68" y="199"/>
                    <a:pt x="66" y="199"/>
                    <a:pt x="64" y="200"/>
                  </a:cubicBezTo>
                  <a:cubicBezTo>
                    <a:pt x="63" y="201"/>
                    <a:pt x="63" y="201"/>
                    <a:pt x="62" y="201"/>
                  </a:cubicBezTo>
                  <a:cubicBezTo>
                    <a:pt x="57" y="202"/>
                    <a:pt x="53" y="202"/>
                    <a:pt x="49" y="202"/>
                  </a:cubicBezTo>
                  <a:cubicBezTo>
                    <a:pt x="45" y="203"/>
                    <a:pt x="42" y="203"/>
                    <a:pt x="38" y="203"/>
                  </a:cubicBezTo>
                  <a:close/>
                  <a:moveTo>
                    <a:pt x="86" y="136"/>
                  </a:moveTo>
                  <a:cubicBezTo>
                    <a:pt x="85" y="136"/>
                    <a:pt x="85" y="136"/>
                    <a:pt x="85" y="136"/>
                  </a:cubicBezTo>
                  <a:cubicBezTo>
                    <a:pt x="81" y="138"/>
                    <a:pt x="77" y="140"/>
                    <a:pt x="73" y="142"/>
                  </a:cubicBezTo>
                  <a:cubicBezTo>
                    <a:pt x="73" y="143"/>
                    <a:pt x="72" y="143"/>
                    <a:pt x="72" y="143"/>
                  </a:cubicBezTo>
                  <a:cubicBezTo>
                    <a:pt x="72" y="145"/>
                    <a:pt x="72" y="147"/>
                    <a:pt x="72" y="148"/>
                  </a:cubicBezTo>
                  <a:cubicBezTo>
                    <a:pt x="72" y="148"/>
                    <a:pt x="73" y="149"/>
                    <a:pt x="73" y="149"/>
                  </a:cubicBezTo>
                  <a:cubicBezTo>
                    <a:pt x="73" y="149"/>
                    <a:pt x="73" y="148"/>
                    <a:pt x="74" y="148"/>
                  </a:cubicBezTo>
                  <a:cubicBezTo>
                    <a:pt x="77" y="145"/>
                    <a:pt x="80" y="142"/>
                    <a:pt x="83" y="139"/>
                  </a:cubicBezTo>
                  <a:cubicBezTo>
                    <a:pt x="84" y="139"/>
                    <a:pt x="84" y="138"/>
                    <a:pt x="85" y="137"/>
                  </a:cubicBezTo>
                  <a:cubicBezTo>
                    <a:pt x="85" y="137"/>
                    <a:pt x="85" y="137"/>
                    <a:pt x="86" y="136"/>
                  </a:cubicBezTo>
                  <a:close/>
                  <a:moveTo>
                    <a:pt x="71" y="74"/>
                  </a:moveTo>
                  <a:cubicBezTo>
                    <a:pt x="76" y="70"/>
                    <a:pt x="80" y="67"/>
                    <a:pt x="85" y="64"/>
                  </a:cubicBezTo>
                  <a:cubicBezTo>
                    <a:pt x="80" y="65"/>
                    <a:pt x="76" y="66"/>
                    <a:pt x="71" y="67"/>
                  </a:cubicBezTo>
                  <a:cubicBezTo>
                    <a:pt x="71" y="69"/>
                    <a:pt x="71" y="71"/>
                    <a:pt x="71" y="74"/>
                  </a:cubicBezTo>
                  <a:close/>
                  <a:moveTo>
                    <a:pt x="86" y="172"/>
                  </a:moveTo>
                  <a:cubicBezTo>
                    <a:pt x="86" y="172"/>
                    <a:pt x="86" y="172"/>
                    <a:pt x="86" y="172"/>
                  </a:cubicBezTo>
                  <a:cubicBezTo>
                    <a:pt x="82" y="176"/>
                    <a:pt x="78" y="180"/>
                    <a:pt x="74" y="184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5" y="185"/>
                    <a:pt x="83" y="180"/>
                    <a:pt x="86" y="177"/>
                  </a:cubicBezTo>
                  <a:cubicBezTo>
                    <a:pt x="86" y="175"/>
                    <a:pt x="86" y="174"/>
                    <a:pt x="86" y="172"/>
                  </a:cubicBezTo>
                  <a:close/>
                  <a:moveTo>
                    <a:pt x="73" y="158"/>
                  </a:moveTo>
                  <a:cubicBezTo>
                    <a:pt x="73" y="161"/>
                    <a:pt x="73" y="163"/>
                    <a:pt x="73" y="165"/>
                  </a:cubicBezTo>
                  <a:cubicBezTo>
                    <a:pt x="75" y="164"/>
                    <a:pt x="84" y="155"/>
                    <a:pt x="84" y="154"/>
                  </a:cubicBezTo>
                  <a:cubicBezTo>
                    <a:pt x="80" y="155"/>
                    <a:pt x="77" y="157"/>
                    <a:pt x="73" y="158"/>
                  </a:cubicBezTo>
                  <a:close/>
                  <a:moveTo>
                    <a:pt x="80" y="208"/>
                  </a:moveTo>
                  <a:cubicBezTo>
                    <a:pt x="81" y="206"/>
                    <a:pt x="82" y="204"/>
                    <a:pt x="83" y="203"/>
                  </a:cubicBezTo>
                  <a:cubicBezTo>
                    <a:pt x="84" y="201"/>
                    <a:pt x="85" y="199"/>
                    <a:pt x="86" y="197"/>
                  </a:cubicBezTo>
                  <a:cubicBezTo>
                    <a:pt x="83" y="199"/>
                    <a:pt x="79" y="201"/>
                    <a:pt x="76" y="202"/>
                  </a:cubicBezTo>
                  <a:cubicBezTo>
                    <a:pt x="77" y="204"/>
                    <a:pt x="79" y="206"/>
                    <a:pt x="80" y="208"/>
                  </a:cubicBezTo>
                  <a:close/>
                  <a:moveTo>
                    <a:pt x="73" y="196"/>
                  </a:moveTo>
                  <a:cubicBezTo>
                    <a:pt x="75" y="194"/>
                    <a:pt x="83" y="183"/>
                    <a:pt x="84" y="182"/>
                  </a:cubicBezTo>
                  <a:cubicBezTo>
                    <a:pt x="80" y="184"/>
                    <a:pt x="77" y="186"/>
                    <a:pt x="73" y="188"/>
                  </a:cubicBezTo>
                  <a:cubicBezTo>
                    <a:pt x="73" y="191"/>
                    <a:pt x="74" y="194"/>
                    <a:pt x="73" y="196"/>
                  </a:cubicBezTo>
                  <a:close/>
                  <a:moveTo>
                    <a:pt x="86" y="81"/>
                  </a:moveTo>
                  <a:cubicBezTo>
                    <a:pt x="82" y="85"/>
                    <a:pt x="79" y="88"/>
                    <a:pt x="75" y="91"/>
                  </a:cubicBezTo>
                  <a:cubicBezTo>
                    <a:pt x="75" y="91"/>
                    <a:pt x="75" y="92"/>
                    <a:pt x="75" y="92"/>
                  </a:cubicBezTo>
                  <a:cubicBezTo>
                    <a:pt x="79" y="90"/>
                    <a:pt x="82" y="89"/>
                    <a:pt x="85" y="88"/>
                  </a:cubicBezTo>
                  <a:cubicBezTo>
                    <a:pt x="85" y="88"/>
                    <a:pt x="86" y="87"/>
                    <a:pt x="86" y="87"/>
                  </a:cubicBezTo>
                  <a:cubicBezTo>
                    <a:pt x="86" y="85"/>
                    <a:pt x="86" y="83"/>
                    <a:pt x="86" y="81"/>
                  </a:cubicBezTo>
                  <a:close/>
                  <a:moveTo>
                    <a:pt x="72" y="118"/>
                  </a:moveTo>
                  <a:cubicBezTo>
                    <a:pt x="74" y="117"/>
                    <a:pt x="83" y="108"/>
                    <a:pt x="83" y="107"/>
                  </a:cubicBezTo>
                  <a:cubicBezTo>
                    <a:pt x="80" y="109"/>
                    <a:pt x="76" y="111"/>
                    <a:pt x="72" y="111"/>
                  </a:cubicBezTo>
                  <a:cubicBezTo>
                    <a:pt x="72" y="114"/>
                    <a:pt x="72" y="116"/>
                    <a:pt x="72" y="118"/>
                  </a:cubicBezTo>
                  <a:close/>
                  <a:moveTo>
                    <a:pt x="86" y="32"/>
                  </a:moveTo>
                  <a:cubicBezTo>
                    <a:pt x="84" y="32"/>
                    <a:pt x="74" y="39"/>
                    <a:pt x="74" y="40"/>
                  </a:cubicBezTo>
                  <a:cubicBezTo>
                    <a:pt x="78" y="39"/>
                    <a:pt x="82" y="38"/>
                    <a:pt x="86" y="36"/>
                  </a:cubicBezTo>
                  <a:cubicBezTo>
                    <a:pt x="86" y="34"/>
                    <a:pt x="86" y="33"/>
                    <a:pt x="86" y="32"/>
                  </a:cubicBezTo>
                  <a:close/>
                  <a:moveTo>
                    <a:pt x="42" y="29"/>
                  </a:moveTo>
                  <a:cubicBezTo>
                    <a:pt x="42" y="29"/>
                    <a:pt x="42" y="29"/>
                    <a:pt x="42" y="29"/>
                  </a:cubicBezTo>
                  <a:cubicBezTo>
                    <a:pt x="44" y="27"/>
                    <a:pt x="47" y="26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50" y="22"/>
                    <a:pt x="50" y="20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48" y="21"/>
                    <a:pt x="45" y="23"/>
                    <a:pt x="42" y="25"/>
                  </a:cubicBezTo>
                  <a:cubicBezTo>
                    <a:pt x="42" y="25"/>
                    <a:pt x="41" y="26"/>
                    <a:pt x="41" y="26"/>
                  </a:cubicBezTo>
                  <a:cubicBezTo>
                    <a:pt x="42" y="27"/>
                    <a:pt x="42" y="28"/>
                    <a:pt x="42" y="29"/>
                  </a:cubicBezTo>
                  <a:close/>
                  <a:moveTo>
                    <a:pt x="69" y="213"/>
                  </a:moveTo>
                  <a:cubicBezTo>
                    <a:pt x="66" y="216"/>
                    <a:pt x="64" y="219"/>
                    <a:pt x="62" y="222"/>
                  </a:cubicBezTo>
                  <a:cubicBezTo>
                    <a:pt x="65" y="222"/>
                    <a:pt x="67" y="221"/>
                    <a:pt x="70" y="221"/>
                  </a:cubicBezTo>
                  <a:cubicBezTo>
                    <a:pt x="70" y="218"/>
                    <a:pt x="70" y="216"/>
                    <a:pt x="69" y="213"/>
                  </a:cubicBezTo>
                  <a:close/>
                  <a:moveTo>
                    <a:pt x="89" y="105"/>
                  </a:moveTo>
                  <a:cubicBezTo>
                    <a:pt x="88" y="106"/>
                    <a:pt x="88" y="107"/>
                    <a:pt x="88" y="108"/>
                  </a:cubicBezTo>
                  <a:cubicBezTo>
                    <a:pt x="88" y="111"/>
                    <a:pt x="88" y="115"/>
                    <a:pt x="88" y="118"/>
                  </a:cubicBezTo>
                  <a:cubicBezTo>
                    <a:pt x="88" y="120"/>
                    <a:pt x="88" y="122"/>
                    <a:pt x="88" y="123"/>
                  </a:cubicBezTo>
                  <a:cubicBezTo>
                    <a:pt x="88" y="126"/>
                    <a:pt x="88" y="128"/>
                    <a:pt x="88" y="131"/>
                  </a:cubicBezTo>
                  <a:cubicBezTo>
                    <a:pt x="88" y="131"/>
                    <a:pt x="88" y="131"/>
                    <a:pt x="88" y="132"/>
                  </a:cubicBezTo>
                  <a:cubicBezTo>
                    <a:pt x="89" y="131"/>
                    <a:pt x="89" y="131"/>
                    <a:pt x="89" y="130"/>
                  </a:cubicBezTo>
                  <a:cubicBezTo>
                    <a:pt x="89" y="122"/>
                    <a:pt x="90" y="114"/>
                    <a:pt x="90" y="106"/>
                  </a:cubicBezTo>
                  <a:cubicBezTo>
                    <a:pt x="90" y="106"/>
                    <a:pt x="90" y="106"/>
                    <a:pt x="89" y="105"/>
                  </a:cubicBezTo>
                  <a:close/>
                  <a:moveTo>
                    <a:pt x="83" y="123"/>
                  </a:moveTo>
                  <a:cubicBezTo>
                    <a:pt x="80" y="125"/>
                    <a:pt x="76" y="126"/>
                    <a:pt x="72" y="128"/>
                  </a:cubicBezTo>
                  <a:cubicBezTo>
                    <a:pt x="72" y="130"/>
                    <a:pt x="72" y="132"/>
                    <a:pt x="72" y="134"/>
                  </a:cubicBezTo>
                  <a:cubicBezTo>
                    <a:pt x="76" y="130"/>
                    <a:pt x="80" y="127"/>
                    <a:pt x="83" y="123"/>
                  </a:cubicBezTo>
                  <a:close/>
                  <a:moveTo>
                    <a:pt x="88" y="200"/>
                  </a:moveTo>
                  <a:cubicBezTo>
                    <a:pt x="86" y="203"/>
                    <a:pt x="83" y="207"/>
                    <a:pt x="82" y="211"/>
                  </a:cubicBezTo>
                  <a:cubicBezTo>
                    <a:pt x="83" y="211"/>
                    <a:pt x="85" y="210"/>
                    <a:pt x="88" y="209"/>
                  </a:cubicBezTo>
                  <a:cubicBezTo>
                    <a:pt x="88" y="209"/>
                    <a:pt x="88" y="208"/>
                    <a:pt x="87" y="207"/>
                  </a:cubicBezTo>
                  <a:cubicBezTo>
                    <a:pt x="87" y="206"/>
                    <a:pt x="87" y="205"/>
                    <a:pt x="88" y="204"/>
                  </a:cubicBezTo>
                  <a:cubicBezTo>
                    <a:pt x="88" y="204"/>
                    <a:pt x="89" y="204"/>
                    <a:pt x="89" y="203"/>
                  </a:cubicBezTo>
                  <a:cubicBezTo>
                    <a:pt x="88" y="202"/>
                    <a:pt x="88" y="201"/>
                    <a:pt x="88" y="200"/>
                  </a:cubicBezTo>
                  <a:close/>
                  <a:moveTo>
                    <a:pt x="21" y="33"/>
                  </a:moveTo>
                  <a:cubicBezTo>
                    <a:pt x="21" y="32"/>
                    <a:pt x="21" y="31"/>
                    <a:pt x="20" y="30"/>
                  </a:cubicBezTo>
                  <a:cubicBezTo>
                    <a:pt x="19" y="31"/>
                    <a:pt x="19" y="31"/>
                    <a:pt x="18" y="32"/>
                  </a:cubicBezTo>
                  <a:cubicBezTo>
                    <a:pt x="17" y="32"/>
                    <a:pt x="17" y="32"/>
                    <a:pt x="16" y="32"/>
                  </a:cubicBezTo>
                  <a:cubicBezTo>
                    <a:pt x="16" y="33"/>
                    <a:pt x="15" y="33"/>
                    <a:pt x="15" y="32"/>
                  </a:cubicBezTo>
                  <a:cubicBezTo>
                    <a:pt x="14" y="32"/>
                    <a:pt x="14" y="31"/>
                    <a:pt x="14" y="30"/>
                  </a:cubicBezTo>
                  <a:cubicBezTo>
                    <a:pt x="15" y="30"/>
                    <a:pt x="15" y="30"/>
                    <a:pt x="15" y="29"/>
                  </a:cubicBezTo>
                  <a:cubicBezTo>
                    <a:pt x="15" y="29"/>
                    <a:pt x="16" y="29"/>
                    <a:pt x="16" y="28"/>
                  </a:cubicBezTo>
                  <a:cubicBezTo>
                    <a:pt x="15" y="28"/>
                    <a:pt x="14" y="28"/>
                    <a:pt x="13" y="28"/>
                  </a:cubicBezTo>
                  <a:cubicBezTo>
                    <a:pt x="14" y="31"/>
                    <a:pt x="14" y="35"/>
                    <a:pt x="14" y="38"/>
                  </a:cubicBezTo>
                  <a:cubicBezTo>
                    <a:pt x="14" y="37"/>
                    <a:pt x="15" y="36"/>
                    <a:pt x="15" y="36"/>
                  </a:cubicBezTo>
                  <a:cubicBezTo>
                    <a:pt x="16" y="35"/>
                    <a:pt x="17" y="36"/>
                    <a:pt x="17" y="37"/>
                  </a:cubicBezTo>
                  <a:cubicBezTo>
                    <a:pt x="19" y="35"/>
                    <a:pt x="20" y="34"/>
                    <a:pt x="21" y="33"/>
                  </a:cubicBezTo>
                  <a:close/>
                  <a:moveTo>
                    <a:pt x="71" y="10"/>
                  </a:moveTo>
                  <a:cubicBezTo>
                    <a:pt x="71" y="13"/>
                    <a:pt x="71" y="16"/>
                    <a:pt x="71" y="19"/>
                  </a:cubicBezTo>
                  <a:cubicBezTo>
                    <a:pt x="74" y="18"/>
                    <a:pt x="76" y="17"/>
                    <a:pt x="78" y="16"/>
                  </a:cubicBezTo>
                  <a:cubicBezTo>
                    <a:pt x="76" y="14"/>
                    <a:pt x="73" y="12"/>
                    <a:pt x="71" y="10"/>
                  </a:cubicBezTo>
                  <a:close/>
                  <a:moveTo>
                    <a:pt x="83" y="170"/>
                  </a:moveTo>
                  <a:cubicBezTo>
                    <a:pt x="83" y="170"/>
                    <a:pt x="83" y="170"/>
                    <a:pt x="83" y="170"/>
                  </a:cubicBezTo>
                  <a:cubicBezTo>
                    <a:pt x="80" y="172"/>
                    <a:pt x="77" y="173"/>
                    <a:pt x="73" y="175"/>
                  </a:cubicBezTo>
                  <a:cubicBezTo>
                    <a:pt x="73" y="176"/>
                    <a:pt x="73" y="177"/>
                    <a:pt x="73" y="178"/>
                  </a:cubicBezTo>
                  <a:cubicBezTo>
                    <a:pt x="73" y="179"/>
                    <a:pt x="73" y="180"/>
                    <a:pt x="74" y="181"/>
                  </a:cubicBezTo>
                  <a:cubicBezTo>
                    <a:pt x="77" y="177"/>
                    <a:pt x="80" y="174"/>
                    <a:pt x="83" y="170"/>
                  </a:cubicBezTo>
                  <a:close/>
                  <a:moveTo>
                    <a:pt x="59" y="43"/>
                  </a:moveTo>
                  <a:cubicBezTo>
                    <a:pt x="56" y="45"/>
                    <a:pt x="54" y="47"/>
                    <a:pt x="51" y="49"/>
                  </a:cubicBezTo>
                  <a:cubicBezTo>
                    <a:pt x="51" y="49"/>
                    <a:pt x="51" y="49"/>
                    <a:pt x="51" y="50"/>
                  </a:cubicBezTo>
                  <a:cubicBezTo>
                    <a:pt x="51" y="51"/>
                    <a:pt x="51" y="51"/>
                    <a:pt x="51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4" y="51"/>
                    <a:pt x="56" y="49"/>
                    <a:pt x="58" y="48"/>
                  </a:cubicBezTo>
                  <a:cubicBezTo>
                    <a:pt x="58" y="48"/>
                    <a:pt x="59" y="47"/>
                    <a:pt x="59" y="47"/>
                  </a:cubicBezTo>
                  <a:cubicBezTo>
                    <a:pt x="59" y="46"/>
                    <a:pt x="59" y="44"/>
                    <a:pt x="59" y="43"/>
                  </a:cubicBezTo>
                  <a:close/>
                  <a:moveTo>
                    <a:pt x="17" y="195"/>
                  </a:moveTo>
                  <a:cubicBezTo>
                    <a:pt x="18" y="197"/>
                    <a:pt x="20" y="198"/>
                    <a:pt x="22" y="198"/>
                  </a:cubicBezTo>
                  <a:cubicBezTo>
                    <a:pt x="22" y="198"/>
                    <a:pt x="22" y="197"/>
                    <a:pt x="23" y="197"/>
                  </a:cubicBezTo>
                  <a:cubicBezTo>
                    <a:pt x="22" y="197"/>
                    <a:pt x="22" y="197"/>
                    <a:pt x="22" y="197"/>
                  </a:cubicBezTo>
                  <a:cubicBezTo>
                    <a:pt x="21" y="196"/>
                    <a:pt x="21" y="196"/>
                    <a:pt x="21" y="195"/>
                  </a:cubicBezTo>
                  <a:cubicBezTo>
                    <a:pt x="21" y="195"/>
                    <a:pt x="21" y="194"/>
                    <a:pt x="22" y="194"/>
                  </a:cubicBezTo>
                  <a:cubicBezTo>
                    <a:pt x="22" y="194"/>
                    <a:pt x="23" y="193"/>
                    <a:pt x="23" y="193"/>
                  </a:cubicBezTo>
                  <a:cubicBezTo>
                    <a:pt x="24" y="193"/>
                    <a:pt x="26" y="193"/>
                    <a:pt x="27" y="192"/>
                  </a:cubicBezTo>
                  <a:cubicBezTo>
                    <a:pt x="28" y="192"/>
                    <a:pt x="28" y="192"/>
                    <a:pt x="28" y="192"/>
                  </a:cubicBezTo>
                  <a:cubicBezTo>
                    <a:pt x="30" y="191"/>
                    <a:pt x="31" y="189"/>
                    <a:pt x="33" y="188"/>
                  </a:cubicBezTo>
                  <a:cubicBezTo>
                    <a:pt x="32" y="188"/>
                    <a:pt x="32" y="187"/>
                    <a:pt x="31" y="187"/>
                  </a:cubicBezTo>
                  <a:cubicBezTo>
                    <a:pt x="29" y="191"/>
                    <a:pt x="28" y="192"/>
                    <a:pt x="25" y="190"/>
                  </a:cubicBezTo>
                  <a:cubicBezTo>
                    <a:pt x="25" y="191"/>
                    <a:pt x="25" y="192"/>
                    <a:pt x="24" y="192"/>
                  </a:cubicBezTo>
                  <a:cubicBezTo>
                    <a:pt x="23" y="193"/>
                    <a:pt x="23" y="192"/>
                    <a:pt x="22" y="192"/>
                  </a:cubicBezTo>
                  <a:cubicBezTo>
                    <a:pt x="20" y="193"/>
                    <a:pt x="19" y="194"/>
                    <a:pt x="17" y="195"/>
                  </a:cubicBezTo>
                  <a:close/>
                  <a:moveTo>
                    <a:pt x="33" y="118"/>
                  </a:moveTo>
                  <a:cubicBezTo>
                    <a:pt x="33" y="118"/>
                    <a:pt x="33" y="118"/>
                    <a:pt x="33" y="118"/>
                  </a:cubicBezTo>
                  <a:cubicBezTo>
                    <a:pt x="34" y="118"/>
                    <a:pt x="34" y="117"/>
                    <a:pt x="35" y="116"/>
                  </a:cubicBezTo>
                  <a:cubicBezTo>
                    <a:pt x="36" y="116"/>
                    <a:pt x="37" y="115"/>
                    <a:pt x="37" y="114"/>
                  </a:cubicBezTo>
                  <a:cubicBezTo>
                    <a:pt x="38" y="113"/>
                    <a:pt x="38" y="111"/>
                    <a:pt x="38" y="110"/>
                  </a:cubicBezTo>
                  <a:cubicBezTo>
                    <a:pt x="38" y="110"/>
                    <a:pt x="38" y="109"/>
                    <a:pt x="37" y="108"/>
                  </a:cubicBezTo>
                  <a:cubicBezTo>
                    <a:pt x="36" y="110"/>
                    <a:pt x="35" y="111"/>
                    <a:pt x="33" y="112"/>
                  </a:cubicBezTo>
                  <a:cubicBezTo>
                    <a:pt x="33" y="112"/>
                    <a:pt x="33" y="113"/>
                    <a:pt x="33" y="113"/>
                  </a:cubicBezTo>
                  <a:cubicBezTo>
                    <a:pt x="33" y="115"/>
                    <a:pt x="33" y="116"/>
                    <a:pt x="33" y="118"/>
                  </a:cubicBez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6" y="40"/>
                    <a:pt x="57" y="39"/>
                    <a:pt x="58" y="39"/>
                  </a:cubicBezTo>
                  <a:cubicBezTo>
                    <a:pt x="59" y="38"/>
                    <a:pt x="59" y="38"/>
                    <a:pt x="59" y="37"/>
                  </a:cubicBezTo>
                  <a:cubicBezTo>
                    <a:pt x="60" y="36"/>
                    <a:pt x="60" y="35"/>
                    <a:pt x="60" y="33"/>
                  </a:cubicBezTo>
                  <a:cubicBezTo>
                    <a:pt x="60" y="33"/>
                    <a:pt x="60" y="32"/>
                    <a:pt x="61" y="32"/>
                  </a:cubicBezTo>
                  <a:cubicBezTo>
                    <a:pt x="62" y="32"/>
                    <a:pt x="61" y="31"/>
                    <a:pt x="61" y="31"/>
                  </a:cubicBezTo>
                  <a:cubicBezTo>
                    <a:pt x="60" y="32"/>
                    <a:pt x="59" y="33"/>
                    <a:pt x="58" y="33"/>
                  </a:cubicBezTo>
                  <a:cubicBezTo>
                    <a:pt x="57" y="34"/>
                    <a:pt x="56" y="35"/>
                    <a:pt x="56" y="37"/>
                  </a:cubicBezTo>
                  <a:cubicBezTo>
                    <a:pt x="55" y="38"/>
                    <a:pt x="55" y="40"/>
                    <a:pt x="54" y="41"/>
                  </a:cubicBezTo>
                  <a:close/>
                  <a:moveTo>
                    <a:pt x="85" y="24"/>
                  </a:moveTo>
                  <a:cubicBezTo>
                    <a:pt x="83" y="25"/>
                    <a:pt x="73" y="31"/>
                    <a:pt x="72" y="32"/>
                  </a:cubicBezTo>
                  <a:cubicBezTo>
                    <a:pt x="77" y="31"/>
                    <a:pt x="81" y="29"/>
                    <a:pt x="86" y="27"/>
                  </a:cubicBezTo>
                  <a:cubicBezTo>
                    <a:pt x="86" y="26"/>
                    <a:pt x="85" y="25"/>
                    <a:pt x="85" y="24"/>
                  </a:cubicBezTo>
                  <a:close/>
                  <a:moveTo>
                    <a:pt x="25" y="215"/>
                  </a:moveTo>
                  <a:cubicBezTo>
                    <a:pt x="25" y="212"/>
                    <a:pt x="25" y="209"/>
                    <a:pt x="25" y="206"/>
                  </a:cubicBezTo>
                  <a:cubicBezTo>
                    <a:pt x="23" y="207"/>
                    <a:pt x="22" y="207"/>
                    <a:pt x="21" y="207"/>
                  </a:cubicBezTo>
                  <a:cubicBezTo>
                    <a:pt x="21" y="209"/>
                    <a:pt x="23" y="214"/>
                    <a:pt x="25" y="215"/>
                  </a:cubicBezTo>
                  <a:close/>
                  <a:moveTo>
                    <a:pt x="80" y="41"/>
                  </a:moveTo>
                  <a:cubicBezTo>
                    <a:pt x="77" y="42"/>
                    <a:pt x="74" y="43"/>
                    <a:pt x="71" y="43"/>
                  </a:cubicBezTo>
                  <a:cubicBezTo>
                    <a:pt x="71" y="45"/>
                    <a:pt x="71" y="46"/>
                    <a:pt x="71" y="48"/>
                  </a:cubicBezTo>
                  <a:cubicBezTo>
                    <a:pt x="74" y="46"/>
                    <a:pt x="77" y="43"/>
                    <a:pt x="80" y="41"/>
                  </a:cubicBezTo>
                  <a:close/>
                  <a:moveTo>
                    <a:pt x="52" y="32"/>
                  </a:moveTo>
                  <a:cubicBezTo>
                    <a:pt x="53" y="32"/>
                    <a:pt x="53" y="32"/>
                    <a:pt x="54" y="31"/>
                  </a:cubicBezTo>
                  <a:cubicBezTo>
                    <a:pt x="55" y="31"/>
                    <a:pt x="55" y="30"/>
                    <a:pt x="55" y="29"/>
                  </a:cubicBezTo>
                  <a:cubicBezTo>
                    <a:pt x="56" y="27"/>
                    <a:pt x="56" y="26"/>
                    <a:pt x="57" y="24"/>
                  </a:cubicBezTo>
                  <a:cubicBezTo>
                    <a:pt x="57" y="23"/>
                    <a:pt x="57" y="23"/>
                    <a:pt x="57" y="22"/>
                  </a:cubicBezTo>
                  <a:cubicBezTo>
                    <a:pt x="56" y="24"/>
                    <a:pt x="54" y="25"/>
                    <a:pt x="53" y="26"/>
                  </a:cubicBezTo>
                  <a:cubicBezTo>
                    <a:pt x="53" y="26"/>
                    <a:pt x="53" y="26"/>
                    <a:pt x="53" y="27"/>
                  </a:cubicBezTo>
                  <a:cubicBezTo>
                    <a:pt x="53" y="27"/>
                    <a:pt x="53" y="28"/>
                    <a:pt x="53" y="28"/>
                  </a:cubicBezTo>
                  <a:cubicBezTo>
                    <a:pt x="52" y="30"/>
                    <a:pt x="52" y="31"/>
                    <a:pt x="52" y="32"/>
                  </a:cubicBezTo>
                  <a:close/>
                  <a:moveTo>
                    <a:pt x="91" y="59"/>
                  </a:moveTo>
                  <a:cubicBezTo>
                    <a:pt x="91" y="56"/>
                    <a:pt x="91" y="51"/>
                    <a:pt x="91" y="50"/>
                  </a:cubicBezTo>
                  <a:cubicBezTo>
                    <a:pt x="90" y="50"/>
                    <a:pt x="90" y="50"/>
                    <a:pt x="89" y="51"/>
                  </a:cubicBezTo>
                  <a:cubicBezTo>
                    <a:pt x="89" y="51"/>
                    <a:pt x="88" y="52"/>
                    <a:pt x="88" y="53"/>
                  </a:cubicBezTo>
                  <a:cubicBezTo>
                    <a:pt x="88" y="55"/>
                    <a:pt x="88" y="56"/>
                    <a:pt x="88" y="58"/>
                  </a:cubicBezTo>
                  <a:cubicBezTo>
                    <a:pt x="88" y="59"/>
                    <a:pt x="88" y="59"/>
                    <a:pt x="88" y="60"/>
                  </a:cubicBezTo>
                  <a:cubicBezTo>
                    <a:pt x="89" y="59"/>
                    <a:pt x="90" y="59"/>
                    <a:pt x="91" y="59"/>
                  </a:cubicBezTo>
                  <a:close/>
                  <a:moveTo>
                    <a:pt x="51" y="63"/>
                  </a:moveTo>
                  <a:cubicBezTo>
                    <a:pt x="53" y="62"/>
                    <a:pt x="54" y="61"/>
                    <a:pt x="55" y="60"/>
                  </a:cubicBezTo>
                  <a:cubicBezTo>
                    <a:pt x="55" y="60"/>
                    <a:pt x="56" y="60"/>
                    <a:pt x="56" y="60"/>
                  </a:cubicBezTo>
                  <a:cubicBezTo>
                    <a:pt x="56" y="58"/>
                    <a:pt x="56" y="57"/>
                    <a:pt x="56" y="55"/>
                  </a:cubicBezTo>
                  <a:cubicBezTo>
                    <a:pt x="54" y="56"/>
                    <a:pt x="53" y="57"/>
                    <a:pt x="51" y="58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51" y="60"/>
                    <a:pt x="51" y="62"/>
                    <a:pt x="51" y="63"/>
                  </a:cubicBezTo>
                  <a:close/>
                  <a:moveTo>
                    <a:pt x="54" y="21"/>
                  </a:moveTo>
                  <a:cubicBezTo>
                    <a:pt x="55" y="20"/>
                    <a:pt x="57" y="19"/>
                    <a:pt x="58" y="18"/>
                  </a:cubicBezTo>
                  <a:cubicBezTo>
                    <a:pt x="59" y="18"/>
                    <a:pt x="59" y="17"/>
                    <a:pt x="59" y="17"/>
                  </a:cubicBezTo>
                  <a:cubicBezTo>
                    <a:pt x="60" y="15"/>
                    <a:pt x="61" y="13"/>
                    <a:pt x="61" y="11"/>
                  </a:cubicBezTo>
                  <a:cubicBezTo>
                    <a:pt x="60" y="11"/>
                    <a:pt x="58" y="12"/>
                    <a:pt x="58" y="14"/>
                  </a:cubicBezTo>
                  <a:cubicBezTo>
                    <a:pt x="58" y="16"/>
                    <a:pt x="58" y="17"/>
                    <a:pt x="56" y="17"/>
                  </a:cubicBezTo>
                  <a:cubicBezTo>
                    <a:pt x="55" y="17"/>
                    <a:pt x="55" y="17"/>
                    <a:pt x="54" y="17"/>
                  </a:cubicBezTo>
                  <a:cubicBezTo>
                    <a:pt x="54" y="18"/>
                    <a:pt x="54" y="20"/>
                    <a:pt x="54" y="21"/>
                  </a:cubicBezTo>
                  <a:close/>
                  <a:moveTo>
                    <a:pt x="91" y="45"/>
                  </a:moveTo>
                  <a:cubicBezTo>
                    <a:pt x="91" y="43"/>
                    <a:pt x="91" y="38"/>
                    <a:pt x="91" y="37"/>
                  </a:cubicBezTo>
                  <a:cubicBezTo>
                    <a:pt x="90" y="38"/>
                    <a:pt x="89" y="38"/>
                    <a:pt x="89" y="38"/>
                  </a:cubicBezTo>
                  <a:cubicBezTo>
                    <a:pt x="89" y="39"/>
                    <a:pt x="88" y="39"/>
                    <a:pt x="88" y="39"/>
                  </a:cubicBezTo>
                  <a:cubicBezTo>
                    <a:pt x="88" y="42"/>
                    <a:pt x="88" y="44"/>
                    <a:pt x="88" y="46"/>
                  </a:cubicBezTo>
                  <a:cubicBezTo>
                    <a:pt x="89" y="46"/>
                    <a:pt x="90" y="46"/>
                    <a:pt x="91" y="45"/>
                  </a:cubicBezTo>
                  <a:close/>
                  <a:moveTo>
                    <a:pt x="88" y="64"/>
                  </a:moveTo>
                  <a:cubicBezTo>
                    <a:pt x="88" y="67"/>
                    <a:pt x="88" y="70"/>
                    <a:pt x="88" y="73"/>
                  </a:cubicBezTo>
                  <a:cubicBezTo>
                    <a:pt x="89" y="73"/>
                    <a:pt x="90" y="73"/>
                    <a:pt x="90" y="73"/>
                  </a:cubicBezTo>
                  <a:cubicBezTo>
                    <a:pt x="90" y="70"/>
                    <a:pt x="91" y="66"/>
                    <a:pt x="91" y="63"/>
                  </a:cubicBezTo>
                  <a:cubicBezTo>
                    <a:pt x="90" y="63"/>
                    <a:pt x="89" y="64"/>
                    <a:pt x="88" y="64"/>
                  </a:cubicBezTo>
                  <a:close/>
                  <a:moveTo>
                    <a:pt x="47" y="31"/>
                  </a:moveTo>
                  <a:cubicBezTo>
                    <a:pt x="47" y="31"/>
                    <a:pt x="47" y="31"/>
                    <a:pt x="47" y="31"/>
                  </a:cubicBezTo>
                  <a:cubicBezTo>
                    <a:pt x="45" y="32"/>
                    <a:pt x="44" y="34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7"/>
                    <a:pt x="42" y="38"/>
                    <a:pt x="42" y="39"/>
                  </a:cubicBezTo>
                  <a:cubicBezTo>
                    <a:pt x="43" y="38"/>
                    <a:pt x="44" y="38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6" y="35"/>
                    <a:pt x="46" y="33"/>
                    <a:pt x="47" y="31"/>
                  </a:cubicBezTo>
                  <a:close/>
                  <a:moveTo>
                    <a:pt x="52" y="125"/>
                  </a:moveTo>
                  <a:cubicBezTo>
                    <a:pt x="53" y="124"/>
                    <a:pt x="54" y="124"/>
                    <a:pt x="55" y="123"/>
                  </a:cubicBezTo>
                  <a:cubicBezTo>
                    <a:pt x="55" y="123"/>
                    <a:pt x="55" y="122"/>
                    <a:pt x="55" y="122"/>
                  </a:cubicBezTo>
                  <a:cubicBezTo>
                    <a:pt x="55" y="121"/>
                    <a:pt x="55" y="120"/>
                    <a:pt x="55" y="118"/>
                  </a:cubicBezTo>
                  <a:cubicBezTo>
                    <a:pt x="54" y="120"/>
                    <a:pt x="52" y="121"/>
                    <a:pt x="50" y="122"/>
                  </a:cubicBezTo>
                  <a:cubicBezTo>
                    <a:pt x="50" y="122"/>
                    <a:pt x="50" y="123"/>
                    <a:pt x="50" y="123"/>
                  </a:cubicBezTo>
                  <a:cubicBezTo>
                    <a:pt x="50" y="123"/>
                    <a:pt x="50" y="123"/>
                    <a:pt x="50" y="123"/>
                  </a:cubicBezTo>
                  <a:cubicBezTo>
                    <a:pt x="51" y="123"/>
                    <a:pt x="51" y="124"/>
                    <a:pt x="52" y="125"/>
                  </a:cubicBezTo>
                  <a:close/>
                  <a:moveTo>
                    <a:pt x="33" y="21"/>
                  </a:moveTo>
                  <a:cubicBezTo>
                    <a:pt x="32" y="21"/>
                    <a:pt x="23" y="28"/>
                    <a:pt x="22" y="29"/>
                  </a:cubicBezTo>
                  <a:cubicBezTo>
                    <a:pt x="23" y="29"/>
                    <a:pt x="23" y="30"/>
                    <a:pt x="23" y="31"/>
                  </a:cubicBezTo>
                  <a:cubicBezTo>
                    <a:pt x="27" y="28"/>
                    <a:pt x="30" y="24"/>
                    <a:pt x="33" y="21"/>
                  </a:cubicBezTo>
                  <a:close/>
                  <a:moveTo>
                    <a:pt x="19" y="78"/>
                  </a:moveTo>
                  <a:cubicBezTo>
                    <a:pt x="18" y="79"/>
                    <a:pt x="17" y="80"/>
                    <a:pt x="16" y="80"/>
                  </a:cubicBezTo>
                  <a:cubicBezTo>
                    <a:pt x="16" y="80"/>
                    <a:pt x="16" y="81"/>
                    <a:pt x="16" y="81"/>
                  </a:cubicBezTo>
                  <a:cubicBezTo>
                    <a:pt x="16" y="82"/>
                    <a:pt x="16" y="84"/>
                    <a:pt x="16" y="85"/>
                  </a:cubicBezTo>
                  <a:cubicBezTo>
                    <a:pt x="17" y="84"/>
                    <a:pt x="18" y="83"/>
                    <a:pt x="20" y="82"/>
                  </a:cubicBezTo>
                  <a:cubicBezTo>
                    <a:pt x="20" y="82"/>
                    <a:pt x="20" y="81"/>
                    <a:pt x="20" y="81"/>
                  </a:cubicBezTo>
                  <a:cubicBezTo>
                    <a:pt x="20" y="80"/>
                    <a:pt x="20" y="79"/>
                    <a:pt x="19" y="78"/>
                  </a:cubicBezTo>
                  <a:close/>
                  <a:moveTo>
                    <a:pt x="8" y="23"/>
                  </a:moveTo>
                  <a:cubicBezTo>
                    <a:pt x="8" y="34"/>
                    <a:pt x="9" y="45"/>
                    <a:pt x="9" y="56"/>
                  </a:cubicBezTo>
                  <a:cubicBezTo>
                    <a:pt x="9" y="55"/>
                    <a:pt x="9" y="55"/>
                    <a:pt x="9" y="54"/>
                  </a:cubicBezTo>
                  <a:cubicBezTo>
                    <a:pt x="9" y="47"/>
                    <a:pt x="9" y="40"/>
                    <a:pt x="9" y="33"/>
                  </a:cubicBezTo>
                  <a:cubicBezTo>
                    <a:pt x="9" y="29"/>
                    <a:pt x="8" y="26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lose/>
                  <a:moveTo>
                    <a:pt x="33" y="220"/>
                  </a:moveTo>
                  <a:cubicBezTo>
                    <a:pt x="34" y="217"/>
                    <a:pt x="34" y="215"/>
                    <a:pt x="34" y="212"/>
                  </a:cubicBezTo>
                  <a:cubicBezTo>
                    <a:pt x="34" y="212"/>
                    <a:pt x="33" y="212"/>
                    <a:pt x="33" y="212"/>
                  </a:cubicBezTo>
                  <a:cubicBezTo>
                    <a:pt x="32" y="214"/>
                    <a:pt x="31" y="216"/>
                    <a:pt x="30" y="219"/>
                  </a:cubicBezTo>
                  <a:cubicBezTo>
                    <a:pt x="31" y="219"/>
                    <a:pt x="32" y="220"/>
                    <a:pt x="33" y="220"/>
                  </a:cubicBezTo>
                  <a:close/>
                  <a:moveTo>
                    <a:pt x="57" y="170"/>
                  </a:moveTo>
                  <a:cubicBezTo>
                    <a:pt x="55" y="171"/>
                    <a:pt x="55" y="172"/>
                    <a:pt x="54" y="173"/>
                  </a:cubicBezTo>
                  <a:cubicBezTo>
                    <a:pt x="53" y="173"/>
                    <a:pt x="53" y="173"/>
                    <a:pt x="53" y="173"/>
                  </a:cubicBezTo>
                  <a:cubicBezTo>
                    <a:pt x="54" y="175"/>
                    <a:pt x="54" y="176"/>
                    <a:pt x="54" y="178"/>
                  </a:cubicBezTo>
                  <a:cubicBezTo>
                    <a:pt x="56" y="177"/>
                    <a:pt x="56" y="177"/>
                    <a:pt x="56" y="177"/>
                  </a:cubicBezTo>
                  <a:cubicBezTo>
                    <a:pt x="56" y="175"/>
                    <a:pt x="57" y="173"/>
                    <a:pt x="57" y="171"/>
                  </a:cubicBezTo>
                  <a:cubicBezTo>
                    <a:pt x="57" y="171"/>
                    <a:pt x="57" y="171"/>
                    <a:pt x="57" y="170"/>
                  </a:cubicBezTo>
                  <a:close/>
                  <a:moveTo>
                    <a:pt x="90" y="92"/>
                  </a:moveTo>
                  <a:cubicBezTo>
                    <a:pt x="88" y="93"/>
                    <a:pt x="88" y="93"/>
                    <a:pt x="88" y="95"/>
                  </a:cubicBezTo>
                  <a:cubicBezTo>
                    <a:pt x="88" y="97"/>
                    <a:pt x="88" y="99"/>
                    <a:pt x="88" y="101"/>
                  </a:cubicBezTo>
                  <a:cubicBezTo>
                    <a:pt x="88" y="102"/>
                    <a:pt x="88" y="102"/>
                    <a:pt x="88" y="102"/>
                  </a:cubicBezTo>
                  <a:cubicBezTo>
                    <a:pt x="89" y="102"/>
                    <a:pt x="89" y="102"/>
                    <a:pt x="90" y="102"/>
                  </a:cubicBezTo>
                  <a:cubicBezTo>
                    <a:pt x="90" y="99"/>
                    <a:pt x="90" y="95"/>
                    <a:pt x="90" y="92"/>
                  </a:cubicBezTo>
                  <a:close/>
                  <a:moveTo>
                    <a:pt x="66" y="66"/>
                  </a:moveTo>
                  <a:cubicBezTo>
                    <a:pt x="65" y="66"/>
                    <a:pt x="65" y="67"/>
                    <a:pt x="65" y="67"/>
                  </a:cubicBezTo>
                  <a:cubicBezTo>
                    <a:pt x="65" y="69"/>
                    <a:pt x="64" y="71"/>
                    <a:pt x="65" y="73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7"/>
                    <a:pt x="65" y="79"/>
                    <a:pt x="65" y="81"/>
                  </a:cubicBezTo>
                  <a:cubicBezTo>
                    <a:pt x="65" y="82"/>
                    <a:pt x="65" y="82"/>
                    <a:pt x="66" y="82"/>
                  </a:cubicBezTo>
                  <a:cubicBezTo>
                    <a:pt x="66" y="77"/>
                    <a:pt x="66" y="71"/>
                    <a:pt x="66" y="66"/>
                  </a:cubicBezTo>
                  <a:close/>
                  <a:moveTo>
                    <a:pt x="91" y="34"/>
                  </a:moveTo>
                  <a:cubicBezTo>
                    <a:pt x="91" y="32"/>
                    <a:pt x="91" y="30"/>
                    <a:pt x="91" y="28"/>
                  </a:cubicBezTo>
                  <a:cubicBezTo>
                    <a:pt x="90" y="28"/>
                    <a:pt x="89" y="29"/>
                    <a:pt x="89" y="29"/>
                  </a:cubicBezTo>
                  <a:cubicBezTo>
                    <a:pt x="89" y="29"/>
                    <a:pt x="88" y="30"/>
                    <a:pt x="88" y="30"/>
                  </a:cubicBezTo>
                  <a:cubicBezTo>
                    <a:pt x="88" y="31"/>
                    <a:pt x="88" y="33"/>
                    <a:pt x="88" y="35"/>
                  </a:cubicBezTo>
                  <a:cubicBezTo>
                    <a:pt x="89" y="34"/>
                    <a:pt x="90" y="34"/>
                    <a:pt x="91" y="34"/>
                  </a:cubicBezTo>
                  <a:close/>
                  <a:moveTo>
                    <a:pt x="36" y="16"/>
                  </a:move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5"/>
                    <a:pt x="34" y="15"/>
                  </a:cubicBezTo>
                  <a:cubicBezTo>
                    <a:pt x="32" y="15"/>
                    <a:pt x="31" y="16"/>
                    <a:pt x="30" y="17"/>
                  </a:cubicBezTo>
                  <a:cubicBezTo>
                    <a:pt x="29" y="18"/>
                    <a:pt x="28" y="18"/>
                    <a:pt x="28" y="19"/>
                  </a:cubicBezTo>
                  <a:cubicBezTo>
                    <a:pt x="29" y="19"/>
                    <a:pt x="29" y="19"/>
                    <a:pt x="30" y="19"/>
                  </a:cubicBezTo>
                  <a:cubicBezTo>
                    <a:pt x="31" y="19"/>
                    <a:pt x="31" y="19"/>
                    <a:pt x="32" y="18"/>
                  </a:cubicBezTo>
                  <a:cubicBezTo>
                    <a:pt x="33" y="18"/>
                    <a:pt x="34" y="17"/>
                    <a:pt x="36" y="16"/>
                  </a:cubicBezTo>
                  <a:close/>
                  <a:moveTo>
                    <a:pt x="52" y="136"/>
                  </a:moveTo>
                  <a:cubicBezTo>
                    <a:pt x="54" y="136"/>
                    <a:pt x="54" y="135"/>
                    <a:pt x="55" y="134"/>
                  </a:cubicBezTo>
                  <a:cubicBezTo>
                    <a:pt x="55" y="132"/>
                    <a:pt x="55" y="131"/>
                    <a:pt x="55" y="130"/>
                  </a:cubicBezTo>
                  <a:cubicBezTo>
                    <a:pt x="55" y="130"/>
                    <a:pt x="55" y="129"/>
                    <a:pt x="56" y="129"/>
                  </a:cubicBezTo>
                  <a:cubicBezTo>
                    <a:pt x="55" y="129"/>
                    <a:pt x="55" y="129"/>
                    <a:pt x="55" y="129"/>
                  </a:cubicBezTo>
                  <a:cubicBezTo>
                    <a:pt x="54" y="130"/>
                    <a:pt x="53" y="130"/>
                    <a:pt x="52" y="131"/>
                  </a:cubicBezTo>
                  <a:cubicBezTo>
                    <a:pt x="52" y="131"/>
                    <a:pt x="52" y="132"/>
                    <a:pt x="52" y="132"/>
                  </a:cubicBezTo>
                  <a:cubicBezTo>
                    <a:pt x="52" y="133"/>
                    <a:pt x="52" y="135"/>
                    <a:pt x="52" y="136"/>
                  </a:cubicBezTo>
                  <a:close/>
                  <a:moveTo>
                    <a:pt x="89" y="223"/>
                  </a:moveTo>
                  <a:cubicBezTo>
                    <a:pt x="87" y="222"/>
                    <a:pt x="83" y="222"/>
                    <a:pt x="82" y="222"/>
                  </a:cubicBezTo>
                  <a:cubicBezTo>
                    <a:pt x="82" y="223"/>
                    <a:pt x="82" y="224"/>
                    <a:pt x="82" y="225"/>
                  </a:cubicBezTo>
                  <a:cubicBezTo>
                    <a:pt x="84" y="225"/>
                    <a:pt x="86" y="225"/>
                    <a:pt x="88" y="224"/>
                  </a:cubicBezTo>
                  <a:cubicBezTo>
                    <a:pt x="88" y="224"/>
                    <a:pt x="88" y="223"/>
                    <a:pt x="89" y="223"/>
                  </a:cubicBezTo>
                  <a:close/>
                  <a:moveTo>
                    <a:pt x="55" y="66"/>
                  </a:moveTo>
                  <a:cubicBezTo>
                    <a:pt x="55" y="66"/>
                    <a:pt x="55" y="66"/>
                    <a:pt x="55" y="66"/>
                  </a:cubicBezTo>
                  <a:cubicBezTo>
                    <a:pt x="54" y="66"/>
                    <a:pt x="53" y="67"/>
                    <a:pt x="52" y="68"/>
                  </a:cubicBezTo>
                  <a:cubicBezTo>
                    <a:pt x="51" y="68"/>
                    <a:pt x="51" y="69"/>
                    <a:pt x="51" y="69"/>
                  </a:cubicBezTo>
                  <a:cubicBezTo>
                    <a:pt x="51" y="70"/>
                    <a:pt x="51" y="71"/>
                    <a:pt x="51" y="72"/>
                  </a:cubicBezTo>
                  <a:cubicBezTo>
                    <a:pt x="55" y="70"/>
                    <a:pt x="55" y="70"/>
                    <a:pt x="55" y="66"/>
                  </a:cubicBezTo>
                  <a:cubicBezTo>
                    <a:pt x="55" y="66"/>
                    <a:pt x="55" y="66"/>
                    <a:pt x="55" y="66"/>
                  </a:cubicBezTo>
                  <a:close/>
                  <a:moveTo>
                    <a:pt x="37" y="127"/>
                  </a:moveTo>
                  <a:cubicBezTo>
                    <a:pt x="36" y="128"/>
                    <a:pt x="35" y="129"/>
                    <a:pt x="34" y="13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3" y="131"/>
                    <a:pt x="33" y="132"/>
                    <a:pt x="33" y="134"/>
                  </a:cubicBezTo>
                  <a:cubicBezTo>
                    <a:pt x="35" y="132"/>
                    <a:pt x="36" y="132"/>
                    <a:pt x="37" y="131"/>
                  </a:cubicBezTo>
                  <a:cubicBezTo>
                    <a:pt x="37" y="130"/>
                    <a:pt x="37" y="130"/>
                    <a:pt x="37" y="130"/>
                  </a:cubicBezTo>
                  <a:cubicBezTo>
                    <a:pt x="37" y="129"/>
                    <a:pt x="37" y="128"/>
                    <a:pt x="37" y="127"/>
                  </a:cubicBezTo>
                  <a:close/>
                  <a:moveTo>
                    <a:pt x="32" y="109"/>
                  </a:moveTo>
                  <a:cubicBezTo>
                    <a:pt x="33" y="109"/>
                    <a:pt x="33" y="109"/>
                    <a:pt x="33" y="109"/>
                  </a:cubicBezTo>
                  <a:cubicBezTo>
                    <a:pt x="34" y="108"/>
                    <a:pt x="36" y="107"/>
                    <a:pt x="37" y="106"/>
                  </a:cubicBezTo>
                  <a:cubicBezTo>
                    <a:pt x="38" y="105"/>
                    <a:pt x="38" y="104"/>
                    <a:pt x="38" y="103"/>
                  </a:cubicBezTo>
                  <a:cubicBezTo>
                    <a:pt x="36" y="104"/>
                    <a:pt x="35" y="105"/>
                    <a:pt x="34" y="105"/>
                  </a:cubicBezTo>
                  <a:cubicBezTo>
                    <a:pt x="32" y="106"/>
                    <a:pt x="32" y="108"/>
                    <a:pt x="32" y="109"/>
                  </a:cubicBezTo>
                  <a:close/>
                  <a:moveTo>
                    <a:pt x="33" y="194"/>
                  </a:moveTo>
                  <a:cubicBezTo>
                    <a:pt x="33" y="194"/>
                    <a:pt x="33" y="195"/>
                    <a:pt x="33" y="195"/>
                  </a:cubicBezTo>
                  <a:cubicBezTo>
                    <a:pt x="36" y="195"/>
                    <a:pt x="39" y="195"/>
                    <a:pt x="41" y="195"/>
                  </a:cubicBezTo>
                  <a:cubicBezTo>
                    <a:pt x="43" y="195"/>
                    <a:pt x="43" y="194"/>
                    <a:pt x="44" y="193"/>
                  </a:cubicBezTo>
                  <a:cubicBezTo>
                    <a:pt x="43" y="193"/>
                    <a:pt x="43" y="193"/>
                    <a:pt x="43" y="193"/>
                  </a:cubicBezTo>
                  <a:cubicBezTo>
                    <a:pt x="40" y="193"/>
                    <a:pt x="37" y="193"/>
                    <a:pt x="35" y="194"/>
                  </a:cubicBezTo>
                  <a:cubicBezTo>
                    <a:pt x="34" y="194"/>
                    <a:pt x="33" y="194"/>
                    <a:pt x="33" y="194"/>
                  </a:cubicBezTo>
                  <a:close/>
                  <a:moveTo>
                    <a:pt x="88" y="212"/>
                  </a:moveTo>
                  <a:cubicBezTo>
                    <a:pt x="87" y="212"/>
                    <a:pt x="85" y="213"/>
                    <a:pt x="84" y="213"/>
                  </a:cubicBezTo>
                  <a:cubicBezTo>
                    <a:pt x="85" y="215"/>
                    <a:pt x="87" y="216"/>
                    <a:pt x="89" y="217"/>
                  </a:cubicBezTo>
                  <a:cubicBezTo>
                    <a:pt x="89" y="216"/>
                    <a:pt x="89" y="214"/>
                    <a:pt x="88" y="212"/>
                  </a:cubicBezTo>
                  <a:close/>
                  <a:moveTo>
                    <a:pt x="54" y="187"/>
                  </a:moveTo>
                  <a:cubicBezTo>
                    <a:pt x="53" y="188"/>
                    <a:pt x="51" y="189"/>
                    <a:pt x="50" y="191"/>
                  </a:cubicBezTo>
                  <a:cubicBezTo>
                    <a:pt x="51" y="191"/>
                    <a:pt x="52" y="191"/>
                    <a:pt x="53" y="191"/>
                  </a:cubicBezTo>
                  <a:cubicBezTo>
                    <a:pt x="53" y="191"/>
                    <a:pt x="54" y="191"/>
                    <a:pt x="54" y="190"/>
                  </a:cubicBezTo>
                  <a:cubicBezTo>
                    <a:pt x="55" y="190"/>
                    <a:pt x="57" y="189"/>
                    <a:pt x="58" y="188"/>
                  </a:cubicBezTo>
                  <a:cubicBezTo>
                    <a:pt x="58" y="188"/>
                    <a:pt x="58" y="188"/>
                    <a:pt x="58" y="187"/>
                  </a:cubicBezTo>
                  <a:cubicBezTo>
                    <a:pt x="58" y="187"/>
                    <a:pt x="58" y="187"/>
                    <a:pt x="57" y="187"/>
                  </a:cubicBezTo>
                  <a:cubicBezTo>
                    <a:pt x="56" y="188"/>
                    <a:pt x="56" y="188"/>
                    <a:pt x="54" y="187"/>
                  </a:cubicBezTo>
                  <a:close/>
                  <a:moveTo>
                    <a:pt x="18" y="137"/>
                  </a:moveTo>
                  <a:cubicBezTo>
                    <a:pt x="19" y="137"/>
                    <a:pt x="19" y="136"/>
                    <a:pt x="20" y="136"/>
                  </a:cubicBezTo>
                  <a:cubicBezTo>
                    <a:pt x="20" y="135"/>
                    <a:pt x="20" y="135"/>
                    <a:pt x="20" y="135"/>
                  </a:cubicBezTo>
                  <a:cubicBezTo>
                    <a:pt x="20" y="133"/>
                    <a:pt x="20" y="131"/>
                    <a:pt x="20" y="130"/>
                  </a:cubicBezTo>
                  <a:cubicBezTo>
                    <a:pt x="18" y="130"/>
                    <a:pt x="18" y="130"/>
                    <a:pt x="18" y="132"/>
                  </a:cubicBezTo>
                  <a:cubicBezTo>
                    <a:pt x="18" y="133"/>
                    <a:pt x="18" y="134"/>
                    <a:pt x="18" y="135"/>
                  </a:cubicBezTo>
                  <a:cubicBezTo>
                    <a:pt x="18" y="136"/>
                    <a:pt x="18" y="137"/>
                    <a:pt x="18" y="137"/>
                  </a:cubicBezTo>
                  <a:close/>
                  <a:moveTo>
                    <a:pt x="17" y="190"/>
                  </a:moveTo>
                  <a:cubicBezTo>
                    <a:pt x="17" y="190"/>
                    <a:pt x="17" y="190"/>
                    <a:pt x="18" y="190"/>
                  </a:cubicBezTo>
                  <a:cubicBezTo>
                    <a:pt x="19" y="189"/>
                    <a:pt x="20" y="188"/>
                    <a:pt x="21" y="187"/>
                  </a:cubicBezTo>
                  <a:cubicBezTo>
                    <a:pt x="21" y="186"/>
                    <a:pt x="22" y="186"/>
                    <a:pt x="22" y="186"/>
                  </a:cubicBezTo>
                  <a:cubicBezTo>
                    <a:pt x="22" y="185"/>
                    <a:pt x="22" y="184"/>
                    <a:pt x="22" y="184"/>
                  </a:cubicBezTo>
                  <a:cubicBezTo>
                    <a:pt x="22" y="184"/>
                    <a:pt x="21" y="184"/>
                    <a:pt x="21" y="184"/>
                  </a:cubicBezTo>
                  <a:cubicBezTo>
                    <a:pt x="21" y="184"/>
                    <a:pt x="20" y="185"/>
                    <a:pt x="19" y="185"/>
                  </a:cubicBezTo>
                  <a:cubicBezTo>
                    <a:pt x="19" y="185"/>
                    <a:pt x="18" y="185"/>
                    <a:pt x="18" y="186"/>
                  </a:cubicBezTo>
                  <a:cubicBezTo>
                    <a:pt x="18" y="187"/>
                    <a:pt x="17" y="189"/>
                    <a:pt x="17" y="190"/>
                  </a:cubicBezTo>
                  <a:close/>
                  <a:moveTo>
                    <a:pt x="88" y="86"/>
                  </a:moveTo>
                  <a:cubicBezTo>
                    <a:pt x="90" y="86"/>
                    <a:pt x="90" y="86"/>
                    <a:pt x="90" y="85"/>
                  </a:cubicBezTo>
                  <a:cubicBezTo>
                    <a:pt x="90" y="83"/>
                    <a:pt x="90" y="80"/>
                    <a:pt x="90" y="78"/>
                  </a:cubicBezTo>
                  <a:cubicBezTo>
                    <a:pt x="90" y="78"/>
                    <a:pt x="90" y="78"/>
                    <a:pt x="90" y="77"/>
                  </a:cubicBezTo>
                  <a:cubicBezTo>
                    <a:pt x="89" y="78"/>
                    <a:pt x="88" y="78"/>
                    <a:pt x="88" y="79"/>
                  </a:cubicBezTo>
                  <a:cubicBezTo>
                    <a:pt x="88" y="82"/>
                    <a:pt x="88" y="84"/>
                    <a:pt x="88" y="86"/>
                  </a:cubicBezTo>
                  <a:close/>
                  <a:moveTo>
                    <a:pt x="20" y="58"/>
                  </a:moveTo>
                  <a:cubicBezTo>
                    <a:pt x="20" y="60"/>
                    <a:pt x="20" y="61"/>
                    <a:pt x="20" y="63"/>
                  </a:cubicBezTo>
                  <a:cubicBezTo>
                    <a:pt x="21" y="62"/>
                    <a:pt x="22" y="61"/>
                    <a:pt x="23" y="6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3" y="59"/>
                    <a:pt x="23" y="58"/>
                    <a:pt x="23" y="56"/>
                  </a:cubicBezTo>
                  <a:cubicBezTo>
                    <a:pt x="22" y="57"/>
                    <a:pt x="21" y="58"/>
                    <a:pt x="20" y="58"/>
                  </a:cubicBezTo>
                  <a:close/>
                  <a:moveTo>
                    <a:pt x="54" y="166"/>
                  </a:moveTo>
                  <a:cubicBezTo>
                    <a:pt x="55" y="165"/>
                    <a:pt x="55" y="165"/>
                    <a:pt x="56" y="164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6" y="162"/>
                    <a:pt x="56" y="160"/>
                    <a:pt x="56" y="158"/>
                  </a:cubicBezTo>
                  <a:cubicBezTo>
                    <a:pt x="55" y="159"/>
                    <a:pt x="54" y="160"/>
                    <a:pt x="54" y="161"/>
                  </a:cubicBezTo>
                  <a:cubicBezTo>
                    <a:pt x="54" y="162"/>
                    <a:pt x="54" y="164"/>
                    <a:pt x="54" y="166"/>
                  </a:cubicBezTo>
                  <a:close/>
                  <a:moveTo>
                    <a:pt x="20" y="92"/>
                  </a:moveTo>
                  <a:cubicBezTo>
                    <a:pt x="21" y="91"/>
                    <a:pt x="21" y="91"/>
                    <a:pt x="21" y="89"/>
                  </a:cubicBezTo>
                  <a:cubicBezTo>
                    <a:pt x="21" y="89"/>
                    <a:pt x="21" y="88"/>
                    <a:pt x="21" y="88"/>
                  </a:cubicBezTo>
                  <a:cubicBezTo>
                    <a:pt x="19" y="89"/>
                    <a:pt x="18" y="90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2"/>
                    <a:pt x="16" y="93"/>
                    <a:pt x="16" y="94"/>
                  </a:cubicBezTo>
                  <a:cubicBezTo>
                    <a:pt x="16" y="93"/>
                    <a:pt x="16" y="93"/>
                    <a:pt x="17" y="93"/>
                  </a:cubicBezTo>
                  <a:cubicBezTo>
                    <a:pt x="17" y="92"/>
                    <a:pt x="17" y="91"/>
                    <a:pt x="18" y="91"/>
                  </a:cubicBezTo>
                  <a:cubicBezTo>
                    <a:pt x="19" y="91"/>
                    <a:pt x="19" y="92"/>
                    <a:pt x="20" y="92"/>
                  </a:cubicBezTo>
                  <a:close/>
                  <a:moveTo>
                    <a:pt x="62" y="22"/>
                  </a:moveTo>
                  <a:cubicBezTo>
                    <a:pt x="62" y="21"/>
                    <a:pt x="62" y="20"/>
                    <a:pt x="62" y="19"/>
                  </a:cubicBezTo>
                  <a:cubicBezTo>
                    <a:pt x="61" y="19"/>
                    <a:pt x="61" y="20"/>
                    <a:pt x="60" y="21"/>
                  </a:cubicBezTo>
                  <a:cubicBezTo>
                    <a:pt x="60" y="22"/>
                    <a:pt x="60" y="23"/>
                    <a:pt x="59" y="24"/>
                  </a:cubicBezTo>
                  <a:cubicBezTo>
                    <a:pt x="59" y="25"/>
                    <a:pt x="59" y="27"/>
                    <a:pt x="58" y="28"/>
                  </a:cubicBezTo>
                  <a:cubicBezTo>
                    <a:pt x="60" y="27"/>
                    <a:pt x="60" y="27"/>
                    <a:pt x="62" y="25"/>
                  </a:cubicBezTo>
                  <a:cubicBezTo>
                    <a:pt x="61" y="24"/>
                    <a:pt x="60" y="23"/>
                    <a:pt x="60" y="22"/>
                  </a:cubicBezTo>
                  <a:cubicBezTo>
                    <a:pt x="60" y="22"/>
                    <a:pt x="61" y="22"/>
                    <a:pt x="61" y="22"/>
                  </a:cubicBezTo>
                  <a:cubicBezTo>
                    <a:pt x="61" y="22"/>
                    <a:pt x="61" y="22"/>
                    <a:pt x="62" y="22"/>
                  </a:cubicBezTo>
                  <a:close/>
                  <a:moveTo>
                    <a:pt x="71" y="38"/>
                  </a:moveTo>
                  <a:cubicBezTo>
                    <a:pt x="74" y="36"/>
                    <a:pt x="76" y="35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6" y="33"/>
                    <a:pt x="74" y="34"/>
                    <a:pt x="71" y="35"/>
                  </a:cubicBezTo>
                  <a:cubicBezTo>
                    <a:pt x="71" y="36"/>
                    <a:pt x="71" y="37"/>
                    <a:pt x="71" y="38"/>
                  </a:cubicBezTo>
                  <a:close/>
                  <a:moveTo>
                    <a:pt x="11" y="189"/>
                  </a:moveTo>
                  <a:cubicBezTo>
                    <a:pt x="11" y="191"/>
                    <a:pt x="12" y="193"/>
                    <a:pt x="12" y="196"/>
                  </a:cubicBezTo>
                  <a:cubicBezTo>
                    <a:pt x="12" y="197"/>
                    <a:pt x="12" y="198"/>
                    <a:pt x="11" y="200"/>
                  </a:cubicBezTo>
                  <a:cubicBezTo>
                    <a:pt x="12" y="199"/>
                    <a:pt x="13" y="199"/>
                    <a:pt x="13" y="199"/>
                  </a:cubicBezTo>
                  <a:cubicBezTo>
                    <a:pt x="13" y="196"/>
                    <a:pt x="13" y="193"/>
                    <a:pt x="12" y="189"/>
                  </a:cubicBezTo>
                  <a:cubicBezTo>
                    <a:pt x="12" y="189"/>
                    <a:pt x="12" y="189"/>
                    <a:pt x="11" y="189"/>
                  </a:cubicBezTo>
                  <a:close/>
                  <a:moveTo>
                    <a:pt x="9" y="59"/>
                  </a:moveTo>
                  <a:cubicBezTo>
                    <a:pt x="9" y="65"/>
                    <a:pt x="9" y="79"/>
                    <a:pt x="9" y="81"/>
                  </a:cubicBezTo>
                  <a:cubicBezTo>
                    <a:pt x="10" y="80"/>
                    <a:pt x="10" y="80"/>
                    <a:pt x="10" y="79"/>
                  </a:cubicBezTo>
                  <a:cubicBezTo>
                    <a:pt x="10" y="75"/>
                    <a:pt x="10" y="71"/>
                    <a:pt x="10" y="66"/>
                  </a:cubicBezTo>
                  <a:cubicBezTo>
                    <a:pt x="9" y="64"/>
                    <a:pt x="9" y="62"/>
                    <a:pt x="9" y="59"/>
                  </a:cubicBezTo>
                  <a:close/>
                  <a:moveTo>
                    <a:pt x="16" y="67"/>
                  </a:moveTo>
                  <a:cubicBezTo>
                    <a:pt x="16" y="66"/>
                    <a:pt x="17" y="66"/>
                    <a:pt x="17" y="65"/>
                  </a:cubicBezTo>
                  <a:cubicBezTo>
                    <a:pt x="18" y="65"/>
                    <a:pt x="18" y="65"/>
                    <a:pt x="18" y="64"/>
                  </a:cubicBezTo>
                  <a:cubicBezTo>
                    <a:pt x="17" y="63"/>
                    <a:pt x="17" y="61"/>
                    <a:pt x="17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2"/>
                    <a:pt x="16" y="64"/>
                    <a:pt x="16" y="67"/>
                  </a:cubicBezTo>
                  <a:close/>
                  <a:moveTo>
                    <a:pt x="13" y="26"/>
                  </a:moveTo>
                  <a:cubicBezTo>
                    <a:pt x="15" y="23"/>
                    <a:pt x="17" y="21"/>
                    <a:pt x="19" y="18"/>
                  </a:cubicBezTo>
                  <a:cubicBezTo>
                    <a:pt x="19" y="18"/>
                    <a:pt x="19" y="18"/>
                    <a:pt x="19" y="17"/>
                  </a:cubicBezTo>
                  <a:cubicBezTo>
                    <a:pt x="19" y="18"/>
                    <a:pt x="18" y="18"/>
                    <a:pt x="18" y="18"/>
                  </a:cubicBezTo>
                  <a:cubicBezTo>
                    <a:pt x="17" y="19"/>
                    <a:pt x="16" y="20"/>
                    <a:pt x="15" y="21"/>
                  </a:cubicBezTo>
                  <a:cubicBezTo>
                    <a:pt x="13" y="23"/>
                    <a:pt x="13" y="23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lose/>
                  <a:moveTo>
                    <a:pt x="20" y="141"/>
                  </a:moveTo>
                  <a:cubicBezTo>
                    <a:pt x="18" y="142"/>
                    <a:pt x="17" y="142"/>
                    <a:pt x="18" y="144"/>
                  </a:cubicBezTo>
                  <a:cubicBezTo>
                    <a:pt x="18" y="145"/>
                    <a:pt x="17" y="146"/>
                    <a:pt x="17" y="147"/>
                  </a:cubicBezTo>
                  <a:cubicBezTo>
                    <a:pt x="17" y="147"/>
                    <a:pt x="17" y="148"/>
                    <a:pt x="17" y="148"/>
                  </a:cubicBezTo>
                  <a:cubicBezTo>
                    <a:pt x="18" y="147"/>
                    <a:pt x="19" y="147"/>
                    <a:pt x="19" y="146"/>
                  </a:cubicBezTo>
                  <a:cubicBezTo>
                    <a:pt x="19" y="144"/>
                    <a:pt x="19" y="143"/>
                    <a:pt x="20" y="141"/>
                  </a:cubicBezTo>
                  <a:close/>
                  <a:moveTo>
                    <a:pt x="23" y="46"/>
                  </a:moveTo>
                  <a:cubicBezTo>
                    <a:pt x="21" y="47"/>
                    <a:pt x="20" y="48"/>
                    <a:pt x="19" y="49"/>
                  </a:cubicBezTo>
                  <a:cubicBezTo>
                    <a:pt x="19" y="50"/>
                    <a:pt x="19" y="51"/>
                    <a:pt x="19" y="52"/>
                  </a:cubicBezTo>
                  <a:cubicBezTo>
                    <a:pt x="20" y="51"/>
                    <a:pt x="21" y="50"/>
                    <a:pt x="22" y="49"/>
                  </a:cubicBezTo>
                  <a:cubicBezTo>
                    <a:pt x="23" y="48"/>
                    <a:pt x="23" y="48"/>
                    <a:pt x="23" y="46"/>
                  </a:cubicBezTo>
                  <a:close/>
                  <a:moveTo>
                    <a:pt x="26" y="182"/>
                  </a:moveTo>
                  <a:cubicBezTo>
                    <a:pt x="27" y="181"/>
                    <a:pt x="29" y="180"/>
                    <a:pt x="30" y="179"/>
                  </a:cubicBezTo>
                  <a:cubicBezTo>
                    <a:pt x="30" y="178"/>
                    <a:pt x="31" y="178"/>
                    <a:pt x="30" y="177"/>
                  </a:cubicBezTo>
                  <a:cubicBezTo>
                    <a:pt x="29" y="177"/>
                    <a:pt x="28" y="178"/>
                    <a:pt x="27" y="179"/>
                  </a:cubicBezTo>
                  <a:cubicBezTo>
                    <a:pt x="26" y="180"/>
                    <a:pt x="26" y="181"/>
                    <a:pt x="26" y="182"/>
                  </a:cubicBezTo>
                  <a:close/>
                  <a:moveTo>
                    <a:pt x="64" y="5"/>
                  </a:moveTo>
                  <a:cubicBezTo>
                    <a:pt x="64" y="4"/>
                    <a:pt x="63" y="4"/>
                    <a:pt x="63" y="5"/>
                  </a:cubicBezTo>
                  <a:cubicBezTo>
                    <a:pt x="60" y="5"/>
                    <a:pt x="57" y="5"/>
                    <a:pt x="55" y="5"/>
                  </a:cubicBezTo>
                  <a:cubicBezTo>
                    <a:pt x="54" y="6"/>
                    <a:pt x="53" y="6"/>
                    <a:pt x="53" y="7"/>
                  </a:cubicBezTo>
                  <a:cubicBezTo>
                    <a:pt x="57" y="6"/>
                    <a:pt x="61" y="6"/>
                    <a:pt x="64" y="5"/>
                  </a:cubicBezTo>
                  <a:close/>
                  <a:moveTo>
                    <a:pt x="66" y="84"/>
                  </a:moveTo>
                  <a:cubicBezTo>
                    <a:pt x="65" y="85"/>
                    <a:pt x="65" y="85"/>
                    <a:pt x="65" y="86"/>
                  </a:cubicBezTo>
                  <a:cubicBezTo>
                    <a:pt x="65" y="90"/>
                    <a:pt x="65" y="93"/>
                    <a:pt x="65" y="97"/>
                  </a:cubicBezTo>
                  <a:cubicBezTo>
                    <a:pt x="65" y="97"/>
                    <a:pt x="65" y="98"/>
                    <a:pt x="65" y="98"/>
                  </a:cubicBezTo>
                  <a:cubicBezTo>
                    <a:pt x="65" y="97"/>
                    <a:pt x="66" y="87"/>
                    <a:pt x="66" y="84"/>
                  </a:cubicBezTo>
                  <a:close/>
                  <a:moveTo>
                    <a:pt x="15" y="75"/>
                  </a:moveTo>
                  <a:cubicBezTo>
                    <a:pt x="16" y="75"/>
                    <a:pt x="16" y="75"/>
                    <a:pt x="16" y="75"/>
                  </a:cubicBezTo>
                  <a:cubicBezTo>
                    <a:pt x="16" y="74"/>
                    <a:pt x="17" y="74"/>
                    <a:pt x="17" y="74"/>
                  </a:cubicBezTo>
                  <a:cubicBezTo>
                    <a:pt x="19" y="72"/>
                    <a:pt x="19" y="72"/>
                    <a:pt x="18" y="7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6" y="71"/>
                    <a:pt x="15" y="72"/>
                    <a:pt x="15" y="74"/>
                  </a:cubicBezTo>
                  <a:cubicBezTo>
                    <a:pt x="15" y="74"/>
                    <a:pt x="15" y="75"/>
                    <a:pt x="15" y="75"/>
                  </a:cubicBezTo>
                  <a:close/>
                  <a:moveTo>
                    <a:pt x="24" y="165"/>
                  </a:moveTo>
                  <a:cubicBezTo>
                    <a:pt x="24" y="165"/>
                    <a:pt x="24" y="165"/>
                    <a:pt x="24" y="165"/>
                  </a:cubicBezTo>
                  <a:cubicBezTo>
                    <a:pt x="24" y="164"/>
                    <a:pt x="25" y="164"/>
                    <a:pt x="25" y="163"/>
                  </a:cubicBezTo>
                  <a:cubicBezTo>
                    <a:pt x="26" y="162"/>
                    <a:pt x="26" y="160"/>
                    <a:pt x="26" y="159"/>
                  </a:cubicBezTo>
                  <a:cubicBezTo>
                    <a:pt x="25" y="159"/>
                    <a:pt x="24" y="159"/>
                    <a:pt x="24" y="160"/>
                  </a:cubicBezTo>
                  <a:cubicBezTo>
                    <a:pt x="24" y="160"/>
                    <a:pt x="24" y="160"/>
                    <a:pt x="24" y="161"/>
                  </a:cubicBezTo>
                  <a:cubicBezTo>
                    <a:pt x="24" y="162"/>
                    <a:pt x="24" y="163"/>
                    <a:pt x="24" y="165"/>
                  </a:cubicBezTo>
                  <a:close/>
                  <a:moveTo>
                    <a:pt x="42" y="154"/>
                  </a:moveTo>
                  <a:cubicBezTo>
                    <a:pt x="43" y="154"/>
                    <a:pt x="43" y="153"/>
                    <a:pt x="44" y="153"/>
                  </a:cubicBezTo>
                  <a:cubicBezTo>
                    <a:pt x="44" y="153"/>
                    <a:pt x="44" y="152"/>
                    <a:pt x="44" y="152"/>
                  </a:cubicBezTo>
                  <a:cubicBezTo>
                    <a:pt x="45" y="151"/>
                    <a:pt x="45" y="150"/>
                    <a:pt x="45" y="149"/>
                  </a:cubicBezTo>
                  <a:cubicBezTo>
                    <a:pt x="44" y="149"/>
                    <a:pt x="43" y="150"/>
                    <a:pt x="42" y="151"/>
                  </a:cubicBezTo>
                  <a:cubicBezTo>
                    <a:pt x="42" y="151"/>
                    <a:pt x="42" y="151"/>
                    <a:pt x="42" y="152"/>
                  </a:cubicBezTo>
                  <a:cubicBezTo>
                    <a:pt x="42" y="152"/>
                    <a:pt x="42" y="153"/>
                    <a:pt x="42" y="154"/>
                  </a:cubicBezTo>
                  <a:close/>
                  <a:moveTo>
                    <a:pt x="37" y="21"/>
                  </a:moveTo>
                  <a:cubicBezTo>
                    <a:pt x="36" y="22"/>
                    <a:pt x="34" y="23"/>
                    <a:pt x="33" y="25"/>
                  </a:cubicBezTo>
                  <a:cubicBezTo>
                    <a:pt x="34" y="25"/>
                    <a:pt x="34" y="26"/>
                    <a:pt x="34" y="26"/>
                  </a:cubicBezTo>
                  <a:cubicBezTo>
                    <a:pt x="37" y="24"/>
                    <a:pt x="37" y="25"/>
                    <a:pt x="37" y="21"/>
                  </a:cubicBezTo>
                  <a:close/>
                  <a:moveTo>
                    <a:pt x="38" y="72"/>
                  </a:moveTo>
                  <a:cubicBezTo>
                    <a:pt x="41" y="71"/>
                    <a:pt x="41" y="70"/>
                    <a:pt x="40" y="67"/>
                  </a:cubicBezTo>
                  <a:cubicBezTo>
                    <a:pt x="39" y="68"/>
                    <a:pt x="39" y="69"/>
                    <a:pt x="38" y="69"/>
                  </a:cubicBezTo>
                  <a:cubicBezTo>
                    <a:pt x="38" y="69"/>
                    <a:pt x="38" y="70"/>
                    <a:pt x="38" y="70"/>
                  </a:cubicBezTo>
                  <a:cubicBezTo>
                    <a:pt x="38" y="71"/>
                    <a:pt x="38" y="71"/>
                    <a:pt x="38" y="72"/>
                  </a:cubicBezTo>
                  <a:close/>
                  <a:moveTo>
                    <a:pt x="55" y="75"/>
                  </a:moveTo>
                  <a:cubicBezTo>
                    <a:pt x="51" y="77"/>
                    <a:pt x="51" y="78"/>
                    <a:pt x="52" y="80"/>
                  </a:cubicBezTo>
                  <a:cubicBezTo>
                    <a:pt x="53" y="80"/>
                    <a:pt x="53" y="79"/>
                    <a:pt x="54" y="79"/>
                  </a:cubicBezTo>
                  <a:cubicBezTo>
                    <a:pt x="54" y="79"/>
                    <a:pt x="54" y="79"/>
                    <a:pt x="54" y="78"/>
                  </a:cubicBezTo>
                  <a:cubicBezTo>
                    <a:pt x="54" y="77"/>
                    <a:pt x="54" y="76"/>
                    <a:pt x="55" y="75"/>
                  </a:cubicBezTo>
                  <a:close/>
                  <a:moveTo>
                    <a:pt x="42" y="144"/>
                  </a:moveTo>
                  <a:cubicBezTo>
                    <a:pt x="43" y="144"/>
                    <a:pt x="43" y="143"/>
                    <a:pt x="44" y="143"/>
                  </a:cubicBezTo>
                  <a:cubicBezTo>
                    <a:pt x="44" y="143"/>
                    <a:pt x="44" y="142"/>
                    <a:pt x="44" y="142"/>
                  </a:cubicBezTo>
                  <a:cubicBezTo>
                    <a:pt x="44" y="141"/>
                    <a:pt x="44" y="140"/>
                    <a:pt x="44" y="139"/>
                  </a:cubicBezTo>
                  <a:cubicBezTo>
                    <a:pt x="43" y="139"/>
                    <a:pt x="42" y="140"/>
                    <a:pt x="42" y="140"/>
                  </a:cubicBezTo>
                  <a:cubicBezTo>
                    <a:pt x="42" y="142"/>
                    <a:pt x="42" y="143"/>
                    <a:pt x="42" y="144"/>
                  </a:cubicBezTo>
                  <a:close/>
                  <a:moveTo>
                    <a:pt x="33" y="191"/>
                  </a:moveTo>
                  <a:cubicBezTo>
                    <a:pt x="34" y="191"/>
                    <a:pt x="34" y="191"/>
                    <a:pt x="34" y="191"/>
                  </a:cubicBezTo>
                  <a:cubicBezTo>
                    <a:pt x="36" y="189"/>
                    <a:pt x="38" y="188"/>
                    <a:pt x="40" y="187"/>
                  </a:cubicBezTo>
                  <a:cubicBezTo>
                    <a:pt x="40" y="186"/>
                    <a:pt x="40" y="186"/>
                    <a:pt x="40" y="185"/>
                  </a:cubicBezTo>
                  <a:cubicBezTo>
                    <a:pt x="38" y="187"/>
                    <a:pt x="36" y="189"/>
                    <a:pt x="33" y="191"/>
                  </a:cubicBezTo>
                  <a:close/>
                  <a:moveTo>
                    <a:pt x="19" y="108"/>
                  </a:moveTo>
                  <a:cubicBezTo>
                    <a:pt x="18" y="109"/>
                    <a:pt x="17" y="109"/>
                    <a:pt x="17" y="110"/>
                  </a:cubicBezTo>
                  <a:cubicBezTo>
                    <a:pt x="17" y="111"/>
                    <a:pt x="17" y="112"/>
                    <a:pt x="17" y="114"/>
                  </a:cubicBezTo>
                  <a:cubicBezTo>
                    <a:pt x="19" y="112"/>
                    <a:pt x="19" y="112"/>
                    <a:pt x="19" y="108"/>
                  </a:cubicBezTo>
                  <a:close/>
                  <a:moveTo>
                    <a:pt x="17" y="12"/>
                  </a:moveTo>
                  <a:cubicBezTo>
                    <a:pt x="17" y="12"/>
                    <a:pt x="17" y="11"/>
                    <a:pt x="17" y="11"/>
                  </a:cubicBezTo>
                  <a:cubicBezTo>
                    <a:pt x="15" y="11"/>
                    <a:pt x="13" y="11"/>
                    <a:pt x="11" y="11"/>
                  </a:cubicBezTo>
                  <a:cubicBezTo>
                    <a:pt x="11" y="12"/>
                    <a:pt x="11" y="13"/>
                    <a:pt x="11" y="13"/>
                  </a:cubicBezTo>
                  <a:cubicBezTo>
                    <a:pt x="13" y="13"/>
                    <a:pt x="15" y="13"/>
                    <a:pt x="17" y="12"/>
                  </a:cubicBezTo>
                  <a:close/>
                  <a:moveTo>
                    <a:pt x="91" y="26"/>
                  </a:moveTo>
                  <a:cubicBezTo>
                    <a:pt x="91" y="25"/>
                    <a:pt x="91" y="24"/>
                    <a:pt x="91" y="23"/>
                  </a:cubicBezTo>
                  <a:cubicBezTo>
                    <a:pt x="91" y="23"/>
                    <a:pt x="90" y="22"/>
                    <a:pt x="90" y="22"/>
                  </a:cubicBezTo>
                  <a:cubicBezTo>
                    <a:pt x="89" y="22"/>
                    <a:pt x="89" y="22"/>
                    <a:pt x="89" y="23"/>
                  </a:cubicBezTo>
                  <a:cubicBezTo>
                    <a:pt x="89" y="24"/>
                    <a:pt x="88" y="25"/>
                    <a:pt x="88" y="26"/>
                  </a:cubicBezTo>
                  <a:cubicBezTo>
                    <a:pt x="89" y="26"/>
                    <a:pt x="90" y="26"/>
                    <a:pt x="91" y="26"/>
                  </a:cubicBezTo>
                  <a:close/>
                  <a:moveTo>
                    <a:pt x="34" y="83"/>
                  </a:moveTo>
                  <a:cubicBezTo>
                    <a:pt x="33" y="83"/>
                    <a:pt x="33" y="84"/>
                    <a:pt x="32" y="85"/>
                  </a:cubicBezTo>
                  <a:cubicBezTo>
                    <a:pt x="31" y="86"/>
                    <a:pt x="31" y="86"/>
                    <a:pt x="32" y="87"/>
                  </a:cubicBezTo>
                  <a:cubicBezTo>
                    <a:pt x="32" y="87"/>
                    <a:pt x="33" y="86"/>
                    <a:pt x="34" y="86"/>
                  </a:cubicBezTo>
                  <a:cubicBezTo>
                    <a:pt x="35" y="85"/>
                    <a:pt x="35" y="84"/>
                    <a:pt x="34" y="83"/>
                  </a:cubicBezTo>
                  <a:close/>
                  <a:moveTo>
                    <a:pt x="34" y="143"/>
                  </a:moveTo>
                  <a:cubicBezTo>
                    <a:pt x="35" y="143"/>
                    <a:pt x="35" y="142"/>
                    <a:pt x="36" y="142"/>
                  </a:cubicBezTo>
                  <a:cubicBezTo>
                    <a:pt x="37" y="141"/>
                    <a:pt x="37" y="140"/>
                    <a:pt x="37" y="139"/>
                  </a:cubicBezTo>
                  <a:cubicBezTo>
                    <a:pt x="36" y="139"/>
                    <a:pt x="36" y="140"/>
                    <a:pt x="35" y="140"/>
                  </a:cubicBezTo>
                  <a:cubicBezTo>
                    <a:pt x="34" y="141"/>
                    <a:pt x="34" y="142"/>
                    <a:pt x="34" y="143"/>
                  </a:cubicBezTo>
                  <a:close/>
                  <a:moveTo>
                    <a:pt x="37" y="62"/>
                  </a:moveTo>
                  <a:cubicBezTo>
                    <a:pt x="37" y="62"/>
                    <a:pt x="37" y="62"/>
                    <a:pt x="37" y="62"/>
                  </a:cubicBezTo>
                  <a:cubicBezTo>
                    <a:pt x="38" y="62"/>
                    <a:pt x="38" y="61"/>
                    <a:pt x="39" y="61"/>
                  </a:cubicBezTo>
                  <a:cubicBezTo>
                    <a:pt x="40" y="60"/>
                    <a:pt x="40" y="60"/>
                    <a:pt x="40" y="58"/>
                  </a:cubicBezTo>
                  <a:cubicBezTo>
                    <a:pt x="39" y="59"/>
                    <a:pt x="38" y="59"/>
                    <a:pt x="37" y="60"/>
                  </a:cubicBezTo>
                  <a:cubicBezTo>
                    <a:pt x="36" y="61"/>
                    <a:pt x="36" y="61"/>
                    <a:pt x="37" y="62"/>
                  </a:cubicBezTo>
                  <a:close/>
                  <a:moveTo>
                    <a:pt x="19" y="152"/>
                  </a:moveTo>
                  <a:cubicBezTo>
                    <a:pt x="18" y="153"/>
                    <a:pt x="17" y="152"/>
                    <a:pt x="17" y="153"/>
                  </a:cubicBezTo>
                  <a:cubicBezTo>
                    <a:pt x="17" y="155"/>
                    <a:pt x="17" y="157"/>
                    <a:pt x="17" y="158"/>
                  </a:cubicBezTo>
                  <a:cubicBezTo>
                    <a:pt x="18" y="158"/>
                    <a:pt x="18" y="158"/>
                    <a:pt x="18" y="157"/>
                  </a:cubicBezTo>
                  <a:cubicBezTo>
                    <a:pt x="18" y="156"/>
                    <a:pt x="19" y="154"/>
                    <a:pt x="19" y="152"/>
                  </a:cubicBezTo>
                  <a:close/>
                  <a:moveTo>
                    <a:pt x="45" y="54"/>
                  </a:moveTo>
                  <a:cubicBezTo>
                    <a:pt x="44" y="54"/>
                    <a:pt x="44" y="55"/>
                    <a:pt x="43" y="55"/>
                  </a:cubicBezTo>
                  <a:cubicBezTo>
                    <a:pt x="42" y="56"/>
                    <a:pt x="42" y="56"/>
                    <a:pt x="43" y="58"/>
                  </a:cubicBezTo>
                  <a:cubicBezTo>
                    <a:pt x="45" y="56"/>
                    <a:pt x="45" y="57"/>
                    <a:pt x="45" y="54"/>
                  </a:cubicBezTo>
                  <a:close/>
                  <a:moveTo>
                    <a:pt x="49" y="15"/>
                  </a:moveTo>
                  <a:cubicBezTo>
                    <a:pt x="49" y="15"/>
                    <a:pt x="49" y="15"/>
                    <a:pt x="49" y="15"/>
                  </a:cubicBezTo>
                  <a:cubicBezTo>
                    <a:pt x="48" y="15"/>
                    <a:pt x="46" y="15"/>
                    <a:pt x="45" y="15"/>
                  </a:cubicBezTo>
                  <a:cubicBezTo>
                    <a:pt x="43" y="15"/>
                    <a:pt x="43" y="16"/>
                    <a:pt x="42" y="17"/>
                  </a:cubicBezTo>
                  <a:cubicBezTo>
                    <a:pt x="44" y="16"/>
                    <a:pt x="47" y="16"/>
                    <a:pt x="49" y="15"/>
                  </a:cubicBezTo>
                  <a:close/>
                  <a:moveTo>
                    <a:pt x="34" y="149"/>
                  </a:moveTo>
                  <a:cubicBezTo>
                    <a:pt x="36" y="148"/>
                    <a:pt x="37" y="148"/>
                    <a:pt x="36" y="145"/>
                  </a:cubicBezTo>
                  <a:cubicBezTo>
                    <a:pt x="34" y="146"/>
                    <a:pt x="34" y="147"/>
                    <a:pt x="34" y="149"/>
                  </a:cubicBezTo>
                  <a:close/>
                  <a:moveTo>
                    <a:pt x="37" y="118"/>
                  </a:moveTo>
                  <a:cubicBezTo>
                    <a:pt x="36" y="120"/>
                    <a:pt x="34" y="121"/>
                    <a:pt x="33" y="123"/>
                  </a:cubicBezTo>
                  <a:cubicBezTo>
                    <a:pt x="34" y="123"/>
                    <a:pt x="34" y="123"/>
                    <a:pt x="34" y="123"/>
                  </a:cubicBezTo>
                  <a:cubicBezTo>
                    <a:pt x="35" y="122"/>
                    <a:pt x="36" y="121"/>
                    <a:pt x="37" y="120"/>
                  </a:cubicBezTo>
                  <a:cubicBezTo>
                    <a:pt x="37" y="120"/>
                    <a:pt x="38" y="119"/>
                    <a:pt x="37" y="118"/>
                  </a:cubicBezTo>
                  <a:close/>
                  <a:moveTo>
                    <a:pt x="25" y="87"/>
                  </a:moveTo>
                  <a:cubicBezTo>
                    <a:pt x="28" y="85"/>
                    <a:pt x="28" y="85"/>
                    <a:pt x="28" y="83"/>
                  </a:cubicBezTo>
                  <a:cubicBezTo>
                    <a:pt x="25" y="84"/>
                    <a:pt x="25" y="84"/>
                    <a:pt x="25" y="87"/>
                  </a:cubicBezTo>
                  <a:close/>
                  <a:moveTo>
                    <a:pt x="62" y="113"/>
                  </a:moveTo>
                  <a:cubicBezTo>
                    <a:pt x="62" y="113"/>
                    <a:pt x="62" y="112"/>
                    <a:pt x="62" y="112"/>
                  </a:cubicBezTo>
                  <a:cubicBezTo>
                    <a:pt x="62" y="113"/>
                    <a:pt x="61" y="113"/>
                    <a:pt x="61" y="113"/>
                  </a:cubicBezTo>
                  <a:cubicBezTo>
                    <a:pt x="61" y="115"/>
                    <a:pt x="61" y="117"/>
                    <a:pt x="61" y="119"/>
                  </a:cubicBezTo>
                  <a:cubicBezTo>
                    <a:pt x="62" y="119"/>
                    <a:pt x="62" y="118"/>
                    <a:pt x="62" y="118"/>
                  </a:cubicBezTo>
                  <a:cubicBezTo>
                    <a:pt x="62" y="116"/>
                    <a:pt x="62" y="114"/>
                    <a:pt x="62" y="113"/>
                  </a:cubicBezTo>
                  <a:close/>
                  <a:moveTo>
                    <a:pt x="39" y="38"/>
                  </a:moveTo>
                  <a:cubicBezTo>
                    <a:pt x="39" y="37"/>
                    <a:pt x="39" y="37"/>
                    <a:pt x="39" y="37"/>
                  </a:cubicBezTo>
                  <a:cubicBezTo>
                    <a:pt x="39" y="38"/>
                    <a:pt x="38" y="38"/>
                    <a:pt x="38" y="39"/>
                  </a:cubicBezTo>
                  <a:cubicBezTo>
                    <a:pt x="38" y="40"/>
                    <a:pt x="38" y="41"/>
                    <a:pt x="38" y="42"/>
                  </a:cubicBezTo>
                  <a:cubicBezTo>
                    <a:pt x="40" y="41"/>
                    <a:pt x="40" y="41"/>
                    <a:pt x="40" y="40"/>
                  </a:cubicBezTo>
                  <a:cubicBezTo>
                    <a:pt x="40" y="39"/>
                    <a:pt x="40" y="38"/>
                    <a:pt x="39" y="38"/>
                  </a:cubicBezTo>
                  <a:close/>
                  <a:moveTo>
                    <a:pt x="10" y="91"/>
                  </a:moveTo>
                  <a:cubicBezTo>
                    <a:pt x="10" y="91"/>
                    <a:pt x="10" y="91"/>
                    <a:pt x="10" y="90"/>
                  </a:cubicBezTo>
                  <a:cubicBezTo>
                    <a:pt x="10" y="88"/>
                    <a:pt x="10" y="86"/>
                    <a:pt x="10" y="84"/>
                  </a:cubicBezTo>
                  <a:cubicBezTo>
                    <a:pt x="10" y="83"/>
                    <a:pt x="10" y="83"/>
                    <a:pt x="9" y="83"/>
                  </a:cubicBezTo>
                  <a:cubicBezTo>
                    <a:pt x="9" y="85"/>
                    <a:pt x="9" y="90"/>
                    <a:pt x="10" y="91"/>
                  </a:cubicBezTo>
                  <a:close/>
                  <a:moveTo>
                    <a:pt x="34" y="138"/>
                  </a:moveTo>
                  <a:cubicBezTo>
                    <a:pt x="35" y="137"/>
                    <a:pt x="36" y="137"/>
                    <a:pt x="36" y="136"/>
                  </a:cubicBezTo>
                  <a:cubicBezTo>
                    <a:pt x="37" y="135"/>
                    <a:pt x="37" y="135"/>
                    <a:pt x="37" y="134"/>
                  </a:cubicBezTo>
                  <a:cubicBezTo>
                    <a:pt x="36" y="135"/>
                    <a:pt x="35" y="136"/>
                    <a:pt x="34" y="137"/>
                  </a:cubicBezTo>
                  <a:cubicBezTo>
                    <a:pt x="33" y="137"/>
                    <a:pt x="34" y="137"/>
                    <a:pt x="34" y="138"/>
                  </a:cubicBezTo>
                  <a:close/>
                  <a:moveTo>
                    <a:pt x="49" y="71"/>
                  </a:moveTo>
                  <a:cubicBezTo>
                    <a:pt x="46" y="72"/>
                    <a:pt x="46" y="73"/>
                    <a:pt x="48" y="75"/>
                  </a:cubicBezTo>
                  <a:cubicBezTo>
                    <a:pt x="49" y="74"/>
                    <a:pt x="49" y="74"/>
                    <a:pt x="49" y="73"/>
                  </a:cubicBezTo>
                  <a:cubicBezTo>
                    <a:pt x="49" y="72"/>
                    <a:pt x="49" y="71"/>
                    <a:pt x="49" y="71"/>
                  </a:cubicBezTo>
                  <a:close/>
                  <a:moveTo>
                    <a:pt x="26" y="15"/>
                  </a:moveTo>
                  <a:cubicBezTo>
                    <a:pt x="26" y="15"/>
                    <a:pt x="25" y="15"/>
                    <a:pt x="25" y="15"/>
                  </a:cubicBezTo>
                  <a:cubicBezTo>
                    <a:pt x="25" y="16"/>
                    <a:pt x="24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2" y="18"/>
                    <a:pt x="21" y="19"/>
                    <a:pt x="20" y="20"/>
                  </a:cubicBezTo>
                  <a:cubicBezTo>
                    <a:pt x="21" y="20"/>
                    <a:pt x="25" y="17"/>
                    <a:pt x="26" y="15"/>
                  </a:cubicBezTo>
                  <a:close/>
                  <a:moveTo>
                    <a:pt x="39" y="81"/>
                  </a:moveTo>
                  <a:cubicBezTo>
                    <a:pt x="41" y="80"/>
                    <a:pt x="41" y="79"/>
                    <a:pt x="41" y="77"/>
                  </a:cubicBezTo>
                  <a:cubicBezTo>
                    <a:pt x="38" y="79"/>
                    <a:pt x="38" y="79"/>
                    <a:pt x="39" y="81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6" y="32"/>
                    <a:pt x="28" y="31"/>
                    <a:pt x="29" y="30"/>
                  </a:cubicBezTo>
                  <a:cubicBezTo>
                    <a:pt x="30" y="30"/>
                    <a:pt x="30" y="29"/>
                    <a:pt x="30" y="28"/>
                  </a:cubicBezTo>
                  <a:cubicBezTo>
                    <a:pt x="28" y="30"/>
                    <a:pt x="26" y="31"/>
                    <a:pt x="25" y="33"/>
                  </a:cubicBezTo>
                  <a:close/>
                  <a:moveTo>
                    <a:pt x="56" y="148"/>
                  </a:moveTo>
                  <a:cubicBezTo>
                    <a:pt x="56" y="149"/>
                    <a:pt x="55" y="149"/>
                    <a:pt x="55" y="149"/>
                  </a:cubicBezTo>
                  <a:cubicBezTo>
                    <a:pt x="55" y="151"/>
                    <a:pt x="55" y="152"/>
                    <a:pt x="55" y="154"/>
                  </a:cubicBezTo>
                  <a:cubicBezTo>
                    <a:pt x="55" y="154"/>
                    <a:pt x="56" y="154"/>
                    <a:pt x="56" y="153"/>
                  </a:cubicBezTo>
                  <a:cubicBezTo>
                    <a:pt x="56" y="152"/>
                    <a:pt x="56" y="150"/>
                    <a:pt x="56" y="148"/>
                  </a:cubicBezTo>
                  <a:close/>
                  <a:moveTo>
                    <a:pt x="13" y="126"/>
                  </a:moveTo>
                  <a:cubicBezTo>
                    <a:pt x="13" y="126"/>
                    <a:pt x="14" y="126"/>
                    <a:pt x="14" y="126"/>
                  </a:cubicBezTo>
                  <a:cubicBezTo>
                    <a:pt x="14" y="121"/>
                    <a:pt x="14" y="116"/>
                    <a:pt x="14" y="111"/>
                  </a:cubicBezTo>
                  <a:cubicBezTo>
                    <a:pt x="14" y="111"/>
                    <a:pt x="14" y="111"/>
                    <a:pt x="13" y="111"/>
                  </a:cubicBezTo>
                  <a:cubicBezTo>
                    <a:pt x="13" y="116"/>
                    <a:pt x="13" y="121"/>
                    <a:pt x="13" y="126"/>
                  </a:cubicBezTo>
                  <a:close/>
                  <a:moveTo>
                    <a:pt x="38" y="8"/>
                  </a:move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40" y="8"/>
                  </a:cubicBezTo>
                  <a:cubicBezTo>
                    <a:pt x="41" y="8"/>
                    <a:pt x="43" y="7"/>
                    <a:pt x="45" y="8"/>
                  </a:cubicBezTo>
                  <a:cubicBezTo>
                    <a:pt x="45" y="8"/>
                    <a:pt x="46" y="7"/>
                    <a:pt x="46" y="7"/>
                  </a:cubicBezTo>
                  <a:cubicBezTo>
                    <a:pt x="47" y="7"/>
                    <a:pt x="47" y="7"/>
                    <a:pt x="47" y="6"/>
                  </a:cubicBezTo>
                  <a:cubicBezTo>
                    <a:pt x="44" y="7"/>
                    <a:pt x="41" y="7"/>
                    <a:pt x="38" y="8"/>
                  </a:cubicBezTo>
                  <a:close/>
                  <a:moveTo>
                    <a:pt x="25" y="148"/>
                  </a:moveTo>
                  <a:cubicBezTo>
                    <a:pt x="25" y="148"/>
                    <a:pt x="24" y="149"/>
                    <a:pt x="24" y="149"/>
                  </a:cubicBezTo>
                  <a:cubicBezTo>
                    <a:pt x="24" y="150"/>
                    <a:pt x="24" y="151"/>
                    <a:pt x="24" y="152"/>
                  </a:cubicBezTo>
                  <a:cubicBezTo>
                    <a:pt x="25" y="151"/>
                    <a:pt x="26" y="151"/>
                    <a:pt x="25" y="148"/>
                  </a:cubicBezTo>
                  <a:close/>
                  <a:moveTo>
                    <a:pt x="52" y="1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3" y="10"/>
                    <a:pt x="54" y="11"/>
                    <a:pt x="55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7" y="11"/>
                    <a:pt x="57" y="10"/>
                    <a:pt x="58" y="9"/>
                  </a:cubicBezTo>
                  <a:cubicBezTo>
                    <a:pt x="56" y="10"/>
                    <a:pt x="54" y="10"/>
                    <a:pt x="52" y="10"/>
                  </a:cubicBezTo>
                  <a:close/>
                  <a:moveTo>
                    <a:pt x="18" y="43"/>
                  </a:moveTo>
                  <a:cubicBezTo>
                    <a:pt x="20" y="42"/>
                    <a:pt x="22" y="40"/>
                    <a:pt x="23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1" y="39"/>
                    <a:pt x="20" y="40"/>
                    <a:pt x="18" y="42"/>
                  </a:cubicBezTo>
                  <a:cubicBezTo>
                    <a:pt x="18" y="42"/>
                    <a:pt x="18" y="43"/>
                    <a:pt x="18" y="43"/>
                  </a:cubicBezTo>
                  <a:close/>
                  <a:moveTo>
                    <a:pt x="47" y="126"/>
                  </a:moveTo>
                  <a:cubicBezTo>
                    <a:pt x="45" y="127"/>
                    <a:pt x="45" y="127"/>
                    <a:pt x="45" y="129"/>
                  </a:cubicBezTo>
                  <a:cubicBezTo>
                    <a:pt x="47" y="129"/>
                    <a:pt x="47" y="128"/>
                    <a:pt x="47" y="126"/>
                  </a:cubicBezTo>
                  <a:close/>
                  <a:moveTo>
                    <a:pt x="45" y="64"/>
                  </a:moveTo>
                  <a:cubicBezTo>
                    <a:pt x="44" y="65"/>
                    <a:pt x="43" y="65"/>
                    <a:pt x="43" y="66"/>
                  </a:cubicBezTo>
                  <a:cubicBezTo>
                    <a:pt x="43" y="67"/>
                    <a:pt x="43" y="67"/>
                    <a:pt x="43" y="68"/>
                  </a:cubicBezTo>
                  <a:cubicBezTo>
                    <a:pt x="44" y="68"/>
                    <a:pt x="44" y="68"/>
                    <a:pt x="45" y="67"/>
                  </a:cubicBezTo>
                  <a:cubicBezTo>
                    <a:pt x="45" y="66"/>
                    <a:pt x="45" y="65"/>
                    <a:pt x="45" y="64"/>
                  </a:cubicBezTo>
                  <a:close/>
                  <a:moveTo>
                    <a:pt x="24" y="122"/>
                  </a:moveTo>
                  <a:cubicBezTo>
                    <a:pt x="26" y="121"/>
                    <a:pt x="26" y="121"/>
                    <a:pt x="26" y="119"/>
                  </a:cubicBezTo>
                  <a:cubicBezTo>
                    <a:pt x="25" y="119"/>
                    <a:pt x="23" y="120"/>
                    <a:pt x="24" y="122"/>
                  </a:cubicBezTo>
                  <a:close/>
                  <a:moveTo>
                    <a:pt x="26" y="115"/>
                  </a:moveTo>
                  <a:cubicBezTo>
                    <a:pt x="26" y="114"/>
                    <a:pt x="25" y="113"/>
                    <a:pt x="25" y="112"/>
                  </a:cubicBezTo>
                  <a:cubicBezTo>
                    <a:pt x="25" y="112"/>
                    <a:pt x="24" y="113"/>
                    <a:pt x="24" y="113"/>
                  </a:cubicBezTo>
                  <a:cubicBezTo>
                    <a:pt x="24" y="114"/>
                    <a:pt x="24" y="115"/>
                    <a:pt x="24" y="116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5" y="116"/>
                    <a:pt x="25" y="116"/>
                    <a:pt x="26" y="115"/>
                  </a:cubicBezTo>
                  <a:close/>
                  <a:moveTo>
                    <a:pt x="18" y="122"/>
                  </a:moveTo>
                  <a:cubicBezTo>
                    <a:pt x="19" y="121"/>
                    <a:pt x="20" y="121"/>
                    <a:pt x="20" y="120"/>
                  </a:cubicBezTo>
                  <a:cubicBezTo>
                    <a:pt x="20" y="119"/>
                    <a:pt x="20" y="118"/>
                    <a:pt x="19" y="117"/>
                  </a:cubicBezTo>
                  <a:cubicBezTo>
                    <a:pt x="19" y="117"/>
                    <a:pt x="19" y="117"/>
                    <a:pt x="19" y="116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9" y="117"/>
                    <a:pt x="18" y="117"/>
                    <a:pt x="18" y="118"/>
                  </a:cubicBezTo>
                  <a:cubicBezTo>
                    <a:pt x="18" y="119"/>
                    <a:pt x="18" y="120"/>
                    <a:pt x="18" y="122"/>
                  </a:cubicBezTo>
                  <a:close/>
                  <a:moveTo>
                    <a:pt x="49" y="61"/>
                  </a:moveTo>
                  <a:cubicBezTo>
                    <a:pt x="48" y="61"/>
                    <a:pt x="48" y="61"/>
                    <a:pt x="48" y="61"/>
                  </a:cubicBezTo>
                  <a:cubicBezTo>
                    <a:pt x="48" y="61"/>
                    <a:pt x="47" y="61"/>
                    <a:pt x="47" y="62"/>
                  </a:cubicBezTo>
                  <a:cubicBezTo>
                    <a:pt x="47" y="63"/>
                    <a:pt x="47" y="64"/>
                    <a:pt x="47" y="66"/>
                  </a:cubicBezTo>
                  <a:cubicBezTo>
                    <a:pt x="48" y="65"/>
                    <a:pt x="49" y="64"/>
                    <a:pt x="49" y="63"/>
                  </a:cubicBezTo>
                  <a:cubicBezTo>
                    <a:pt x="48" y="63"/>
                    <a:pt x="49" y="62"/>
                    <a:pt x="49" y="61"/>
                  </a:cubicBezTo>
                  <a:close/>
                  <a:moveTo>
                    <a:pt x="29" y="77"/>
                  </a:moveTo>
                  <a:cubicBezTo>
                    <a:pt x="29" y="77"/>
                    <a:pt x="29" y="77"/>
                    <a:pt x="29" y="77"/>
                  </a:cubicBezTo>
                  <a:cubicBezTo>
                    <a:pt x="28" y="78"/>
                    <a:pt x="27" y="79"/>
                    <a:pt x="26" y="80"/>
                  </a:cubicBezTo>
                  <a:cubicBezTo>
                    <a:pt x="25" y="80"/>
                    <a:pt x="25" y="81"/>
                    <a:pt x="26" y="81"/>
                  </a:cubicBezTo>
                  <a:cubicBezTo>
                    <a:pt x="26" y="81"/>
                    <a:pt x="27" y="80"/>
                    <a:pt x="28" y="79"/>
                  </a:cubicBezTo>
                  <a:cubicBezTo>
                    <a:pt x="29" y="79"/>
                    <a:pt x="29" y="78"/>
                    <a:pt x="29" y="77"/>
                  </a:cubicBezTo>
                  <a:close/>
                  <a:moveTo>
                    <a:pt x="21" y="26"/>
                  </a:moveTo>
                  <a:cubicBezTo>
                    <a:pt x="21" y="26"/>
                    <a:pt x="22" y="26"/>
                    <a:pt x="22" y="26"/>
                  </a:cubicBezTo>
                  <a:cubicBezTo>
                    <a:pt x="23" y="25"/>
                    <a:pt x="25" y="24"/>
                    <a:pt x="27" y="22"/>
                  </a:cubicBezTo>
                  <a:cubicBezTo>
                    <a:pt x="27" y="22"/>
                    <a:pt x="26" y="22"/>
                    <a:pt x="26" y="22"/>
                  </a:cubicBezTo>
                  <a:cubicBezTo>
                    <a:pt x="26" y="22"/>
                    <a:pt x="25" y="22"/>
                    <a:pt x="25" y="23"/>
                  </a:cubicBezTo>
                  <a:cubicBezTo>
                    <a:pt x="23" y="24"/>
                    <a:pt x="22" y="25"/>
                    <a:pt x="21" y="26"/>
                  </a:cubicBezTo>
                  <a:close/>
                  <a:moveTo>
                    <a:pt x="66" y="57"/>
                  </a:moveTo>
                  <a:cubicBezTo>
                    <a:pt x="65" y="57"/>
                    <a:pt x="65" y="57"/>
                    <a:pt x="65" y="57"/>
                  </a:cubicBezTo>
                  <a:cubicBezTo>
                    <a:pt x="65" y="59"/>
                    <a:pt x="65" y="61"/>
                    <a:pt x="65" y="63"/>
                  </a:cubicBezTo>
                  <a:cubicBezTo>
                    <a:pt x="66" y="63"/>
                    <a:pt x="66" y="62"/>
                    <a:pt x="66" y="62"/>
                  </a:cubicBezTo>
                  <a:cubicBezTo>
                    <a:pt x="66" y="60"/>
                    <a:pt x="66" y="59"/>
                    <a:pt x="66" y="57"/>
                  </a:cubicBezTo>
                  <a:close/>
                  <a:moveTo>
                    <a:pt x="23" y="67"/>
                  </a:moveTo>
                  <a:cubicBezTo>
                    <a:pt x="21" y="68"/>
                    <a:pt x="21" y="68"/>
                    <a:pt x="21" y="70"/>
                  </a:cubicBezTo>
                  <a:cubicBezTo>
                    <a:pt x="22" y="70"/>
                    <a:pt x="23" y="69"/>
                    <a:pt x="23" y="67"/>
                  </a:cubicBezTo>
                  <a:close/>
                  <a:moveTo>
                    <a:pt x="54" y="85"/>
                  </a:moveTo>
                  <a:cubicBezTo>
                    <a:pt x="52" y="86"/>
                    <a:pt x="51" y="86"/>
                    <a:pt x="52" y="89"/>
                  </a:cubicBezTo>
                  <a:cubicBezTo>
                    <a:pt x="54" y="88"/>
                    <a:pt x="54" y="87"/>
                    <a:pt x="54" y="85"/>
                  </a:cubicBezTo>
                  <a:close/>
                  <a:moveTo>
                    <a:pt x="68" y="129"/>
                  </a:moveTo>
                  <a:cubicBezTo>
                    <a:pt x="68" y="130"/>
                    <a:pt x="68" y="137"/>
                    <a:pt x="68" y="138"/>
                  </a:cubicBezTo>
                  <a:cubicBezTo>
                    <a:pt x="68" y="138"/>
                    <a:pt x="68" y="138"/>
                    <a:pt x="68" y="138"/>
                  </a:cubicBezTo>
                  <a:cubicBezTo>
                    <a:pt x="68" y="135"/>
                    <a:pt x="68" y="132"/>
                    <a:pt x="68" y="129"/>
                  </a:cubicBezTo>
                  <a:close/>
                  <a:moveTo>
                    <a:pt x="45" y="124"/>
                  </a:moveTo>
                  <a:cubicBezTo>
                    <a:pt x="47" y="122"/>
                    <a:pt x="47" y="122"/>
                    <a:pt x="47" y="120"/>
                  </a:cubicBezTo>
                  <a:cubicBezTo>
                    <a:pt x="44" y="122"/>
                    <a:pt x="44" y="122"/>
                    <a:pt x="45" y="124"/>
                  </a:cubicBezTo>
                  <a:close/>
                  <a:moveTo>
                    <a:pt x="29" y="71"/>
                  </a:moveTo>
                  <a:cubicBezTo>
                    <a:pt x="27" y="72"/>
                    <a:pt x="27" y="73"/>
                    <a:pt x="27" y="75"/>
                  </a:cubicBezTo>
                  <a:cubicBezTo>
                    <a:pt x="29" y="74"/>
                    <a:pt x="29" y="73"/>
                    <a:pt x="29" y="71"/>
                  </a:cubicBezTo>
                  <a:close/>
                  <a:moveTo>
                    <a:pt x="46" y="109"/>
                  </a:moveTo>
                  <a:cubicBezTo>
                    <a:pt x="45" y="110"/>
                    <a:pt x="45" y="111"/>
                    <a:pt x="45" y="113"/>
                  </a:cubicBezTo>
                  <a:cubicBezTo>
                    <a:pt x="47" y="112"/>
                    <a:pt x="47" y="110"/>
                    <a:pt x="46" y="109"/>
                  </a:cubicBezTo>
                  <a:close/>
                  <a:moveTo>
                    <a:pt x="53" y="141"/>
                  </a:moveTo>
                  <a:cubicBezTo>
                    <a:pt x="53" y="141"/>
                    <a:pt x="53" y="141"/>
                    <a:pt x="53" y="141"/>
                  </a:cubicBezTo>
                  <a:cubicBezTo>
                    <a:pt x="53" y="141"/>
                    <a:pt x="52" y="142"/>
                    <a:pt x="52" y="142"/>
                  </a:cubicBezTo>
                  <a:cubicBezTo>
                    <a:pt x="52" y="144"/>
                    <a:pt x="52" y="145"/>
                    <a:pt x="52" y="147"/>
                  </a:cubicBezTo>
                  <a:cubicBezTo>
                    <a:pt x="53" y="147"/>
                    <a:pt x="53" y="147"/>
                    <a:pt x="53" y="147"/>
                  </a:cubicBezTo>
                  <a:cubicBezTo>
                    <a:pt x="53" y="145"/>
                    <a:pt x="53" y="143"/>
                    <a:pt x="53" y="141"/>
                  </a:cubicBezTo>
                  <a:close/>
                  <a:moveTo>
                    <a:pt x="68" y="145"/>
                  </a:moveTo>
                  <a:cubicBezTo>
                    <a:pt x="68" y="145"/>
                    <a:pt x="68" y="150"/>
                    <a:pt x="68" y="151"/>
                  </a:cubicBezTo>
                  <a:cubicBezTo>
                    <a:pt x="68" y="151"/>
                    <a:pt x="68" y="152"/>
                    <a:pt x="68" y="152"/>
                  </a:cubicBezTo>
                  <a:cubicBezTo>
                    <a:pt x="68" y="149"/>
                    <a:pt x="68" y="147"/>
                    <a:pt x="68" y="145"/>
                  </a:cubicBezTo>
                  <a:close/>
                  <a:moveTo>
                    <a:pt x="34" y="79"/>
                  </a:moveTo>
                  <a:cubicBezTo>
                    <a:pt x="31" y="80"/>
                    <a:pt x="31" y="80"/>
                    <a:pt x="32" y="82"/>
                  </a:cubicBezTo>
                  <a:cubicBezTo>
                    <a:pt x="32" y="81"/>
                    <a:pt x="34" y="81"/>
                    <a:pt x="34" y="79"/>
                  </a:cubicBezTo>
                  <a:close/>
                  <a:moveTo>
                    <a:pt x="31" y="37"/>
                  </a:moveTo>
                  <a:cubicBezTo>
                    <a:pt x="33" y="36"/>
                    <a:pt x="33" y="37"/>
                    <a:pt x="32" y="33"/>
                  </a:cubicBezTo>
                  <a:cubicBezTo>
                    <a:pt x="31" y="34"/>
                    <a:pt x="31" y="36"/>
                    <a:pt x="31" y="37"/>
                  </a:cubicBezTo>
                  <a:close/>
                  <a:moveTo>
                    <a:pt x="49" y="109"/>
                  </a:moveTo>
                  <a:cubicBezTo>
                    <a:pt x="51" y="108"/>
                    <a:pt x="51" y="107"/>
                    <a:pt x="50" y="105"/>
                  </a:cubicBezTo>
                  <a:cubicBezTo>
                    <a:pt x="48" y="106"/>
                    <a:pt x="49" y="107"/>
                    <a:pt x="49" y="109"/>
                  </a:cubicBezTo>
                  <a:close/>
                  <a:moveTo>
                    <a:pt x="62" y="153"/>
                  </a:moveTo>
                  <a:cubicBezTo>
                    <a:pt x="61" y="154"/>
                    <a:pt x="61" y="159"/>
                    <a:pt x="62" y="160"/>
                  </a:cubicBezTo>
                  <a:cubicBezTo>
                    <a:pt x="62" y="158"/>
                    <a:pt x="62" y="156"/>
                    <a:pt x="62" y="153"/>
                  </a:cubicBezTo>
                  <a:close/>
                  <a:moveTo>
                    <a:pt x="62" y="103"/>
                  </a:moveTo>
                  <a:cubicBezTo>
                    <a:pt x="61" y="104"/>
                    <a:pt x="61" y="108"/>
                    <a:pt x="62" y="108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2" y="106"/>
                    <a:pt x="62" y="104"/>
                    <a:pt x="62" y="103"/>
                  </a:cubicBezTo>
                  <a:close/>
                  <a:moveTo>
                    <a:pt x="26" y="51"/>
                  </a:moveTo>
                  <a:cubicBezTo>
                    <a:pt x="27" y="50"/>
                    <a:pt x="28" y="50"/>
                    <a:pt x="27" y="48"/>
                  </a:cubicBezTo>
                  <a:cubicBezTo>
                    <a:pt x="26" y="49"/>
                    <a:pt x="26" y="49"/>
                    <a:pt x="26" y="51"/>
                  </a:cubicBezTo>
                  <a:close/>
                  <a:moveTo>
                    <a:pt x="40" y="63"/>
                  </a:moveTo>
                  <a:cubicBezTo>
                    <a:pt x="40" y="63"/>
                    <a:pt x="40" y="63"/>
                    <a:pt x="40" y="63"/>
                  </a:cubicBezTo>
                  <a:cubicBezTo>
                    <a:pt x="39" y="64"/>
                    <a:pt x="38" y="64"/>
                    <a:pt x="37" y="65"/>
                  </a:cubicBezTo>
                  <a:cubicBezTo>
                    <a:pt x="37" y="65"/>
                    <a:pt x="37" y="66"/>
                    <a:pt x="37" y="66"/>
                  </a:cubicBezTo>
                  <a:cubicBezTo>
                    <a:pt x="37" y="66"/>
                    <a:pt x="37" y="66"/>
                    <a:pt x="37" y="67"/>
                  </a:cubicBezTo>
                  <a:cubicBezTo>
                    <a:pt x="38" y="65"/>
                    <a:pt x="40" y="65"/>
                    <a:pt x="40" y="63"/>
                  </a:cubicBezTo>
                  <a:close/>
                  <a:moveTo>
                    <a:pt x="51" y="42"/>
                  </a:moveTo>
                  <a:cubicBezTo>
                    <a:pt x="51" y="42"/>
                    <a:pt x="51" y="43"/>
                    <a:pt x="51" y="43"/>
                  </a:cubicBezTo>
                  <a:cubicBezTo>
                    <a:pt x="51" y="41"/>
                    <a:pt x="52" y="40"/>
                    <a:pt x="52" y="38"/>
                  </a:cubicBezTo>
                  <a:cubicBezTo>
                    <a:pt x="50" y="39"/>
                    <a:pt x="51" y="41"/>
                    <a:pt x="51" y="42"/>
                  </a:cubicBezTo>
                  <a:close/>
                  <a:moveTo>
                    <a:pt x="40" y="180"/>
                  </a:moveTo>
                  <a:cubicBezTo>
                    <a:pt x="39" y="181"/>
                    <a:pt x="38" y="182"/>
                    <a:pt x="37" y="184"/>
                  </a:cubicBezTo>
                  <a:cubicBezTo>
                    <a:pt x="37" y="184"/>
                    <a:pt x="37" y="184"/>
                    <a:pt x="37" y="184"/>
                  </a:cubicBezTo>
                  <a:cubicBezTo>
                    <a:pt x="38" y="183"/>
                    <a:pt x="38" y="183"/>
                    <a:pt x="39" y="182"/>
                  </a:cubicBezTo>
                  <a:cubicBezTo>
                    <a:pt x="40" y="182"/>
                    <a:pt x="40" y="181"/>
                    <a:pt x="40" y="180"/>
                  </a:cubicBezTo>
                  <a:close/>
                  <a:moveTo>
                    <a:pt x="51" y="112"/>
                  </a:moveTo>
                  <a:cubicBezTo>
                    <a:pt x="49" y="113"/>
                    <a:pt x="49" y="114"/>
                    <a:pt x="49" y="115"/>
                  </a:cubicBezTo>
                  <a:cubicBezTo>
                    <a:pt x="50" y="115"/>
                    <a:pt x="50" y="115"/>
                    <a:pt x="51" y="115"/>
                  </a:cubicBezTo>
                  <a:cubicBezTo>
                    <a:pt x="51" y="114"/>
                    <a:pt x="51" y="113"/>
                    <a:pt x="51" y="112"/>
                  </a:cubicBezTo>
                  <a:close/>
                  <a:moveTo>
                    <a:pt x="27" y="54"/>
                  </a:moveTo>
                  <a:cubicBezTo>
                    <a:pt x="26" y="55"/>
                    <a:pt x="25" y="56"/>
                    <a:pt x="26" y="57"/>
                  </a:cubicBezTo>
                  <a:cubicBezTo>
                    <a:pt x="27" y="57"/>
                    <a:pt x="27" y="55"/>
                    <a:pt x="27" y="54"/>
                  </a:cubicBezTo>
                  <a:close/>
                  <a:moveTo>
                    <a:pt x="53" y="116"/>
                  </a:moveTo>
                  <a:cubicBezTo>
                    <a:pt x="53" y="116"/>
                    <a:pt x="53" y="116"/>
                    <a:pt x="53" y="116"/>
                  </a:cubicBezTo>
                  <a:cubicBezTo>
                    <a:pt x="52" y="117"/>
                    <a:pt x="51" y="118"/>
                    <a:pt x="50" y="118"/>
                  </a:cubicBezTo>
                  <a:cubicBezTo>
                    <a:pt x="49" y="119"/>
                    <a:pt x="49" y="119"/>
                    <a:pt x="49" y="120"/>
                  </a:cubicBezTo>
                  <a:cubicBezTo>
                    <a:pt x="51" y="119"/>
                    <a:pt x="52" y="118"/>
                    <a:pt x="53" y="116"/>
                  </a:cubicBezTo>
                  <a:close/>
                  <a:moveTo>
                    <a:pt x="23" y="52"/>
                  </a:moveTo>
                  <a:cubicBezTo>
                    <a:pt x="22" y="53"/>
                    <a:pt x="20" y="54"/>
                    <a:pt x="19" y="55"/>
                  </a:cubicBezTo>
                  <a:cubicBezTo>
                    <a:pt x="19" y="55"/>
                    <a:pt x="19" y="55"/>
                    <a:pt x="20" y="55"/>
                  </a:cubicBezTo>
                  <a:cubicBezTo>
                    <a:pt x="20" y="55"/>
                    <a:pt x="21" y="54"/>
                    <a:pt x="22" y="54"/>
                  </a:cubicBezTo>
                  <a:cubicBezTo>
                    <a:pt x="23" y="53"/>
                    <a:pt x="23" y="53"/>
                    <a:pt x="23" y="52"/>
                  </a:cubicBezTo>
                  <a:close/>
                  <a:moveTo>
                    <a:pt x="50" y="98"/>
                  </a:moveTo>
                  <a:cubicBezTo>
                    <a:pt x="48" y="99"/>
                    <a:pt x="49" y="101"/>
                    <a:pt x="49" y="102"/>
                  </a:cubicBezTo>
                  <a:cubicBezTo>
                    <a:pt x="51" y="101"/>
                    <a:pt x="50" y="100"/>
                    <a:pt x="50" y="98"/>
                  </a:cubicBezTo>
                  <a:close/>
                  <a:moveTo>
                    <a:pt x="35" y="34"/>
                  </a:moveTo>
                  <a:cubicBezTo>
                    <a:pt x="35" y="34"/>
                    <a:pt x="35" y="34"/>
                    <a:pt x="36" y="34"/>
                  </a:cubicBezTo>
                  <a:cubicBezTo>
                    <a:pt x="36" y="33"/>
                    <a:pt x="36" y="32"/>
                    <a:pt x="36" y="30"/>
                  </a:cubicBezTo>
                  <a:cubicBezTo>
                    <a:pt x="36" y="31"/>
                    <a:pt x="35" y="31"/>
                    <a:pt x="35" y="32"/>
                  </a:cubicBezTo>
                  <a:cubicBezTo>
                    <a:pt x="35" y="32"/>
                    <a:pt x="35" y="33"/>
                    <a:pt x="35" y="34"/>
                  </a:cubicBezTo>
                  <a:close/>
                  <a:moveTo>
                    <a:pt x="29" y="37"/>
                  </a:moveTo>
                  <a:cubicBezTo>
                    <a:pt x="28" y="38"/>
                    <a:pt x="27" y="38"/>
                    <a:pt x="27" y="39"/>
                  </a:cubicBezTo>
                  <a:cubicBezTo>
                    <a:pt x="27" y="39"/>
                    <a:pt x="27" y="40"/>
                    <a:pt x="27" y="40"/>
                  </a:cubicBezTo>
                  <a:cubicBezTo>
                    <a:pt x="29" y="39"/>
                    <a:pt x="28" y="38"/>
                    <a:pt x="29" y="37"/>
                  </a:cubicBezTo>
                  <a:close/>
                  <a:moveTo>
                    <a:pt x="40" y="125"/>
                  </a:moveTo>
                  <a:cubicBezTo>
                    <a:pt x="40" y="125"/>
                    <a:pt x="40" y="126"/>
                    <a:pt x="40" y="127"/>
                  </a:cubicBezTo>
                  <a:cubicBezTo>
                    <a:pt x="41" y="127"/>
                    <a:pt x="42" y="126"/>
                    <a:pt x="40" y="125"/>
                  </a:cubicBezTo>
                  <a:close/>
                  <a:moveTo>
                    <a:pt x="46" y="101"/>
                  </a:moveTo>
                  <a:cubicBezTo>
                    <a:pt x="46" y="101"/>
                    <a:pt x="46" y="101"/>
                    <a:pt x="46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6" y="103"/>
                    <a:pt x="46" y="104"/>
                    <a:pt x="46" y="105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6" y="105"/>
                    <a:pt x="46" y="105"/>
                    <a:pt x="46" y="104"/>
                  </a:cubicBezTo>
                  <a:cubicBezTo>
                    <a:pt x="47" y="103"/>
                    <a:pt x="46" y="102"/>
                    <a:pt x="46" y="101"/>
                  </a:cubicBezTo>
                  <a:close/>
                  <a:moveTo>
                    <a:pt x="23" y="76"/>
                  </a:moveTo>
                  <a:cubicBezTo>
                    <a:pt x="22" y="76"/>
                    <a:pt x="22" y="76"/>
                    <a:pt x="22" y="77"/>
                  </a:cubicBezTo>
                  <a:cubicBezTo>
                    <a:pt x="22" y="78"/>
                    <a:pt x="22" y="78"/>
                    <a:pt x="22" y="79"/>
                  </a:cubicBezTo>
                  <a:cubicBezTo>
                    <a:pt x="23" y="79"/>
                    <a:pt x="23" y="79"/>
                    <a:pt x="23" y="76"/>
                  </a:cubicBezTo>
                  <a:close/>
                  <a:moveTo>
                    <a:pt x="85" y="17"/>
                  </a:moveTo>
                  <a:cubicBezTo>
                    <a:pt x="88" y="19"/>
                    <a:pt x="89" y="19"/>
                    <a:pt x="90" y="19"/>
                  </a:cubicBezTo>
                  <a:cubicBezTo>
                    <a:pt x="89" y="18"/>
                    <a:pt x="87" y="17"/>
                    <a:pt x="85" y="17"/>
                  </a:cubicBezTo>
                  <a:close/>
                  <a:moveTo>
                    <a:pt x="16" y="55"/>
                  </a:moveTo>
                  <a:cubicBezTo>
                    <a:pt x="17" y="54"/>
                    <a:pt x="17" y="53"/>
                    <a:pt x="16" y="51"/>
                  </a:cubicBezTo>
                  <a:cubicBezTo>
                    <a:pt x="16" y="51"/>
                    <a:pt x="16" y="52"/>
                    <a:pt x="16" y="55"/>
                  </a:cubicBezTo>
                  <a:close/>
                  <a:moveTo>
                    <a:pt x="42" y="132"/>
                  </a:moveTo>
                  <a:cubicBezTo>
                    <a:pt x="43" y="131"/>
                    <a:pt x="43" y="131"/>
                    <a:pt x="42" y="129"/>
                  </a:cubicBezTo>
                  <a:cubicBezTo>
                    <a:pt x="41" y="130"/>
                    <a:pt x="42" y="131"/>
                    <a:pt x="42" y="132"/>
                  </a:cubicBezTo>
                  <a:close/>
                  <a:moveTo>
                    <a:pt x="23" y="98"/>
                  </a:moveTo>
                  <a:cubicBezTo>
                    <a:pt x="21" y="98"/>
                    <a:pt x="20" y="99"/>
                    <a:pt x="21" y="100"/>
                  </a:cubicBezTo>
                  <a:cubicBezTo>
                    <a:pt x="22" y="100"/>
                    <a:pt x="23" y="99"/>
                    <a:pt x="23" y="98"/>
                  </a:cubicBezTo>
                  <a:close/>
                  <a:moveTo>
                    <a:pt x="53" y="194"/>
                  </a:moveTo>
                  <a:cubicBezTo>
                    <a:pt x="55" y="194"/>
                    <a:pt x="56" y="194"/>
                    <a:pt x="58" y="194"/>
                  </a:cubicBezTo>
                  <a:cubicBezTo>
                    <a:pt x="55" y="193"/>
                    <a:pt x="54" y="193"/>
                    <a:pt x="53" y="194"/>
                  </a:cubicBezTo>
                  <a:close/>
                  <a:moveTo>
                    <a:pt x="49" y="172"/>
                  </a:moveTo>
                  <a:cubicBezTo>
                    <a:pt x="47" y="173"/>
                    <a:pt x="47" y="174"/>
                    <a:pt x="47" y="175"/>
                  </a:cubicBezTo>
                  <a:cubicBezTo>
                    <a:pt x="48" y="174"/>
                    <a:pt x="49" y="174"/>
                    <a:pt x="49" y="172"/>
                  </a:cubicBezTo>
                  <a:close/>
                  <a:moveTo>
                    <a:pt x="36" y="95"/>
                  </a:moveTo>
                  <a:cubicBezTo>
                    <a:pt x="35" y="96"/>
                    <a:pt x="34" y="96"/>
                    <a:pt x="34" y="98"/>
                  </a:cubicBezTo>
                  <a:cubicBezTo>
                    <a:pt x="35" y="97"/>
                    <a:pt x="37" y="97"/>
                    <a:pt x="36" y="95"/>
                  </a:cubicBezTo>
                  <a:close/>
                  <a:moveTo>
                    <a:pt x="59" y="132"/>
                  </a:moveTo>
                  <a:cubicBezTo>
                    <a:pt x="59" y="129"/>
                    <a:pt x="59" y="127"/>
                    <a:pt x="58" y="126"/>
                  </a:cubicBezTo>
                  <a:cubicBezTo>
                    <a:pt x="58" y="128"/>
                    <a:pt x="58" y="130"/>
                    <a:pt x="59" y="132"/>
                  </a:cubicBezTo>
                  <a:close/>
                  <a:moveTo>
                    <a:pt x="58" y="121"/>
                  </a:moveTo>
                  <a:cubicBezTo>
                    <a:pt x="59" y="120"/>
                    <a:pt x="58" y="117"/>
                    <a:pt x="58" y="116"/>
                  </a:cubicBezTo>
                  <a:cubicBezTo>
                    <a:pt x="58" y="117"/>
                    <a:pt x="58" y="119"/>
                    <a:pt x="58" y="121"/>
                  </a:cubicBezTo>
                  <a:close/>
                  <a:moveTo>
                    <a:pt x="55" y="109"/>
                  </a:moveTo>
                  <a:cubicBezTo>
                    <a:pt x="55" y="109"/>
                    <a:pt x="55" y="109"/>
                    <a:pt x="55" y="109"/>
                  </a:cubicBezTo>
                  <a:cubicBezTo>
                    <a:pt x="54" y="110"/>
                    <a:pt x="55" y="111"/>
                    <a:pt x="54" y="112"/>
                  </a:cubicBezTo>
                  <a:cubicBezTo>
                    <a:pt x="55" y="112"/>
                    <a:pt x="55" y="112"/>
                    <a:pt x="55" y="111"/>
                  </a:cubicBezTo>
                  <a:cubicBezTo>
                    <a:pt x="55" y="110"/>
                    <a:pt x="55" y="109"/>
                    <a:pt x="55" y="109"/>
                  </a:cubicBezTo>
                  <a:close/>
                  <a:moveTo>
                    <a:pt x="48" y="170"/>
                  </a:moveTo>
                  <a:cubicBezTo>
                    <a:pt x="48" y="169"/>
                    <a:pt x="49" y="169"/>
                    <a:pt x="50" y="168"/>
                  </a:cubicBezTo>
                  <a:cubicBezTo>
                    <a:pt x="49" y="168"/>
                    <a:pt x="49" y="168"/>
                    <a:pt x="49" y="167"/>
                  </a:cubicBezTo>
                  <a:cubicBezTo>
                    <a:pt x="48" y="168"/>
                    <a:pt x="47" y="168"/>
                    <a:pt x="48" y="170"/>
                  </a:cubicBezTo>
                  <a:close/>
                  <a:moveTo>
                    <a:pt x="44" y="119"/>
                  </a:moveTo>
                  <a:cubicBezTo>
                    <a:pt x="44" y="119"/>
                    <a:pt x="44" y="119"/>
                    <a:pt x="44" y="119"/>
                  </a:cubicBezTo>
                  <a:cubicBezTo>
                    <a:pt x="45" y="118"/>
                    <a:pt x="46" y="118"/>
                    <a:pt x="46" y="117"/>
                  </a:cubicBezTo>
                  <a:cubicBezTo>
                    <a:pt x="47" y="117"/>
                    <a:pt x="47" y="117"/>
                    <a:pt x="46" y="116"/>
                  </a:cubicBezTo>
                  <a:cubicBezTo>
                    <a:pt x="46" y="117"/>
                    <a:pt x="45" y="117"/>
                    <a:pt x="44" y="119"/>
                  </a:cubicBezTo>
                  <a:close/>
                  <a:moveTo>
                    <a:pt x="66" y="48"/>
                  </a:moveTo>
                  <a:cubicBezTo>
                    <a:pt x="66" y="50"/>
                    <a:pt x="65" y="51"/>
                    <a:pt x="65" y="54"/>
                  </a:cubicBezTo>
                  <a:cubicBezTo>
                    <a:pt x="66" y="53"/>
                    <a:pt x="66" y="51"/>
                    <a:pt x="66" y="48"/>
                  </a:cubicBezTo>
                  <a:close/>
                  <a:moveTo>
                    <a:pt x="29" y="156"/>
                  </a:moveTo>
                  <a:cubicBezTo>
                    <a:pt x="29" y="156"/>
                    <a:pt x="29" y="157"/>
                    <a:pt x="29" y="157"/>
                  </a:cubicBezTo>
                  <a:cubicBezTo>
                    <a:pt x="28" y="158"/>
                    <a:pt x="28" y="159"/>
                    <a:pt x="29" y="160"/>
                  </a:cubicBezTo>
                  <a:cubicBezTo>
                    <a:pt x="29" y="159"/>
                    <a:pt x="29" y="158"/>
                    <a:pt x="29" y="156"/>
                  </a:cubicBezTo>
                  <a:close/>
                  <a:moveTo>
                    <a:pt x="42" y="189"/>
                  </a:moveTo>
                  <a:cubicBezTo>
                    <a:pt x="41" y="189"/>
                    <a:pt x="40" y="190"/>
                    <a:pt x="39" y="190"/>
                  </a:cubicBezTo>
                  <a:cubicBezTo>
                    <a:pt x="39" y="190"/>
                    <a:pt x="39" y="191"/>
                    <a:pt x="39" y="191"/>
                  </a:cubicBezTo>
                  <a:cubicBezTo>
                    <a:pt x="40" y="191"/>
                    <a:pt x="41" y="190"/>
                    <a:pt x="42" y="190"/>
                  </a:cubicBezTo>
                  <a:cubicBezTo>
                    <a:pt x="42" y="190"/>
                    <a:pt x="42" y="189"/>
                    <a:pt x="42" y="189"/>
                  </a:cubicBezTo>
                  <a:close/>
                  <a:moveTo>
                    <a:pt x="38" y="47"/>
                  </a:moveTo>
                  <a:cubicBezTo>
                    <a:pt x="38" y="46"/>
                    <a:pt x="40" y="46"/>
                    <a:pt x="40" y="44"/>
                  </a:cubicBezTo>
                  <a:cubicBezTo>
                    <a:pt x="38" y="45"/>
                    <a:pt x="37" y="46"/>
                    <a:pt x="38" y="47"/>
                  </a:cubicBezTo>
                  <a:close/>
                  <a:moveTo>
                    <a:pt x="41" y="21"/>
                  </a:moveTo>
                  <a:cubicBezTo>
                    <a:pt x="42" y="21"/>
                    <a:pt x="43" y="20"/>
                    <a:pt x="43" y="20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19"/>
                    <a:pt x="42" y="20"/>
                    <a:pt x="41" y="20"/>
                  </a:cubicBezTo>
                  <a:cubicBezTo>
                    <a:pt x="41" y="20"/>
                    <a:pt x="41" y="21"/>
                    <a:pt x="41" y="21"/>
                  </a:cubicBezTo>
                  <a:close/>
                  <a:moveTo>
                    <a:pt x="37" y="99"/>
                  </a:moveTo>
                  <a:cubicBezTo>
                    <a:pt x="36" y="100"/>
                    <a:pt x="34" y="102"/>
                    <a:pt x="33" y="102"/>
                  </a:cubicBezTo>
                  <a:cubicBezTo>
                    <a:pt x="36" y="101"/>
                    <a:pt x="37" y="100"/>
                    <a:pt x="37" y="99"/>
                  </a:cubicBezTo>
                  <a:close/>
                  <a:moveTo>
                    <a:pt x="44" y="78"/>
                  </a:moveTo>
                  <a:cubicBezTo>
                    <a:pt x="45" y="77"/>
                    <a:pt x="44" y="76"/>
                    <a:pt x="44" y="74"/>
                  </a:cubicBezTo>
                  <a:cubicBezTo>
                    <a:pt x="43" y="75"/>
                    <a:pt x="43" y="77"/>
                    <a:pt x="44" y="78"/>
                  </a:cubicBezTo>
                  <a:close/>
                  <a:moveTo>
                    <a:pt x="71" y="29"/>
                  </a:moveTo>
                  <a:cubicBezTo>
                    <a:pt x="72" y="28"/>
                    <a:pt x="73" y="28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3" y="27"/>
                    <a:pt x="72" y="27"/>
                    <a:pt x="71" y="28"/>
                  </a:cubicBezTo>
                  <a:cubicBezTo>
                    <a:pt x="71" y="28"/>
                    <a:pt x="71" y="28"/>
                    <a:pt x="71" y="29"/>
                  </a:cubicBezTo>
                  <a:close/>
                  <a:moveTo>
                    <a:pt x="14" y="141"/>
                  </a:moveTo>
                  <a:cubicBezTo>
                    <a:pt x="14" y="141"/>
                    <a:pt x="14" y="141"/>
                    <a:pt x="14" y="141"/>
                  </a:cubicBezTo>
                  <a:cubicBezTo>
                    <a:pt x="14" y="138"/>
                    <a:pt x="14" y="135"/>
                    <a:pt x="14" y="133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5"/>
                    <a:pt x="14" y="138"/>
                    <a:pt x="14" y="141"/>
                  </a:cubicBezTo>
                  <a:close/>
                  <a:moveTo>
                    <a:pt x="13" y="102"/>
                  </a:moveTo>
                  <a:cubicBezTo>
                    <a:pt x="13" y="104"/>
                    <a:pt x="13" y="106"/>
                    <a:pt x="13" y="108"/>
                  </a:cubicBezTo>
                  <a:cubicBezTo>
                    <a:pt x="13" y="108"/>
                    <a:pt x="13" y="108"/>
                    <a:pt x="14" y="108"/>
                  </a:cubicBezTo>
                  <a:cubicBezTo>
                    <a:pt x="14" y="106"/>
                    <a:pt x="13" y="104"/>
                    <a:pt x="13" y="102"/>
                  </a:cubicBezTo>
                  <a:close/>
                  <a:moveTo>
                    <a:pt x="53" y="99"/>
                  </a:moveTo>
                  <a:cubicBezTo>
                    <a:pt x="53" y="98"/>
                    <a:pt x="53" y="97"/>
                    <a:pt x="53" y="95"/>
                  </a:cubicBezTo>
                  <a:cubicBezTo>
                    <a:pt x="52" y="96"/>
                    <a:pt x="52" y="98"/>
                    <a:pt x="53" y="99"/>
                  </a:cubicBezTo>
                  <a:close/>
                  <a:moveTo>
                    <a:pt x="35" y="88"/>
                  </a:moveTo>
                  <a:cubicBezTo>
                    <a:pt x="35" y="88"/>
                    <a:pt x="35" y="88"/>
                    <a:pt x="35" y="88"/>
                  </a:cubicBezTo>
                  <a:cubicBezTo>
                    <a:pt x="34" y="89"/>
                    <a:pt x="33" y="90"/>
                    <a:pt x="32" y="91"/>
                  </a:cubicBezTo>
                  <a:cubicBezTo>
                    <a:pt x="31" y="91"/>
                    <a:pt x="31" y="91"/>
                    <a:pt x="31" y="91"/>
                  </a:cubicBezTo>
                  <a:cubicBezTo>
                    <a:pt x="31" y="91"/>
                    <a:pt x="31" y="91"/>
                    <a:pt x="31" y="91"/>
                  </a:cubicBezTo>
                  <a:cubicBezTo>
                    <a:pt x="33" y="90"/>
                    <a:pt x="34" y="89"/>
                    <a:pt x="35" y="88"/>
                  </a:cubicBezTo>
                  <a:close/>
                  <a:moveTo>
                    <a:pt x="49" y="181"/>
                  </a:moveTo>
                  <a:cubicBezTo>
                    <a:pt x="50" y="180"/>
                    <a:pt x="51" y="180"/>
                    <a:pt x="50" y="178"/>
                  </a:cubicBezTo>
                  <a:cubicBezTo>
                    <a:pt x="50" y="179"/>
                    <a:pt x="49" y="180"/>
                    <a:pt x="49" y="181"/>
                  </a:cubicBezTo>
                  <a:close/>
                  <a:moveTo>
                    <a:pt x="49" y="80"/>
                  </a:moveTo>
                  <a:cubicBezTo>
                    <a:pt x="48" y="81"/>
                    <a:pt x="48" y="82"/>
                    <a:pt x="49" y="83"/>
                  </a:cubicBezTo>
                  <a:cubicBezTo>
                    <a:pt x="50" y="82"/>
                    <a:pt x="49" y="81"/>
                    <a:pt x="49" y="80"/>
                  </a:cubicBezTo>
                  <a:close/>
                  <a:moveTo>
                    <a:pt x="46" y="194"/>
                  </a:moveTo>
                  <a:cubicBezTo>
                    <a:pt x="47" y="195"/>
                    <a:pt x="48" y="194"/>
                    <a:pt x="49" y="193"/>
                  </a:cubicBezTo>
                  <a:cubicBezTo>
                    <a:pt x="48" y="193"/>
                    <a:pt x="47" y="193"/>
                    <a:pt x="46" y="194"/>
                  </a:cubicBezTo>
                  <a:close/>
                  <a:moveTo>
                    <a:pt x="26" y="154"/>
                  </a:moveTo>
                  <a:cubicBezTo>
                    <a:pt x="24" y="156"/>
                    <a:pt x="24" y="156"/>
                    <a:pt x="24" y="157"/>
                  </a:cubicBezTo>
                  <a:cubicBezTo>
                    <a:pt x="26" y="156"/>
                    <a:pt x="26" y="156"/>
                    <a:pt x="26" y="154"/>
                  </a:cubicBezTo>
                  <a:close/>
                  <a:moveTo>
                    <a:pt x="22" y="109"/>
                  </a:moveTo>
                  <a:cubicBezTo>
                    <a:pt x="22" y="108"/>
                    <a:pt x="22" y="107"/>
                    <a:pt x="22" y="106"/>
                  </a:cubicBezTo>
                  <a:cubicBezTo>
                    <a:pt x="21" y="107"/>
                    <a:pt x="22" y="108"/>
                    <a:pt x="22" y="109"/>
                  </a:cubicBezTo>
                  <a:close/>
                  <a:moveTo>
                    <a:pt x="18" y="100"/>
                  </a:moveTo>
                  <a:cubicBezTo>
                    <a:pt x="18" y="101"/>
                    <a:pt x="17" y="102"/>
                    <a:pt x="18" y="103"/>
                  </a:cubicBezTo>
                  <a:cubicBezTo>
                    <a:pt x="19" y="103"/>
                    <a:pt x="18" y="102"/>
                    <a:pt x="18" y="100"/>
                  </a:cubicBezTo>
                  <a:close/>
                  <a:moveTo>
                    <a:pt x="13" y="94"/>
                  </a:moveTo>
                  <a:cubicBezTo>
                    <a:pt x="13" y="94"/>
                    <a:pt x="13" y="94"/>
                    <a:pt x="13" y="94"/>
                  </a:cubicBezTo>
                  <a:cubicBezTo>
                    <a:pt x="13" y="96"/>
                    <a:pt x="13" y="97"/>
                    <a:pt x="13" y="99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13" y="97"/>
                    <a:pt x="13" y="96"/>
                    <a:pt x="13" y="94"/>
                  </a:cubicBezTo>
                  <a:close/>
                  <a:moveTo>
                    <a:pt x="28" y="101"/>
                  </a:moveTo>
                  <a:cubicBezTo>
                    <a:pt x="27" y="102"/>
                    <a:pt x="27" y="102"/>
                    <a:pt x="28" y="104"/>
                  </a:cubicBezTo>
                  <a:cubicBezTo>
                    <a:pt x="29" y="103"/>
                    <a:pt x="28" y="102"/>
                    <a:pt x="28" y="101"/>
                  </a:cubicBezTo>
                  <a:close/>
                  <a:moveTo>
                    <a:pt x="36" y="152"/>
                  </a:moveTo>
                  <a:cubicBezTo>
                    <a:pt x="34" y="152"/>
                    <a:pt x="34" y="153"/>
                    <a:pt x="35" y="154"/>
                  </a:cubicBezTo>
                  <a:cubicBezTo>
                    <a:pt x="36" y="154"/>
                    <a:pt x="36" y="153"/>
                    <a:pt x="36" y="152"/>
                  </a:cubicBezTo>
                  <a:close/>
                  <a:moveTo>
                    <a:pt x="23" y="42"/>
                  </a:moveTo>
                  <a:cubicBezTo>
                    <a:pt x="22" y="43"/>
                    <a:pt x="21" y="44"/>
                    <a:pt x="21" y="45"/>
                  </a:cubicBezTo>
                  <a:cubicBezTo>
                    <a:pt x="21" y="44"/>
                    <a:pt x="23" y="44"/>
                    <a:pt x="23" y="42"/>
                  </a:cubicBezTo>
                  <a:close/>
                  <a:moveTo>
                    <a:pt x="48" y="54"/>
                  </a:moveTo>
                  <a:cubicBezTo>
                    <a:pt x="48" y="54"/>
                    <a:pt x="48" y="54"/>
                    <a:pt x="48" y="55"/>
                  </a:cubicBezTo>
                  <a:cubicBezTo>
                    <a:pt x="48" y="54"/>
                    <a:pt x="48" y="53"/>
                    <a:pt x="48" y="52"/>
                  </a:cubicBezTo>
                  <a:cubicBezTo>
                    <a:pt x="48" y="53"/>
                    <a:pt x="48" y="54"/>
                    <a:pt x="48" y="54"/>
                  </a:cubicBezTo>
                  <a:close/>
                  <a:moveTo>
                    <a:pt x="41" y="87"/>
                  </a:moveTo>
                  <a:cubicBezTo>
                    <a:pt x="40" y="88"/>
                    <a:pt x="40" y="88"/>
                    <a:pt x="40" y="89"/>
                  </a:cubicBezTo>
                  <a:cubicBezTo>
                    <a:pt x="41" y="89"/>
                    <a:pt x="41" y="88"/>
                    <a:pt x="41" y="87"/>
                  </a:cubicBezTo>
                  <a:close/>
                  <a:moveTo>
                    <a:pt x="25" y="92"/>
                  </a:moveTo>
                  <a:cubicBezTo>
                    <a:pt x="27" y="92"/>
                    <a:pt x="27" y="91"/>
                    <a:pt x="27" y="89"/>
                  </a:cubicBezTo>
                  <a:cubicBezTo>
                    <a:pt x="26" y="90"/>
                    <a:pt x="25" y="91"/>
                    <a:pt x="25" y="92"/>
                  </a:cubicBezTo>
                  <a:close/>
                  <a:moveTo>
                    <a:pt x="43" y="135"/>
                  </a:moveTo>
                  <a:cubicBezTo>
                    <a:pt x="42" y="135"/>
                    <a:pt x="42" y="135"/>
                    <a:pt x="42" y="137"/>
                  </a:cubicBezTo>
                  <a:cubicBezTo>
                    <a:pt x="42" y="136"/>
                    <a:pt x="44" y="136"/>
                    <a:pt x="43" y="135"/>
                  </a:cubicBezTo>
                  <a:close/>
                  <a:moveTo>
                    <a:pt x="49" y="91"/>
                  </a:moveTo>
                  <a:cubicBezTo>
                    <a:pt x="50" y="90"/>
                    <a:pt x="50" y="90"/>
                    <a:pt x="49" y="89"/>
                  </a:cubicBezTo>
                  <a:cubicBezTo>
                    <a:pt x="48" y="89"/>
                    <a:pt x="49" y="90"/>
                    <a:pt x="49" y="91"/>
                  </a:cubicBezTo>
                  <a:close/>
                  <a:moveTo>
                    <a:pt x="33" y="55"/>
                  </a:moveTo>
                  <a:cubicBezTo>
                    <a:pt x="32" y="55"/>
                    <a:pt x="32" y="56"/>
                    <a:pt x="32" y="57"/>
                  </a:cubicBezTo>
                  <a:cubicBezTo>
                    <a:pt x="33" y="56"/>
                    <a:pt x="33" y="56"/>
                    <a:pt x="33" y="55"/>
                  </a:cubicBezTo>
                  <a:close/>
                  <a:moveTo>
                    <a:pt x="65" y="197"/>
                  </a:moveTo>
                  <a:cubicBezTo>
                    <a:pt x="65" y="197"/>
                    <a:pt x="65" y="197"/>
                    <a:pt x="65" y="197"/>
                  </a:cubicBezTo>
                  <a:cubicBezTo>
                    <a:pt x="65" y="196"/>
                    <a:pt x="64" y="196"/>
                    <a:pt x="64" y="196"/>
                  </a:cubicBezTo>
                  <a:cubicBezTo>
                    <a:pt x="64" y="196"/>
                    <a:pt x="64" y="197"/>
                    <a:pt x="63" y="197"/>
                  </a:cubicBezTo>
                  <a:cubicBezTo>
                    <a:pt x="64" y="197"/>
                    <a:pt x="65" y="197"/>
                    <a:pt x="65" y="197"/>
                  </a:cubicBezTo>
                  <a:close/>
                  <a:moveTo>
                    <a:pt x="41" y="74"/>
                  </a:moveTo>
                  <a:cubicBezTo>
                    <a:pt x="41" y="74"/>
                    <a:pt x="41" y="74"/>
                    <a:pt x="41" y="74"/>
                  </a:cubicBezTo>
                  <a:cubicBezTo>
                    <a:pt x="39" y="74"/>
                    <a:pt x="38" y="75"/>
                    <a:pt x="38" y="76"/>
                  </a:cubicBezTo>
                  <a:cubicBezTo>
                    <a:pt x="39" y="75"/>
                    <a:pt x="40" y="74"/>
                    <a:pt x="41" y="74"/>
                  </a:cubicBezTo>
                  <a:close/>
                  <a:moveTo>
                    <a:pt x="50" y="145"/>
                  </a:moveTo>
                  <a:cubicBezTo>
                    <a:pt x="49" y="146"/>
                    <a:pt x="50" y="148"/>
                    <a:pt x="50" y="148"/>
                  </a:cubicBezTo>
                  <a:cubicBezTo>
                    <a:pt x="50" y="147"/>
                    <a:pt x="50" y="146"/>
                    <a:pt x="50" y="145"/>
                  </a:cubicBezTo>
                  <a:close/>
                  <a:moveTo>
                    <a:pt x="24" y="171"/>
                  </a:moveTo>
                  <a:cubicBezTo>
                    <a:pt x="23" y="171"/>
                    <a:pt x="24" y="172"/>
                    <a:pt x="24" y="173"/>
                  </a:cubicBezTo>
                  <a:cubicBezTo>
                    <a:pt x="25" y="172"/>
                    <a:pt x="24" y="172"/>
                    <a:pt x="24" y="171"/>
                  </a:cubicBezTo>
                  <a:close/>
                  <a:moveTo>
                    <a:pt x="33" y="223"/>
                  </a:moveTo>
                  <a:cubicBezTo>
                    <a:pt x="32" y="223"/>
                    <a:pt x="32" y="222"/>
                    <a:pt x="31" y="222"/>
                  </a:cubicBezTo>
                  <a:cubicBezTo>
                    <a:pt x="31" y="223"/>
                    <a:pt x="32" y="224"/>
                    <a:pt x="33" y="223"/>
                  </a:cubicBezTo>
                  <a:close/>
                  <a:moveTo>
                    <a:pt x="43" y="62"/>
                  </a:moveTo>
                  <a:cubicBezTo>
                    <a:pt x="44" y="61"/>
                    <a:pt x="44" y="61"/>
                    <a:pt x="45" y="60"/>
                  </a:cubicBezTo>
                  <a:cubicBezTo>
                    <a:pt x="44" y="61"/>
                    <a:pt x="43" y="61"/>
                    <a:pt x="43" y="62"/>
                  </a:cubicBezTo>
                  <a:close/>
                  <a:moveTo>
                    <a:pt x="27" y="188"/>
                  </a:moveTo>
                  <a:cubicBezTo>
                    <a:pt x="27" y="188"/>
                    <a:pt x="27" y="188"/>
                    <a:pt x="28" y="188"/>
                  </a:cubicBezTo>
                  <a:cubicBezTo>
                    <a:pt x="28" y="188"/>
                    <a:pt x="28" y="188"/>
                    <a:pt x="29" y="187"/>
                  </a:cubicBezTo>
                  <a:cubicBezTo>
                    <a:pt x="28" y="187"/>
                    <a:pt x="27" y="188"/>
                    <a:pt x="27" y="188"/>
                  </a:cubicBezTo>
                  <a:close/>
                  <a:moveTo>
                    <a:pt x="50" y="154"/>
                  </a:moveTo>
                  <a:cubicBezTo>
                    <a:pt x="50" y="155"/>
                    <a:pt x="50" y="157"/>
                    <a:pt x="50" y="158"/>
                  </a:cubicBezTo>
                  <a:cubicBezTo>
                    <a:pt x="50" y="156"/>
                    <a:pt x="50" y="155"/>
                    <a:pt x="50" y="154"/>
                  </a:cubicBezTo>
                  <a:close/>
                  <a:moveTo>
                    <a:pt x="27" y="175"/>
                  </a:moveTo>
                  <a:cubicBezTo>
                    <a:pt x="28" y="175"/>
                    <a:pt x="28" y="175"/>
                    <a:pt x="27" y="173"/>
                  </a:cubicBezTo>
                  <a:cubicBezTo>
                    <a:pt x="27" y="174"/>
                    <a:pt x="27" y="175"/>
                    <a:pt x="27" y="175"/>
                  </a:cubicBezTo>
                  <a:close/>
                  <a:moveTo>
                    <a:pt x="46" y="133"/>
                  </a:moveTo>
                  <a:cubicBezTo>
                    <a:pt x="46" y="133"/>
                    <a:pt x="47" y="133"/>
                    <a:pt x="47" y="132"/>
                  </a:cubicBezTo>
                  <a:cubicBezTo>
                    <a:pt x="46" y="132"/>
                    <a:pt x="46" y="132"/>
                    <a:pt x="46" y="133"/>
                  </a:cubicBezTo>
                  <a:close/>
                  <a:moveTo>
                    <a:pt x="32" y="76"/>
                  </a:moveTo>
                  <a:cubicBezTo>
                    <a:pt x="33" y="75"/>
                    <a:pt x="33" y="75"/>
                    <a:pt x="33" y="74"/>
                  </a:cubicBezTo>
                  <a:cubicBezTo>
                    <a:pt x="32" y="75"/>
                    <a:pt x="32" y="75"/>
                    <a:pt x="32" y="76"/>
                  </a:cubicBezTo>
                  <a:close/>
                  <a:moveTo>
                    <a:pt x="58" y="110"/>
                  </a:moveTo>
                  <a:cubicBezTo>
                    <a:pt x="58" y="110"/>
                    <a:pt x="58" y="110"/>
                    <a:pt x="58" y="110"/>
                  </a:cubicBezTo>
                  <a:cubicBezTo>
                    <a:pt x="58" y="109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8"/>
                    <a:pt x="58" y="109"/>
                    <a:pt x="58" y="110"/>
                  </a:cubicBezTo>
                  <a:close/>
                  <a:moveTo>
                    <a:pt x="46" y="46"/>
                  </a:moveTo>
                  <a:cubicBezTo>
                    <a:pt x="45" y="47"/>
                    <a:pt x="45" y="47"/>
                    <a:pt x="45" y="48"/>
                  </a:cubicBezTo>
                  <a:cubicBezTo>
                    <a:pt x="46" y="47"/>
                    <a:pt x="46" y="46"/>
                    <a:pt x="46" y="46"/>
                  </a:cubicBezTo>
                  <a:close/>
                  <a:moveTo>
                    <a:pt x="29" y="153"/>
                  </a:moveTo>
                  <a:cubicBezTo>
                    <a:pt x="30" y="152"/>
                    <a:pt x="30" y="152"/>
                    <a:pt x="29" y="151"/>
                  </a:cubicBezTo>
                  <a:cubicBezTo>
                    <a:pt x="29" y="152"/>
                    <a:pt x="29" y="152"/>
                    <a:pt x="29" y="153"/>
                  </a:cubicBezTo>
                  <a:close/>
                  <a:moveTo>
                    <a:pt x="46" y="161"/>
                  </a:moveTo>
                  <a:cubicBezTo>
                    <a:pt x="47" y="160"/>
                    <a:pt x="47" y="160"/>
                    <a:pt x="46" y="159"/>
                  </a:cubicBezTo>
                  <a:cubicBezTo>
                    <a:pt x="46" y="159"/>
                    <a:pt x="46" y="160"/>
                    <a:pt x="46" y="161"/>
                  </a:cubicBezTo>
                  <a:close/>
                  <a:moveTo>
                    <a:pt x="35" y="186"/>
                  </a:move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5"/>
                    <a:pt x="36" y="185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5" y="185"/>
                    <a:pt x="35" y="186"/>
                    <a:pt x="35" y="186"/>
                  </a:cubicBezTo>
                  <a:close/>
                  <a:moveTo>
                    <a:pt x="29" y="67"/>
                  </a:moveTo>
                  <a:cubicBezTo>
                    <a:pt x="28" y="67"/>
                    <a:pt x="28" y="68"/>
                    <a:pt x="28" y="69"/>
                  </a:cubicBezTo>
                  <a:cubicBezTo>
                    <a:pt x="29" y="68"/>
                    <a:pt x="29" y="68"/>
                    <a:pt x="29" y="67"/>
                  </a:cubicBezTo>
                  <a:close/>
                  <a:moveTo>
                    <a:pt x="58" y="73"/>
                  </a:moveTo>
                  <a:cubicBezTo>
                    <a:pt x="58" y="73"/>
                    <a:pt x="58" y="73"/>
                    <a:pt x="58" y="73"/>
                  </a:cubicBezTo>
                  <a:cubicBezTo>
                    <a:pt x="58" y="74"/>
                    <a:pt x="58" y="75"/>
                    <a:pt x="58" y="76"/>
                  </a:cubicBezTo>
                  <a:cubicBezTo>
                    <a:pt x="58" y="76"/>
                    <a:pt x="58" y="76"/>
                    <a:pt x="58" y="76"/>
                  </a:cubicBezTo>
                  <a:cubicBezTo>
                    <a:pt x="58" y="75"/>
                    <a:pt x="58" y="74"/>
                    <a:pt x="58" y="73"/>
                  </a:cubicBezTo>
                  <a:close/>
                  <a:moveTo>
                    <a:pt x="71" y="224"/>
                  </a:moveTo>
                  <a:cubicBezTo>
                    <a:pt x="70" y="223"/>
                    <a:pt x="70" y="223"/>
                    <a:pt x="69" y="224"/>
                  </a:cubicBezTo>
                  <a:cubicBezTo>
                    <a:pt x="70" y="224"/>
                    <a:pt x="70" y="224"/>
                    <a:pt x="71" y="224"/>
                  </a:cubicBezTo>
                  <a:close/>
                  <a:moveTo>
                    <a:pt x="50" y="136"/>
                  </a:moveTo>
                  <a:cubicBezTo>
                    <a:pt x="50" y="136"/>
                    <a:pt x="50" y="136"/>
                    <a:pt x="50" y="136"/>
                  </a:cubicBezTo>
                  <a:cubicBezTo>
                    <a:pt x="50" y="136"/>
                    <a:pt x="50" y="137"/>
                    <a:pt x="50" y="138"/>
                  </a:cubicBezTo>
                  <a:cubicBezTo>
                    <a:pt x="50" y="138"/>
                    <a:pt x="50" y="138"/>
                    <a:pt x="50" y="138"/>
                  </a:cubicBezTo>
                  <a:cubicBezTo>
                    <a:pt x="50" y="137"/>
                    <a:pt x="50" y="136"/>
                    <a:pt x="50" y="136"/>
                  </a:cubicBezTo>
                  <a:close/>
                  <a:moveTo>
                    <a:pt x="32" y="94"/>
                  </a:moveTo>
                  <a:cubicBezTo>
                    <a:pt x="32" y="95"/>
                    <a:pt x="31" y="95"/>
                    <a:pt x="31" y="96"/>
                  </a:cubicBezTo>
                  <a:cubicBezTo>
                    <a:pt x="32" y="95"/>
                    <a:pt x="32" y="95"/>
                    <a:pt x="32" y="94"/>
                  </a:cubicBezTo>
                  <a:close/>
                  <a:moveTo>
                    <a:pt x="22" y="95"/>
                  </a:moveTo>
                  <a:cubicBezTo>
                    <a:pt x="22" y="94"/>
                    <a:pt x="22" y="94"/>
                    <a:pt x="22" y="94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21" y="95"/>
                    <a:pt x="21" y="96"/>
                    <a:pt x="21" y="96"/>
                  </a:cubicBezTo>
                  <a:cubicBezTo>
                    <a:pt x="21" y="95"/>
                    <a:pt x="22" y="95"/>
                    <a:pt x="22" y="95"/>
                  </a:cubicBezTo>
                  <a:close/>
                  <a:moveTo>
                    <a:pt x="52" y="93"/>
                  </a:moveTo>
                  <a:cubicBezTo>
                    <a:pt x="53" y="92"/>
                    <a:pt x="53" y="92"/>
                    <a:pt x="53" y="91"/>
                  </a:cubicBezTo>
                  <a:cubicBezTo>
                    <a:pt x="53" y="92"/>
                    <a:pt x="52" y="92"/>
                    <a:pt x="52" y="93"/>
                  </a:cubicBezTo>
                  <a:close/>
                  <a:moveTo>
                    <a:pt x="37" y="176"/>
                  </a:moveTo>
                  <a:cubicBezTo>
                    <a:pt x="36" y="176"/>
                    <a:pt x="36" y="177"/>
                    <a:pt x="36" y="178"/>
                  </a:cubicBezTo>
                  <a:cubicBezTo>
                    <a:pt x="36" y="177"/>
                    <a:pt x="37" y="177"/>
                    <a:pt x="37" y="176"/>
                  </a:cubicBezTo>
                  <a:close/>
                  <a:moveTo>
                    <a:pt x="38" y="171"/>
                  </a:moveTo>
                  <a:cubicBezTo>
                    <a:pt x="38" y="171"/>
                    <a:pt x="38" y="171"/>
                    <a:pt x="38" y="171"/>
                  </a:cubicBezTo>
                  <a:cubicBezTo>
                    <a:pt x="37" y="171"/>
                    <a:pt x="37" y="172"/>
                    <a:pt x="36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8" y="172"/>
                    <a:pt x="38" y="171"/>
                  </a:cubicBezTo>
                  <a:close/>
                  <a:moveTo>
                    <a:pt x="29" y="64"/>
                  </a:move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29" y="62"/>
                  </a:cubicBezTo>
                  <a:cubicBezTo>
                    <a:pt x="29" y="63"/>
                    <a:pt x="29" y="63"/>
                    <a:pt x="29" y="64"/>
                  </a:cubicBezTo>
                  <a:close/>
                  <a:moveTo>
                    <a:pt x="50" y="94"/>
                  </a:moveTo>
                  <a:cubicBezTo>
                    <a:pt x="50" y="94"/>
                    <a:pt x="49" y="94"/>
                    <a:pt x="49" y="94"/>
                  </a:cubicBezTo>
                  <a:cubicBezTo>
                    <a:pt x="49" y="94"/>
                    <a:pt x="49" y="94"/>
                    <a:pt x="49" y="95"/>
                  </a:cubicBezTo>
                  <a:cubicBezTo>
                    <a:pt x="49" y="95"/>
                    <a:pt x="50" y="94"/>
                    <a:pt x="50" y="94"/>
                  </a:cubicBez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1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9" y="31"/>
                    <a:pt x="39" y="31"/>
                  </a:cubicBezTo>
                  <a:close/>
                  <a:moveTo>
                    <a:pt x="66" y="32"/>
                  </a:moveTo>
                  <a:cubicBezTo>
                    <a:pt x="66" y="32"/>
                    <a:pt x="66" y="32"/>
                    <a:pt x="66" y="32"/>
                  </a:cubicBezTo>
                  <a:cubicBezTo>
                    <a:pt x="66" y="32"/>
                    <a:pt x="66" y="33"/>
                    <a:pt x="66" y="34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3"/>
                    <a:pt x="66" y="32"/>
                    <a:pt x="66" y="32"/>
                  </a:cubicBezTo>
                  <a:close/>
                  <a:moveTo>
                    <a:pt x="42" y="43"/>
                  </a:moveTo>
                  <a:cubicBezTo>
                    <a:pt x="43" y="42"/>
                    <a:pt x="44" y="42"/>
                    <a:pt x="44" y="41"/>
                  </a:cubicBezTo>
                  <a:cubicBezTo>
                    <a:pt x="43" y="42"/>
                    <a:pt x="43" y="42"/>
                    <a:pt x="42" y="43"/>
                  </a:cubicBezTo>
                  <a:close/>
                  <a:moveTo>
                    <a:pt x="46" y="180"/>
                  </a:moveTo>
                  <a:cubicBezTo>
                    <a:pt x="46" y="181"/>
                    <a:pt x="47" y="181"/>
                    <a:pt x="47" y="181"/>
                  </a:cubicBezTo>
                  <a:cubicBezTo>
                    <a:pt x="47" y="180"/>
                    <a:pt x="47" y="179"/>
                    <a:pt x="47" y="179"/>
                  </a:cubicBezTo>
                  <a:cubicBezTo>
                    <a:pt x="47" y="179"/>
                    <a:pt x="46" y="180"/>
                    <a:pt x="46" y="180"/>
                  </a:cubicBezTo>
                  <a:close/>
                  <a:moveTo>
                    <a:pt x="43" y="86"/>
                  </a:moveTo>
                  <a:cubicBezTo>
                    <a:pt x="44" y="86"/>
                    <a:pt x="44" y="85"/>
                    <a:pt x="43" y="84"/>
                  </a:cubicBezTo>
                  <a:cubicBezTo>
                    <a:pt x="43" y="85"/>
                    <a:pt x="43" y="86"/>
                    <a:pt x="43" y="86"/>
                  </a:cubicBezTo>
                  <a:close/>
                  <a:moveTo>
                    <a:pt x="32" y="50"/>
                  </a:moveTo>
                  <a:cubicBezTo>
                    <a:pt x="32" y="51"/>
                    <a:pt x="32" y="51"/>
                    <a:pt x="32" y="52"/>
                  </a:cubicBezTo>
                  <a:cubicBezTo>
                    <a:pt x="33" y="51"/>
                    <a:pt x="33" y="51"/>
                    <a:pt x="32" y="50"/>
                  </a:cubicBezTo>
                  <a:close/>
                  <a:moveTo>
                    <a:pt x="46" y="137"/>
                  </a:moveTo>
                  <a:cubicBezTo>
                    <a:pt x="46" y="137"/>
                    <a:pt x="46" y="137"/>
                    <a:pt x="46" y="137"/>
                  </a:cubicBezTo>
                  <a:cubicBezTo>
                    <a:pt x="46" y="137"/>
                    <a:pt x="46" y="137"/>
                    <a:pt x="46" y="136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6" y="137"/>
                    <a:pt x="46" y="137"/>
                    <a:pt x="46" y="137"/>
                  </a:cubicBezTo>
                  <a:close/>
                  <a:moveTo>
                    <a:pt x="34" y="68"/>
                  </a:moveTo>
                  <a:cubicBezTo>
                    <a:pt x="35" y="68"/>
                    <a:pt x="35" y="68"/>
                    <a:pt x="35" y="68"/>
                  </a:cubicBezTo>
                  <a:cubicBezTo>
                    <a:pt x="35" y="68"/>
                    <a:pt x="35" y="68"/>
                    <a:pt x="35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4" y="68"/>
                    <a:pt x="34" y="68"/>
                    <a:pt x="34" y="68"/>
                  </a:cubicBezTo>
                  <a:close/>
                  <a:moveTo>
                    <a:pt x="46" y="97"/>
                  </a:moveTo>
                  <a:cubicBezTo>
                    <a:pt x="46" y="97"/>
                    <a:pt x="46" y="97"/>
                    <a:pt x="46" y="97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46" y="97"/>
                    <a:pt x="46" y="97"/>
                    <a:pt x="46" y="97"/>
                  </a:cubicBezTo>
                  <a:close/>
                  <a:moveTo>
                    <a:pt x="31" y="41"/>
                  </a:moveTo>
                  <a:cubicBezTo>
                    <a:pt x="31" y="41"/>
                    <a:pt x="31" y="41"/>
                    <a:pt x="31" y="41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1" y="40"/>
                    <a:pt x="31" y="41"/>
                  </a:cubicBezTo>
                  <a:close/>
                  <a:moveTo>
                    <a:pt x="21" y="163"/>
                  </a:moveTo>
                  <a:cubicBezTo>
                    <a:pt x="21" y="163"/>
                    <a:pt x="21" y="163"/>
                    <a:pt x="21" y="163"/>
                  </a:cubicBezTo>
                  <a:cubicBezTo>
                    <a:pt x="21" y="163"/>
                    <a:pt x="21" y="163"/>
                    <a:pt x="21" y="163"/>
                  </a:cubicBezTo>
                  <a:cubicBezTo>
                    <a:pt x="21" y="163"/>
                    <a:pt x="21" y="163"/>
                    <a:pt x="21" y="163"/>
                  </a:cubicBezTo>
                  <a:cubicBezTo>
                    <a:pt x="21" y="163"/>
                    <a:pt x="21" y="163"/>
                    <a:pt x="21" y="163"/>
                  </a:cubicBezTo>
                  <a:close/>
                  <a:moveTo>
                    <a:pt x="16" y="198"/>
                  </a:moveTo>
                  <a:cubicBezTo>
                    <a:pt x="16" y="198"/>
                    <a:pt x="16" y="198"/>
                    <a:pt x="17" y="198"/>
                  </a:cubicBezTo>
                  <a:cubicBezTo>
                    <a:pt x="16" y="198"/>
                    <a:pt x="16" y="198"/>
                    <a:pt x="16" y="197"/>
                  </a:cubicBezTo>
                  <a:cubicBezTo>
                    <a:pt x="16" y="197"/>
                    <a:pt x="16" y="198"/>
                    <a:pt x="16" y="198"/>
                  </a:cubicBezTo>
                  <a:cubicBezTo>
                    <a:pt x="16" y="198"/>
                    <a:pt x="16" y="198"/>
                    <a:pt x="16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83" name="Freeform 7"/>
            <p:cNvSpPr>
              <a:spLocks noEditPoints="1"/>
            </p:cNvSpPr>
            <p:nvPr/>
          </p:nvSpPr>
          <p:spPr bwMode="auto">
            <a:xfrm>
              <a:off x="5716588" y="3049588"/>
              <a:ext cx="314325" cy="747713"/>
            </a:xfrm>
            <a:custGeom>
              <a:avLst/>
              <a:gdLst>
                <a:gd name="T0" fmla="*/ 19 w 97"/>
                <a:gd name="T1" fmla="*/ 216 h 228"/>
                <a:gd name="T2" fmla="*/ 0 w 97"/>
                <a:gd name="T3" fmla="*/ 26 h 228"/>
                <a:gd name="T4" fmla="*/ 75 w 97"/>
                <a:gd name="T5" fmla="*/ 7 h 228"/>
                <a:gd name="T6" fmla="*/ 83 w 97"/>
                <a:gd name="T7" fmla="*/ 195 h 228"/>
                <a:gd name="T8" fmla="*/ 66 w 97"/>
                <a:gd name="T9" fmla="*/ 188 h 228"/>
                <a:gd name="T10" fmla="*/ 60 w 97"/>
                <a:gd name="T11" fmla="*/ 219 h 228"/>
                <a:gd name="T12" fmla="*/ 48 w 97"/>
                <a:gd name="T13" fmla="*/ 217 h 228"/>
                <a:gd name="T14" fmla="*/ 55 w 97"/>
                <a:gd name="T15" fmla="*/ 67 h 228"/>
                <a:gd name="T16" fmla="*/ 55 w 97"/>
                <a:gd name="T17" fmla="*/ 43 h 228"/>
                <a:gd name="T18" fmla="*/ 87 w 97"/>
                <a:gd name="T19" fmla="*/ 113 h 228"/>
                <a:gd name="T20" fmla="*/ 89 w 97"/>
                <a:gd name="T21" fmla="*/ 150 h 228"/>
                <a:gd name="T22" fmla="*/ 55 w 97"/>
                <a:gd name="T23" fmla="*/ 27 h 228"/>
                <a:gd name="T24" fmla="*/ 80 w 97"/>
                <a:gd name="T25" fmla="*/ 67 h 228"/>
                <a:gd name="T26" fmla="*/ 59 w 97"/>
                <a:gd name="T27" fmla="*/ 119 h 228"/>
                <a:gd name="T28" fmla="*/ 58 w 97"/>
                <a:gd name="T29" fmla="*/ 94 h 228"/>
                <a:gd name="T30" fmla="*/ 59 w 97"/>
                <a:gd name="T31" fmla="*/ 151 h 228"/>
                <a:gd name="T32" fmla="*/ 90 w 97"/>
                <a:gd name="T33" fmla="*/ 178 h 228"/>
                <a:gd name="T34" fmla="*/ 75 w 97"/>
                <a:gd name="T35" fmla="*/ 89 h 228"/>
                <a:gd name="T36" fmla="*/ 52 w 97"/>
                <a:gd name="T37" fmla="*/ 6 h 228"/>
                <a:gd name="T38" fmla="*/ 33 w 97"/>
                <a:gd name="T39" fmla="*/ 209 h 228"/>
                <a:gd name="T40" fmla="*/ 38 w 97"/>
                <a:gd name="T41" fmla="*/ 15 h 228"/>
                <a:gd name="T42" fmla="*/ 8 w 97"/>
                <a:gd name="T43" fmla="*/ 93 h 228"/>
                <a:gd name="T44" fmla="*/ 61 w 97"/>
                <a:gd name="T45" fmla="*/ 7 h 228"/>
                <a:gd name="T46" fmla="*/ 31 w 97"/>
                <a:gd name="T47" fmla="*/ 87 h 228"/>
                <a:gd name="T48" fmla="*/ 9 w 97"/>
                <a:gd name="T49" fmla="*/ 151 h 228"/>
                <a:gd name="T50" fmla="*/ 54 w 97"/>
                <a:gd name="T51" fmla="*/ 207 h 228"/>
                <a:gd name="T52" fmla="*/ 35 w 97"/>
                <a:gd name="T53" fmla="*/ 78 h 228"/>
                <a:gd name="T54" fmla="*/ 12 w 97"/>
                <a:gd name="T55" fmla="*/ 37 h 228"/>
                <a:gd name="T56" fmla="*/ 15 w 97"/>
                <a:gd name="T57" fmla="*/ 35 h 228"/>
                <a:gd name="T58" fmla="*/ 43 w 97"/>
                <a:gd name="T59" fmla="*/ 212 h 228"/>
                <a:gd name="T60" fmla="*/ 33 w 97"/>
                <a:gd name="T61" fmla="*/ 36 h 228"/>
                <a:gd name="T62" fmla="*/ 18 w 97"/>
                <a:gd name="T63" fmla="*/ 156 h 228"/>
                <a:gd name="T64" fmla="*/ 12 w 97"/>
                <a:gd name="T65" fmla="*/ 31 h 228"/>
                <a:gd name="T66" fmla="*/ 25 w 97"/>
                <a:gd name="T67" fmla="*/ 158 h 228"/>
                <a:gd name="T68" fmla="*/ 53 w 97"/>
                <a:gd name="T69" fmla="*/ 94 h 228"/>
                <a:gd name="T70" fmla="*/ 15 w 97"/>
                <a:gd name="T71" fmla="*/ 42 h 228"/>
                <a:gd name="T72" fmla="*/ 20 w 97"/>
                <a:gd name="T73" fmla="*/ 109 h 228"/>
                <a:gd name="T74" fmla="*/ 49 w 97"/>
                <a:gd name="T75" fmla="*/ 43 h 228"/>
                <a:gd name="T76" fmla="*/ 20 w 97"/>
                <a:gd name="T77" fmla="*/ 158 h 228"/>
                <a:gd name="T78" fmla="*/ 19 w 97"/>
                <a:gd name="T79" fmla="*/ 204 h 228"/>
                <a:gd name="T80" fmla="*/ 14 w 97"/>
                <a:gd name="T81" fmla="*/ 92 h 228"/>
                <a:gd name="T82" fmla="*/ 19 w 97"/>
                <a:gd name="T83" fmla="*/ 94 h 228"/>
                <a:gd name="T84" fmla="*/ 27 w 97"/>
                <a:gd name="T85" fmla="*/ 95 h 228"/>
                <a:gd name="T86" fmla="*/ 9 w 97"/>
                <a:gd name="T87" fmla="*/ 30 h 228"/>
                <a:gd name="T88" fmla="*/ 14 w 97"/>
                <a:gd name="T89" fmla="*/ 86 h 228"/>
                <a:gd name="T90" fmla="*/ 32 w 97"/>
                <a:gd name="T91" fmla="*/ 118 h 228"/>
                <a:gd name="T92" fmla="*/ 34 w 97"/>
                <a:gd name="T93" fmla="*/ 112 h 228"/>
                <a:gd name="T94" fmla="*/ 23 w 97"/>
                <a:gd name="T95" fmla="*/ 16 h 228"/>
                <a:gd name="T96" fmla="*/ 25 w 97"/>
                <a:gd name="T97" fmla="*/ 145 h 228"/>
                <a:gd name="T98" fmla="*/ 9 w 97"/>
                <a:gd name="T99" fmla="*/ 22 h 228"/>
                <a:gd name="T100" fmla="*/ 53 w 97"/>
                <a:gd name="T101" fmla="*/ 106 h 228"/>
                <a:gd name="T102" fmla="*/ 18 w 97"/>
                <a:gd name="T103" fmla="*/ 46 h 228"/>
                <a:gd name="T104" fmla="*/ 47 w 97"/>
                <a:gd name="T105" fmla="*/ 164 h 228"/>
                <a:gd name="T106" fmla="*/ 54 w 97"/>
                <a:gd name="T107" fmla="*/ 31 h 228"/>
                <a:gd name="T108" fmla="*/ 4 w 97"/>
                <a:gd name="T109" fmla="*/ 17 h 228"/>
                <a:gd name="T110" fmla="*/ 13 w 97"/>
                <a:gd name="T111" fmla="*/ 147 h 228"/>
                <a:gd name="T112" fmla="*/ 25 w 97"/>
                <a:gd name="T113" fmla="*/ 202 h 228"/>
                <a:gd name="T114" fmla="*/ 25 w 97"/>
                <a:gd name="T115" fmla="*/ 93 h 228"/>
                <a:gd name="T116" fmla="*/ 25 w 97"/>
                <a:gd name="T117" fmla="*/ 87 h 228"/>
                <a:gd name="T118" fmla="*/ 7 w 97"/>
                <a:gd name="T119" fmla="*/ 74 h 228"/>
                <a:gd name="T120" fmla="*/ 15 w 97"/>
                <a:gd name="T121" fmla="*/ 98 h 228"/>
                <a:gd name="T122" fmla="*/ 33 w 97"/>
                <a:gd name="T123" fmla="*/ 6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7" h="228">
                  <a:moveTo>
                    <a:pt x="94" y="213"/>
                  </a:moveTo>
                  <a:cubicBezTo>
                    <a:pt x="94" y="213"/>
                    <a:pt x="95" y="213"/>
                    <a:pt x="95" y="214"/>
                  </a:cubicBezTo>
                  <a:cubicBezTo>
                    <a:pt x="96" y="214"/>
                    <a:pt x="97" y="215"/>
                    <a:pt x="97" y="216"/>
                  </a:cubicBezTo>
                  <a:cubicBezTo>
                    <a:pt x="97" y="217"/>
                    <a:pt x="97" y="218"/>
                    <a:pt x="96" y="218"/>
                  </a:cubicBezTo>
                  <a:cubicBezTo>
                    <a:pt x="95" y="219"/>
                    <a:pt x="94" y="219"/>
                    <a:pt x="93" y="218"/>
                  </a:cubicBezTo>
                  <a:cubicBezTo>
                    <a:pt x="92" y="218"/>
                    <a:pt x="92" y="218"/>
                    <a:pt x="92" y="218"/>
                  </a:cubicBezTo>
                  <a:cubicBezTo>
                    <a:pt x="85" y="218"/>
                    <a:pt x="79" y="218"/>
                    <a:pt x="73" y="219"/>
                  </a:cubicBezTo>
                  <a:cubicBezTo>
                    <a:pt x="69" y="220"/>
                    <a:pt x="65" y="220"/>
                    <a:pt x="60" y="221"/>
                  </a:cubicBezTo>
                  <a:cubicBezTo>
                    <a:pt x="54" y="222"/>
                    <a:pt x="48" y="223"/>
                    <a:pt x="42" y="223"/>
                  </a:cubicBezTo>
                  <a:cubicBezTo>
                    <a:pt x="41" y="223"/>
                    <a:pt x="41" y="223"/>
                    <a:pt x="40" y="223"/>
                  </a:cubicBezTo>
                  <a:cubicBezTo>
                    <a:pt x="39" y="223"/>
                    <a:pt x="39" y="224"/>
                    <a:pt x="38" y="225"/>
                  </a:cubicBezTo>
                  <a:cubicBezTo>
                    <a:pt x="38" y="227"/>
                    <a:pt x="36" y="228"/>
                    <a:pt x="34" y="227"/>
                  </a:cubicBezTo>
                  <a:cubicBezTo>
                    <a:pt x="34" y="226"/>
                    <a:pt x="33" y="226"/>
                    <a:pt x="33" y="226"/>
                  </a:cubicBezTo>
                  <a:cubicBezTo>
                    <a:pt x="31" y="224"/>
                    <a:pt x="29" y="223"/>
                    <a:pt x="27" y="221"/>
                  </a:cubicBezTo>
                  <a:cubicBezTo>
                    <a:pt x="26" y="220"/>
                    <a:pt x="25" y="220"/>
                    <a:pt x="24" y="219"/>
                  </a:cubicBezTo>
                  <a:cubicBezTo>
                    <a:pt x="23" y="219"/>
                    <a:pt x="23" y="220"/>
                    <a:pt x="22" y="220"/>
                  </a:cubicBezTo>
                  <a:cubicBezTo>
                    <a:pt x="21" y="221"/>
                    <a:pt x="21" y="221"/>
                    <a:pt x="20" y="221"/>
                  </a:cubicBezTo>
                  <a:cubicBezTo>
                    <a:pt x="19" y="220"/>
                    <a:pt x="19" y="219"/>
                    <a:pt x="19" y="219"/>
                  </a:cubicBezTo>
                  <a:cubicBezTo>
                    <a:pt x="19" y="218"/>
                    <a:pt x="19" y="217"/>
                    <a:pt x="19" y="216"/>
                  </a:cubicBezTo>
                  <a:cubicBezTo>
                    <a:pt x="19" y="216"/>
                    <a:pt x="18" y="216"/>
                    <a:pt x="17" y="215"/>
                  </a:cubicBezTo>
                  <a:cubicBezTo>
                    <a:pt x="15" y="214"/>
                    <a:pt x="13" y="213"/>
                    <a:pt x="10" y="212"/>
                  </a:cubicBezTo>
                  <a:cubicBezTo>
                    <a:pt x="10" y="211"/>
                    <a:pt x="9" y="211"/>
                    <a:pt x="8" y="211"/>
                  </a:cubicBezTo>
                  <a:cubicBezTo>
                    <a:pt x="7" y="211"/>
                    <a:pt x="7" y="211"/>
                    <a:pt x="7" y="212"/>
                  </a:cubicBezTo>
                  <a:cubicBezTo>
                    <a:pt x="6" y="212"/>
                    <a:pt x="6" y="213"/>
                    <a:pt x="6" y="213"/>
                  </a:cubicBezTo>
                  <a:cubicBezTo>
                    <a:pt x="4" y="213"/>
                    <a:pt x="4" y="212"/>
                    <a:pt x="3" y="212"/>
                  </a:cubicBezTo>
                  <a:cubicBezTo>
                    <a:pt x="2" y="211"/>
                    <a:pt x="2" y="210"/>
                    <a:pt x="3" y="209"/>
                  </a:cubicBezTo>
                  <a:cubicBezTo>
                    <a:pt x="3" y="208"/>
                    <a:pt x="4" y="207"/>
                    <a:pt x="5" y="208"/>
                  </a:cubicBezTo>
                  <a:cubicBezTo>
                    <a:pt x="4" y="207"/>
                    <a:pt x="4" y="206"/>
                    <a:pt x="4" y="205"/>
                  </a:cubicBezTo>
                  <a:cubicBezTo>
                    <a:pt x="4" y="194"/>
                    <a:pt x="4" y="184"/>
                    <a:pt x="4" y="173"/>
                  </a:cubicBezTo>
                  <a:cubicBezTo>
                    <a:pt x="4" y="173"/>
                    <a:pt x="4" y="172"/>
                    <a:pt x="4" y="171"/>
                  </a:cubicBezTo>
                  <a:cubicBezTo>
                    <a:pt x="4" y="171"/>
                    <a:pt x="3" y="171"/>
                    <a:pt x="3" y="171"/>
                  </a:cubicBezTo>
                  <a:cubicBezTo>
                    <a:pt x="2" y="171"/>
                    <a:pt x="1" y="170"/>
                    <a:pt x="2" y="169"/>
                  </a:cubicBezTo>
                  <a:cubicBezTo>
                    <a:pt x="2" y="168"/>
                    <a:pt x="3" y="168"/>
                    <a:pt x="3" y="167"/>
                  </a:cubicBezTo>
                  <a:cubicBezTo>
                    <a:pt x="4" y="167"/>
                    <a:pt x="4" y="167"/>
                    <a:pt x="4" y="166"/>
                  </a:cubicBezTo>
                  <a:cubicBezTo>
                    <a:pt x="4" y="165"/>
                    <a:pt x="4" y="165"/>
                    <a:pt x="4" y="164"/>
                  </a:cubicBezTo>
                  <a:cubicBezTo>
                    <a:pt x="2" y="150"/>
                    <a:pt x="1" y="136"/>
                    <a:pt x="1" y="123"/>
                  </a:cubicBezTo>
                  <a:cubicBezTo>
                    <a:pt x="1" y="113"/>
                    <a:pt x="1" y="103"/>
                    <a:pt x="1" y="93"/>
                  </a:cubicBezTo>
                  <a:cubicBezTo>
                    <a:pt x="0" y="70"/>
                    <a:pt x="1" y="48"/>
                    <a:pt x="0" y="26"/>
                  </a:cubicBezTo>
                  <a:cubicBezTo>
                    <a:pt x="0" y="21"/>
                    <a:pt x="0" y="17"/>
                    <a:pt x="0" y="12"/>
                  </a:cubicBezTo>
                  <a:cubicBezTo>
                    <a:pt x="0" y="10"/>
                    <a:pt x="0" y="8"/>
                    <a:pt x="0" y="6"/>
                  </a:cubicBezTo>
                  <a:cubicBezTo>
                    <a:pt x="0" y="4"/>
                    <a:pt x="1" y="3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16" y="0"/>
                    <a:pt x="21" y="0"/>
                    <a:pt x="25" y="1"/>
                  </a:cubicBezTo>
                  <a:cubicBezTo>
                    <a:pt x="29" y="1"/>
                    <a:pt x="34" y="1"/>
                    <a:pt x="38" y="1"/>
                  </a:cubicBezTo>
                  <a:cubicBezTo>
                    <a:pt x="41" y="1"/>
                    <a:pt x="44" y="1"/>
                    <a:pt x="46" y="1"/>
                  </a:cubicBezTo>
                  <a:cubicBezTo>
                    <a:pt x="48" y="0"/>
                    <a:pt x="49" y="1"/>
                    <a:pt x="50" y="2"/>
                  </a:cubicBezTo>
                  <a:cubicBezTo>
                    <a:pt x="50" y="2"/>
                    <a:pt x="50" y="2"/>
                    <a:pt x="51" y="2"/>
                  </a:cubicBezTo>
                  <a:cubicBezTo>
                    <a:pt x="51" y="2"/>
                    <a:pt x="51" y="1"/>
                    <a:pt x="52" y="1"/>
                  </a:cubicBezTo>
                  <a:cubicBezTo>
                    <a:pt x="52" y="0"/>
                    <a:pt x="53" y="0"/>
                    <a:pt x="54" y="1"/>
                  </a:cubicBezTo>
                  <a:cubicBezTo>
                    <a:pt x="55" y="1"/>
                    <a:pt x="55" y="2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7" y="4"/>
                    <a:pt x="59" y="4"/>
                    <a:pt x="60" y="4"/>
                  </a:cubicBezTo>
                  <a:cubicBezTo>
                    <a:pt x="64" y="5"/>
                    <a:pt x="68" y="5"/>
                    <a:pt x="71" y="6"/>
                  </a:cubicBezTo>
                  <a:cubicBezTo>
                    <a:pt x="73" y="6"/>
                    <a:pt x="74" y="6"/>
                    <a:pt x="75" y="7"/>
                  </a:cubicBezTo>
                  <a:cubicBezTo>
                    <a:pt x="76" y="8"/>
                    <a:pt x="76" y="8"/>
                    <a:pt x="76" y="9"/>
                  </a:cubicBezTo>
                  <a:cubicBezTo>
                    <a:pt x="77" y="10"/>
                    <a:pt x="77" y="11"/>
                    <a:pt x="77" y="11"/>
                  </a:cubicBezTo>
                  <a:cubicBezTo>
                    <a:pt x="77" y="12"/>
                    <a:pt x="77" y="13"/>
                    <a:pt x="78" y="14"/>
                  </a:cubicBezTo>
                  <a:cubicBezTo>
                    <a:pt x="78" y="15"/>
                    <a:pt x="78" y="16"/>
                    <a:pt x="78" y="17"/>
                  </a:cubicBezTo>
                  <a:cubicBezTo>
                    <a:pt x="78" y="20"/>
                    <a:pt x="78" y="24"/>
                    <a:pt x="78" y="27"/>
                  </a:cubicBezTo>
                  <a:cubicBezTo>
                    <a:pt x="79" y="30"/>
                    <a:pt x="79" y="33"/>
                    <a:pt x="79" y="35"/>
                  </a:cubicBezTo>
                  <a:cubicBezTo>
                    <a:pt x="79" y="43"/>
                    <a:pt x="81" y="51"/>
                    <a:pt x="82" y="59"/>
                  </a:cubicBezTo>
                  <a:cubicBezTo>
                    <a:pt x="82" y="64"/>
                    <a:pt x="83" y="69"/>
                    <a:pt x="83" y="73"/>
                  </a:cubicBezTo>
                  <a:cubicBezTo>
                    <a:pt x="84" y="78"/>
                    <a:pt x="85" y="83"/>
                    <a:pt x="86" y="87"/>
                  </a:cubicBezTo>
                  <a:cubicBezTo>
                    <a:pt x="86" y="91"/>
                    <a:pt x="87" y="95"/>
                    <a:pt x="87" y="99"/>
                  </a:cubicBezTo>
                  <a:cubicBezTo>
                    <a:pt x="88" y="105"/>
                    <a:pt x="89" y="111"/>
                    <a:pt x="90" y="117"/>
                  </a:cubicBezTo>
                  <a:cubicBezTo>
                    <a:pt x="91" y="121"/>
                    <a:pt x="91" y="125"/>
                    <a:pt x="91" y="129"/>
                  </a:cubicBezTo>
                  <a:cubicBezTo>
                    <a:pt x="91" y="140"/>
                    <a:pt x="91" y="151"/>
                    <a:pt x="92" y="162"/>
                  </a:cubicBezTo>
                  <a:cubicBezTo>
                    <a:pt x="92" y="171"/>
                    <a:pt x="92" y="181"/>
                    <a:pt x="93" y="190"/>
                  </a:cubicBezTo>
                  <a:cubicBezTo>
                    <a:pt x="94" y="197"/>
                    <a:pt x="94" y="204"/>
                    <a:pt x="94" y="212"/>
                  </a:cubicBezTo>
                  <a:cubicBezTo>
                    <a:pt x="94" y="212"/>
                    <a:pt x="94" y="213"/>
                    <a:pt x="94" y="213"/>
                  </a:cubicBezTo>
                  <a:close/>
                  <a:moveTo>
                    <a:pt x="75" y="195"/>
                  </a:moveTo>
                  <a:cubicBezTo>
                    <a:pt x="76" y="195"/>
                    <a:pt x="77" y="195"/>
                    <a:pt x="78" y="195"/>
                  </a:cubicBezTo>
                  <a:cubicBezTo>
                    <a:pt x="80" y="195"/>
                    <a:pt x="82" y="195"/>
                    <a:pt x="83" y="195"/>
                  </a:cubicBezTo>
                  <a:cubicBezTo>
                    <a:pt x="85" y="195"/>
                    <a:pt x="86" y="195"/>
                    <a:pt x="86" y="197"/>
                  </a:cubicBezTo>
                  <a:cubicBezTo>
                    <a:pt x="86" y="198"/>
                    <a:pt x="86" y="199"/>
                    <a:pt x="86" y="199"/>
                  </a:cubicBezTo>
                  <a:cubicBezTo>
                    <a:pt x="86" y="200"/>
                    <a:pt x="86" y="200"/>
                    <a:pt x="87" y="201"/>
                  </a:cubicBezTo>
                  <a:cubicBezTo>
                    <a:pt x="87" y="202"/>
                    <a:pt x="87" y="203"/>
                    <a:pt x="87" y="204"/>
                  </a:cubicBezTo>
                  <a:cubicBezTo>
                    <a:pt x="87" y="205"/>
                    <a:pt x="85" y="205"/>
                    <a:pt x="84" y="205"/>
                  </a:cubicBezTo>
                  <a:cubicBezTo>
                    <a:pt x="83" y="205"/>
                    <a:pt x="83" y="204"/>
                    <a:pt x="82" y="203"/>
                  </a:cubicBezTo>
                  <a:cubicBezTo>
                    <a:pt x="82" y="202"/>
                    <a:pt x="82" y="201"/>
                    <a:pt x="82" y="200"/>
                  </a:cubicBezTo>
                  <a:cubicBezTo>
                    <a:pt x="83" y="199"/>
                    <a:pt x="83" y="198"/>
                    <a:pt x="84" y="197"/>
                  </a:cubicBezTo>
                  <a:cubicBezTo>
                    <a:pt x="83" y="197"/>
                    <a:pt x="82" y="197"/>
                    <a:pt x="82" y="197"/>
                  </a:cubicBezTo>
                  <a:cubicBezTo>
                    <a:pt x="80" y="197"/>
                    <a:pt x="78" y="198"/>
                    <a:pt x="75" y="198"/>
                  </a:cubicBezTo>
                  <a:cubicBezTo>
                    <a:pt x="75" y="198"/>
                    <a:pt x="74" y="197"/>
                    <a:pt x="73" y="197"/>
                  </a:cubicBezTo>
                  <a:cubicBezTo>
                    <a:pt x="72" y="196"/>
                    <a:pt x="71" y="195"/>
                    <a:pt x="72" y="194"/>
                  </a:cubicBezTo>
                  <a:cubicBezTo>
                    <a:pt x="72" y="193"/>
                    <a:pt x="73" y="193"/>
                    <a:pt x="73" y="193"/>
                  </a:cubicBezTo>
                  <a:cubicBezTo>
                    <a:pt x="74" y="192"/>
                    <a:pt x="76" y="190"/>
                    <a:pt x="77" y="189"/>
                  </a:cubicBezTo>
                  <a:cubicBezTo>
                    <a:pt x="79" y="187"/>
                    <a:pt x="82" y="185"/>
                    <a:pt x="84" y="183"/>
                  </a:cubicBezTo>
                  <a:cubicBezTo>
                    <a:pt x="85" y="182"/>
                    <a:pt x="85" y="182"/>
                    <a:pt x="85" y="182"/>
                  </a:cubicBezTo>
                  <a:cubicBezTo>
                    <a:pt x="82" y="183"/>
                    <a:pt x="80" y="184"/>
                    <a:pt x="77" y="185"/>
                  </a:cubicBezTo>
                  <a:cubicBezTo>
                    <a:pt x="75" y="186"/>
                    <a:pt x="72" y="187"/>
                    <a:pt x="69" y="188"/>
                  </a:cubicBezTo>
                  <a:cubicBezTo>
                    <a:pt x="68" y="188"/>
                    <a:pt x="67" y="188"/>
                    <a:pt x="66" y="188"/>
                  </a:cubicBezTo>
                  <a:cubicBezTo>
                    <a:pt x="65" y="189"/>
                    <a:pt x="64" y="188"/>
                    <a:pt x="64" y="188"/>
                  </a:cubicBezTo>
                  <a:cubicBezTo>
                    <a:pt x="64" y="187"/>
                    <a:pt x="64" y="186"/>
                    <a:pt x="64" y="185"/>
                  </a:cubicBezTo>
                  <a:cubicBezTo>
                    <a:pt x="65" y="185"/>
                    <a:pt x="66" y="184"/>
                    <a:pt x="67" y="183"/>
                  </a:cubicBezTo>
                  <a:cubicBezTo>
                    <a:pt x="71" y="180"/>
                    <a:pt x="75" y="176"/>
                    <a:pt x="80" y="172"/>
                  </a:cubicBezTo>
                  <a:cubicBezTo>
                    <a:pt x="80" y="172"/>
                    <a:pt x="80" y="172"/>
                    <a:pt x="81" y="171"/>
                  </a:cubicBezTo>
                  <a:cubicBezTo>
                    <a:pt x="80" y="171"/>
                    <a:pt x="80" y="171"/>
                    <a:pt x="79" y="171"/>
                  </a:cubicBezTo>
                  <a:cubicBezTo>
                    <a:pt x="76" y="173"/>
                    <a:pt x="72" y="175"/>
                    <a:pt x="68" y="176"/>
                  </a:cubicBezTo>
                  <a:cubicBezTo>
                    <a:pt x="66" y="177"/>
                    <a:pt x="64" y="178"/>
                    <a:pt x="61" y="178"/>
                  </a:cubicBezTo>
                  <a:cubicBezTo>
                    <a:pt x="61" y="180"/>
                    <a:pt x="61" y="182"/>
                    <a:pt x="61" y="185"/>
                  </a:cubicBezTo>
                  <a:cubicBezTo>
                    <a:pt x="62" y="188"/>
                    <a:pt x="62" y="192"/>
                    <a:pt x="62" y="196"/>
                  </a:cubicBezTo>
                  <a:cubicBezTo>
                    <a:pt x="62" y="197"/>
                    <a:pt x="63" y="197"/>
                    <a:pt x="63" y="197"/>
                  </a:cubicBezTo>
                  <a:cubicBezTo>
                    <a:pt x="65" y="198"/>
                    <a:pt x="67" y="199"/>
                    <a:pt x="69" y="200"/>
                  </a:cubicBezTo>
                  <a:cubicBezTo>
                    <a:pt x="73" y="203"/>
                    <a:pt x="78" y="204"/>
                    <a:pt x="82" y="205"/>
                  </a:cubicBezTo>
                  <a:cubicBezTo>
                    <a:pt x="84" y="206"/>
                    <a:pt x="86" y="206"/>
                    <a:pt x="88" y="206"/>
                  </a:cubicBezTo>
                  <a:cubicBezTo>
                    <a:pt x="88" y="198"/>
                    <a:pt x="88" y="191"/>
                    <a:pt x="87" y="184"/>
                  </a:cubicBezTo>
                  <a:cubicBezTo>
                    <a:pt x="83" y="187"/>
                    <a:pt x="76" y="193"/>
                    <a:pt x="75" y="195"/>
                  </a:cubicBezTo>
                  <a:close/>
                  <a:moveTo>
                    <a:pt x="38" y="219"/>
                  </a:moveTo>
                  <a:cubicBezTo>
                    <a:pt x="40" y="220"/>
                    <a:pt x="40" y="220"/>
                    <a:pt x="42" y="220"/>
                  </a:cubicBezTo>
                  <a:cubicBezTo>
                    <a:pt x="48" y="220"/>
                    <a:pt x="54" y="219"/>
                    <a:pt x="60" y="219"/>
                  </a:cubicBezTo>
                  <a:cubicBezTo>
                    <a:pt x="64" y="218"/>
                    <a:pt x="69" y="217"/>
                    <a:pt x="73" y="217"/>
                  </a:cubicBezTo>
                  <a:cubicBezTo>
                    <a:pt x="78" y="216"/>
                    <a:pt x="83" y="216"/>
                    <a:pt x="88" y="215"/>
                  </a:cubicBezTo>
                  <a:cubicBezTo>
                    <a:pt x="88" y="215"/>
                    <a:pt x="89" y="215"/>
                    <a:pt x="89" y="215"/>
                  </a:cubicBezTo>
                  <a:cubicBezTo>
                    <a:pt x="89" y="215"/>
                    <a:pt x="88" y="214"/>
                    <a:pt x="88" y="214"/>
                  </a:cubicBezTo>
                  <a:cubicBezTo>
                    <a:pt x="84" y="215"/>
                    <a:pt x="81" y="214"/>
                    <a:pt x="78" y="213"/>
                  </a:cubicBezTo>
                  <a:cubicBezTo>
                    <a:pt x="76" y="212"/>
                    <a:pt x="74" y="212"/>
                    <a:pt x="73" y="210"/>
                  </a:cubicBezTo>
                  <a:cubicBezTo>
                    <a:pt x="73" y="211"/>
                    <a:pt x="72" y="211"/>
                    <a:pt x="70" y="211"/>
                  </a:cubicBezTo>
                  <a:cubicBezTo>
                    <a:pt x="70" y="210"/>
                    <a:pt x="69" y="211"/>
                    <a:pt x="68" y="211"/>
                  </a:cubicBezTo>
                  <a:cubicBezTo>
                    <a:pt x="66" y="213"/>
                    <a:pt x="64" y="214"/>
                    <a:pt x="62" y="215"/>
                  </a:cubicBezTo>
                  <a:cubicBezTo>
                    <a:pt x="62" y="216"/>
                    <a:pt x="61" y="216"/>
                    <a:pt x="60" y="217"/>
                  </a:cubicBezTo>
                  <a:cubicBezTo>
                    <a:pt x="59" y="217"/>
                    <a:pt x="58" y="216"/>
                    <a:pt x="58" y="215"/>
                  </a:cubicBezTo>
                  <a:cubicBezTo>
                    <a:pt x="58" y="214"/>
                    <a:pt x="58" y="214"/>
                    <a:pt x="58" y="213"/>
                  </a:cubicBezTo>
                  <a:cubicBezTo>
                    <a:pt x="59" y="212"/>
                    <a:pt x="60" y="210"/>
                    <a:pt x="60" y="209"/>
                  </a:cubicBezTo>
                  <a:cubicBezTo>
                    <a:pt x="60" y="209"/>
                    <a:pt x="60" y="208"/>
                    <a:pt x="61" y="208"/>
                  </a:cubicBezTo>
                  <a:cubicBezTo>
                    <a:pt x="60" y="207"/>
                    <a:pt x="60" y="207"/>
                    <a:pt x="60" y="208"/>
                  </a:cubicBezTo>
                  <a:cubicBezTo>
                    <a:pt x="59" y="208"/>
                    <a:pt x="59" y="209"/>
                    <a:pt x="58" y="209"/>
                  </a:cubicBezTo>
                  <a:cubicBezTo>
                    <a:pt x="56" y="212"/>
                    <a:pt x="53" y="214"/>
                    <a:pt x="51" y="217"/>
                  </a:cubicBezTo>
                  <a:cubicBezTo>
                    <a:pt x="51" y="217"/>
                    <a:pt x="51" y="218"/>
                    <a:pt x="50" y="218"/>
                  </a:cubicBezTo>
                  <a:cubicBezTo>
                    <a:pt x="49" y="218"/>
                    <a:pt x="48" y="218"/>
                    <a:pt x="48" y="217"/>
                  </a:cubicBezTo>
                  <a:cubicBezTo>
                    <a:pt x="48" y="216"/>
                    <a:pt x="48" y="216"/>
                    <a:pt x="49" y="215"/>
                  </a:cubicBezTo>
                  <a:cubicBezTo>
                    <a:pt x="49" y="213"/>
                    <a:pt x="50" y="210"/>
                    <a:pt x="51" y="208"/>
                  </a:cubicBezTo>
                  <a:cubicBezTo>
                    <a:pt x="51" y="207"/>
                    <a:pt x="51" y="207"/>
                    <a:pt x="52" y="206"/>
                  </a:cubicBezTo>
                  <a:cubicBezTo>
                    <a:pt x="50" y="206"/>
                    <a:pt x="50" y="207"/>
                    <a:pt x="50" y="207"/>
                  </a:cubicBezTo>
                  <a:cubicBezTo>
                    <a:pt x="47" y="211"/>
                    <a:pt x="44" y="214"/>
                    <a:pt x="42" y="218"/>
                  </a:cubicBezTo>
                  <a:cubicBezTo>
                    <a:pt x="42" y="218"/>
                    <a:pt x="41" y="219"/>
                    <a:pt x="41" y="219"/>
                  </a:cubicBezTo>
                  <a:cubicBezTo>
                    <a:pt x="40" y="219"/>
                    <a:pt x="40" y="219"/>
                    <a:pt x="39" y="219"/>
                  </a:cubicBezTo>
                  <a:cubicBezTo>
                    <a:pt x="39" y="219"/>
                    <a:pt x="39" y="218"/>
                    <a:pt x="39" y="218"/>
                  </a:cubicBezTo>
                  <a:cubicBezTo>
                    <a:pt x="39" y="217"/>
                    <a:pt x="39" y="217"/>
                    <a:pt x="39" y="216"/>
                  </a:cubicBezTo>
                  <a:cubicBezTo>
                    <a:pt x="40" y="214"/>
                    <a:pt x="40" y="212"/>
                    <a:pt x="41" y="210"/>
                  </a:cubicBezTo>
                  <a:cubicBezTo>
                    <a:pt x="41" y="209"/>
                    <a:pt x="41" y="209"/>
                    <a:pt x="41" y="209"/>
                  </a:cubicBezTo>
                  <a:cubicBezTo>
                    <a:pt x="41" y="209"/>
                    <a:pt x="41" y="208"/>
                    <a:pt x="41" y="208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39" y="211"/>
                    <a:pt x="37" y="213"/>
                    <a:pt x="36" y="215"/>
                  </a:cubicBezTo>
                  <a:cubicBezTo>
                    <a:pt x="35" y="216"/>
                    <a:pt x="34" y="217"/>
                    <a:pt x="33" y="218"/>
                  </a:cubicBezTo>
                  <a:cubicBezTo>
                    <a:pt x="33" y="219"/>
                    <a:pt x="32" y="219"/>
                    <a:pt x="31" y="220"/>
                  </a:cubicBezTo>
                  <a:cubicBezTo>
                    <a:pt x="33" y="221"/>
                    <a:pt x="34" y="221"/>
                    <a:pt x="36" y="222"/>
                  </a:cubicBezTo>
                  <a:cubicBezTo>
                    <a:pt x="36" y="220"/>
                    <a:pt x="37" y="219"/>
                    <a:pt x="38" y="219"/>
                  </a:cubicBezTo>
                  <a:close/>
                  <a:moveTo>
                    <a:pt x="55" y="67"/>
                  </a:moveTo>
                  <a:cubicBezTo>
                    <a:pt x="56" y="67"/>
                    <a:pt x="56" y="67"/>
                    <a:pt x="57" y="67"/>
                  </a:cubicBezTo>
                  <a:cubicBezTo>
                    <a:pt x="60" y="65"/>
                    <a:pt x="64" y="63"/>
                    <a:pt x="67" y="62"/>
                  </a:cubicBezTo>
                  <a:cubicBezTo>
                    <a:pt x="68" y="62"/>
                    <a:pt x="69" y="61"/>
                    <a:pt x="70" y="61"/>
                  </a:cubicBezTo>
                  <a:cubicBezTo>
                    <a:pt x="71" y="61"/>
                    <a:pt x="72" y="61"/>
                    <a:pt x="73" y="62"/>
                  </a:cubicBezTo>
                  <a:cubicBezTo>
                    <a:pt x="73" y="63"/>
                    <a:pt x="73" y="64"/>
                    <a:pt x="73" y="65"/>
                  </a:cubicBezTo>
                  <a:cubicBezTo>
                    <a:pt x="72" y="66"/>
                    <a:pt x="71" y="66"/>
                    <a:pt x="71" y="67"/>
                  </a:cubicBezTo>
                  <a:cubicBezTo>
                    <a:pt x="69" y="69"/>
                    <a:pt x="67" y="71"/>
                    <a:pt x="65" y="73"/>
                  </a:cubicBezTo>
                  <a:cubicBezTo>
                    <a:pt x="63" y="75"/>
                    <a:pt x="61" y="77"/>
                    <a:pt x="59" y="78"/>
                  </a:cubicBezTo>
                  <a:cubicBezTo>
                    <a:pt x="58" y="79"/>
                    <a:pt x="58" y="79"/>
                    <a:pt x="58" y="80"/>
                  </a:cubicBezTo>
                  <a:cubicBezTo>
                    <a:pt x="59" y="80"/>
                    <a:pt x="59" y="80"/>
                    <a:pt x="60" y="80"/>
                  </a:cubicBezTo>
                  <a:cubicBezTo>
                    <a:pt x="64" y="78"/>
                    <a:pt x="68" y="76"/>
                    <a:pt x="73" y="74"/>
                  </a:cubicBezTo>
                  <a:cubicBezTo>
                    <a:pt x="74" y="74"/>
                    <a:pt x="75" y="73"/>
                    <a:pt x="77" y="74"/>
                  </a:cubicBezTo>
                  <a:cubicBezTo>
                    <a:pt x="77" y="66"/>
                    <a:pt x="76" y="57"/>
                    <a:pt x="76" y="49"/>
                  </a:cubicBezTo>
                  <a:cubicBezTo>
                    <a:pt x="74" y="51"/>
                    <a:pt x="71" y="53"/>
                    <a:pt x="69" y="55"/>
                  </a:cubicBezTo>
                  <a:cubicBezTo>
                    <a:pt x="65" y="59"/>
                    <a:pt x="60" y="62"/>
                    <a:pt x="56" y="66"/>
                  </a:cubicBezTo>
                  <a:cubicBezTo>
                    <a:pt x="56" y="66"/>
                    <a:pt x="55" y="66"/>
                    <a:pt x="55" y="67"/>
                  </a:cubicBezTo>
                  <a:close/>
                  <a:moveTo>
                    <a:pt x="54" y="43"/>
                  </a:moveTo>
                  <a:cubicBezTo>
                    <a:pt x="54" y="43"/>
                    <a:pt x="54" y="43"/>
                    <a:pt x="54" y="43"/>
                  </a:cubicBezTo>
                  <a:cubicBezTo>
                    <a:pt x="54" y="43"/>
                    <a:pt x="55" y="43"/>
                    <a:pt x="55" y="43"/>
                  </a:cubicBezTo>
                  <a:cubicBezTo>
                    <a:pt x="59" y="41"/>
                    <a:pt x="62" y="40"/>
                    <a:pt x="66" y="38"/>
                  </a:cubicBezTo>
                  <a:cubicBezTo>
                    <a:pt x="67" y="38"/>
                    <a:pt x="67" y="38"/>
                    <a:pt x="68" y="38"/>
                  </a:cubicBezTo>
                  <a:cubicBezTo>
                    <a:pt x="69" y="38"/>
                    <a:pt x="69" y="38"/>
                    <a:pt x="70" y="38"/>
                  </a:cubicBezTo>
                  <a:cubicBezTo>
                    <a:pt x="70" y="39"/>
                    <a:pt x="70" y="40"/>
                    <a:pt x="70" y="40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7" y="44"/>
                    <a:pt x="65" y="46"/>
                    <a:pt x="62" y="48"/>
                  </a:cubicBezTo>
                  <a:cubicBezTo>
                    <a:pt x="60" y="50"/>
                    <a:pt x="57" y="52"/>
                    <a:pt x="55" y="55"/>
                  </a:cubicBezTo>
                  <a:cubicBezTo>
                    <a:pt x="55" y="55"/>
                    <a:pt x="54" y="55"/>
                    <a:pt x="54" y="56"/>
                  </a:cubicBezTo>
                  <a:cubicBezTo>
                    <a:pt x="55" y="56"/>
                    <a:pt x="55" y="56"/>
                    <a:pt x="55" y="55"/>
                  </a:cubicBezTo>
                  <a:cubicBezTo>
                    <a:pt x="59" y="54"/>
                    <a:pt x="62" y="52"/>
                    <a:pt x="66" y="50"/>
                  </a:cubicBezTo>
                  <a:cubicBezTo>
                    <a:pt x="68" y="49"/>
                    <a:pt x="70" y="48"/>
                    <a:pt x="72" y="47"/>
                  </a:cubicBezTo>
                  <a:cubicBezTo>
                    <a:pt x="74" y="46"/>
                    <a:pt x="75" y="46"/>
                    <a:pt x="76" y="47"/>
                  </a:cubicBezTo>
                  <a:cubicBezTo>
                    <a:pt x="76" y="44"/>
                    <a:pt x="76" y="28"/>
                    <a:pt x="75" y="27"/>
                  </a:cubicBezTo>
                  <a:cubicBezTo>
                    <a:pt x="68" y="32"/>
                    <a:pt x="61" y="37"/>
                    <a:pt x="54" y="43"/>
                  </a:cubicBezTo>
                  <a:close/>
                  <a:moveTo>
                    <a:pt x="89" y="150"/>
                  </a:moveTo>
                  <a:cubicBezTo>
                    <a:pt x="89" y="150"/>
                    <a:pt x="89" y="149"/>
                    <a:pt x="89" y="149"/>
                  </a:cubicBezTo>
                  <a:cubicBezTo>
                    <a:pt x="89" y="143"/>
                    <a:pt x="89" y="137"/>
                    <a:pt x="88" y="131"/>
                  </a:cubicBezTo>
                  <a:cubicBezTo>
                    <a:pt x="88" y="125"/>
                    <a:pt x="88" y="120"/>
                    <a:pt x="87" y="114"/>
                  </a:cubicBezTo>
                  <a:cubicBezTo>
                    <a:pt x="87" y="114"/>
                    <a:pt x="87" y="113"/>
                    <a:pt x="87" y="113"/>
                  </a:cubicBezTo>
                  <a:cubicBezTo>
                    <a:pt x="86" y="114"/>
                    <a:pt x="84" y="115"/>
                    <a:pt x="83" y="116"/>
                  </a:cubicBezTo>
                  <a:cubicBezTo>
                    <a:pt x="83" y="117"/>
                    <a:pt x="83" y="117"/>
                    <a:pt x="83" y="118"/>
                  </a:cubicBezTo>
                  <a:cubicBezTo>
                    <a:pt x="83" y="119"/>
                    <a:pt x="83" y="121"/>
                    <a:pt x="83" y="122"/>
                  </a:cubicBezTo>
                  <a:cubicBezTo>
                    <a:pt x="83" y="123"/>
                    <a:pt x="83" y="124"/>
                    <a:pt x="83" y="124"/>
                  </a:cubicBezTo>
                  <a:cubicBezTo>
                    <a:pt x="84" y="124"/>
                    <a:pt x="85" y="124"/>
                    <a:pt x="85" y="124"/>
                  </a:cubicBezTo>
                  <a:cubicBezTo>
                    <a:pt x="87" y="124"/>
                    <a:pt x="88" y="125"/>
                    <a:pt x="87" y="127"/>
                  </a:cubicBezTo>
                  <a:cubicBezTo>
                    <a:pt x="87" y="127"/>
                    <a:pt x="86" y="127"/>
                    <a:pt x="86" y="128"/>
                  </a:cubicBezTo>
                  <a:cubicBezTo>
                    <a:pt x="85" y="128"/>
                    <a:pt x="85" y="129"/>
                    <a:pt x="84" y="129"/>
                  </a:cubicBezTo>
                  <a:cubicBezTo>
                    <a:pt x="84" y="129"/>
                    <a:pt x="83" y="130"/>
                    <a:pt x="84" y="131"/>
                  </a:cubicBezTo>
                  <a:cubicBezTo>
                    <a:pt x="84" y="133"/>
                    <a:pt x="84" y="135"/>
                    <a:pt x="84" y="137"/>
                  </a:cubicBezTo>
                  <a:cubicBezTo>
                    <a:pt x="84" y="137"/>
                    <a:pt x="84" y="137"/>
                    <a:pt x="84" y="137"/>
                  </a:cubicBezTo>
                  <a:cubicBezTo>
                    <a:pt x="84" y="137"/>
                    <a:pt x="85" y="137"/>
                    <a:pt x="85" y="137"/>
                  </a:cubicBezTo>
                  <a:cubicBezTo>
                    <a:pt x="86" y="137"/>
                    <a:pt x="86" y="137"/>
                    <a:pt x="87" y="138"/>
                  </a:cubicBezTo>
                  <a:cubicBezTo>
                    <a:pt x="87" y="139"/>
                    <a:pt x="87" y="139"/>
                    <a:pt x="86" y="140"/>
                  </a:cubicBezTo>
                  <a:cubicBezTo>
                    <a:pt x="86" y="140"/>
                    <a:pt x="86" y="141"/>
                    <a:pt x="85" y="141"/>
                  </a:cubicBezTo>
                  <a:cubicBezTo>
                    <a:pt x="85" y="141"/>
                    <a:pt x="84" y="142"/>
                    <a:pt x="84" y="143"/>
                  </a:cubicBezTo>
                  <a:cubicBezTo>
                    <a:pt x="85" y="144"/>
                    <a:pt x="85" y="146"/>
                    <a:pt x="85" y="148"/>
                  </a:cubicBezTo>
                  <a:cubicBezTo>
                    <a:pt x="85" y="149"/>
                    <a:pt x="85" y="150"/>
                    <a:pt x="85" y="151"/>
                  </a:cubicBezTo>
                  <a:cubicBezTo>
                    <a:pt x="86" y="151"/>
                    <a:pt x="88" y="151"/>
                    <a:pt x="89" y="150"/>
                  </a:cubicBezTo>
                  <a:close/>
                  <a:moveTo>
                    <a:pt x="61" y="174"/>
                  </a:moveTo>
                  <a:cubicBezTo>
                    <a:pt x="61" y="174"/>
                    <a:pt x="61" y="174"/>
                    <a:pt x="62" y="174"/>
                  </a:cubicBezTo>
                  <a:cubicBezTo>
                    <a:pt x="67" y="169"/>
                    <a:pt x="72" y="165"/>
                    <a:pt x="78" y="160"/>
                  </a:cubicBezTo>
                  <a:cubicBezTo>
                    <a:pt x="79" y="159"/>
                    <a:pt x="81" y="158"/>
                    <a:pt x="82" y="157"/>
                  </a:cubicBezTo>
                  <a:cubicBezTo>
                    <a:pt x="83" y="156"/>
                    <a:pt x="83" y="156"/>
                    <a:pt x="82" y="155"/>
                  </a:cubicBezTo>
                  <a:cubicBezTo>
                    <a:pt x="75" y="158"/>
                    <a:pt x="68" y="160"/>
                    <a:pt x="60" y="163"/>
                  </a:cubicBezTo>
                  <a:cubicBezTo>
                    <a:pt x="61" y="167"/>
                    <a:pt x="61" y="171"/>
                    <a:pt x="61" y="174"/>
                  </a:cubicBezTo>
                  <a:close/>
                  <a:moveTo>
                    <a:pt x="61" y="29"/>
                  </a:moveTo>
                  <a:cubicBezTo>
                    <a:pt x="61" y="29"/>
                    <a:pt x="61" y="29"/>
                    <a:pt x="61" y="29"/>
                  </a:cubicBezTo>
                  <a:cubicBezTo>
                    <a:pt x="66" y="27"/>
                    <a:pt x="70" y="24"/>
                    <a:pt x="75" y="22"/>
                  </a:cubicBezTo>
                  <a:cubicBezTo>
                    <a:pt x="75" y="20"/>
                    <a:pt x="75" y="18"/>
                    <a:pt x="75" y="16"/>
                  </a:cubicBezTo>
                  <a:cubicBezTo>
                    <a:pt x="75" y="15"/>
                    <a:pt x="74" y="14"/>
                    <a:pt x="73" y="14"/>
                  </a:cubicBezTo>
                  <a:cubicBezTo>
                    <a:pt x="73" y="14"/>
                    <a:pt x="72" y="13"/>
                    <a:pt x="72" y="13"/>
                  </a:cubicBezTo>
                  <a:cubicBezTo>
                    <a:pt x="71" y="13"/>
                    <a:pt x="69" y="13"/>
                    <a:pt x="68" y="12"/>
                  </a:cubicBezTo>
                  <a:cubicBezTo>
                    <a:pt x="67" y="12"/>
                    <a:pt x="67" y="12"/>
                    <a:pt x="66" y="13"/>
                  </a:cubicBezTo>
                  <a:cubicBezTo>
                    <a:pt x="62" y="18"/>
                    <a:pt x="58" y="22"/>
                    <a:pt x="54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8"/>
                  </a:cubicBezTo>
                  <a:cubicBezTo>
                    <a:pt x="54" y="27"/>
                    <a:pt x="55" y="27"/>
                    <a:pt x="55" y="27"/>
                  </a:cubicBezTo>
                  <a:cubicBezTo>
                    <a:pt x="59" y="24"/>
                    <a:pt x="64" y="21"/>
                    <a:pt x="68" y="19"/>
                  </a:cubicBezTo>
                  <a:cubicBezTo>
                    <a:pt x="68" y="18"/>
                    <a:pt x="69" y="18"/>
                    <a:pt x="70" y="18"/>
                  </a:cubicBezTo>
                  <a:cubicBezTo>
                    <a:pt x="70" y="18"/>
                    <a:pt x="71" y="18"/>
                    <a:pt x="71" y="18"/>
                  </a:cubicBezTo>
                  <a:cubicBezTo>
                    <a:pt x="71" y="19"/>
                    <a:pt x="71" y="19"/>
                    <a:pt x="71" y="20"/>
                  </a:cubicBezTo>
                  <a:cubicBezTo>
                    <a:pt x="71" y="20"/>
                    <a:pt x="70" y="21"/>
                    <a:pt x="70" y="21"/>
                  </a:cubicBezTo>
                  <a:cubicBezTo>
                    <a:pt x="67" y="23"/>
                    <a:pt x="65" y="26"/>
                    <a:pt x="62" y="28"/>
                  </a:cubicBezTo>
                  <a:cubicBezTo>
                    <a:pt x="62" y="28"/>
                    <a:pt x="61" y="29"/>
                    <a:pt x="61" y="29"/>
                  </a:cubicBezTo>
                  <a:close/>
                  <a:moveTo>
                    <a:pt x="58" y="123"/>
                  </a:moveTo>
                  <a:cubicBezTo>
                    <a:pt x="58" y="126"/>
                    <a:pt x="58" y="131"/>
                    <a:pt x="58" y="132"/>
                  </a:cubicBezTo>
                  <a:cubicBezTo>
                    <a:pt x="59" y="132"/>
                    <a:pt x="59" y="132"/>
                    <a:pt x="60" y="131"/>
                  </a:cubicBezTo>
                  <a:cubicBezTo>
                    <a:pt x="64" y="128"/>
                    <a:pt x="68" y="125"/>
                    <a:pt x="73" y="122"/>
                  </a:cubicBezTo>
                  <a:cubicBezTo>
                    <a:pt x="75" y="120"/>
                    <a:pt x="77" y="118"/>
                    <a:pt x="79" y="116"/>
                  </a:cubicBezTo>
                  <a:cubicBezTo>
                    <a:pt x="80" y="116"/>
                    <a:pt x="80" y="116"/>
                    <a:pt x="80" y="114"/>
                  </a:cubicBezTo>
                  <a:cubicBezTo>
                    <a:pt x="72" y="117"/>
                    <a:pt x="65" y="120"/>
                    <a:pt x="58" y="123"/>
                  </a:cubicBezTo>
                  <a:close/>
                  <a:moveTo>
                    <a:pt x="87" y="110"/>
                  </a:moveTo>
                  <a:cubicBezTo>
                    <a:pt x="87" y="110"/>
                    <a:pt x="87" y="110"/>
                    <a:pt x="86" y="110"/>
                  </a:cubicBezTo>
                  <a:cubicBezTo>
                    <a:pt x="86" y="106"/>
                    <a:pt x="85" y="101"/>
                    <a:pt x="85" y="97"/>
                  </a:cubicBezTo>
                  <a:cubicBezTo>
                    <a:pt x="84" y="94"/>
                    <a:pt x="83" y="90"/>
                    <a:pt x="83" y="86"/>
                  </a:cubicBezTo>
                  <a:cubicBezTo>
                    <a:pt x="82" y="80"/>
                    <a:pt x="81" y="74"/>
                    <a:pt x="80" y="67"/>
                  </a:cubicBezTo>
                  <a:cubicBezTo>
                    <a:pt x="80" y="65"/>
                    <a:pt x="79" y="63"/>
                    <a:pt x="79" y="60"/>
                  </a:cubicBezTo>
                  <a:cubicBezTo>
                    <a:pt x="79" y="61"/>
                    <a:pt x="79" y="61"/>
                    <a:pt x="79" y="62"/>
                  </a:cubicBezTo>
                  <a:cubicBezTo>
                    <a:pt x="79" y="67"/>
                    <a:pt x="80" y="73"/>
                    <a:pt x="80" y="78"/>
                  </a:cubicBezTo>
                  <a:cubicBezTo>
                    <a:pt x="80" y="81"/>
                    <a:pt x="80" y="84"/>
                    <a:pt x="81" y="87"/>
                  </a:cubicBezTo>
                  <a:cubicBezTo>
                    <a:pt x="81" y="90"/>
                    <a:pt x="81" y="93"/>
                    <a:pt x="81" y="96"/>
                  </a:cubicBezTo>
                  <a:cubicBezTo>
                    <a:pt x="81" y="97"/>
                    <a:pt x="81" y="97"/>
                    <a:pt x="82" y="97"/>
                  </a:cubicBezTo>
                  <a:cubicBezTo>
                    <a:pt x="82" y="98"/>
                    <a:pt x="82" y="99"/>
                    <a:pt x="82" y="100"/>
                  </a:cubicBezTo>
                  <a:cubicBezTo>
                    <a:pt x="82" y="100"/>
                    <a:pt x="81" y="101"/>
                    <a:pt x="81" y="101"/>
                  </a:cubicBezTo>
                  <a:cubicBezTo>
                    <a:pt x="82" y="104"/>
                    <a:pt x="82" y="107"/>
                    <a:pt x="82" y="110"/>
                  </a:cubicBezTo>
                  <a:cubicBezTo>
                    <a:pt x="82" y="110"/>
                    <a:pt x="82" y="110"/>
                    <a:pt x="82" y="111"/>
                  </a:cubicBezTo>
                  <a:cubicBezTo>
                    <a:pt x="84" y="110"/>
                    <a:pt x="85" y="110"/>
                    <a:pt x="87" y="110"/>
                  </a:cubicBezTo>
                  <a:close/>
                  <a:moveTo>
                    <a:pt x="83" y="152"/>
                  </a:moveTo>
                  <a:cubicBezTo>
                    <a:pt x="82" y="149"/>
                    <a:pt x="82" y="147"/>
                    <a:pt x="82" y="144"/>
                  </a:cubicBezTo>
                  <a:cubicBezTo>
                    <a:pt x="75" y="149"/>
                    <a:pt x="67" y="154"/>
                    <a:pt x="61" y="160"/>
                  </a:cubicBezTo>
                  <a:cubicBezTo>
                    <a:pt x="68" y="158"/>
                    <a:pt x="75" y="155"/>
                    <a:pt x="83" y="152"/>
                  </a:cubicBezTo>
                  <a:close/>
                  <a:moveTo>
                    <a:pt x="80" y="112"/>
                  </a:moveTo>
                  <a:cubicBezTo>
                    <a:pt x="79" y="109"/>
                    <a:pt x="79" y="106"/>
                    <a:pt x="79" y="103"/>
                  </a:cubicBezTo>
                  <a:cubicBezTo>
                    <a:pt x="75" y="106"/>
                    <a:pt x="72" y="109"/>
                    <a:pt x="68" y="112"/>
                  </a:cubicBezTo>
                  <a:cubicBezTo>
                    <a:pt x="65" y="114"/>
                    <a:pt x="62" y="117"/>
                    <a:pt x="59" y="119"/>
                  </a:cubicBezTo>
                  <a:cubicBezTo>
                    <a:pt x="58" y="120"/>
                    <a:pt x="58" y="120"/>
                    <a:pt x="58" y="121"/>
                  </a:cubicBezTo>
                  <a:cubicBezTo>
                    <a:pt x="65" y="118"/>
                    <a:pt x="72" y="115"/>
                    <a:pt x="80" y="112"/>
                  </a:cubicBezTo>
                  <a:close/>
                  <a:moveTo>
                    <a:pt x="59" y="146"/>
                  </a:moveTo>
                  <a:cubicBezTo>
                    <a:pt x="66" y="140"/>
                    <a:pt x="74" y="134"/>
                    <a:pt x="81" y="128"/>
                  </a:cubicBezTo>
                  <a:cubicBezTo>
                    <a:pt x="80" y="129"/>
                    <a:pt x="59" y="137"/>
                    <a:pt x="58" y="138"/>
                  </a:cubicBezTo>
                  <a:cubicBezTo>
                    <a:pt x="58" y="141"/>
                    <a:pt x="59" y="143"/>
                    <a:pt x="59" y="146"/>
                  </a:cubicBezTo>
                  <a:close/>
                  <a:moveTo>
                    <a:pt x="58" y="117"/>
                  </a:moveTo>
                  <a:cubicBezTo>
                    <a:pt x="59" y="116"/>
                    <a:pt x="59" y="116"/>
                    <a:pt x="59" y="116"/>
                  </a:cubicBezTo>
                  <a:cubicBezTo>
                    <a:pt x="63" y="112"/>
                    <a:pt x="68" y="109"/>
                    <a:pt x="72" y="106"/>
                  </a:cubicBezTo>
                  <a:cubicBezTo>
                    <a:pt x="73" y="105"/>
                    <a:pt x="75" y="103"/>
                    <a:pt x="77" y="102"/>
                  </a:cubicBezTo>
                  <a:cubicBezTo>
                    <a:pt x="77" y="101"/>
                    <a:pt x="77" y="101"/>
                    <a:pt x="77" y="101"/>
                  </a:cubicBezTo>
                  <a:cubicBezTo>
                    <a:pt x="71" y="103"/>
                    <a:pt x="64" y="106"/>
                    <a:pt x="58" y="108"/>
                  </a:cubicBezTo>
                  <a:cubicBezTo>
                    <a:pt x="58" y="111"/>
                    <a:pt x="58" y="114"/>
                    <a:pt x="58" y="117"/>
                  </a:cubicBezTo>
                  <a:close/>
                  <a:moveTo>
                    <a:pt x="78" y="85"/>
                  </a:moveTo>
                  <a:cubicBezTo>
                    <a:pt x="78" y="82"/>
                    <a:pt x="77" y="79"/>
                    <a:pt x="77" y="76"/>
                  </a:cubicBezTo>
                  <a:cubicBezTo>
                    <a:pt x="76" y="78"/>
                    <a:pt x="75" y="79"/>
                    <a:pt x="74" y="80"/>
                  </a:cubicBezTo>
                  <a:cubicBezTo>
                    <a:pt x="72" y="82"/>
                    <a:pt x="70" y="83"/>
                    <a:pt x="68" y="85"/>
                  </a:cubicBezTo>
                  <a:cubicBezTo>
                    <a:pt x="65" y="88"/>
                    <a:pt x="62" y="90"/>
                    <a:pt x="59" y="93"/>
                  </a:cubicBezTo>
                  <a:cubicBezTo>
                    <a:pt x="58" y="93"/>
                    <a:pt x="58" y="94"/>
                    <a:pt x="58" y="94"/>
                  </a:cubicBezTo>
                  <a:cubicBezTo>
                    <a:pt x="61" y="93"/>
                    <a:pt x="65" y="91"/>
                    <a:pt x="68" y="90"/>
                  </a:cubicBezTo>
                  <a:cubicBezTo>
                    <a:pt x="71" y="88"/>
                    <a:pt x="74" y="87"/>
                    <a:pt x="78" y="85"/>
                  </a:cubicBezTo>
                  <a:close/>
                  <a:moveTo>
                    <a:pt x="83" y="159"/>
                  </a:moveTo>
                  <a:cubicBezTo>
                    <a:pt x="80" y="161"/>
                    <a:pt x="66" y="173"/>
                    <a:pt x="65" y="175"/>
                  </a:cubicBezTo>
                  <a:cubicBezTo>
                    <a:pt x="71" y="172"/>
                    <a:pt x="78" y="170"/>
                    <a:pt x="84" y="167"/>
                  </a:cubicBezTo>
                  <a:cubicBezTo>
                    <a:pt x="84" y="164"/>
                    <a:pt x="83" y="162"/>
                    <a:pt x="83" y="159"/>
                  </a:cubicBezTo>
                  <a:close/>
                  <a:moveTo>
                    <a:pt x="80" y="119"/>
                  </a:moveTo>
                  <a:cubicBezTo>
                    <a:pt x="73" y="124"/>
                    <a:pt x="66" y="129"/>
                    <a:pt x="60" y="134"/>
                  </a:cubicBezTo>
                  <a:cubicBezTo>
                    <a:pt x="60" y="135"/>
                    <a:pt x="60" y="135"/>
                    <a:pt x="60" y="135"/>
                  </a:cubicBezTo>
                  <a:cubicBezTo>
                    <a:pt x="67" y="132"/>
                    <a:pt x="74" y="129"/>
                    <a:pt x="81" y="126"/>
                  </a:cubicBezTo>
                  <a:cubicBezTo>
                    <a:pt x="80" y="123"/>
                    <a:pt x="80" y="121"/>
                    <a:pt x="80" y="119"/>
                  </a:cubicBezTo>
                  <a:close/>
                  <a:moveTo>
                    <a:pt x="68" y="185"/>
                  </a:moveTo>
                  <a:cubicBezTo>
                    <a:pt x="68" y="185"/>
                    <a:pt x="68" y="185"/>
                    <a:pt x="68" y="185"/>
                  </a:cubicBezTo>
                  <a:cubicBezTo>
                    <a:pt x="74" y="184"/>
                    <a:pt x="80" y="181"/>
                    <a:pt x="86" y="179"/>
                  </a:cubicBezTo>
                  <a:cubicBezTo>
                    <a:pt x="85" y="176"/>
                    <a:pt x="85" y="174"/>
                    <a:pt x="85" y="171"/>
                  </a:cubicBezTo>
                  <a:cubicBezTo>
                    <a:pt x="79" y="176"/>
                    <a:pt x="74" y="181"/>
                    <a:pt x="68" y="185"/>
                  </a:cubicBezTo>
                  <a:close/>
                  <a:moveTo>
                    <a:pt x="79" y="142"/>
                  </a:moveTo>
                  <a:cubicBezTo>
                    <a:pt x="79" y="142"/>
                    <a:pt x="79" y="142"/>
                    <a:pt x="79" y="142"/>
                  </a:cubicBezTo>
                  <a:cubicBezTo>
                    <a:pt x="73" y="145"/>
                    <a:pt x="66" y="148"/>
                    <a:pt x="59" y="151"/>
                  </a:cubicBezTo>
                  <a:cubicBezTo>
                    <a:pt x="59" y="153"/>
                    <a:pt x="59" y="155"/>
                    <a:pt x="60" y="157"/>
                  </a:cubicBezTo>
                  <a:cubicBezTo>
                    <a:pt x="66" y="152"/>
                    <a:pt x="73" y="147"/>
                    <a:pt x="79" y="142"/>
                  </a:cubicBezTo>
                  <a:close/>
                  <a:moveTo>
                    <a:pt x="59" y="105"/>
                  </a:moveTo>
                  <a:cubicBezTo>
                    <a:pt x="59" y="105"/>
                    <a:pt x="60" y="105"/>
                    <a:pt x="60" y="105"/>
                  </a:cubicBezTo>
                  <a:cubicBezTo>
                    <a:pt x="66" y="102"/>
                    <a:pt x="72" y="100"/>
                    <a:pt x="79" y="97"/>
                  </a:cubicBezTo>
                  <a:cubicBezTo>
                    <a:pt x="79" y="95"/>
                    <a:pt x="78" y="93"/>
                    <a:pt x="78" y="91"/>
                  </a:cubicBezTo>
                  <a:cubicBezTo>
                    <a:pt x="78" y="91"/>
                    <a:pt x="78" y="91"/>
                    <a:pt x="78" y="90"/>
                  </a:cubicBezTo>
                  <a:cubicBezTo>
                    <a:pt x="72" y="95"/>
                    <a:pt x="66" y="100"/>
                    <a:pt x="59" y="105"/>
                  </a:cubicBezTo>
                  <a:close/>
                  <a:moveTo>
                    <a:pt x="81" y="132"/>
                  </a:moveTo>
                  <a:cubicBezTo>
                    <a:pt x="75" y="137"/>
                    <a:pt x="68" y="141"/>
                    <a:pt x="62" y="146"/>
                  </a:cubicBezTo>
                  <a:cubicBezTo>
                    <a:pt x="62" y="146"/>
                    <a:pt x="62" y="146"/>
                    <a:pt x="62" y="146"/>
                  </a:cubicBezTo>
                  <a:cubicBezTo>
                    <a:pt x="69" y="144"/>
                    <a:pt x="75" y="141"/>
                    <a:pt x="82" y="138"/>
                  </a:cubicBezTo>
                  <a:cubicBezTo>
                    <a:pt x="81" y="136"/>
                    <a:pt x="81" y="134"/>
                    <a:pt x="81" y="132"/>
                  </a:cubicBezTo>
                  <a:close/>
                  <a:moveTo>
                    <a:pt x="89" y="154"/>
                  </a:moveTo>
                  <a:cubicBezTo>
                    <a:pt x="88" y="155"/>
                    <a:pt x="87" y="155"/>
                    <a:pt x="87" y="156"/>
                  </a:cubicBezTo>
                  <a:cubicBezTo>
                    <a:pt x="85" y="157"/>
                    <a:pt x="85" y="158"/>
                    <a:pt x="85" y="159"/>
                  </a:cubicBezTo>
                  <a:cubicBezTo>
                    <a:pt x="86" y="163"/>
                    <a:pt x="87" y="168"/>
                    <a:pt x="87" y="173"/>
                  </a:cubicBezTo>
                  <a:cubicBezTo>
                    <a:pt x="88" y="174"/>
                    <a:pt x="88" y="176"/>
                    <a:pt x="88" y="178"/>
                  </a:cubicBezTo>
                  <a:cubicBezTo>
                    <a:pt x="89" y="178"/>
                    <a:pt x="89" y="178"/>
                    <a:pt x="90" y="178"/>
                  </a:cubicBezTo>
                  <a:cubicBezTo>
                    <a:pt x="89" y="170"/>
                    <a:pt x="89" y="162"/>
                    <a:pt x="89" y="154"/>
                  </a:cubicBezTo>
                  <a:close/>
                  <a:moveTo>
                    <a:pt x="73" y="77"/>
                  </a:moveTo>
                  <a:cubicBezTo>
                    <a:pt x="73" y="77"/>
                    <a:pt x="73" y="77"/>
                    <a:pt x="73" y="77"/>
                  </a:cubicBezTo>
                  <a:cubicBezTo>
                    <a:pt x="68" y="79"/>
                    <a:pt x="63" y="81"/>
                    <a:pt x="59" y="83"/>
                  </a:cubicBezTo>
                  <a:cubicBezTo>
                    <a:pt x="58" y="83"/>
                    <a:pt x="58" y="84"/>
                    <a:pt x="58" y="84"/>
                  </a:cubicBezTo>
                  <a:cubicBezTo>
                    <a:pt x="58" y="86"/>
                    <a:pt x="58" y="87"/>
                    <a:pt x="58" y="89"/>
                  </a:cubicBezTo>
                  <a:cubicBezTo>
                    <a:pt x="58" y="89"/>
                    <a:pt x="58" y="89"/>
                    <a:pt x="58" y="90"/>
                  </a:cubicBezTo>
                  <a:cubicBezTo>
                    <a:pt x="59" y="89"/>
                    <a:pt x="72" y="78"/>
                    <a:pt x="73" y="77"/>
                  </a:cubicBezTo>
                  <a:close/>
                  <a:moveTo>
                    <a:pt x="70" y="64"/>
                  </a:moveTo>
                  <a:cubicBezTo>
                    <a:pt x="65" y="65"/>
                    <a:pt x="61" y="67"/>
                    <a:pt x="57" y="69"/>
                  </a:cubicBezTo>
                  <a:cubicBezTo>
                    <a:pt x="57" y="71"/>
                    <a:pt x="58" y="73"/>
                    <a:pt x="58" y="76"/>
                  </a:cubicBezTo>
                  <a:cubicBezTo>
                    <a:pt x="62" y="72"/>
                    <a:pt x="67" y="68"/>
                    <a:pt x="70" y="64"/>
                  </a:cubicBezTo>
                  <a:close/>
                  <a:moveTo>
                    <a:pt x="75" y="89"/>
                  </a:moveTo>
                  <a:cubicBezTo>
                    <a:pt x="75" y="89"/>
                    <a:pt x="75" y="89"/>
                    <a:pt x="75" y="89"/>
                  </a:cubicBezTo>
                  <a:cubicBezTo>
                    <a:pt x="75" y="89"/>
                    <a:pt x="74" y="89"/>
                    <a:pt x="74" y="90"/>
                  </a:cubicBezTo>
                  <a:cubicBezTo>
                    <a:pt x="69" y="92"/>
                    <a:pt x="65" y="94"/>
                    <a:pt x="60" y="96"/>
                  </a:cubicBezTo>
                  <a:cubicBezTo>
                    <a:pt x="57" y="98"/>
                    <a:pt x="58" y="97"/>
                    <a:pt x="58" y="100"/>
                  </a:cubicBezTo>
                  <a:cubicBezTo>
                    <a:pt x="58" y="101"/>
                    <a:pt x="58" y="102"/>
                    <a:pt x="58" y="103"/>
                  </a:cubicBezTo>
                  <a:cubicBezTo>
                    <a:pt x="64" y="98"/>
                    <a:pt x="70" y="94"/>
                    <a:pt x="75" y="89"/>
                  </a:cubicBezTo>
                  <a:close/>
                  <a:moveTo>
                    <a:pt x="54" y="59"/>
                  </a:moveTo>
                  <a:cubicBezTo>
                    <a:pt x="54" y="60"/>
                    <a:pt x="55" y="62"/>
                    <a:pt x="55" y="64"/>
                  </a:cubicBezTo>
                  <a:cubicBezTo>
                    <a:pt x="60" y="59"/>
                    <a:pt x="65" y="55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65" y="53"/>
                    <a:pt x="60" y="56"/>
                    <a:pt x="54" y="59"/>
                  </a:cubicBezTo>
                  <a:close/>
                  <a:moveTo>
                    <a:pt x="54" y="52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8" y="48"/>
                    <a:pt x="62" y="45"/>
                    <a:pt x="65" y="42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1" y="43"/>
                    <a:pt x="58" y="44"/>
                    <a:pt x="54" y="46"/>
                  </a:cubicBezTo>
                  <a:cubicBezTo>
                    <a:pt x="54" y="48"/>
                    <a:pt x="54" y="50"/>
                    <a:pt x="54" y="52"/>
                  </a:cubicBezTo>
                  <a:close/>
                  <a:moveTo>
                    <a:pt x="26" y="17"/>
                  </a:moveTo>
                  <a:cubicBezTo>
                    <a:pt x="28" y="16"/>
                    <a:pt x="38" y="11"/>
                    <a:pt x="38" y="10"/>
                  </a:cubicBezTo>
                  <a:cubicBezTo>
                    <a:pt x="36" y="10"/>
                    <a:pt x="34" y="10"/>
                    <a:pt x="31" y="10"/>
                  </a:cubicBezTo>
                  <a:cubicBezTo>
                    <a:pt x="31" y="10"/>
                    <a:pt x="31" y="11"/>
                    <a:pt x="30" y="11"/>
                  </a:cubicBezTo>
                  <a:cubicBezTo>
                    <a:pt x="29" y="12"/>
                    <a:pt x="28" y="13"/>
                    <a:pt x="26" y="13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5"/>
                    <a:pt x="26" y="16"/>
                    <a:pt x="26" y="17"/>
                  </a:cubicBezTo>
                  <a:close/>
                  <a:moveTo>
                    <a:pt x="52" y="6"/>
                  </a:moveTo>
                  <a:cubicBezTo>
                    <a:pt x="53" y="8"/>
                    <a:pt x="53" y="11"/>
                    <a:pt x="53" y="14"/>
                  </a:cubicBezTo>
                  <a:cubicBezTo>
                    <a:pt x="55" y="13"/>
                    <a:pt x="59" y="12"/>
                    <a:pt x="61" y="10"/>
                  </a:cubicBezTo>
                  <a:cubicBezTo>
                    <a:pt x="59" y="9"/>
                    <a:pt x="56" y="8"/>
                    <a:pt x="54" y="6"/>
                  </a:cubicBezTo>
                  <a:cubicBezTo>
                    <a:pt x="54" y="6"/>
                    <a:pt x="53" y="6"/>
                    <a:pt x="53" y="6"/>
                  </a:cubicBezTo>
                  <a:cubicBezTo>
                    <a:pt x="53" y="6"/>
                    <a:pt x="53" y="6"/>
                    <a:pt x="52" y="6"/>
                  </a:cubicBezTo>
                  <a:close/>
                  <a:moveTo>
                    <a:pt x="63" y="13"/>
                  </a:moveTo>
                  <a:cubicBezTo>
                    <a:pt x="63" y="13"/>
                    <a:pt x="63" y="13"/>
                    <a:pt x="63" y="13"/>
                  </a:cubicBezTo>
                  <a:cubicBezTo>
                    <a:pt x="60" y="14"/>
                    <a:pt x="57" y="16"/>
                    <a:pt x="54" y="17"/>
                  </a:cubicBezTo>
                  <a:cubicBezTo>
                    <a:pt x="54" y="17"/>
                    <a:pt x="53" y="18"/>
                    <a:pt x="53" y="18"/>
                  </a:cubicBezTo>
                  <a:cubicBezTo>
                    <a:pt x="54" y="20"/>
                    <a:pt x="54" y="21"/>
                    <a:pt x="54" y="23"/>
                  </a:cubicBezTo>
                  <a:cubicBezTo>
                    <a:pt x="57" y="20"/>
                    <a:pt x="60" y="16"/>
                    <a:pt x="63" y="13"/>
                  </a:cubicBezTo>
                  <a:close/>
                  <a:moveTo>
                    <a:pt x="69" y="28"/>
                  </a:moveTo>
                  <a:cubicBezTo>
                    <a:pt x="69" y="28"/>
                    <a:pt x="69" y="28"/>
                    <a:pt x="69" y="28"/>
                  </a:cubicBezTo>
                  <a:cubicBezTo>
                    <a:pt x="68" y="28"/>
                    <a:pt x="68" y="28"/>
                    <a:pt x="68" y="29"/>
                  </a:cubicBezTo>
                  <a:cubicBezTo>
                    <a:pt x="64" y="30"/>
                    <a:pt x="61" y="32"/>
                    <a:pt x="58" y="34"/>
                  </a:cubicBezTo>
                  <a:cubicBezTo>
                    <a:pt x="57" y="34"/>
                    <a:pt x="55" y="35"/>
                    <a:pt x="54" y="35"/>
                  </a:cubicBezTo>
                  <a:cubicBezTo>
                    <a:pt x="54" y="36"/>
                    <a:pt x="53" y="38"/>
                    <a:pt x="54" y="39"/>
                  </a:cubicBezTo>
                  <a:cubicBezTo>
                    <a:pt x="59" y="36"/>
                    <a:pt x="64" y="32"/>
                    <a:pt x="69" y="28"/>
                  </a:cubicBezTo>
                  <a:close/>
                  <a:moveTo>
                    <a:pt x="33" y="209"/>
                  </a:moveTo>
                  <a:cubicBezTo>
                    <a:pt x="33" y="209"/>
                    <a:pt x="33" y="209"/>
                    <a:pt x="33" y="209"/>
                  </a:cubicBezTo>
                  <a:cubicBezTo>
                    <a:pt x="30" y="212"/>
                    <a:pt x="28" y="214"/>
                    <a:pt x="26" y="217"/>
                  </a:cubicBezTo>
                  <a:cubicBezTo>
                    <a:pt x="27" y="218"/>
                    <a:pt x="29" y="219"/>
                    <a:pt x="30" y="219"/>
                  </a:cubicBezTo>
                  <a:cubicBezTo>
                    <a:pt x="30" y="217"/>
                    <a:pt x="31" y="216"/>
                    <a:pt x="31" y="214"/>
                  </a:cubicBezTo>
                  <a:cubicBezTo>
                    <a:pt x="32" y="213"/>
                    <a:pt x="32" y="211"/>
                    <a:pt x="33" y="209"/>
                  </a:cubicBezTo>
                  <a:close/>
                  <a:moveTo>
                    <a:pt x="23" y="216"/>
                  </a:moveTo>
                  <a:cubicBezTo>
                    <a:pt x="26" y="213"/>
                    <a:pt x="28" y="211"/>
                    <a:pt x="30" y="208"/>
                  </a:cubicBezTo>
                  <a:cubicBezTo>
                    <a:pt x="28" y="208"/>
                    <a:pt x="27" y="208"/>
                    <a:pt x="25" y="209"/>
                  </a:cubicBezTo>
                  <a:cubicBezTo>
                    <a:pt x="24" y="209"/>
                    <a:pt x="24" y="209"/>
                    <a:pt x="24" y="210"/>
                  </a:cubicBezTo>
                  <a:cubicBezTo>
                    <a:pt x="23" y="211"/>
                    <a:pt x="23" y="212"/>
                    <a:pt x="23" y="213"/>
                  </a:cubicBezTo>
                  <a:cubicBezTo>
                    <a:pt x="22" y="214"/>
                    <a:pt x="22" y="214"/>
                    <a:pt x="22" y="215"/>
                  </a:cubicBezTo>
                  <a:cubicBezTo>
                    <a:pt x="23" y="215"/>
                    <a:pt x="23" y="215"/>
                    <a:pt x="23" y="216"/>
                  </a:cubicBezTo>
                  <a:close/>
                  <a:moveTo>
                    <a:pt x="38" y="15"/>
                  </a:moveTo>
                  <a:cubicBezTo>
                    <a:pt x="35" y="16"/>
                    <a:pt x="32" y="18"/>
                    <a:pt x="30" y="19"/>
                  </a:cubicBezTo>
                  <a:cubicBezTo>
                    <a:pt x="30" y="20"/>
                    <a:pt x="30" y="21"/>
                    <a:pt x="30" y="22"/>
                  </a:cubicBezTo>
                  <a:cubicBezTo>
                    <a:pt x="32" y="21"/>
                    <a:pt x="33" y="21"/>
                    <a:pt x="34" y="20"/>
                  </a:cubicBezTo>
                  <a:cubicBezTo>
                    <a:pt x="35" y="19"/>
                    <a:pt x="37" y="19"/>
                    <a:pt x="37" y="18"/>
                  </a:cubicBezTo>
                  <a:cubicBezTo>
                    <a:pt x="38" y="17"/>
                    <a:pt x="38" y="16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lose/>
                  <a:moveTo>
                    <a:pt x="88" y="208"/>
                  </a:moveTo>
                  <a:cubicBezTo>
                    <a:pt x="89" y="209"/>
                    <a:pt x="90" y="210"/>
                    <a:pt x="91" y="211"/>
                  </a:cubicBezTo>
                  <a:cubicBezTo>
                    <a:pt x="92" y="201"/>
                    <a:pt x="91" y="191"/>
                    <a:pt x="90" y="181"/>
                  </a:cubicBezTo>
                  <a:cubicBezTo>
                    <a:pt x="89" y="181"/>
                    <a:pt x="89" y="182"/>
                    <a:pt x="89" y="183"/>
                  </a:cubicBezTo>
                  <a:cubicBezTo>
                    <a:pt x="89" y="187"/>
                    <a:pt x="90" y="191"/>
                    <a:pt x="90" y="195"/>
                  </a:cubicBezTo>
                  <a:cubicBezTo>
                    <a:pt x="91" y="198"/>
                    <a:pt x="91" y="202"/>
                    <a:pt x="91" y="206"/>
                  </a:cubicBezTo>
                  <a:cubicBezTo>
                    <a:pt x="91" y="207"/>
                    <a:pt x="90" y="208"/>
                    <a:pt x="89" y="208"/>
                  </a:cubicBezTo>
                  <a:cubicBezTo>
                    <a:pt x="89" y="208"/>
                    <a:pt x="89" y="208"/>
                    <a:pt x="88" y="208"/>
                  </a:cubicBezTo>
                  <a:close/>
                  <a:moveTo>
                    <a:pt x="8" y="93"/>
                  </a:moveTo>
                  <a:cubicBezTo>
                    <a:pt x="8" y="94"/>
                    <a:pt x="8" y="94"/>
                    <a:pt x="8" y="94"/>
                  </a:cubicBezTo>
                  <a:cubicBezTo>
                    <a:pt x="8" y="98"/>
                    <a:pt x="8" y="102"/>
                    <a:pt x="8" y="106"/>
                  </a:cubicBezTo>
                  <a:cubicBezTo>
                    <a:pt x="8" y="107"/>
                    <a:pt x="8" y="108"/>
                    <a:pt x="8" y="110"/>
                  </a:cubicBezTo>
                  <a:cubicBezTo>
                    <a:pt x="10" y="109"/>
                    <a:pt x="10" y="109"/>
                    <a:pt x="10" y="107"/>
                  </a:cubicBezTo>
                  <a:cubicBezTo>
                    <a:pt x="10" y="106"/>
                    <a:pt x="10" y="104"/>
                    <a:pt x="10" y="103"/>
                  </a:cubicBezTo>
                  <a:cubicBezTo>
                    <a:pt x="10" y="102"/>
                    <a:pt x="9" y="102"/>
                    <a:pt x="9" y="102"/>
                  </a:cubicBezTo>
                  <a:cubicBezTo>
                    <a:pt x="9" y="101"/>
                    <a:pt x="9" y="100"/>
                    <a:pt x="9" y="99"/>
                  </a:cubicBezTo>
                  <a:cubicBezTo>
                    <a:pt x="9" y="99"/>
                    <a:pt x="9" y="99"/>
                    <a:pt x="9" y="98"/>
                  </a:cubicBezTo>
                  <a:cubicBezTo>
                    <a:pt x="9" y="97"/>
                    <a:pt x="9" y="96"/>
                    <a:pt x="9" y="94"/>
                  </a:cubicBezTo>
                  <a:cubicBezTo>
                    <a:pt x="9" y="94"/>
                    <a:pt x="9" y="93"/>
                    <a:pt x="8" y="93"/>
                  </a:cubicBezTo>
                  <a:close/>
                  <a:moveTo>
                    <a:pt x="32" y="31"/>
                  </a:moveTo>
                  <a:cubicBezTo>
                    <a:pt x="34" y="30"/>
                    <a:pt x="35" y="30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7"/>
                    <a:pt x="37" y="26"/>
                    <a:pt x="37" y="24"/>
                  </a:cubicBezTo>
                  <a:cubicBezTo>
                    <a:pt x="35" y="25"/>
                    <a:pt x="33" y="26"/>
                    <a:pt x="31" y="27"/>
                  </a:cubicBezTo>
                  <a:cubicBezTo>
                    <a:pt x="32" y="29"/>
                    <a:pt x="32" y="30"/>
                    <a:pt x="32" y="31"/>
                  </a:cubicBezTo>
                  <a:close/>
                  <a:moveTo>
                    <a:pt x="18" y="83"/>
                  </a:moveTo>
                  <a:cubicBezTo>
                    <a:pt x="18" y="83"/>
                    <a:pt x="19" y="83"/>
                    <a:pt x="19" y="83"/>
                  </a:cubicBezTo>
                  <a:cubicBezTo>
                    <a:pt x="21" y="82"/>
                    <a:pt x="22" y="80"/>
                    <a:pt x="24" y="79"/>
                  </a:cubicBezTo>
                  <a:cubicBezTo>
                    <a:pt x="25" y="79"/>
                    <a:pt x="25" y="78"/>
                    <a:pt x="25" y="77"/>
                  </a:cubicBezTo>
                  <a:cubicBezTo>
                    <a:pt x="22" y="78"/>
                    <a:pt x="20" y="79"/>
                    <a:pt x="17" y="80"/>
                  </a:cubicBezTo>
                  <a:cubicBezTo>
                    <a:pt x="17" y="81"/>
                    <a:pt x="18" y="82"/>
                    <a:pt x="18" y="83"/>
                  </a:cubicBezTo>
                  <a:close/>
                  <a:moveTo>
                    <a:pt x="20" y="214"/>
                  </a:moveTo>
                  <a:cubicBezTo>
                    <a:pt x="20" y="212"/>
                    <a:pt x="20" y="211"/>
                    <a:pt x="21" y="209"/>
                  </a:cubicBezTo>
                  <a:cubicBezTo>
                    <a:pt x="18" y="209"/>
                    <a:pt x="15" y="210"/>
                    <a:pt x="13" y="210"/>
                  </a:cubicBezTo>
                  <a:cubicBezTo>
                    <a:pt x="13" y="210"/>
                    <a:pt x="13" y="210"/>
                    <a:pt x="13" y="210"/>
                  </a:cubicBezTo>
                  <a:cubicBezTo>
                    <a:pt x="12" y="210"/>
                    <a:pt x="13" y="210"/>
                    <a:pt x="12" y="210"/>
                  </a:cubicBezTo>
                  <a:cubicBezTo>
                    <a:pt x="15" y="211"/>
                    <a:pt x="17" y="212"/>
                    <a:pt x="20" y="214"/>
                  </a:cubicBezTo>
                  <a:close/>
                  <a:moveTo>
                    <a:pt x="61" y="7"/>
                  </a:move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2" y="8"/>
                    <a:pt x="62" y="8"/>
                  </a:cubicBezTo>
                  <a:cubicBezTo>
                    <a:pt x="63" y="8"/>
                    <a:pt x="65" y="9"/>
                    <a:pt x="66" y="8"/>
                  </a:cubicBezTo>
                  <a:cubicBezTo>
                    <a:pt x="67" y="8"/>
                    <a:pt x="68" y="8"/>
                    <a:pt x="68" y="9"/>
                  </a:cubicBezTo>
                  <a:cubicBezTo>
                    <a:pt x="68" y="10"/>
                    <a:pt x="68" y="10"/>
                    <a:pt x="69" y="10"/>
                  </a:cubicBezTo>
                  <a:cubicBezTo>
                    <a:pt x="70" y="10"/>
                    <a:pt x="72" y="11"/>
                    <a:pt x="74" y="11"/>
                  </a:cubicBezTo>
                  <a:cubicBezTo>
                    <a:pt x="74" y="10"/>
                    <a:pt x="73" y="9"/>
                    <a:pt x="72" y="9"/>
                  </a:cubicBezTo>
                  <a:cubicBezTo>
                    <a:pt x="70" y="8"/>
                    <a:pt x="68" y="8"/>
                    <a:pt x="65" y="7"/>
                  </a:cubicBezTo>
                  <a:cubicBezTo>
                    <a:pt x="64" y="7"/>
                    <a:pt x="63" y="7"/>
                    <a:pt x="61" y="7"/>
                  </a:cubicBezTo>
                  <a:close/>
                  <a:moveTo>
                    <a:pt x="31" y="101"/>
                  </a:moveTo>
                  <a:cubicBezTo>
                    <a:pt x="32" y="100"/>
                    <a:pt x="33" y="100"/>
                    <a:pt x="34" y="99"/>
                  </a:cubicBezTo>
                  <a:cubicBezTo>
                    <a:pt x="35" y="99"/>
                    <a:pt x="35" y="99"/>
                    <a:pt x="35" y="98"/>
                  </a:cubicBezTo>
                  <a:cubicBezTo>
                    <a:pt x="35" y="97"/>
                    <a:pt x="35" y="96"/>
                    <a:pt x="35" y="94"/>
                  </a:cubicBezTo>
                  <a:cubicBezTo>
                    <a:pt x="34" y="95"/>
                    <a:pt x="32" y="96"/>
                    <a:pt x="31" y="97"/>
                  </a:cubicBezTo>
                  <a:cubicBezTo>
                    <a:pt x="31" y="97"/>
                    <a:pt x="31" y="98"/>
                    <a:pt x="31" y="98"/>
                  </a:cubicBezTo>
                  <a:cubicBezTo>
                    <a:pt x="31" y="99"/>
                    <a:pt x="31" y="100"/>
                    <a:pt x="31" y="101"/>
                  </a:cubicBezTo>
                  <a:close/>
                  <a:moveTo>
                    <a:pt x="35" y="84"/>
                  </a:moveTo>
                  <a:cubicBezTo>
                    <a:pt x="33" y="85"/>
                    <a:pt x="32" y="86"/>
                    <a:pt x="31" y="87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31" y="88"/>
                    <a:pt x="31" y="89"/>
                    <a:pt x="31" y="90"/>
                  </a:cubicBezTo>
                  <a:cubicBezTo>
                    <a:pt x="32" y="90"/>
                    <a:pt x="34" y="89"/>
                    <a:pt x="35" y="88"/>
                  </a:cubicBezTo>
                  <a:cubicBezTo>
                    <a:pt x="35" y="87"/>
                    <a:pt x="35" y="86"/>
                    <a:pt x="35" y="84"/>
                  </a:cubicBezTo>
                  <a:close/>
                  <a:moveTo>
                    <a:pt x="25" y="59"/>
                  </a:moveTo>
                  <a:cubicBezTo>
                    <a:pt x="24" y="59"/>
                    <a:pt x="23" y="60"/>
                    <a:pt x="22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1" y="62"/>
                    <a:pt x="21" y="63"/>
                    <a:pt x="21" y="64"/>
                  </a:cubicBezTo>
                  <a:cubicBezTo>
                    <a:pt x="23" y="64"/>
                    <a:pt x="24" y="63"/>
                    <a:pt x="25" y="63"/>
                  </a:cubicBezTo>
                  <a:cubicBezTo>
                    <a:pt x="25" y="63"/>
                    <a:pt x="25" y="62"/>
                    <a:pt x="25" y="62"/>
                  </a:cubicBezTo>
                  <a:cubicBezTo>
                    <a:pt x="25" y="61"/>
                    <a:pt x="25" y="60"/>
                    <a:pt x="25" y="59"/>
                  </a:cubicBezTo>
                  <a:close/>
                  <a:moveTo>
                    <a:pt x="21" y="55"/>
                  </a:moveTo>
                  <a:cubicBezTo>
                    <a:pt x="23" y="55"/>
                    <a:pt x="24" y="54"/>
                    <a:pt x="25" y="54"/>
                  </a:cubicBezTo>
                  <a:cubicBezTo>
                    <a:pt x="25" y="52"/>
                    <a:pt x="25" y="51"/>
                    <a:pt x="25" y="50"/>
                  </a:cubicBezTo>
                  <a:cubicBezTo>
                    <a:pt x="24" y="50"/>
                    <a:pt x="23" y="51"/>
                    <a:pt x="22" y="52"/>
                  </a:cubicBezTo>
                  <a:cubicBezTo>
                    <a:pt x="22" y="52"/>
                    <a:pt x="21" y="52"/>
                    <a:pt x="21" y="53"/>
                  </a:cubicBezTo>
                  <a:cubicBezTo>
                    <a:pt x="21" y="53"/>
                    <a:pt x="21" y="54"/>
                    <a:pt x="21" y="55"/>
                  </a:cubicBezTo>
                  <a:close/>
                  <a:moveTo>
                    <a:pt x="10" y="135"/>
                  </a:moveTo>
                  <a:cubicBezTo>
                    <a:pt x="10" y="135"/>
                    <a:pt x="10" y="135"/>
                    <a:pt x="10" y="135"/>
                  </a:cubicBezTo>
                  <a:cubicBezTo>
                    <a:pt x="10" y="140"/>
                    <a:pt x="10" y="146"/>
                    <a:pt x="9" y="151"/>
                  </a:cubicBezTo>
                  <a:cubicBezTo>
                    <a:pt x="11" y="151"/>
                    <a:pt x="11" y="150"/>
                    <a:pt x="11" y="149"/>
                  </a:cubicBezTo>
                  <a:cubicBezTo>
                    <a:pt x="11" y="147"/>
                    <a:pt x="11" y="145"/>
                    <a:pt x="11" y="142"/>
                  </a:cubicBezTo>
                  <a:cubicBezTo>
                    <a:pt x="11" y="140"/>
                    <a:pt x="10" y="138"/>
                    <a:pt x="10" y="135"/>
                  </a:cubicBezTo>
                  <a:close/>
                  <a:moveTo>
                    <a:pt x="20" y="18"/>
                  </a:moveTo>
                  <a:cubicBezTo>
                    <a:pt x="17" y="19"/>
                    <a:pt x="11" y="24"/>
                    <a:pt x="10" y="25"/>
                  </a:cubicBezTo>
                  <a:cubicBezTo>
                    <a:pt x="11" y="25"/>
                    <a:pt x="11" y="25"/>
                    <a:pt x="12" y="25"/>
                  </a:cubicBezTo>
                  <a:cubicBezTo>
                    <a:pt x="14" y="23"/>
                    <a:pt x="16" y="22"/>
                    <a:pt x="19" y="21"/>
                  </a:cubicBezTo>
                  <a:cubicBezTo>
                    <a:pt x="20" y="21"/>
                    <a:pt x="20" y="20"/>
                    <a:pt x="20" y="19"/>
                  </a:cubicBezTo>
                  <a:cubicBezTo>
                    <a:pt x="20" y="19"/>
                    <a:pt x="20" y="18"/>
                    <a:pt x="20" y="18"/>
                  </a:cubicBezTo>
                  <a:close/>
                  <a:moveTo>
                    <a:pt x="25" y="70"/>
                  </a:moveTo>
                  <a:cubicBezTo>
                    <a:pt x="24" y="71"/>
                    <a:pt x="23" y="72"/>
                    <a:pt x="21" y="73"/>
                  </a:cubicBezTo>
                  <a:cubicBezTo>
                    <a:pt x="21" y="73"/>
                    <a:pt x="21" y="73"/>
                    <a:pt x="21" y="74"/>
                  </a:cubicBezTo>
                  <a:cubicBezTo>
                    <a:pt x="21" y="74"/>
                    <a:pt x="21" y="75"/>
                    <a:pt x="21" y="76"/>
                  </a:cubicBezTo>
                  <a:cubicBezTo>
                    <a:pt x="22" y="76"/>
                    <a:pt x="22" y="75"/>
                    <a:pt x="22" y="75"/>
                  </a:cubicBezTo>
                  <a:cubicBezTo>
                    <a:pt x="23" y="75"/>
                    <a:pt x="24" y="74"/>
                    <a:pt x="25" y="74"/>
                  </a:cubicBezTo>
                  <a:cubicBezTo>
                    <a:pt x="25" y="74"/>
                    <a:pt x="25" y="74"/>
                    <a:pt x="25" y="73"/>
                  </a:cubicBezTo>
                  <a:cubicBezTo>
                    <a:pt x="25" y="72"/>
                    <a:pt x="25" y="72"/>
                    <a:pt x="25" y="70"/>
                  </a:cubicBezTo>
                  <a:close/>
                  <a:moveTo>
                    <a:pt x="58" y="205"/>
                  </a:moveTo>
                  <a:cubicBezTo>
                    <a:pt x="56" y="205"/>
                    <a:pt x="55" y="205"/>
                    <a:pt x="54" y="207"/>
                  </a:cubicBezTo>
                  <a:cubicBezTo>
                    <a:pt x="54" y="208"/>
                    <a:pt x="53" y="209"/>
                    <a:pt x="53" y="210"/>
                  </a:cubicBezTo>
                  <a:cubicBezTo>
                    <a:pt x="53" y="211"/>
                    <a:pt x="53" y="211"/>
                    <a:pt x="53" y="211"/>
                  </a:cubicBezTo>
                  <a:cubicBezTo>
                    <a:pt x="54" y="210"/>
                    <a:pt x="56" y="208"/>
                    <a:pt x="58" y="206"/>
                  </a:cubicBezTo>
                  <a:cubicBezTo>
                    <a:pt x="58" y="206"/>
                    <a:pt x="58" y="205"/>
                    <a:pt x="58" y="205"/>
                  </a:cubicBezTo>
                  <a:close/>
                  <a:moveTo>
                    <a:pt x="35" y="104"/>
                  </a:moveTo>
                  <a:cubicBezTo>
                    <a:pt x="33" y="105"/>
                    <a:pt x="32" y="106"/>
                    <a:pt x="31" y="106"/>
                  </a:cubicBezTo>
                  <a:cubicBezTo>
                    <a:pt x="31" y="107"/>
                    <a:pt x="31" y="107"/>
                    <a:pt x="31" y="107"/>
                  </a:cubicBezTo>
                  <a:cubicBezTo>
                    <a:pt x="31" y="108"/>
                    <a:pt x="31" y="109"/>
                    <a:pt x="31" y="110"/>
                  </a:cubicBezTo>
                  <a:cubicBezTo>
                    <a:pt x="32" y="110"/>
                    <a:pt x="33" y="109"/>
                    <a:pt x="34" y="109"/>
                  </a:cubicBezTo>
                  <a:cubicBezTo>
                    <a:pt x="34" y="107"/>
                    <a:pt x="34" y="106"/>
                    <a:pt x="35" y="104"/>
                  </a:cubicBezTo>
                  <a:close/>
                  <a:moveTo>
                    <a:pt x="13" y="106"/>
                  </a:moveTo>
                  <a:cubicBezTo>
                    <a:pt x="14" y="105"/>
                    <a:pt x="15" y="105"/>
                    <a:pt x="16" y="104"/>
                  </a:cubicBezTo>
                  <a:cubicBezTo>
                    <a:pt x="16" y="103"/>
                    <a:pt x="16" y="103"/>
                    <a:pt x="17" y="102"/>
                  </a:cubicBezTo>
                  <a:cubicBezTo>
                    <a:pt x="17" y="102"/>
                    <a:pt x="17" y="101"/>
                    <a:pt x="16" y="100"/>
                  </a:cubicBezTo>
                  <a:cubicBezTo>
                    <a:pt x="15" y="100"/>
                    <a:pt x="14" y="102"/>
                    <a:pt x="13" y="102"/>
                  </a:cubicBezTo>
                  <a:cubicBezTo>
                    <a:pt x="13" y="104"/>
                    <a:pt x="13" y="105"/>
                    <a:pt x="13" y="106"/>
                  </a:cubicBezTo>
                  <a:close/>
                  <a:moveTo>
                    <a:pt x="31" y="81"/>
                  </a:moveTo>
                  <a:cubicBezTo>
                    <a:pt x="32" y="80"/>
                    <a:pt x="33" y="80"/>
                    <a:pt x="34" y="79"/>
                  </a:cubicBezTo>
                  <a:cubicBezTo>
                    <a:pt x="34" y="79"/>
                    <a:pt x="35" y="78"/>
                    <a:pt x="35" y="78"/>
                  </a:cubicBezTo>
                  <a:cubicBezTo>
                    <a:pt x="35" y="77"/>
                    <a:pt x="35" y="77"/>
                    <a:pt x="35" y="76"/>
                  </a:cubicBezTo>
                  <a:cubicBezTo>
                    <a:pt x="34" y="76"/>
                    <a:pt x="33" y="77"/>
                    <a:pt x="32" y="77"/>
                  </a:cubicBezTo>
                  <a:cubicBezTo>
                    <a:pt x="31" y="78"/>
                    <a:pt x="30" y="79"/>
                    <a:pt x="31" y="81"/>
                  </a:cubicBezTo>
                  <a:close/>
                  <a:moveTo>
                    <a:pt x="9" y="156"/>
                  </a:moveTo>
                  <a:cubicBezTo>
                    <a:pt x="9" y="158"/>
                    <a:pt x="9" y="159"/>
                    <a:pt x="9" y="160"/>
                  </a:cubicBezTo>
                  <a:cubicBezTo>
                    <a:pt x="9" y="161"/>
                    <a:pt x="9" y="162"/>
                    <a:pt x="9" y="163"/>
                  </a:cubicBezTo>
                  <a:cubicBezTo>
                    <a:pt x="11" y="162"/>
                    <a:pt x="11" y="161"/>
                    <a:pt x="11" y="159"/>
                  </a:cubicBezTo>
                  <a:cubicBezTo>
                    <a:pt x="11" y="159"/>
                    <a:pt x="11" y="158"/>
                    <a:pt x="11" y="157"/>
                  </a:cubicBezTo>
                  <a:cubicBezTo>
                    <a:pt x="11" y="157"/>
                    <a:pt x="11" y="156"/>
                    <a:pt x="11" y="156"/>
                  </a:cubicBezTo>
                  <a:cubicBezTo>
                    <a:pt x="10" y="156"/>
                    <a:pt x="10" y="156"/>
                    <a:pt x="9" y="156"/>
                  </a:cubicBezTo>
                  <a:close/>
                  <a:moveTo>
                    <a:pt x="22" y="33"/>
                  </a:moveTo>
                  <a:cubicBezTo>
                    <a:pt x="22" y="34"/>
                    <a:pt x="22" y="35"/>
                    <a:pt x="22" y="36"/>
                  </a:cubicBezTo>
                  <a:cubicBezTo>
                    <a:pt x="23" y="35"/>
                    <a:pt x="24" y="35"/>
                    <a:pt x="24" y="35"/>
                  </a:cubicBezTo>
                  <a:cubicBezTo>
                    <a:pt x="26" y="34"/>
                    <a:pt x="26" y="34"/>
                    <a:pt x="26" y="32"/>
                  </a:cubicBezTo>
                  <a:cubicBezTo>
                    <a:pt x="26" y="32"/>
                    <a:pt x="26" y="32"/>
                    <a:pt x="26" y="31"/>
                  </a:cubicBezTo>
                  <a:cubicBezTo>
                    <a:pt x="24" y="32"/>
                    <a:pt x="23" y="33"/>
                    <a:pt x="22" y="33"/>
                  </a:cubicBezTo>
                  <a:close/>
                  <a:moveTo>
                    <a:pt x="9" y="39"/>
                  </a:moveTo>
                  <a:cubicBezTo>
                    <a:pt x="10" y="39"/>
                    <a:pt x="11" y="38"/>
                    <a:pt x="11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6"/>
                    <a:pt x="12" y="35"/>
                    <a:pt x="12" y="34"/>
                  </a:cubicBezTo>
                  <a:cubicBezTo>
                    <a:pt x="11" y="35"/>
                    <a:pt x="10" y="35"/>
                    <a:pt x="9" y="35"/>
                  </a:cubicBezTo>
                  <a:cubicBezTo>
                    <a:pt x="9" y="37"/>
                    <a:pt x="9" y="38"/>
                    <a:pt x="9" y="39"/>
                  </a:cubicBezTo>
                  <a:close/>
                  <a:moveTo>
                    <a:pt x="25" y="65"/>
                  </a:moveTo>
                  <a:cubicBezTo>
                    <a:pt x="24" y="66"/>
                    <a:pt x="22" y="67"/>
                    <a:pt x="21" y="67"/>
                  </a:cubicBezTo>
                  <a:cubicBezTo>
                    <a:pt x="21" y="68"/>
                    <a:pt x="21" y="69"/>
                    <a:pt x="21" y="70"/>
                  </a:cubicBezTo>
                  <a:cubicBezTo>
                    <a:pt x="22" y="69"/>
                    <a:pt x="23" y="68"/>
                    <a:pt x="24" y="68"/>
                  </a:cubicBezTo>
                  <a:cubicBezTo>
                    <a:pt x="25" y="67"/>
                    <a:pt x="25" y="67"/>
                    <a:pt x="25" y="65"/>
                  </a:cubicBezTo>
                  <a:close/>
                  <a:moveTo>
                    <a:pt x="37" y="140"/>
                  </a:moveTo>
                  <a:cubicBezTo>
                    <a:pt x="37" y="138"/>
                    <a:pt x="36" y="137"/>
                    <a:pt x="36" y="136"/>
                  </a:cubicBezTo>
                  <a:cubicBezTo>
                    <a:pt x="35" y="137"/>
                    <a:pt x="35" y="137"/>
                    <a:pt x="34" y="138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3" y="140"/>
                    <a:pt x="33" y="140"/>
                    <a:pt x="34" y="141"/>
                  </a:cubicBezTo>
                  <a:cubicBezTo>
                    <a:pt x="35" y="141"/>
                    <a:pt x="36" y="140"/>
                    <a:pt x="37" y="140"/>
                  </a:cubicBezTo>
                  <a:close/>
                  <a:moveTo>
                    <a:pt x="15" y="35"/>
                  </a:moveTo>
                  <a:cubicBezTo>
                    <a:pt x="16" y="34"/>
                    <a:pt x="17" y="34"/>
                    <a:pt x="18" y="33"/>
                  </a:cubicBezTo>
                  <a:cubicBezTo>
                    <a:pt x="19" y="33"/>
                    <a:pt x="19" y="32"/>
                    <a:pt x="19" y="31"/>
                  </a:cubicBezTo>
                  <a:cubicBezTo>
                    <a:pt x="17" y="31"/>
                    <a:pt x="16" y="32"/>
                    <a:pt x="14" y="33"/>
                  </a:cubicBezTo>
                  <a:cubicBezTo>
                    <a:pt x="14" y="34"/>
                    <a:pt x="15" y="34"/>
                    <a:pt x="15" y="35"/>
                  </a:cubicBezTo>
                  <a:close/>
                  <a:moveTo>
                    <a:pt x="49" y="13"/>
                  </a:moveTo>
                  <a:cubicBezTo>
                    <a:pt x="48" y="11"/>
                    <a:pt x="48" y="9"/>
                    <a:pt x="48" y="7"/>
                  </a:cubicBezTo>
                  <a:cubicBezTo>
                    <a:pt x="47" y="6"/>
                    <a:pt x="46" y="5"/>
                    <a:pt x="45" y="6"/>
                  </a:cubicBezTo>
                  <a:cubicBezTo>
                    <a:pt x="45" y="6"/>
                    <a:pt x="45" y="7"/>
                    <a:pt x="44" y="7"/>
                  </a:cubicBezTo>
                  <a:cubicBezTo>
                    <a:pt x="45" y="7"/>
                    <a:pt x="45" y="7"/>
                    <a:pt x="46" y="7"/>
                  </a:cubicBezTo>
                  <a:cubicBezTo>
                    <a:pt x="46" y="6"/>
                    <a:pt x="47" y="6"/>
                    <a:pt x="47" y="7"/>
                  </a:cubicBezTo>
                  <a:cubicBezTo>
                    <a:pt x="48" y="7"/>
                    <a:pt x="48" y="8"/>
                    <a:pt x="47" y="8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7" y="11"/>
                    <a:pt x="47" y="12"/>
                    <a:pt x="47" y="14"/>
                  </a:cubicBezTo>
                  <a:cubicBezTo>
                    <a:pt x="48" y="13"/>
                    <a:pt x="48" y="13"/>
                    <a:pt x="49" y="13"/>
                  </a:cubicBezTo>
                  <a:close/>
                  <a:moveTo>
                    <a:pt x="20" y="119"/>
                  </a:moveTo>
                  <a:cubicBezTo>
                    <a:pt x="20" y="119"/>
                    <a:pt x="20" y="120"/>
                    <a:pt x="20" y="121"/>
                  </a:cubicBezTo>
                  <a:cubicBezTo>
                    <a:pt x="20" y="121"/>
                    <a:pt x="20" y="122"/>
                    <a:pt x="20" y="122"/>
                  </a:cubicBezTo>
                  <a:cubicBezTo>
                    <a:pt x="21" y="122"/>
                    <a:pt x="21" y="122"/>
                    <a:pt x="22" y="121"/>
                  </a:cubicBezTo>
                  <a:cubicBezTo>
                    <a:pt x="22" y="121"/>
                    <a:pt x="22" y="121"/>
                    <a:pt x="22" y="121"/>
                  </a:cubicBezTo>
                  <a:cubicBezTo>
                    <a:pt x="22" y="120"/>
                    <a:pt x="22" y="119"/>
                    <a:pt x="22" y="117"/>
                  </a:cubicBezTo>
                  <a:cubicBezTo>
                    <a:pt x="21" y="118"/>
                    <a:pt x="20" y="118"/>
                    <a:pt x="20" y="119"/>
                  </a:cubicBezTo>
                  <a:close/>
                  <a:moveTo>
                    <a:pt x="44" y="207"/>
                  </a:moveTo>
                  <a:cubicBezTo>
                    <a:pt x="44" y="209"/>
                    <a:pt x="43" y="210"/>
                    <a:pt x="43" y="212"/>
                  </a:cubicBezTo>
                  <a:cubicBezTo>
                    <a:pt x="44" y="211"/>
                    <a:pt x="46" y="208"/>
                    <a:pt x="47" y="207"/>
                  </a:cubicBezTo>
                  <a:cubicBezTo>
                    <a:pt x="46" y="207"/>
                    <a:pt x="45" y="207"/>
                    <a:pt x="44" y="207"/>
                  </a:cubicBezTo>
                  <a:close/>
                  <a:moveTo>
                    <a:pt x="36" y="146"/>
                  </a:moveTo>
                  <a:cubicBezTo>
                    <a:pt x="34" y="147"/>
                    <a:pt x="34" y="147"/>
                    <a:pt x="34" y="149"/>
                  </a:cubicBezTo>
                  <a:cubicBezTo>
                    <a:pt x="34" y="150"/>
                    <a:pt x="34" y="150"/>
                    <a:pt x="34" y="151"/>
                  </a:cubicBezTo>
                  <a:cubicBezTo>
                    <a:pt x="34" y="152"/>
                    <a:pt x="35" y="153"/>
                    <a:pt x="35" y="153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35" y="152"/>
                    <a:pt x="35" y="151"/>
                    <a:pt x="35" y="150"/>
                  </a:cubicBezTo>
                  <a:cubicBezTo>
                    <a:pt x="35" y="150"/>
                    <a:pt x="36" y="149"/>
                    <a:pt x="36" y="148"/>
                  </a:cubicBezTo>
                  <a:cubicBezTo>
                    <a:pt x="37" y="148"/>
                    <a:pt x="36" y="147"/>
                    <a:pt x="36" y="146"/>
                  </a:cubicBezTo>
                  <a:close/>
                  <a:moveTo>
                    <a:pt x="63" y="209"/>
                  </a:moveTo>
                  <a:cubicBezTo>
                    <a:pt x="62" y="210"/>
                    <a:pt x="62" y="211"/>
                    <a:pt x="61" y="213"/>
                  </a:cubicBezTo>
                  <a:cubicBezTo>
                    <a:pt x="62" y="212"/>
                    <a:pt x="63" y="212"/>
                    <a:pt x="64" y="211"/>
                  </a:cubicBezTo>
                  <a:cubicBezTo>
                    <a:pt x="65" y="211"/>
                    <a:pt x="65" y="210"/>
                    <a:pt x="66" y="209"/>
                  </a:cubicBezTo>
                  <a:cubicBezTo>
                    <a:pt x="65" y="209"/>
                    <a:pt x="64" y="209"/>
                    <a:pt x="63" y="209"/>
                  </a:cubicBezTo>
                  <a:close/>
                  <a:moveTo>
                    <a:pt x="33" y="39"/>
                  </a:moveTo>
                  <a:cubicBezTo>
                    <a:pt x="34" y="38"/>
                    <a:pt x="35" y="38"/>
                    <a:pt x="36" y="38"/>
                  </a:cubicBezTo>
                  <a:cubicBezTo>
                    <a:pt x="36" y="37"/>
                    <a:pt x="36" y="36"/>
                    <a:pt x="36" y="34"/>
                  </a:cubicBezTo>
                  <a:cubicBezTo>
                    <a:pt x="35" y="35"/>
                    <a:pt x="34" y="35"/>
                    <a:pt x="33" y="36"/>
                  </a:cubicBezTo>
                  <a:cubicBezTo>
                    <a:pt x="33" y="37"/>
                    <a:pt x="33" y="38"/>
                    <a:pt x="33" y="39"/>
                  </a:cubicBezTo>
                  <a:close/>
                  <a:moveTo>
                    <a:pt x="32" y="46"/>
                  </a:moveTo>
                  <a:cubicBezTo>
                    <a:pt x="31" y="46"/>
                    <a:pt x="31" y="46"/>
                    <a:pt x="30" y="47"/>
                  </a:cubicBezTo>
                  <a:cubicBezTo>
                    <a:pt x="30" y="48"/>
                    <a:pt x="31" y="49"/>
                    <a:pt x="31" y="51"/>
                  </a:cubicBezTo>
                  <a:cubicBezTo>
                    <a:pt x="31" y="51"/>
                    <a:pt x="32" y="50"/>
                    <a:pt x="32" y="50"/>
                  </a:cubicBezTo>
                  <a:cubicBezTo>
                    <a:pt x="32" y="49"/>
                    <a:pt x="32" y="47"/>
                    <a:pt x="32" y="46"/>
                  </a:cubicBezTo>
                  <a:close/>
                  <a:moveTo>
                    <a:pt x="26" y="43"/>
                  </a:moveTo>
                  <a:cubicBezTo>
                    <a:pt x="26" y="42"/>
                    <a:pt x="26" y="41"/>
                    <a:pt x="26" y="40"/>
                  </a:cubicBezTo>
                  <a:cubicBezTo>
                    <a:pt x="24" y="41"/>
                    <a:pt x="23" y="42"/>
                    <a:pt x="22" y="42"/>
                  </a:cubicBezTo>
                  <a:cubicBezTo>
                    <a:pt x="22" y="43"/>
                    <a:pt x="21" y="43"/>
                    <a:pt x="22" y="44"/>
                  </a:cubicBezTo>
                  <a:cubicBezTo>
                    <a:pt x="23" y="44"/>
                    <a:pt x="24" y="43"/>
                    <a:pt x="26" y="43"/>
                  </a:cubicBezTo>
                  <a:close/>
                  <a:moveTo>
                    <a:pt x="39" y="62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2"/>
                    <a:pt x="37" y="63"/>
                    <a:pt x="37" y="63"/>
                  </a:cubicBezTo>
                  <a:cubicBezTo>
                    <a:pt x="37" y="64"/>
                    <a:pt x="37" y="66"/>
                    <a:pt x="37" y="68"/>
                  </a:cubicBezTo>
                  <a:cubicBezTo>
                    <a:pt x="38" y="68"/>
                    <a:pt x="38" y="67"/>
                    <a:pt x="39" y="67"/>
                  </a:cubicBezTo>
                  <a:cubicBezTo>
                    <a:pt x="39" y="65"/>
                    <a:pt x="39" y="64"/>
                    <a:pt x="39" y="62"/>
                  </a:cubicBezTo>
                  <a:close/>
                  <a:moveTo>
                    <a:pt x="17" y="152"/>
                  </a:moveTo>
                  <a:cubicBezTo>
                    <a:pt x="17" y="154"/>
                    <a:pt x="17" y="155"/>
                    <a:pt x="18" y="156"/>
                  </a:cubicBezTo>
                  <a:cubicBezTo>
                    <a:pt x="18" y="156"/>
                    <a:pt x="19" y="156"/>
                    <a:pt x="19" y="155"/>
                  </a:cubicBezTo>
                  <a:cubicBezTo>
                    <a:pt x="19" y="155"/>
                    <a:pt x="19" y="155"/>
                    <a:pt x="19" y="155"/>
                  </a:cubicBezTo>
                  <a:cubicBezTo>
                    <a:pt x="19" y="154"/>
                    <a:pt x="19" y="153"/>
                    <a:pt x="19" y="152"/>
                  </a:cubicBezTo>
                  <a:cubicBezTo>
                    <a:pt x="18" y="152"/>
                    <a:pt x="18" y="152"/>
                    <a:pt x="17" y="152"/>
                  </a:cubicBezTo>
                  <a:close/>
                  <a:moveTo>
                    <a:pt x="49" y="98"/>
                  </a:moveTo>
                  <a:cubicBezTo>
                    <a:pt x="49" y="98"/>
                    <a:pt x="49" y="98"/>
                    <a:pt x="49" y="98"/>
                  </a:cubicBezTo>
                  <a:cubicBezTo>
                    <a:pt x="50" y="98"/>
                    <a:pt x="50" y="97"/>
                    <a:pt x="50" y="97"/>
                  </a:cubicBezTo>
                  <a:cubicBezTo>
                    <a:pt x="50" y="93"/>
                    <a:pt x="50" y="90"/>
                    <a:pt x="49" y="86"/>
                  </a:cubicBezTo>
                  <a:cubicBezTo>
                    <a:pt x="49" y="86"/>
                    <a:pt x="49" y="86"/>
                    <a:pt x="49" y="86"/>
                  </a:cubicBezTo>
                  <a:cubicBezTo>
                    <a:pt x="49" y="86"/>
                    <a:pt x="49" y="86"/>
                    <a:pt x="49" y="87"/>
                  </a:cubicBezTo>
                  <a:cubicBezTo>
                    <a:pt x="49" y="89"/>
                    <a:pt x="49" y="91"/>
                    <a:pt x="49" y="94"/>
                  </a:cubicBezTo>
                  <a:cubicBezTo>
                    <a:pt x="49" y="94"/>
                    <a:pt x="49" y="94"/>
                    <a:pt x="49" y="95"/>
                  </a:cubicBezTo>
                  <a:cubicBezTo>
                    <a:pt x="50" y="96"/>
                    <a:pt x="50" y="96"/>
                    <a:pt x="49" y="97"/>
                  </a:cubicBezTo>
                  <a:cubicBezTo>
                    <a:pt x="49" y="98"/>
                    <a:pt x="49" y="98"/>
                    <a:pt x="49" y="98"/>
                  </a:cubicBezTo>
                  <a:close/>
                  <a:moveTo>
                    <a:pt x="12" y="31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4" y="30"/>
                    <a:pt x="16" y="29"/>
                    <a:pt x="19" y="28"/>
                  </a:cubicBezTo>
                  <a:cubicBezTo>
                    <a:pt x="19" y="28"/>
                    <a:pt x="19" y="27"/>
                    <a:pt x="19" y="26"/>
                  </a:cubicBezTo>
                  <a:cubicBezTo>
                    <a:pt x="17" y="28"/>
                    <a:pt x="14" y="29"/>
                    <a:pt x="12" y="31"/>
                  </a:cubicBezTo>
                  <a:close/>
                  <a:moveTo>
                    <a:pt x="9" y="44"/>
                  </a:moveTo>
                  <a:cubicBezTo>
                    <a:pt x="9" y="46"/>
                    <a:pt x="9" y="47"/>
                    <a:pt x="10" y="48"/>
                  </a:cubicBezTo>
                  <a:cubicBezTo>
                    <a:pt x="12" y="46"/>
                    <a:pt x="12" y="47"/>
                    <a:pt x="12" y="44"/>
                  </a:cubicBezTo>
                  <a:cubicBezTo>
                    <a:pt x="11" y="44"/>
                    <a:pt x="10" y="44"/>
                    <a:pt x="9" y="44"/>
                  </a:cubicBezTo>
                  <a:close/>
                  <a:moveTo>
                    <a:pt x="28" y="103"/>
                  </a:moveTo>
                  <a:cubicBezTo>
                    <a:pt x="28" y="102"/>
                    <a:pt x="28" y="101"/>
                    <a:pt x="28" y="100"/>
                  </a:cubicBezTo>
                  <a:cubicBezTo>
                    <a:pt x="25" y="101"/>
                    <a:pt x="25" y="101"/>
                    <a:pt x="25" y="104"/>
                  </a:cubicBezTo>
                  <a:cubicBezTo>
                    <a:pt x="26" y="103"/>
                    <a:pt x="27" y="103"/>
                    <a:pt x="28" y="103"/>
                  </a:cubicBezTo>
                  <a:close/>
                  <a:moveTo>
                    <a:pt x="19" y="164"/>
                  </a:moveTo>
                  <a:cubicBezTo>
                    <a:pt x="19" y="166"/>
                    <a:pt x="19" y="167"/>
                    <a:pt x="19" y="168"/>
                  </a:cubicBezTo>
                  <a:cubicBezTo>
                    <a:pt x="20" y="167"/>
                    <a:pt x="21" y="167"/>
                    <a:pt x="21" y="166"/>
                  </a:cubicBezTo>
                  <a:cubicBezTo>
                    <a:pt x="21" y="166"/>
                    <a:pt x="20" y="165"/>
                    <a:pt x="20" y="163"/>
                  </a:cubicBezTo>
                  <a:cubicBezTo>
                    <a:pt x="20" y="164"/>
                    <a:pt x="19" y="164"/>
                    <a:pt x="19" y="164"/>
                  </a:cubicBezTo>
                  <a:close/>
                  <a:moveTo>
                    <a:pt x="25" y="158"/>
                  </a:moveTo>
                  <a:cubicBezTo>
                    <a:pt x="25" y="158"/>
                    <a:pt x="25" y="158"/>
                    <a:pt x="25" y="158"/>
                  </a:cubicBezTo>
                  <a:cubicBezTo>
                    <a:pt x="26" y="158"/>
                    <a:pt x="26" y="158"/>
                    <a:pt x="26" y="157"/>
                  </a:cubicBezTo>
                  <a:cubicBezTo>
                    <a:pt x="26" y="156"/>
                    <a:pt x="26" y="155"/>
                    <a:pt x="27" y="153"/>
                  </a:cubicBezTo>
                  <a:cubicBezTo>
                    <a:pt x="26" y="154"/>
                    <a:pt x="25" y="154"/>
                    <a:pt x="25" y="155"/>
                  </a:cubicBezTo>
                  <a:cubicBezTo>
                    <a:pt x="25" y="156"/>
                    <a:pt x="25" y="157"/>
                    <a:pt x="25" y="158"/>
                  </a:cubicBezTo>
                  <a:close/>
                  <a:moveTo>
                    <a:pt x="32" y="59"/>
                  </a:moveTo>
                  <a:cubicBezTo>
                    <a:pt x="33" y="59"/>
                    <a:pt x="33" y="59"/>
                    <a:pt x="33" y="59"/>
                  </a:cubicBezTo>
                  <a:cubicBezTo>
                    <a:pt x="33" y="57"/>
                    <a:pt x="33" y="56"/>
                    <a:pt x="33" y="54"/>
                  </a:cubicBezTo>
                  <a:cubicBezTo>
                    <a:pt x="32" y="55"/>
                    <a:pt x="32" y="55"/>
                    <a:pt x="31" y="55"/>
                  </a:cubicBezTo>
                  <a:cubicBezTo>
                    <a:pt x="32" y="56"/>
                    <a:pt x="32" y="58"/>
                    <a:pt x="32" y="59"/>
                  </a:cubicBezTo>
                  <a:close/>
                  <a:moveTo>
                    <a:pt x="21" y="7"/>
                  </a:moveTo>
                  <a:cubicBezTo>
                    <a:pt x="21" y="6"/>
                    <a:pt x="20" y="6"/>
                    <a:pt x="19" y="6"/>
                  </a:cubicBezTo>
                  <a:cubicBezTo>
                    <a:pt x="18" y="7"/>
                    <a:pt x="18" y="7"/>
                    <a:pt x="17" y="8"/>
                  </a:cubicBezTo>
                  <a:cubicBezTo>
                    <a:pt x="18" y="8"/>
                    <a:pt x="19" y="8"/>
                    <a:pt x="20" y="8"/>
                  </a:cubicBezTo>
                  <a:cubicBezTo>
                    <a:pt x="21" y="8"/>
                    <a:pt x="21" y="7"/>
                    <a:pt x="21" y="7"/>
                  </a:cubicBezTo>
                  <a:close/>
                  <a:moveTo>
                    <a:pt x="47" y="18"/>
                  </a:moveTo>
                  <a:cubicBezTo>
                    <a:pt x="47" y="19"/>
                    <a:pt x="47" y="19"/>
                    <a:pt x="47" y="20"/>
                  </a:cubicBezTo>
                  <a:cubicBezTo>
                    <a:pt x="48" y="20"/>
                    <a:pt x="49" y="21"/>
                    <a:pt x="49" y="22"/>
                  </a:cubicBezTo>
                  <a:cubicBezTo>
                    <a:pt x="49" y="23"/>
                    <a:pt x="50" y="24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3"/>
                    <a:pt x="50" y="21"/>
                    <a:pt x="50" y="20"/>
                  </a:cubicBezTo>
                  <a:cubicBezTo>
                    <a:pt x="49" y="19"/>
                    <a:pt x="48" y="19"/>
                    <a:pt x="47" y="18"/>
                  </a:cubicBezTo>
                  <a:close/>
                  <a:moveTo>
                    <a:pt x="52" y="94"/>
                  </a:moveTo>
                  <a:cubicBezTo>
                    <a:pt x="53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3" y="91"/>
                    <a:pt x="53" y="86"/>
                    <a:pt x="52" y="8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2" y="88"/>
                    <a:pt x="52" y="91"/>
                    <a:pt x="52" y="94"/>
                  </a:cubicBezTo>
                  <a:close/>
                  <a:moveTo>
                    <a:pt x="21" y="134"/>
                  </a:moveTo>
                  <a:cubicBezTo>
                    <a:pt x="22" y="133"/>
                    <a:pt x="22" y="133"/>
                    <a:pt x="22" y="132"/>
                  </a:cubicBezTo>
                  <a:cubicBezTo>
                    <a:pt x="22" y="131"/>
                    <a:pt x="22" y="130"/>
                    <a:pt x="22" y="129"/>
                  </a:cubicBezTo>
                  <a:cubicBezTo>
                    <a:pt x="22" y="129"/>
                    <a:pt x="21" y="129"/>
                    <a:pt x="21" y="130"/>
                  </a:cubicBezTo>
                  <a:cubicBezTo>
                    <a:pt x="21" y="131"/>
                    <a:pt x="21" y="132"/>
                    <a:pt x="21" y="134"/>
                  </a:cubicBezTo>
                  <a:close/>
                  <a:moveTo>
                    <a:pt x="19" y="107"/>
                  </a:moveTo>
                  <a:cubicBezTo>
                    <a:pt x="20" y="106"/>
                    <a:pt x="21" y="106"/>
                    <a:pt x="22" y="105"/>
                  </a:cubicBezTo>
                  <a:cubicBezTo>
                    <a:pt x="22" y="105"/>
                    <a:pt x="22" y="104"/>
                    <a:pt x="22" y="103"/>
                  </a:cubicBezTo>
                  <a:cubicBezTo>
                    <a:pt x="21" y="104"/>
                    <a:pt x="20" y="105"/>
                    <a:pt x="19" y="105"/>
                  </a:cubicBezTo>
                  <a:cubicBezTo>
                    <a:pt x="18" y="106"/>
                    <a:pt x="18" y="106"/>
                    <a:pt x="19" y="107"/>
                  </a:cubicBezTo>
                  <a:close/>
                  <a:moveTo>
                    <a:pt x="15" y="42"/>
                  </a:moveTo>
                  <a:cubicBezTo>
                    <a:pt x="15" y="43"/>
                    <a:pt x="15" y="43"/>
                    <a:pt x="15" y="44"/>
                  </a:cubicBezTo>
                  <a:cubicBezTo>
                    <a:pt x="16" y="44"/>
                    <a:pt x="17" y="43"/>
                    <a:pt x="17" y="43"/>
                  </a:cubicBezTo>
                  <a:cubicBezTo>
                    <a:pt x="18" y="42"/>
                    <a:pt x="18" y="42"/>
                    <a:pt x="18" y="41"/>
                  </a:cubicBezTo>
                  <a:cubicBezTo>
                    <a:pt x="17" y="41"/>
                    <a:pt x="16" y="42"/>
                    <a:pt x="15" y="42"/>
                  </a:cubicBezTo>
                  <a:close/>
                  <a:moveTo>
                    <a:pt x="22" y="88"/>
                  </a:moveTo>
                  <a:cubicBezTo>
                    <a:pt x="21" y="89"/>
                    <a:pt x="19" y="89"/>
                    <a:pt x="18" y="90"/>
                  </a:cubicBezTo>
                  <a:cubicBezTo>
                    <a:pt x="19" y="90"/>
                    <a:pt x="19" y="91"/>
                    <a:pt x="19" y="92"/>
                  </a:cubicBezTo>
                  <a:cubicBezTo>
                    <a:pt x="20" y="91"/>
                    <a:pt x="20" y="91"/>
                    <a:pt x="21" y="90"/>
                  </a:cubicBezTo>
                  <a:cubicBezTo>
                    <a:pt x="22" y="90"/>
                    <a:pt x="22" y="89"/>
                    <a:pt x="22" y="88"/>
                  </a:cubicBezTo>
                  <a:close/>
                  <a:moveTo>
                    <a:pt x="40" y="8"/>
                  </a:moveTo>
                  <a:cubicBezTo>
                    <a:pt x="40" y="7"/>
                    <a:pt x="40" y="6"/>
                    <a:pt x="39" y="6"/>
                  </a:cubicBezTo>
                  <a:cubicBezTo>
                    <a:pt x="38" y="5"/>
                    <a:pt x="37" y="6"/>
                    <a:pt x="36" y="7"/>
                  </a:cubicBezTo>
                  <a:cubicBezTo>
                    <a:pt x="37" y="7"/>
                    <a:pt x="39" y="8"/>
                    <a:pt x="40" y="8"/>
                  </a:cubicBezTo>
                  <a:close/>
                  <a:moveTo>
                    <a:pt x="48" y="48"/>
                  </a:moveTo>
                  <a:cubicBezTo>
                    <a:pt x="48" y="49"/>
                    <a:pt x="48" y="50"/>
                    <a:pt x="48" y="52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0"/>
                    <a:pt x="50" y="49"/>
                    <a:pt x="50" y="47"/>
                  </a:cubicBezTo>
                  <a:cubicBezTo>
                    <a:pt x="49" y="47"/>
                    <a:pt x="49" y="47"/>
                    <a:pt x="48" y="48"/>
                  </a:cubicBezTo>
                  <a:close/>
                  <a:moveTo>
                    <a:pt x="19" y="112"/>
                  </a:moveTo>
                  <a:cubicBezTo>
                    <a:pt x="20" y="111"/>
                    <a:pt x="21" y="111"/>
                    <a:pt x="21" y="110"/>
                  </a:cubicBezTo>
                  <a:cubicBezTo>
                    <a:pt x="22" y="109"/>
                    <a:pt x="22" y="109"/>
                    <a:pt x="22" y="108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1" y="109"/>
                    <a:pt x="21" y="109"/>
                    <a:pt x="20" y="109"/>
                  </a:cubicBezTo>
                  <a:cubicBezTo>
                    <a:pt x="19" y="110"/>
                    <a:pt x="19" y="110"/>
                    <a:pt x="19" y="111"/>
                  </a:cubicBezTo>
                  <a:cubicBezTo>
                    <a:pt x="19" y="111"/>
                    <a:pt x="19" y="111"/>
                    <a:pt x="19" y="112"/>
                  </a:cubicBezTo>
                  <a:close/>
                  <a:moveTo>
                    <a:pt x="38" y="37"/>
                  </a:moveTo>
                  <a:cubicBezTo>
                    <a:pt x="39" y="36"/>
                    <a:pt x="40" y="36"/>
                    <a:pt x="40" y="35"/>
                  </a:cubicBezTo>
                  <a:cubicBezTo>
                    <a:pt x="40" y="34"/>
                    <a:pt x="40" y="33"/>
                    <a:pt x="40" y="32"/>
                  </a:cubicBezTo>
                  <a:cubicBezTo>
                    <a:pt x="39" y="32"/>
                    <a:pt x="39" y="33"/>
                    <a:pt x="38" y="33"/>
                  </a:cubicBezTo>
                  <a:cubicBezTo>
                    <a:pt x="38" y="34"/>
                    <a:pt x="38" y="35"/>
                    <a:pt x="38" y="37"/>
                  </a:cubicBezTo>
                  <a:close/>
                  <a:moveTo>
                    <a:pt x="15" y="39"/>
                  </a:moveTo>
                  <a:cubicBezTo>
                    <a:pt x="16" y="39"/>
                    <a:pt x="17" y="38"/>
                    <a:pt x="18" y="38"/>
                  </a:cubicBezTo>
                  <a:cubicBezTo>
                    <a:pt x="18" y="37"/>
                    <a:pt x="18" y="37"/>
                    <a:pt x="19" y="36"/>
                  </a:cubicBezTo>
                  <a:cubicBezTo>
                    <a:pt x="17" y="37"/>
                    <a:pt x="16" y="37"/>
                    <a:pt x="15" y="38"/>
                  </a:cubicBezTo>
                  <a:cubicBezTo>
                    <a:pt x="15" y="38"/>
                    <a:pt x="15" y="39"/>
                    <a:pt x="15" y="39"/>
                  </a:cubicBezTo>
                  <a:close/>
                  <a:moveTo>
                    <a:pt x="38" y="207"/>
                  </a:moveTo>
                  <a:cubicBezTo>
                    <a:pt x="37" y="207"/>
                    <a:pt x="36" y="207"/>
                    <a:pt x="36" y="208"/>
                  </a:cubicBezTo>
                  <a:cubicBezTo>
                    <a:pt x="35" y="209"/>
                    <a:pt x="35" y="210"/>
                    <a:pt x="35" y="211"/>
                  </a:cubicBezTo>
                  <a:cubicBezTo>
                    <a:pt x="35" y="211"/>
                    <a:pt x="35" y="211"/>
                    <a:pt x="35" y="211"/>
                  </a:cubicBezTo>
                  <a:cubicBezTo>
                    <a:pt x="36" y="210"/>
                    <a:pt x="37" y="209"/>
                    <a:pt x="38" y="207"/>
                  </a:cubicBezTo>
                  <a:close/>
                  <a:moveTo>
                    <a:pt x="49" y="43"/>
                  </a:move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2"/>
                  </a:cubicBezTo>
                  <a:cubicBezTo>
                    <a:pt x="49" y="42"/>
                    <a:pt x="49" y="41"/>
                    <a:pt x="49" y="40"/>
                  </a:cubicBezTo>
                  <a:cubicBezTo>
                    <a:pt x="49" y="40"/>
                    <a:pt x="49" y="39"/>
                    <a:pt x="49" y="39"/>
                  </a:cubicBezTo>
                  <a:cubicBezTo>
                    <a:pt x="50" y="38"/>
                    <a:pt x="49" y="36"/>
                    <a:pt x="49" y="36"/>
                  </a:cubicBezTo>
                  <a:cubicBezTo>
                    <a:pt x="49" y="38"/>
                    <a:pt x="49" y="41"/>
                    <a:pt x="49" y="43"/>
                  </a:cubicBezTo>
                  <a:close/>
                  <a:moveTo>
                    <a:pt x="7" y="205"/>
                  </a:moveTo>
                  <a:cubicBezTo>
                    <a:pt x="7" y="204"/>
                    <a:pt x="7" y="202"/>
                    <a:pt x="7" y="201"/>
                  </a:cubicBezTo>
                  <a:cubicBezTo>
                    <a:pt x="7" y="200"/>
                    <a:pt x="7" y="200"/>
                    <a:pt x="7" y="200"/>
                  </a:cubicBezTo>
                  <a:cubicBezTo>
                    <a:pt x="7" y="202"/>
                    <a:pt x="7" y="203"/>
                    <a:pt x="7" y="205"/>
                  </a:cubicBezTo>
                  <a:cubicBezTo>
                    <a:pt x="7" y="205"/>
                    <a:pt x="7" y="206"/>
                    <a:pt x="7" y="205"/>
                  </a:cubicBezTo>
                  <a:close/>
                  <a:moveTo>
                    <a:pt x="26" y="113"/>
                  </a:moveTo>
                  <a:cubicBezTo>
                    <a:pt x="27" y="112"/>
                    <a:pt x="27" y="112"/>
                    <a:pt x="28" y="112"/>
                  </a:cubicBezTo>
                  <a:cubicBezTo>
                    <a:pt x="28" y="111"/>
                    <a:pt x="28" y="110"/>
                    <a:pt x="28" y="109"/>
                  </a:cubicBezTo>
                  <a:cubicBezTo>
                    <a:pt x="26" y="110"/>
                    <a:pt x="25" y="110"/>
                    <a:pt x="26" y="113"/>
                  </a:cubicBezTo>
                  <a:close/>
                  <a:moveTo>
                    <a:pt x="22" y="195"/>
                  </a:moveTo>
                  <a:cubicBezTo>
                    <a:pt x="24" y="194"/>
                    <a:pt x="26" y="192"/>
                    <a:pt x="26" y="192"/>
                  </a:cubicBezTo>
                  <a:cubicBezTo>
                    <a:pt x="25" y="192"/>
                    <a:pt x="23" y="192"/>
                    <a:pt x="23" y="193"/>
                  </a:cubicBezTo>
                  <a:cubicBezTo>
                    <a:pt x="23" y="193"/>
                    <a:pt x="22" y="194"/>
                    <a:pt x="22" y="195"/>
                  </a:cubicBezTo>
                  <a:close/>
                  <a:moveTo>
                    <a:pt x="20" y="158"/>
                  </a:moveTo>
                  <a:cubicBezTo>
                    <a:pt x="18" y="159"/>
                    <a:pt x="18" y="160"/>
                    <a:pt x="18" y="162"/>
                  </a:cubicBezTo>
                  <a:cubicBezTo>
                    <a:pt x="19" y="161"/>
                    <a:pt x="19" y="161"/>
                    <a:pt x="20" y="161"/>
                  </a:cubicBezTo>
                  <a:cubicBezTo>
                    <a:pt x="20" y="160"/>
                    <a:pt x="20" y="159"/>
                    <a:pt x="20" y="158"/>
                  </a:cubicBezTo>
                  <a:close/>
                  <a:moveTo>
                    <a:pt x="12" y="52"/>
                  </a:moveTo>
                  <a:cubicBezTo>
                    <a:pt x="11" y="53"/>
                    <a:pt x="11" y="53"/>
                    <a:pt x="10" y="53"/>
                  </a:cubicBezTo>
                  <a:cubicBezTo>
                    <a:pt x="10" y="54"/>
                    <a:pt x="10" y="55"/>
                    <a:pt x="10" y="56"/>
                  </a:cubicBezTo>
                  <a:cubicBezTo>
                    <a:pt x="12" y="55"/>
                    <a:pt x="12" y="54"/>
                    <a:pt x="12" y="52"/>
                  </a:cubicBezTo>
                  <a:close/>
                  <a:moveTo>
                    <a:pt x="18" y="131"/>
                  </a:moveTo>
                  <a:cubicBezTo>
                    <a:pt x="18" y="131"/>
                    <a:pt x="17" y="132"/>
                    <a:pt x="17" y="132"/>
                  </a:cubicBezTo>
                  <a:cubicBezTo>
                    <a:pt x="17" y="133"/>
                    <a:pt x="17" y="135"/>
                    <a:pt x="18" y="136"/>
                  </a:cubicBezTo>
                  <a:cubicBezTo>
                    <a:pt x="19" y="135"/>
                    <a:pt x="19" y="133"/>
                    <a:pt x="18" y="131"/>
                  </a:cubicBezTo>
                  <a:close/>
                  <a:moveTo>
                    <a:pt x="26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4" y="46"/>
                    <a:pt x="23" y="47"/>
                    <a:pt x="22" y="47"/>
                  </a:cubicBezTo>
                  <a:cubicBezTo>
                    <a:pt x="21" y="48"/>
                    <a:pt x="21" y="48"/>
                    <a:pt x="22" y="49"/>
                  </a:cubicBezTo>
                  <a:cubicBezTo>
                    <a:pt x="23" y="48"/>
                    <a:pt x="24" y="47"/>
                    <a:pt x="25" y="46"/>
                  </a:cubicBezTo>
                  <a:cubicBezTo>
                    <a:pt x="26" y="46"/>
                    <a:pt x="25" y="46"/>
                    <a:pt x="26" y="46"/>
                  </a:cubicBezTo>
                  <a:close/>
                  <a:moveTo>
                    <a:pt x="14" y="205"/>
                  </a:moveTo>
                  <a:cubicBezTo>
                    <a:pt x="15" y="205"/>
                    <a:pt x="17" y="204"/>
                    <a:pt x="19" y="204"/>
                  </a:cubicBezTo>
                  <a:cubicBezTo>
                    <a:pt x="19" y="203"/>
                    <a:pt x="18" y="203"/>
                    <a:pt x="18" y="203"/>
                  </a:cubicBezTo>
                  <a:cubicBezTo>
                    <a:pt x="17" y="203"/>
                    <a:pt x="17" y="203"/>
                    <a:pt x="16" y="204"/>
                  </a:cubicBezTo>
                  <a:cubicBezTo>
                    <a:pt x="15" y="204"/>
                    <a:pt x="15" y="204"/>
                    <a:pt x="14" y="205"/>
                  </a:cubicBezTo>
                  <a:close/>
                  <a:moveTo>
                    <a:pt x="15" y="53"/>
                  </a:moveTo>
                  <a:cubicBezTo>
                    <a:pt x="17" y="52"/>
                    <a:pt x="18" y="52"/>
                    <a:pt x="17" y="50"/>
                  </a:cubicBezTo>
                  <a:cubicBezTo>
                    <a:pt x="17" y="50"/>
                    <a:pt x="16" y="50"/>
                    <a:pt x="15" y="51"/>
                  </a:cubicBezTo>
                  <a:cubicBezTo>
                    <a:pt x="15" y="51"/>
                    <a:pt x="15" y="52"/>
                    <a:pt x="15" y="53"/>
                  </a:cubicBezTo>
                  <a:close/>
                  <a:moveTo>
                    <a:pt x="7" y="134"/>
                  </a:moveTo>
                  <a:cubicBezTo>
                    <a:pt x="8" y="131"/>
                    <a:pt x="8" y="127"/>
                    <a:pt x="8" y="124"/>
                  </a:cubicBezTo>
                  <a:cubicBezTo>
                    <a:pt x="7" y="125"/>
                    <a:pt x="7" y="130"/>
                    <a:pt x="7" y="134"/>
                  </a:cubicBezTo>
                  <a:close/>
                  <a:moveTo>
                    <a:pt x="52" y="80"/>
                  </a:moveTo>
                  <a:cubicBezTo>
                    <a:pt x="53" y="79"/>
                    <a:pt x="53" y="79"/>
                    <a:pt x="53" y="77"/>
                  </a:cubicBezTo>
                  <a:cubicBezTo>
                    <a:pt x="53" y="76"/>
                    <a:pt x="53" y="75"/>
                    <a:pt x="53" y="74"/>
                  </a:cubicBezTo>
                  <a:cubicBezTo>
                    <a:pt x="52" y="72"/>
                    <a:pt x="52" y="72"/>
                    <a:pt x="52" y="71"/>
                  </a:cubicBezTo>
                  <a:cubicBezTo>
                    <a:pt x="52" y="74"/>
                    <a:pt x="52" y="79"/>
                    <a:pt x="52" y="80"/>
                  </a:cubicBezTo>
                  <a:close/>
                  <a:moveTo>
                    <a:pt x="14" y="92"/>
                  </a:moveTo>
                  <a:cubicBezTo>
                    <a:pt x="14" y="93"/>
                    <a:pt x="14" y="94"/>
                    <a:pt x="14" y="95"/>
                  </a:cubicBezTo>
                  <a:cubicBezTo>
                    <a:pt x="16" y="94"/>
                    <a:pt x="16" y="94"/>
                    <a:pt x="16" y="91"/>
                  </a:cubicBezTo>
                  <a:cubicBezTo>
                    <a:pt x="15" y="91"/>
                    <a:pt x="15" y="91"/>
                    <a:pt x="14" y="92"/>
                  </a:cubicBezTo>
                  <a:close/>
                  <a:moveTo>
                    <a:pt x="25" y="151"/>
                  </a:moveTo>
                  <a:cubicBezTo>
                    <a:pt x="27" y="150"/>
                    <a:pt x="27" y="150"/>
                    <a:pt x="26" y="148"/>
                  </a:cubicBezTo>
                  <a:cubicBezTo>
                    <a:pt x="25" y="148"/>
                    <a:pt x="25" y="148"/>
                    <a:pt x="25" y="151"/>
                  </a:cubicBezTo>
                  <a:close/>
                  <a:moveTo>
                    <a:pt x="31" y="37"/>
                  </a:moveTo>
                  <a:cubicBezTo>
                    <a:pt x="29" y="38"/>
                    <a:pt x="29" y="39"/>
                    <a:pt x="30" y="41"/>
                  </a:cubicBezTo>
                  <a:cubicBezTo>
                    <a:pt x="30" y="40"/>
                    <a:pt x="31" y="40"/>
                    <a:pt x="31" y="40"/>
                  </a:cubicBezTo>
                  <a:cubicBezTo>
                    <a:pt x="31" y="39"/>
                    <a:pt x="31" y="38"/>
                    <a:pt x="31" y="37"/>
                  </a:cubicBezTo>
                  <a:close/>
                  <a:moveTo>
                    <a:pt x="22" y="113"/>
                  </a:moveTo>
                  <a:cubicBezTo>
                    <a:pt x="22" y="113"/>
                    <a:pt x="22" y="113"/>
                    <a:pt x="22" y="113"/>
                  </a:cubicBezTo>
                  <a:cubicBezTo>
                    <a:pt x="21" y="113"/>
                    <a:pt x="20" y="114"/>
                    <a:pt x="20" y="114"/>
                  </a:cubicBezTo>
                  <a:cubicBezTo>
                    <a:pt x="19" y="115"/>
                    <a:pt x="19" y="115"/>
                    <a:pt x="20" y="116"/>
                  </a:cubicBezTo>
                  <a:cubicBezTo>
                    <a:pt x="20" y="116"/>
                    <a:pt x="21" y="115"/>
                    <a:pt x="21" y="115"/>
                  </a:cubicBezTo>
                  <a:cubicBezTo>
                    <a:pt x="22" y="114"/>
                    <a:pt x="22" y="114"/>
                    <a:pt x="22" y="113"/>
                  </a:cubicBezTo>
                  <a:close/>
                  <a:moveTo>
                    <a:pt x="19" y="94"/>
                  </a:moveTo>
                  <a:cubicBezTo>
                    <a:pt x="19" y="95"/>
                    <a:pt x="20" y="95"/>
                    <a:pt x="20" y="96"/>
                  </a:cubicBezTo>
                  <a:cubicBezTo>
                    <a:pt x="20" y="95"/>
                    <a:pt x="21" y="95"/>
                    <a:pt x="22" y="95"/>
                  </a:cubicBezTo>
                  <a:cubicBezTo>
                    <a:pt x="22" y="94"/>
                    <a:pt x="22" y="94"/>
                    <a:pt x="22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4"/>
                    <a:pt x="20" y="94"/>
                    <a:pt x="19" y="94"/>
                  </a:cubicBezTo>
                  <a:close/>
                  <a:moveTo>
                    <a:pt x="24" y="23"/>
                  </a:moveTo>
                  <a:cubicBezTo>
                    <a:pt x="22" y="24"/>
                    <a:pt x="22" y="24"/>
                    <a:pt x="23" y="26"/>
                  </a:cubicBezTo>
                  <a:cubicBezTo>
                    <a:pt x="23" y="25"/>
                    <a:pt x="24" y="25"/>
                    <a:pt x="25" y="25"/>
                  </a:cubicBezTo>
                  <a:cubicBezTo>
                    <a:pt x="25" y="24"/>
                    <a:pt x="25" y="24"/>
                    <a:pt x="24" y="23"/>
                  </a:cubicBezTo>
                  <a:close/>
                  <a:moveTo>
                    <a:pt x="30" y="32"/>
                  </a:moveTo>
                  <a:cubicBezTo>
                    <a:pt x="30" y="31"/>
                    <a:pt x="29" y="30"/>
                    <a:pt x="29" y="29"/>
                  </a:cubicBezTo>
                  <a:cubicBezTo>
                    <a:pt x="28" y="30"/>
                    <a:pt x="28" y="31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3"/>
                    <a:pt x="29" y="32"/>
                    <a:pt x="30" y="32"/>
                  </a:cubicBezTo>
                  <a:close/>
                  <a:moveTo>
                    <a:pt x="26" y="116"/>
                  </a:moveTo>
                  <a:cubicBezTo>
                    <a:pt x="26" y="116"/>
                    <a:pt x="26" y="117"/>
                    <a:pt x="26" y="118"/>
                  </a:cubicBezTo>
                  <a:cubicBezTo>
                    <a:pt x="28" y="117"/>
                    <a:pt x="28" y="117"/>
                    <a:pt x="27" y="115"/>
                  </a:cubicBezTo>
                  <a:cubicBezTo>
                    <a:pt x="27" y="115"/>
                    <a:pt x="26" y="115"/>
                    <a:pt x="26" y="116"/>
                  </a:cubicBezTo>
                  <a:close/>
                  <a:moveTo>
                    <a:pt x="38" y="51"/>
                  </a:moveTo>
                  <a:cubicBezTo>
                    <a:pt x="38" y="52"/>
                    <a:pt x="37" y="55"/>
                    <a:pt x="38" y="57"/>
                  </a:cubicBezTo>
                  <a:cubicBezTo>
                    <a:pt x="38" y="57"/>
                    <a:pt x="38" y="56"/>
                    <a:pt x="38" y="56"/>
                  </a:cubicBezTo>
                  <a:cubicBezTo>
                    <a:pt x="38" y="54"/>
                    <a:pt x="38" y="53"/>
                    <a:pt x="38" y="51"/>
                  </a:cubicBezTo>
                  <a:close/>
                  <a:moveTo>
                    <a:pt x="25" y="98"/>
                  </a:moveTo>
                  <a:cubicBezTo>
                    <a:pt x="27" y="97"/>
                    <a:pt x="28" y="96"/>
                    <a:pt x="27" y="95"/>
                  </a:cubicBezTo>
                  <a:cubicBezTo>
                    <a:pt x="25" y="96"/>
                    <a:pt x="25" y="96"/>
                    <a:pt x="25" y="98"/>
                  </a:cubicBezTo>
                  <a:close/>
                  <a:moveTo>
                    <a:pt x="18" y="87"/>
                  </a:moveTo>
                  <a:cubicBezTo>
                    <a:pt x="18" y="87"/>
                    <a:pt x="18" y="87"/>
                    <a:pt x="18" y="87"/>
                  </a:cubicBezTo>
                  <a:cubicBezTo>
                    <a:pt x="19" y="86"/>
                    <a:pt x="20" y="86"/>
                    <a:pt x="21" y="85"/>
                  </a:cubicBezTo>
                  <a:cubicBezTo>
                    <a:pt x="22" y="85"/>
                    <a:pt x="22" y="85"/>
                    <a:pt x="22" y="84"/>
                  </a:cubicBezTo>
                  <a:cubicBezTo>
                    <a:pt x="20" y="85"/>
                    <a:pt x="19" y="86"/>
                    <a:pt x="18" y="87"/>
                  </a:cubicBezTo>
                  <a:close/>
                  <a:moveTo>
                    <a:pt x="35" y="49"/>
                  </a:moveTo>
                  <a:cubicBezTo>
                    <a:pt x="35" y="49"/>
                    <a:pt x="35" y="49"/>
                    <a:pt x="35" y="49"/>
                  </a:cubicBezTo>
                  <a:cubicBezTo>
                    <a:pt x="35" y="47"/>
                    <a:pt x="35" y="45"/>
                    <a:pt x="35" y="44"/>
                  </a:cubicBezTo>
                  <a:cubicBezTo>
                    <a:pt x="35" y="44"/>
                    <a:pt x="34" y="44"/>
                    <a:pt x="34" y="45"/>
                  </a:cubicBezTo>
                  <a:cubicBezTo>
                    <a:pt x="35" y="46"/>
                    <a:pt x="35" y="47"/>
                    <a:pt x="35" y="49"/>
                  </a:cubicBezTo>
                  <a:close/>
                  <a:moveTo>
                    <a:pt x="20" y="98"/>
                  </a:moveTo>
                  <a:cubicBezTo>
                    <a:pt x="21" y="100"/>
                    <a:pt x="21" y="100"/>
                    <a:pt x="22" y="100"/>
                  </a:cubicBezTo>
                  <a:cubicBezTo>
                    <a:pt x="22" y="99"/>
                    <a:pt x="22" y="99"/>
                    <a:pt x="22" y="98"/>
                  </a:cubicBezTo>
                  <a:cubicBezTo>
                    <a:pt x="21" y="98"/>
                    <a:pt x="21" y="98"/>
                    <a:pt x="20" y="98"/>
                  </a:cubicBezTo>
                  <a:close/>
                  <a:moveTo>
                    <a:pt x="20" y="173"/>
                  </a:moveTo>
                  <a:cubicBezTo>
                    <a:pt x="21" y="172"/>
                    <a:pt x="21" y="172"/>
                    <a:pt x="21" y="170"/>
                  </a:cubicBezTo>
                  <a:cubicBezTo>
                    <a:pt x="19" y="171"/>
                    <a:pt x="19" y="171"/>
                    <a:pt x="20" y="173"/>
                  </a:cubicBezTo>
                  <a:close/>
                  <a:moveTo>
                    <a:pt x="9" y="30"/>
                  </a:moveTo>
                  <a:cubicBezTo>
                    <a:pt x="10" y="29"/>
                    <a:pt x="12" y="28"/>
                    <a:pt x="13" y="27"/>
                  </a:cubicBezTo>
                  <a:cubicBezTo>
                    <a:pt x="12" y="27"/>
                    <a:pt x="10" y="28"/>
                    <a:pt x="9" y="29"/>
                  </a:cubicBezTo>
                  <a:cubicBezTo>
                    <a:pt x="9" y="29"/>
                    <a:pt x="9" y="29"/>
                    <a:pt x="9" y="30"/>
                  </a:cubicBezTo>
                  <a:close/>
                  <a:moveTo>
                    <a:pt x="15" y="112"/>
                  </a:moveTo>
                  <a:cubicBezTo>
                    <a:pt x="14" y="112"/>
                    <a:pt x="14" y="112"/>
                    <a:pt x="14" y="112"/>
                  </a:cubicBezTo>
                  <a:cubicBezTo>
                    <a:pt x="14" y="113"/>
                    <a:pt x="14" y="114"/>
                    <a:pt x="14" y="115"/>
                  </a:cubicBezTo>
                  <a:cubicBezTo>
                    <a:pt x="15" y="114"/>
                    <a:pt x="15" y="113"/>
                    <a:pt x="15" y="112"/>
                  </a:cubicBezTo>
                  <a:close/>
                  <a:moveTo>
                    <a:pt x="16" y="58"/>
                  </a:moveTo>
                  <a:cubicBezTo>
                    <a:pt x="17" y="57"/>
                    <a:pt x="17" y="57"/>
                    <a:pt x="17" y="55"/>
                  </a:cubicBezTo>
                  <a:cubicBezTo>
                    <a:pt x="15" y="56"/>
                    <a:pt x="15" y="56"/>
                    <a:pt x="16" y="58"/>
                  </a:cubicBezTo>
                  <a:close/>
                  <a:moveTo>
                    <a:pt x="25" y="27"/>
                  </a:moveTo>
                  <a:cubicBezTo>
                    <a:pt x="24" y="28"/>
                    <a:pt x="23" y="28"/>
                    <a:pt x="23" y="29"/>
                  </a:cubicBezTo>
                  <a:cubicBezTo>
                    <a:pt x="22" y="29"/>
                    <a:pt x="22" y="29"/>
                    <a:pt x="22" y="30"/>
                  </a:cubicBezTo>
                  <a:cubicBezTo>
                    <a:pt x="25" y="29"/>
                    <a:pt x="25" y="29"/>
                    <a:pt x="25" y="27"/>
                  </a:cubicBezTo>
                  <a:close/>
                  <a:moveTo>
                    <a:pt x="4" y="15"/>
                  </a:moveTo>
                  <a:cubicBezTo>
                    <a:pt x="5" y="15"/>
                    <a:pt x="5" y="14"/>
                    <a:pt x="6" y="14"/>
                  </a:cubicBezTo>
                  <a:cubicBezTo>
                    <a:pt x="4" y="13"/>
                    <a:pt x="6" y="12"/>
                    <a:pt x="6" y="10"/>
                  </a:cubicBezTo>
                  <a:cubicBezTo>
                    <a:pt x="4" y="12"/>
                    <a:pt x="4" y="13"/>
                    <a:pt x="4" y="15"/>
                  </a:cubicBezTo>
                  <a:close/>
                  <a:moveTo>
                    <a:pt x="14" y="86"/>
                  </a:moveTo>
                  <a:cubicBezTo>
                    <a:pt x="14" y="86"/>
                    <a:pt x="14" y="86"/>
                    <a:pt x="15" y="86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4"/>
                    <a:pt x="15" y="82"/>
                    <a:pt x="14" y="82"/>
                  </a:cubicBezTo>
                  <a:cubicBezTo>
                    <a:pt x="14" y="83"/>
                    <a:pt x="14" y="84"/>
                    <a:pt x="14" y="86"/>
                  </a:cubicBezTo>
                  <a:close/>
                  <a:moveTo>
                    <a:pt x="22" y="175"/>
                  </a:moveTo>
                  <a:cubicBezTo>
                    <a:pt x="21" y="175"/>
                    <a:pt x="21" y="175"/>
                    <a:pt x="20" y="176"/>
                  </a:cubicBezTo>
                  <a:cubicBezTo>
                    <a:pt x="20" y="176"/>
                    <a:pt x="20" y="177"/>
                    <a:pt x="20" y="177"/>
                  </a:cubicBezTo>
                  <a:cubicBezTo>
                    <a:pt x="22" y="176"/>
                    <a:pt x="22" y="176"/>
                    <a:pt x="22" y="175"/>
                  </a:cubicBezTo>
                  <a:close/>
                  <a:moveTo>
                    <a:pt x="40" y="23"/>
                  </a:moveTo>
                  <a:cubicBezTo>
                    <a:pt x="40" y="23"/>
                    <a:pt x="39" y="23"/>
                    <a:pt x="39" y="23"/>
                  </a:cubicBezTo>
                  <a:cubicBezTo>
                    <a:pt x="39" y="25"/>
                    <a:pt x="39" y="26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6"/>
                    <a:pt x="40" y="25"/>
                    <a:pt x="40" y="23"/>
                  </a:cubicBezTo>
                  <a:close/>
                  <a:moveTo>
                    <a:pt x="34" y="116"/>
                  </a:moveTo>
                  <a:cubicBezTo>
                    <a:pt x="34" y="116"/>
                    <a:pt x="34" y="116"/>
                    <a:pt x="33" y="116"/>
                  </a:cubicBezTo>
                  <a:cubicBezTo>
                    <a:pt x="33" y="116"/>
                    <a:pt x="32" y="117"/>
                    <a:pt x="32" y="117"/>
                  </a:cubicBezTo>
                  <a:cubicBezTo>
                    <a:pt x="32" y="118"/>
                    <a:pt x="32" y="119"/>
                    <a:pt x="32" y="120"/>
                  </a:cubicBezTo>
                  <a:cubicBezTo>
                    <a:pt x="32" y="120"/>
                    <a:pt x="32" y="120"/>
                    <a:pt x="32" y="121"/>
                  </a:cubicBezTo>
                  <a:cubicBezTo>
                    <a:pt x="32" y="120"/>
                    <a:pt x="32" y="119"/>
                    <a:pt x="32" y="118"/>
                  </a:cubicBezTo>
                  <a:cubicBezTo>
                    <a:pt x="33" y="118"/>
                    <a:pt x="33" y="117"/>
                    <a:pt x="34" y="116"/>
                  </a:cubicBezTo>
                  <a:close/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6"/>
                    <a:pt x="7" y="65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5"/>
                    <a:pt x="7" y="67"/>
                    <a:pt x="7" y="68"/>
                  </a:cubicBezTo>
                  <a:close/>
                  <a:moveTo>
                    <a:pt x="38" y="172"/>
                  </a:moveTo>
                  <a:cubicBezTo>
                    <a:pt x="39" y="171"/>
                    <a:pt x="39" y="170"/>
                    <a:pt x="38" y="168"/>
                  </a:cubicBezTo>
                  <a:cubicBezTo>
                    <a:pt x="38" y="169"/>
                    <a:pt x="38" y="171"/>
                    <a:pt x="38" y="172"/>
                  </a:cubicBezTo>
                  <a:close/>
                  <a:moveTo>
                    <a:pt x="35" y="91"/>
                  </a:moveTo>
                  <a:cubicBezTo>
                    <a:pt x="35" y="91"/>
                    <a:pt x="35" y="91"/>
                    <a:pt x="35" y="91"/>
                  </a:cubicBezTo>
                  <a:cubicBezTo>
                    <a:pt x="34" y="92"/>
                    <a:pt x="32" y="92"/>
                    <a:pt x="31" y="93"/>
                  </a:cubicBezTo>
                  <a:cubicBezTo>
                    <a:pt x="31" y="93"/>
                    <a:pt x="31" y="94"/>
                    <a:pt x="31" y="94"/>
                  </a:cubicBezTo>
                  <a:cubicBezTo>
                    <a:pt x="32" y="93"/>
                    <a:pt x="34" y="92"/>
                    <a:pt x="35" y="91"/>
                  </a:cubicBezTo>
                  <a:close/>
                  <a:moveTo>
                    <a:pt x="28" y="120"/>
                  </a:moveTo>
                  <a:cubicBezTo>
                    <a:pt x="26" y="121"/>
                    <a:pt x="26" y="121"/>
                    <a:pt x="27" y="123"/>
                  </a:cubicBezTo>
                  <a:cubicBezTo>
                    <a:pt x="28" y="123"/>
                    <a:pt x="27" y="121"/>
                    <a:pt x="28" y="120"/>
                  </a:cubicBezTo>
                  <a:close/>
                  <a:moveTo>
                    <a:pt x="34" y="112"/>
                  </a:moveTo>
                  <a:cubicBezTo>
                    <a:pt x="34" y="112"/>
                    <a:pt x="34" y="112"/>
                    <a:pt x="34" y="112"/>
                  </a:cubicBezTo>
                  <a:cubicBezTo>
                    <a:pt x="33" y="112"/>
                    <a:pt x="33" y="112"/>
                    <a:pt x="32" y="112"/>
                  </a:cubicBezTo>
                  <a:cubicBezTo>
                    <a:pt x="31" y="113"/>
                    <a:pt x="31" y="113"/>
                    <a:pt x="32" y="114"/>
                  </a:cubicBezTo>
                  <a:cubicBezTo>
                    <a:pt x="33" y="113"/>
                    <a:pt x="34" y="113"/>
                    <a:pt x="34" y="112"/>
                  </a:cubicBezTo>
                  <a:close/>
                  <a:moveTo>
                    <a:pt x="22" y="124"/>
                  </a:moveTo>
                  <a:cubicBezTo>
                    <a:pt x="20" y="125"/>
                    <a:pt x="20" y="126"/>
                    <a:pt x="21" y="127"/>
                  </a:cubicBezTo>
                  <a:cubicBezTo>
                    <a:pt x="22" y="126"/>
                    <a:pt x="23" y="126"/>
                    <a:pt x="22" y="124"/>
                  </a:cubicBezTo>
                  <a:close/>
                  <a:moveTo>
                    <a:pt x="41" y="123"/>
                  </a:moveTo>
                  <a:cubicBezTo>
                    <a:pt x="40" y="123"/>
                    <a:pt x="40" y="123"/>
                    <a:pt x="40" y="124"/>
                  </a:cubicBezTo>
                  <a:cubicBezTo>
                    <a:pt x="40" y="125"/>
                    <a:pt x="40" y="126"/>
                    <a:pt x="40" y="127"/>
                  </a:cubicBezTo>
                  <a:cubicBezTo>
                    <a:pt x="40" y="127"/>
                    <a:pt x="41" y="127"/>
                    <a:pt x="41" y="128"/>
                  </a:cubicBezTo>
                  <a:cubicBezTo>
                    <a:pt x="41" y="126"/>
                    <a:pt x="41" y="125"/>
                    <a:pt x="41" y="123"/>
                  </a:cubicBezTo>
                  <a:close/>
                  <a:moveTo>
                    <a:pt x="14" y="7"/>
                  </a:moveTo>
                  <a:cubicBezTo>
                    <a:pt x="13" y="7"/>
                    <a:pt x="11" y="8"/>
                    <a:pt x="10" y="9"/>
                  </a:cubicBezTo>
                  <a:cubicBezTo>
                    <a:pt x="12" y="9"/>
                    <a:pt x="13" y="8"/>
                    <a:pt x="14" y="7"/>
                  </a:cubicBezTo>
                  <a:close/>
                  <a:moveTo>
                    <a:pt x="23" y="1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3" y="17"/>
                    <a:pt x="23" y="18"/>
                    <a:pt x="23" y="19"/>
                  </a:cubicBezTo>
                  <a:cubicBezTo>
                    <a:pt x="23" y="19"/>
                    <a:pt x="24" y="18"/>
                    <a:pt x="24" y="18"/>
                  </a:cubicBezTo>
                  <a:cubicBezTo>
                    <a:pt x="24" y="17"/>
                    <a:pt x="24" y="16"/>
                    <a:pt x="23" y="16"/>
                  </a:cubicBezTo>
                  <a:close/>
                  <a:moveTo>
                    <a:pt x="53" y="114"/>
                  </a:moveTo>
                  <a:cubicBezTo>
                    <a:pt x="53" y="114"/>
                    <a:pt x="53" y="114"/>
                    <a:pt x="53" y="114"/>
                  </a:cubicBezTo>
                  <a:cubicBezTo>
                    <a:pt x="53" y="116"/>
                    <a:pt x="53" y="118"/>
                    <a:pt x="53" y="120"/>
                  </a:cubicBezTo>
                  <a:cubicBezTo>
                    <a:pt x="53" y="118"/>
                    <a:pt x="53" y="116"/>
                    <a:pt x="53" y="114"/>
                  </a:cubicBezTo>
                  <a:close/>
                  <a:moveTo>
                    <a:pt x="8" y="90"/>
                  </a:moveTo>
                  <a:cubicBezTo>
                    <a:pt x="8" y="90"/>
                    <a:pt x="9" y="90"/>
                    <a:pt x="9" y="90"/>
                  </a:cubicBezTo>
                  <a:cubicBezTo>
                    <a:pt x="9" y="88"/>
                    <a:pt x="9" y="87"/>
                    <a:pt x="9" y="85"/>
                  </a:cubicBezTo>
                  <a:cubicBezTo>
                    <a:pt x="8" y="87"/>
                    <a:pt x="8" y="88"/>
                    <a:pt x="8" y="90"/>
                  </a:cubicBezTo>
                  <a:close/>
                  <a:moveTo>
                    <a:pt x="40" y="117"/>
                  </a:moveTo>
                  <a:cubicBezTo>
                    <a:pt x="41" y="116"/>
                    <a:pt x="41" y="115"/>
                    <a:pt x="41" y="114"/>
                  </a:cubicBezTo>
                  <a:cubicBezTo>
                    <a:pt x="41" y="113"/>
                    <a:pt x="41" y="112"/>
                    <a:pt x="41" y="111"/>
                  </a:cubicBezTo>
                  <a:cubicBezTo>
                    <a:pt x="40" y="112"/>
                    <a:pt x="40" y="115"/>
                    <a:pt x="40" y="117"/>
                  </a:cubicBezTo>
                  <a:close/>
                  <a:moveTo>
                    <a:pt x="26" y="37"/>
                  </a:moveTo>
                  <a:cubicBezTo>
                    <a:pt x="26" y="37"/>
                    <a:pt x="25" y="37"/>
                    <a:pt x="25" y="37"/>
                  </a:cubicBezTo>
                  <a:cubicBezTo>
                    <a:pt x="24" y="38"/>
                    <a:pt x="23" y="38"/>
                    <a:pt x="22" y="39"/>
                  </a:cubicBezTo>
                  <a:cubicBezTo>
                    <a:pt x="22" y="39"/>
                    <a:pt x="22" y="39"/>
                    <a:pt x="22" y="40"/>
                  </a:cubicBezTo>
                  <a:cubicBezTo>
                    <a:pt x="23" y="39"/>
                    <a:pt x="24" y="38"/>
                    <a:pt x="26" y="37"/>
                  </a:cubicBezTo>
                  <a:close/>
                  <a:moveTo>
                    <a:pt x="26" y="143"/>
                  </a:moveTo>
                  <a:cubicBezTo>
                    <a:pt x="25" y="143"/>
                    <a:pt x="25" y="144"/>
                    <a:pt x="25" y="145"/>
                  </a:cubicBezTo>
                  <a:cubicBezTo>
                    <a:pt x="25" y="145"/>
                    <a:pt x="25" y="145"/>
                    <a:pt x="25" y="145"/>
                  </a:cubicBezTo>
                  <a:cubicBezTo>
                    <a:pt x="25" y="145"/>
                    <a:pt x="26" y="145"/>
                    <a:pt x="26" y="145"/>
                  </a:cubicBezTo>
                  <a:cubicBezTo>
                    <a:pt x="26" y="144"/>
                    <a:pt x="26" y="144"/>
                    <a:pt x="26" y="143"/>
                  </a:cubicBezTo>
                  <a:close/>
                  <a:moveTo>
                    <a:pt x="22" y="179"/>
                  </a:moveTo>
                  <a:cubicBezTo>
                    <a:pt x="21" y="180"/>
                    <a:pt x="21" y="180"/>
                    <a:pt x="21" y="181"/>
                  </a:cubicBezTo>
                  <a:cubicBezTo>
                    <a:pt x="21" y="181"/>
                    <a:pt x="22" y="181"/>
                    <a:pt x="23" y="180"/>
                  </a:cubicBezTo>
                  <a:cubicBezTo>
                    <a:pt x="22" y="180"/>
                    <a:pt x="22" y="180"/>
                    <a:pt x="22" y="179"/>
                  </a:cubicBezTo>
                  <a:close/>
                  <a:moveTo>
                    <a:pt x="25" y="164"/>
                  </a:moveTo>
                  <a:cubicBezTo>
                    <a:pt x="26" y="163"/>
                    <a:pt x="26" y="162"/>
                    <a:pt x="26" y="161"/>
                  </a:cubicBezTo>
                  <a:cubicBezTo>
                    <a:pt x="25" y="161"/>
                    <a:pt x="25" y="161"/>
                    <a:pt x="25" y="164"/>
                  </a:cubicBezTo>
                  <a:close/>
                  <a:moveTo>
                    <a:pt x="5" y="7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4" y="6"/>
                    <a:pt x="5" y="6"/>
                    <a:pt x="5" y="7"/>
                  </a:cubicBezTo>
                  <a:close/>
                  <a:moveTo>
                    <a:pt x="12" y="20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1" y="21"/>
                    <a:pt x="10" y="21"/>
                    <a:pt x="9" y="22"/>
                  </a:cubicBezTo>
                  <a:cubicBezTo>
                    <a:pt x="9" y="22"/>
                    <a:pt x="9" y="22"/>
                    <a:pt x="9" y="23"/>
                  </a:cubicBezTo>
                  <a:cubicBezTo>
                    <a:pt x="10" y="22"/>
                    <a:pt x="11" y="21"/>
                    <a:pt x="12" y="20"/>
                  </a:cubicBezTo>
                  <a:close/>
                  <a:moveTo>
                    <a:pt x="22" y="184"/>
                  </a:moveTo>
                  <a:cubicBezTo>
                    <a:pt x="21" y="184"/>
                    <a:pt x="21" y="184"/>
                    <a:pt x="21" y="185"/>
                  </a:cubicBezTo>
                  <a:cubicBezTo>
                    <a:pt x="21" y="185"/>
                    <a:pt x="21" y="186"/>
                    <a:pt x="21" y="187"/>
                  </a:cubicBezTo>
                  <a:cubicBezTo>
                    <a:pt x="22" y="186"/>
                    <a:pt x="22" y="185"/>
                    <a:pt x="22" y="184"/>
                  </a:cubicBezTo>
                  <a:close/>
                  <a:moveTo>
                    <a:pt x="33" y="123"/>
                  </a:moveTo>
                  <a:cubicBezTo>
                    <a:pt x="32" y="124"/>
                    <a:pt x="32" y="124"/>
                    <a:pt x="32" y="126"/>
                  </a:cubicBezTo>
                  <a:cubicBezTo>
                    <a:pt x="33" y="125"/>
                    <a:pt x="33" y="124"/>
                    <a:pt x="33" y="123"/>
                  </a:cubicBezTo>
                  <a:close/>
                  <a:moveTo>
                    <a:pt x="28" y="126"/>
                  </a:moveTo>
                  <a:cubicBezTo>
                    <a:pt x="27" y="126"/>
                    <a:pt x="27" y="126"/>
                    <a:pt x="27" y="126"/>
                  </a:cubicBezTo>
                  <a:cubicBezTo>
                    <a:pt x="27" y="127"/>
                    <a:pt x="27" y="128"/>
                    <a:pt x="27" y="129"/>
                  </a:cubicBezTo>
                  <a:cubicBezTo>
                    <a:pt x="28" y="128"/>
                    <a:pt x="28" y="128"/>
                    <a:pt x="28" y="126"/>
                  </a:cubicBezTo>
                  <a:close/>
                  <a:moveTo>
                    <a:pt x="38" y="97"/>
                  </a:moveTo>
                  <a:cubicBezTo>
                    <a:pt x="39" y="96"/>
                    <a:pt x="38" y="94"/>
                    <a:pt x="38" y="93"/>
                  </a:cubicBezTo>
                  <a:cubicBezTo>
                    <a:pt x="38" y="94"/>
                    <a:pt x="38" y="96"/>
                    <a:pt x="38" y="97"/>
                  </a:cubicBezTo>
                  <a:close/>
                  <a:moveTo>
                    <a:pt x="53" y="106"/>
                  </a:moveTo>
                  <a:cubicBezTo>
                    <a:pt x="53" y="105"/>
                    <a:pt x="53" y="101"/>
                    <a:pt x="53" y="100"/>
                  </a:cubicBezTo>
                  <a:cubicBezTo>
                    <a:pt x="53" y="102"/>
                    <a:pt x="53" y="104"/>
                    <a:pt x="53" y="106"/>
                  </a:cubicBezTo>
                  <a:close/>
                  <a:moveTo>
                    <a:pt x="49" y="99"/>
                  </a:moveTo>
                  <a:cubicBezTo>
                    <a:pt x="49" y="100"/>
                    <a:pt x="49" y="101"/>
                    <a:pt x="49" y="102"/>
                  </a:cubicBezTo>
                  <a:cubicBezTo>
                    <a:pt x="50" y="101"/>
                    <a:pt x="50" y="101"/>
                    <a:pt x="49" y="99"/>
                  </a:cubicBezTo>
                  <a:close/>
                  <a:moveTo>
                    <a:pt x="33" y="195"/>
                  </a:moveTo>
                  <a:cubicBezTo>
                    <a:pt x="32" y="195"/>
                    <a:pt x="31" y="195"/>
                    <a:pt x="31" y="196"/>
                  </a:cubicBezTo>
                  <a:cubicBezTo>
                    <a:pt x="31" y="196"/>
                    <a:pt x="32" y="196"/>
                    <a:pt x="33" y="196"/>
                  </a:cubicBezTo>
                  <a:cubicBezTo>
                    <a:pt x="33" y="196"/>
                    <a:pt x="34" y="195"/>
                    <a:pt x="33" y="195"/>
                  </a:cubicBezTo>
                  <a:close/>
                  <a:moveTo>
                    <a:pt x="32" y="6"/>
                  </a:moveTo>
                  <a:cubicBezTo>
                    <a:pt x="31" y="6"/>
                    <a:pt x="30" y="6"/>
                    <a:pt x="29" y="6"/>
                  </a:cubicBezTo>
                  <a:cubicBezTo>
                    <a:pt x="30" y="6"/>
                    <a:pt x="31" y="6"/>
                    <a:pt x="32" y="6"/>
                  </a:cubicBezTo>
                  <a:close/>
                  <a:moveTo>
                    <a:pt x="34" y="145"/>
                  </a:moveTo>
                  <a:cubicBezTo>
                    <a:pt x="35" y="144"/>
                    <a:pt x="36" y="143"/>
                    <a:pt x="36" y="143"/>
                  </a:cubicBezTo>
                  <a:cubicBezTo>
                    <a:pt x="34" y="143"/>
                    <a:pt x="34" y="144"/>
                    <a:pt x="34" y="145"/>
                  </a:cubicBezTo>
                  <a:close/>
                  <a:moveTo>
                    <a:pt x="38" y="189"/>
                  </a:moveTo>
                  <a:cubicBezTo>
                    <a:pt x="38" y="189"/>
                    <a:pt x="38" y="189"/>
                    <a:pt x="38" y="189"/>
                  </a:cubicBezTo>
                  <a:cubicBezTo>
                    <a:pt x="39" y="189"/>
                    <a:pt x="39" y="189"/>
                    <a:pt x="40" y="188"/>
                  </a:cubicBezTo>
                  <a:cubicBezTo>
                    <a:pt x="40" y="188"/>
                    <a:pt x="40" y="187"/>
                    <a:pt x="40" y="187"/>
                  </a:cubicBezTo>
                  <a:cubicBezTo>
                    <a:pt x="39" y="188"/>
                    <a:pt x="39" y="188"/>
                    <a:pt x="38" y="189"/>
                  </a:cubicBezTo>
                  <a:close/>
                  <a:moveTo>
                    <a:pt x="18" y="46"/>
                  </a:moveTo>
                  <a:cubicBezTo>
                    <a:pt x="16" y="46"/>
                    <a:pt x="16" y="47"/>
                    <a:pt x="15" y="48"/>
                  </a:cubicBezTo>
                  <a:cubicBezTo>
                    <a:pt x="17" y="47"/>
                    <a:pt x="17" y="47"/>
                    <a:pt x="18" y="46"/>
                  </a:cubicBezTo>
                  <a:close/>
                  <a:moveTo>
                    <a:pt x="11" y="65"/>
                  </a:moveTo>
                  <a:cubicBezTo>
                    <a:pt x="12" y="64"/>
                    <a:pt x="12" y="63"/>
                    <a:pt x="12" y="62"/>
                  </a:cubicBezTo>
                  <a:cubicBezTo>
                    <a:pt x="10" y="63"/>
                    <a:pt x="11" y="64"/>
                    <a:pt x="11" y="65"/>
                  </a:cubicBezTo>
                  <a:close/>
                  <a:moveTo>
                    <a:pt x="11" y="184"/>
                  </a:moveTo>
                  <a:cubicBezTo>
                    <a:pt x="12" y="183"/>
                    <a:pt x="12" y="181"/>
                    <a:pt x="11" y="180"/>
                  </a:cubicBezTo>
                  <a:cubicBezTo>
                    <a:pt x="11" y="181"/>
                    <a:pt x="11" y="183"/>
                    <a:pt x="11" y="184"/>
                  </a:cubicBezTo>
                  <a:close/>
                  <a:moveTo>
                    <a:pt x="43" y="99"/>
                  </a:moveTo>
                  <a:cubicBezTo>
                    <a:pt x="43" y="99"/>
                    <a:pt x="43" y="99"/>
                    <a:pt x="43" y="99"/>
                  </a:cubicBezTo>
                  <a:cubicBezTo>
                    <a:pt x="43" y="101"/>
                    <a:pt x="43" y="102"/>
                    <a:pt x="43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3" y="102"/>
                    <a:pt x="43" y="101"/>
                    <a:pt x="43" y="99"/>
                  </a:cubicBezTo>
                  <a:close/>
                  <a:moveTo>
                    <a:pt x="7" y="58"/>
                  </a:moveTo>
                  <a:cubicBezTo>
                    <a:pt x="7" y="58"/>
                    <a:pt x="7" y="57"/>
                    <a:pt x="7" y="55"/>
                  </a:cubicBezTo>
                  <a:cubicBezTo>
                    <a:pt x="7" y="56"/>
                    <a:pt x="7" y="57"/>
                    <a:pt x="7" y="58"/>
                  </a:cubicBezTo>
                  <a:close/>
                  <a:moveTo>
                    <a:pt x="47" y="166"/>
                  </a:moveTo>
                  <a:cubicBezTo>
                    <a:pt x="47" y="166"/>
                    <a:pt x="47" y="166"/>
                    <a:pt x="47" y="166"/>
                  </a:cubicBezTo>
                  <a:cubicBezTo>
                    <a:pt x="47" y="165"/>
                    <a:pt x="47" y="164"/>
                    <a:pt x="47" y="164"/>
                  </a:cubicBezTo>
                  <a:cubicBezTo>
                    <a:pt x="47" y="164"/>
                    <a:pt x="46" y="164"/>
                    <a:pt x="46" y="165"/>
                  </a:cubicBezTo>
                  <a:cubicBezTo>
                    <a:pt x="46" y="165"/>
                    <a:pt x="47" y="165"/>
                    <a:pt x="47" y="166"/>
                  </a:cubicBezTo>
                  <a:close/>
                  <a:moveTo>
                    <a:pt x="19" y="192"/>
                  </a:moveTo>
                  <a:cubicBezTo>
                    <a:pt x="20" y="192"/>
                    <a:pt x="20" y="191"/>
                    <a:pt x="20" y="190"/>
                  </a:cubicBezTo>
                  <a:cubicBezTo>
                    <a:pt x="20" y="191"/>
                    <a:pt x="19" y="191"/>
                    <a:pt x="19" y="192"/>
                  </a:cubicBezTo>
                  <a:close/>
                  <a:moveTo>
                    <a:pt x="17" y="143"/>
                  </a:moveTo>
                  <a:cubicBezTo>
                    <a:pt x="17" y="144"/>
                    <a:pt x="17" y="145"/>
                    <a:pt x="17" y="146"/>
                  </a:cubicBezTo>
                  <a:cubicBezTo>
                    <a:pt x="18" y="145"/>
                    <a:pt x="18" y="145"/>
                    <a:pt x="17" y="143"/>
                  </a:cubicBezTo>
                  <a:close/>
                  <a:moveTo>
                    <a:pt x="22" y="139"/>
                  </a:moveTo>
                  <a:cubicBezTo>
                    <a:pt x="22" y="139"/>
                    <a:pt x="22" y="139"/>
                    <a:pt x="22" y="139"/>
                  </a:cubicBezTo>
                  <a:cubicBezTo>
                    <a:pt x="21" y="140"/>
                    <a:pt x="22" y="141"/>
                    <a:pt x="22" y="142"/>
                  </a:cubicBezTo>
                  <a:cubicBezTo>
                    <a:pt x="22" y="141"/>
                    <a:pt x="22" y="140"/>
                    <a:pt x="22" y="139"/>
                  </a:cubicBezTo>
                  <a:close/>
                  <a:moveTo>
                    <a:pt x="39" y="86"/>
                  </a:moveTo>
                  <a:cubicBezTo>
                    <a:pt x="40" y="86"/>
                    <a:pt x="40" y="85"/>
                    <a:pt x="39" y="83"/>
                  </a:cubicBezTo>
                  <a:cubicBezTo>
                    <a:pt x="39" y="84"/>
                    <a:pt x="39" y="85"/>
                    <a:pt x="39" y="86"/>
                  </a:cubicBezTo>
                  <a:close/>
                  <a:moveTo>
                    <a:pt x="25" y="140"/>
                  </a:moveTo>
                  <a:cubicBezTo>
                    <a:pt x="26" y="139"/>
                    <a:pt x="26" y="139"/>
                    <a:pt x="25" y="138"/>
                  </a:cubicBezTo>
                  <a:cubicBezTo>
                    <a:pt x="25" y="139"/>
                    <a:pt x="25" y="139"/>
                    <a:pt x="25" y="140"/>
                  </a:cubicBezTo>
                  <a:close/>
                  <a:moveTo>
                    <a:pt x="54" y="31"/>
                  </a:moveTo>
                  <a:cubicBezTo>
                    <a:pt x="54" y="31"/>
                    <a:pt x="54" y="31"/>
                    <a:pt x="54" y="32"/>
                  </a:cubicBezTo>
                  <a:cubicBezTo>
                    <a:pt x="55" y="31"/>
                    <a:pt x="55" y="30"/>
                    <a:pt x="56" y="30"/>
                  </a:cubicBezTo>
                  <a:cubicBezTo>
                    <a:pt x="55" y="30"/>
                    <a:pt x="54" y="30"/>
                    <a:pt x="54" y="31"/>
                  </a:cubicBezTo>
                  <a:close/>
                  <a:moveTo>
                    <a:pt x="10" y="171"/>
                  </a:moveTo>
                  <a:cubicBezTo>
                    <a:pt x="10" y="170"/>
                    <a:pt x="10" y="169"/>
                    <a:pt x="11" y="168"/>
                  </a:cubicBezTo>
                  <a:cubicBezTo>
                    <a:pt x="10" y="169"/>
                    <a:pt x="10" y="169"/>
                    <a:pt x="10" y="171"/>
                  </a:cubicBezTo>
                  <a:close/>
                  <a:moveTo>
                    <a:pt x="25" y="107"/>
                  </a:moveTo>
                  <a:cubicBezTo>
                    <a:pt x="27" y="106"/>
                    <a:pt x="27" y="106"/>
                    <a:pt x="28" y="105"/>
                  </a:cubicBezTo>
                  <a:cubicBezTo>
                    <a:pt x="27" y="106"/>
                    <a:pt x="26" y="106"/>
                    <a:pt x="25" y="107"/>
                  </a:cubicBezTo>
                  <a:close/>
                  <a:moveTo>
                    <a:pt x="38" y="74"/>
                  </a:moveTo>
                  <a:cubicBezTo>
                    <a:pt x="38" y="74"/>
                    <a:pt x="38" y="74"/>
                    <a:pt x="37" y="74"/>
                  </a:cubicBezTo>
                  <a:cubicBezTo>
                    <a:pt x="37" y="75"/>
                    <a:pt x="37" y="76"/>
                    <a:pt x="38" y="77"/>
                  </a:cubicBezTo>
                  <a:cubicBezTo>
                    <a:pt x="38" y="76"/>
                    <a:pt x="38" y="75"/>
                    <a:pt x="38" y="74"/>
                  </a:cubicBezTo>
                  <a:close/>
                  <a:moveTo>
                    <a:pt x="11" y="60"/>
                  </a:moveTo>
                  <a:cubicBezTo>
                    <a:pt x="12" y="59"/>
                    <a:pt x="12" y="59"/>
                    <a:pt x="12" y="58"/>
                  </a:cubicBezTo>
                  <a:cubicBezTo>
                    <a:pt x="11" y="59"/>
                    <a:pt x="11" y="59"/>
                    <a:pt x="11" y="60"/>
                  </a:cubicBezTo>
                  <a:close/>
                  <a:moveTo>
                    <a:pt x="4" y="17"/>
                  </a:moveTo>
                  <a:cubicBezTo>
                    <a:pt x="4" y="18"/>
                    <a:pt x="4" y="19"/>
                    <a:pt x="4" y="19"/>
                  </a:cubicBezTo>
                  <a:cubicBezTo>
                    <a:pt x="4" y="19"/>
                    <a:pt x="5" y="18"/>
                    <a:pt x="4" y="17"/>
                  </a:cubicBezTo>
                  <a:close/>
                  <a:moveTo>
                    <a:pt x="26" y="167"/>
                  </a:moveTo>
                  <a:cubicBezTo>
                    <a:pt x="26" y="167"/>
                    <a:pt x="26" y="167"/>
                    <a:pt x="25" y="167"/>
                  </a:cubicBezTo>
                  <a:cubicBezTo>
                    <a:pt x="25" y="167"/>
                    <a:pt x="24" y="167"/>
                    <a:pt x="24" y="168"/>
                  </a:cubicBezTo>
                  <a:cubicBezTo>
                    <a:pt x="24" y="168"/>
                    <a:pt x="24" y="168"/>
                    <a:pt x="24" y="169"/>
                  </a:cubicBezTo>
                  <a:cubicBezTo>
                    <a:pt x="24" y="168"/>
                    <a:pt x="25" y="167"/>
                    <a:pt x="26" y="167"/>
                  </a:cubicBezTo>
                  <a:close/>
                  <a:moveTo>
                    <a:pt x="44" y="92"/>
                  </a:moveTo>
                  <a:cubicBezTo>
                    <a:pt x="43" y="93"/>
                    <a:pt x="43" y="94"/>
                    <a:pt x="43" y="95"/>
                  </a:cubicBezTo>
                  <a:cubicBezTo>
                    <a:pt x="44" y="94"/>
                    <a:pt x="44" y="93"/>
                    <a:pt x="44" y="92"/>
                  </a:cubicBezTo>
                  <a:close/>
                  <a:moveTo>
                    <a:pt x="34" y="65"/>
                  </a:moveTo>
                  <a:cubicBezTo>
                    <a:pt x="34" y="65"/>
                    <a:pt x="33" y="65"/>
                    <a:pt x="33" y="65"/>
                  </a:cubicBezTo>
                  <a:cubicBezTo>
                    <a:pt x="33" y="66"/>
                    <a:pt x="34" y="67"/>
                    <a:pt x="34" y="68"/>
                  </a:cubicBezTo>
                  <a:cubicBezTo>
                    <a:pt x="34" y="67"/>
                    <a:pt x="34" y="66"/>
                    <a:pt x="34" y="65"/>
                  </a:cubicBezTo>
                  <a:close/>
                  <a:moveTo>
                    <a:pt x="54" y="126"/>
                  </a:moveTo>
                  <a:cubicBezTo>
                    <a:pt x="54" y="126"/>
                    <a:pt x="54" y="126"/>
                    <a:pt x="54" y="126"/>
                  </a:cubicBezTo>
                  <a:cubicBezTo>
                    <a:pt x="54" y="127"/>
                    <a:pt x="54" y="128"/>
                    <a:pt x="54" y="129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8"/>
                    <a:pt x="54" y="127"/>
                    <a:pt x="54" y="126"/>
                  </a:cubicBezTo>
                  <a:close/>
                  <a:moveTo>
                    <a:pt x="13" y="147"/>
                  </a:moveTo>
                  <a:cubicBezTo>
                    <a:pt x="13" y="147"/>
                    <a:pt x="13" y="147"/>
                    <a:pt x="13" y="147"/>
                  </a:cubicBezTo>
                  <a:cubicBezTo>
                    <a:pt x="13" y="147"/>
                    <a:pt x="13" y="146"/>
                    <a:pt x="13" y="145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3" y="146"/>
                    <a:pt x="13" y="147"/>
                    <a:pt x="13" y="147"/>
                  </a:cubicBezTo>
                  <a:close/>
                  <a:moveTo>
                    <a:pt x="10" y="166"/>
                  </a:moveTo>
                  <a:cubicBezTo>
                    <a:pt x="11" y="165"/>
                    <a:pt x="11" y="165"/>
                    <a:pt x="11" y="165"/>
                  </a:cubicBezTo>
                  <a:cubicBezTo>
                    <a:pt x="11" y="165"/>
                    <a:pt x="10" y="165"/>
                    <a:pt x="10" y="166"/>
                  </a:cubicBezTo>
                  <a:close/>
                  <a:moveTo>
                    <a:pt x="25" y="82"/>
                  </a:moveTo>
                  <a:cubicBezTo>
                    <a:pt x="24" y="83"/>
                    <a:pt x="24" y="83"/>
                    <a:pt x="25" y="84"/>
                  </a:cubicBezTo>
                  <a:cubicBezTo>
                    <a:pt x="25" y="83"/>
                    <a:pt x="25" y="83"/>
                    <a:pt x="25" y="82"/>
                  </a:cubicBezTo>
                  <a:close/>
                  <a:moveTo>
                    <a:pt x="17" y="149"/>
                  </a:moveTo>
                  <a:cubicBezTo>
                    <a:pt x="17" y="149"/>
                    <a:pt x="17" y="149"/>
                    <a:pt x="17" y="149"/>
                  </a:cubicBezTo>
                  <a:cubicBezTo>
                    <a:pt x="18" y="149"/>
                    <a:pt x="18" y="149"/>
                    <a:pt x="18" y="148"/>
                  </a:cubicBezTo>
                  <a:cubicBezTo>
                    <a:pt x="18" y="148"/>
                    <a:pt x="17" y="149"/>
                    <a:pt x="17" y="149"/>
                  </a:cubicBezTo>
                  <a:close/>
                  <a:moveTo>
                    <a:pt x="15" y="121"/>
                  </a:moveTo>
                  <a:cubicBezTo>
                    <a:pt x="14" y="122"/>
                    <a:pt x="15" y="122"/>
                    <a:pt x="15" y="123"/>
                  </a:cubicBezTo>
                  <a:cubicBezTo>
                    <a:pt x="15" y="122"/>
                    <a:pt x="15" y="122"/>
                    <a:pt x="15" y="121"/>
                  </a:cubicBezTo>
                  <a:close/>
                  <a:moveTo>
                    <a:pt x="26" y="203"/>
                  </a:moveTo>
                  <a:cubicBezTo>
                    <a:pt x="26" y="203"/>
                    <a:pt x="26" y="203"/>
                    <a:pt x="26" y="202"/>
                  </a:cubicBezTo>
                  <a:cubicBezTo>
                    <a:pt x="26" y="202"/>
                    <a:pt x="25" y="202"/>
                    <a:pt x="25" y="202"/>
                  </a:cubicBezTo>
                  <a:cubicBezTo>
                    <a:pt x="25" y="203"/>
                    <a:pt x="25" y="203"/>
                    <a:pt x="25" y="203"/>
                  </a:cubicBezTo>
                  <a:cubicBezTo>
                    <a:pt x="25" y="203"/>
                    <a:pt x="26" y="203"/>
                    <a:pt x="26" y="203"/>
                  </a:cubicBezTo>
                  <a:close/>
                  <a:moveTo>
                    <a:pt x="15" y="108"/>
                  </a:moveTo>
                  <a:cubicBezTo>
                    <a:pt x="15" y="108"/>
                    <a:pt x="15" y="108"/>
                    <a:pt x="15" y="108"/>
                  </a:cubicBezTo>
                  <a:cubicBezTo>
                    <a:pt x="14" y="108"/>
                    <a:pt x="14" y="109"/>
                    <a:pt x="14" y="109"/>
                  </a:cubicBezTo>
                  <a:cubicBezTo>
                    <a:pt x="14" y="109"/>
                    <a:pt x="14" y="109"/>
                    <a:pt x="14" y="109"/>
                  </a:cubicBezTo>
                  <a:cubicBezTo>
                    <a:pt x="14" y="109"/>
                    <a:pt x="15" y="109"/>
                    <a:pt x="15" y="108"/>
                  </a:cubicBezTo>
                  <a:close/>
                  <a:moveTo>
                    <a:pt x="49" y="108"/>
                  </a:moveTo>
                  <a:cubicBezTo>
                    <a:pt x="49" y="107"/>
                    <a:pt x="49" y="107"/>
                    <a:pt x="49" y="106"/>
                  </a:cubicBezTo>
                  <a:cubicBezTo>
                    <a:pt x="49" y="107"/>
                    <a:pt x="49" y="107"/>
                    <a:pt x="49" y="108"/>
                  </a:cubicBezTo>
                  <a:close/>
                  <a:moveTo>
                    <a:pt x="49" y="57"/>
                  </a:moveTo>
                  <a:cubicBezTo>
                    <a:pt x="49" y="56"/>
                    <a:pt x="49" y="56"/>
                    <a:pt x="49" y="55"/>
                  </a:cubicBezTo>
                  <a:cubicBezTo>
                    <a:pt x="48" y="56"/>
                    <a:pt x="48" y="56"/>
                    <a:pt x="49" y="57"/>
                  </a:cubicBezTo>
                  <a:close/>
                  <a:moveTo>
                    <a:pt x="48" y="201"/>
                  </a:moveTo>
                  <a:cubicBezTo>
                    <a:pt x="48" y="201"/>
                    <a:pt x="48" y="201"/>
                    <a:pt x="48" y="201"/>
                  </a:cubicBezTo>
                  <a:cubicBezTo>
                    <a:pt x="49" y="201"/>
                    <a:pt x="49" y="201"/>
                    <a:pt x="50" y="201"/>
                  </a:cubicBezTo>
                  <a:cubicBezTo>
                    <a:pt x="49" y="201"/>
                    <a:pt x="49" y="200"/>
                    <a:pt x="48" y="201"/>
                  </a:cubicBezTo>
                  <a:close/>
                  <a:moveTo>
                    <a:pt x="25" y="93"/>
                  </a:moveTo>
                  <a:cubicBezTo>
                    <a:pt x="25" y="93"/>
                    <a:pt x="25" y="93"/>
                    <a:pt x="25" y="93"/>
                  </a:cubicBezTo>
                  <a:cubicBezTo>
                    <a:pt x="25" y="92"/>
                    <a:pt x="25" y="92"/>
                    <a:pt x="25" y="91"/>
                  </a:cubicBezTo>
                  <a:cubicBezTo>
                    <a:pt x="25" y="91"/>
                    <a:pt x="25" y="91"/>
                    <a:pt x="25" y="91"/>
                  </a:cubicBezTo>
                  <a:cubicBezTo>
                    <a:pt x="25" y="92"/>
                    <a:pt x="25" y="92"/>
                    <a:pt x="25" y="93"/>
                  </a:cubicBezTo>
                  <a:close/>
                  <a:moveTo>
                    <a:pt x="40" y="42"/>
                  </a:moveTo>
                  <a:cubicBezTo>
                    <a:pt x="40" y="42"/>
                    <a:pt x="40" y="42"/>
                    <a:pt x="40" y="41"/>
                  </a:cubicBezTo>
                  <a:cubicBezTo>
                    <a:pt x="40" y="41"/>
                    <a:pt x="40" y="42"/>
                    <a:pt x="40" y="42"/>
                  </a:cubicBezTo>
                  <a:close/>
                  <a:moveTo>
                    <a:pt x="41" y="120"/>
                  </a:moveTo>
                  <a:cubicBezTo>
                    <a:pt x="41" y="119"/>
                    <a:pt x="41" y="119"/>
                    <a:pt x="40" y="119"/>
                  </a:cubicBezTo>
                  <a:cubicBezTo>
                    <a:pt x="40" y="119"/>
                    <a:pt x="40" y="120"/>
                    <a:pt x="40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0" y="120"/>
                    <a:pt x="41" y="120"/>
                    <a:pt x="41" y="120"/>
                  </a:cubicBezTo>
                  <a:close/>
                  <a:moveTo>
                    <a:pt x="10" y="205"/>
                  </a:moveTo>
                  <a:cubicBezTo>
                    <a:pt x="10" y="205"/>
                    <a:pt x="10" y="205"/>
                    <a:pt x="10" y="205"/>
                  </a:cubicBezTo>
                  <a:cubicBezTo>
                    <a:pt x="11" y="205"/>
                    <a:pt x="11" y="205"/>
                    <a:pt x="11" y="205"/>
                  </a:cubicBezTo>
                  <a:cubicBezTo>
                    <a:pt x="11" y="205"/>
                    <a:pt x="10" y="205"/>
                    <a:pt x="10" y="205"/>
                  </a:cubicBezTo>
                  <a:close/>
                  <a:moveTo>
                    <a:pt x="25" y="87"/>
                  </a:moveTo>
                  <a:cubicBezTo>
                    <a:pt x="25" y="87"/>
                    <a:pt x="25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7"/>
                    <a:pt x="25" y="87"/>
                    <a:pt x="25" y="87"/>
                  </a:cubicBezTo>
                  <a:close/>
                  <a:moveTo>
                    <a:pt x="32" y="178"/>
                  </a:moveTo>
                  <a:cubicBezTo>
                    <a:pt x="32" y="179"/>
                    <a:pt x="32" y="179"/>
                    <a:pt x="32" y="179"/>
                  </a:cubicBezTo>
                  <a:cubicBezTo>
                    <a:pt x="32" y="179"/>
                    <a:pt x="33" y="178"/>
                    <a:pt x="33" y="178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2" y="178"/>
                    <a:pt x="32" y="178"/>
                    <a:pt x="32" y="178"/>
                  </a:cubicBezTo>
                  <a:close/>
                  <a:moveTo>
                    <a:pt x="19" y="187"/>
                  </a:moveTo>
                  <a:cubicBezTo>
                    <a:pt x="19" y="188"/>
                    <a:pt x="19" y="188"/>
                    <a:pt x="19" y="188"/>
                  </a:cubicBezTo>
                  <a:cubicBezTo>
                    <a:pt x="19" y="188"/>
                    <a:pt x="19" y="188"/>
                    <a:pt x="20" y="187"/>
                  </a:cubicBezTo>
                  <a:cubicBezTo>
                    <a:pt x="19" y="187"/>
                    <a:pt x="19" y="187"/>
                    <a:pt x="19" y="187"/>
                  </a:cubicBezTo>
                  <a:close/>
                  <a:moveTo>
                    <a:pt x="30" y="199"/>
                  </a:moveTo>
                  <a:cubicBezTo>
                    <a:pt x="30" y="199"/>
                    <a:pt x="30" y="199"/>
                    <a:pt x="30" y="199"/>
                  </a:cubicBezTo>
                  <a:cubicBezTo>
                    <a:pt x="31" y="199"/>
                    <a:pt x="31" y="199"/>
                    <a:pt x="32" y="199"/>
                  </a:cubicBezTo>
                  <a:cubicBezTo>
                    <a:pt x="32" y="199"/>
                    <a:pt x="32" y="199"/>
                    <a:pt x="32" y="199"/>
                  </a:cubicBezTo>
                  <a:cubicBezTo>
                    <a:pt x="31" y="199"/>
                    <a:pt x="31" y="199"/>
                    <a:pt x="30" y="199"/>
                  </a:cubicBezTo>
                  <a:close/>
                  <a:moveTo>
                    <a:pt x="7" y="73"/>
                  </a:moveTo>
                  <a:cubicBezTo>
                    <a:pt x="7" y="73"/>
                    <a:pt x="7" y="73"/>
                    <a:pt x="7" y="73"/>
                  </a:cubicBezTo>
                  <a:cubicBezTo>
                    <a:pt x="7" y="73"/>
                    <a:pt x="7" y="74"/>
                    <a:pt x="7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7" y="74"/>
                    <a:pt x="7" y="73"/>
                    <a:pt x="7" y="73"/>
                  </a:cubicBezTo>
                  <a:close/>
                  <a:moveTo>
                    <a:pt x="37" y="194"/>
                  </a:moveTo>
                  <a:cubicBezTo>
                    <a:pt x="37" y="194"/>
                    <a:pt x="37" y="194"/>
                    <a:pt x="37" y="194"/>
                  </a:cubicBezTo>
                  <a:cubicBezTo>
                    <a:pt x="37" y="194"/>
                    <a:pt x="37" y="194"/>
                    <a:pt x="36" y="194"/>
                  </a:cubicBezTo>
                  <a:cubicBezTo>
                    <a:pt x="36" y="194"/>
                    <a:pt x="36" y="194"/>
                    <a:pt x="36" y="194"/>
                  </a:cubicBezTo>
                  <a:cubicBezTo>
                    <a:pt x="37" y="194"/>
                    <a:pt x="37" y="194"/>
                    <a:pt x="37" y="194"/>
                  </a:cubicBezTo>
                  <a:close/>
                  <a:moveTo>
                    <a:pt x="41" y="105"/>
                  </a:moveTo>
                  <a:cubicBezTo>
                    <a:pt x="41" y="105"/>
                    <a:pt x="41" y="105"/>
                    <a:pt x="40" y="105"/>
                  </a:cubicBezTo>
                  <a:cubicBezTo>
                    <a:pt x="40" y="105"/>
                    <a:pt x="40" y="105"/>
                    <a:pt x="40" y="106"/>
                  </a:cubicBezTo>
                  <a:cubicBezTo>
                    <a:pt x="41" y="106"/>
                    <a:pt x="41" y="106"/>
                    <a:pt x="41" y="106"/>
                  </a:cubicBezTo>
                  <a:cubicBezTo>
                    <a:pt x="41" y="105"/>
                    <a:pt x="41" y="105"/>
                    <a:pt x="41" y="105"/>
                  </a:cubicBezTo>
                  <a:close/>
                  <a:moveTo>
                    <a:pt x="16" y="61"/>
                  </a:moveTo>
                  <a:cubicBezTo>
                    <a:pt x="16" y="61"/>
                    <a:pt x="17" y="61"/>
                    <a:pt x="17" y="60"/>
                  </a:cubicBezTo>
                  <a:cubicBezTo>
                    <a:pt x="16" y="60"/>
                    <a:pt x="16" y="61"/>
                    <a:pt x="16" y="61"/>
                  </a:cubicBezTo>
                  <a:close/>
                  <a:moveTo>
                    <a:pt x="15" y="98"/>
                  </a:moveTo>
                  <a:cubicBezTo>
                    <a:pt x="15" y="98"/>
                    <a:pt x="15" y="98"/>
                    <a:pt x="15" y="98"/>
                  </a:cubicBezTo>
                  <a:cubicBezTo>
                    <a:pt x="16" y="98"/>
                    <a:pt x="16" y="97"/>
                    <a:pt x="16" y="97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97"/>
                    <a:pt x="15" y="97"/>
                    <a:pt x="15" y="98"/>
                  </a:cubicBezTo>
                  <a:close/>
                  <a:moveTo>
                    <a:pt x="33" y="173"/>
                  </a:moveTo>
                  <a:cubicBezTo>
                    <a:pt x="33" y="174"/>
                    <a:pt x="33" y="174"/>
                    <a:pt x="33" y="175"/>
                  </a:cubicBezTo>
                  <a:cubicBezTo>
                    <a:pt x="34" y="175"/>
                    <a:pt x="34" y="174"/>
                    <a:pt x="33" y="173"/>
                  </a:cubicBezTo>
                  <a:close/>
                  <a:moveTo>
                    <a:pt x="12" y="68"/>
                  </a:moveTo>
                  <a:cubicBezTo>
                    <a:pt x="12" y="68"/>
                    <a:pt x="12" y="68"/>
                    <a:pt x="12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8"/>
                    <a:pt x="11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lose/>
                  <a:moveTo>
                    <a:pt x="7" y="196"/>
                  </a:moveTo>
                  <a:cubicBezTo>
                    <a:pt x="7" y="196"/>
                    <a:pt x="7" y="196"/>
                    <a:pt x="7" y="196"/>
                  </a:cubicBezTo>
                  <a:cubicBezTo>
                    <a:pt x="7" y="197"/>
                    <a:pt x="7" y="197"/>
                    <a:pt x="7" y="197"/>
                  </a:cubicBezTo>
                  <a:cubicBezTo>
                    <a:pt x="7" y="197"/>
                    <a:pt x="7" y="197"/>
                    <a:pt x="7" y="197"/>
                  </a:cubicBezTo>
                  <a:cubicBezTo>
                    <a:pt x="7" y="197"/>
                    <a:pt x="7" y="197"/>
                    <a:pt x="7" y="196"/>
                  </a:cubicBezTo>
                  <a:close/>
                  <a:moveTo>
                    <a:pt x="31" y="43"/>
                  </a:moveTo>
                  <a:cubicBezTo>
                    <a:pt x="31" y="43"/>
                    <a:pt x="31" y="43"/>
                    <a:pt x="31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4"/>
                    <a:pt x="30" y="44"/>
                  </a:cubicBezTo>
                  <a:cubicBezTo>
                    <a:pt x="30" y="43"/>
                    <a:pt x="31" y="43"/>
                    <a:pt x="31" y="43"/>
                  </a:cubicBezTo>
                  <a:close/>
                  <a:moveTo>
                    <a:pt x="33" y="62"/>
                  </a:moveTo>
                  <a:cubicBezTo>
                    <a:pt x="33" y="62"/>
                    <a:pt x="33" y="62"/>
                    <a:pt x="33" y="62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3" y="62"/>
                    <a:pt x="33" y="62"/>
                    <a:pt x="33" y="62"/>
                  </a:cubicBezTo>
                  <a:close/>
                  <a:moveTo>
                    <a:pt x="29" y="189"/>
                  </a:moveTo>
                  <a:cubicBezTo>
                    <a:pt x="30" y="189"/>
                    <a:pt x="30" y="189"/>
                    <a:pt x="30" y="190"/>
                  </a:cubicBezTo>
                  <a:cubicBezTo>
                    <a:pt x="30" y="189"/>
                    <a:pt x="30" y="189"/>
                    <a:pt x="31" y="189"/>
                  </a:cubicBezTo>
                  <a:cubicBezTo>
                    <a:pt x="31" y="189"/>
                    <a:pt x="30" y="189"/>
                    <a:pt x="30" y="189"/>
                  </a:cubicBezTo>
                  <a:cubicBezTo>
                    <a:pt x="30" y="189"/>
                    <a:pt x="30" y="189"/>
                    <a:pt x="29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</p:grpSp>
      <p:sp>
        <p:nvSpPr>
          <p:cNvPr id="84" name="Freeform 8"/>
          <p:cNvSpPr>
            <a:spLocks noEditPoints="1"/>
          </p:cNvSpPr>
          <p:nvPr/>
        </p:nvSpPr>
        <p:spPr bwMode="auto">
          <a:xfrm>
            <a:off x="10193635" y="5683084"/>
            <a:ext cx="665828" cy="630087"/>
          </a:xfrm>
          <a:custGeom>
            <a:avLst/>
            <a:gdLst>
              <a:gd name="T0" fmla="*/ 177 w 246"/>
              <a:gd name="T1" fmla="*/ 223 h 230"/>
              <a:gd name="T2" fmla="*/ 16 w 246"/>
              <a:gd name="T3" fmla="*/ 52 h 230"/>
              <a:gd name="T4" fmla="*/ 231 w 246"/>
              <a:gd name="T5" fmla="*/ 87 h 230"/>
              <a:gd name="T6" fmla="*/ 186 w 246"/>
              <a:gd name="T7" fmla="*/ 215 h 230"/>
              <a:gd name="T8" fmla="*/ 153 w 246"/>
              <a:gd name="T9" fmla="*/ 220 h 230"/>
              <a:gd name="T10" fmla="*/ 204 w 246"/>
              <a:gd name="T11" fmla="*/ 195 h 230"/>
              <a:gd name="T12" fmla="*/ 232 w 246"/>
              <a:gd name="T13" fmla="*/ 181 h 230"/>
              <a:gd name="T14" fmla="*/ 52 w 246"/>
              <a:gd name="T15" fmla="*/ 217 h 230"/>
              <a:gd name="T16" fmla="*/ 31 w 246"/>
              <a:gd name="T17" fmla="*/ 149 h 230"/>
              <a:gd name="T18" fmla="*/ 79 w 246"/>
              <a:gd name="T19" fmla="*/ 173 h 230"/>
              <a:gd name="T20" fmla="*/ 150 w 246"/>
              <a:gd name="T21" fmla="*/ 75 h 230"/>
              <a:gd name="T22" fmla="*/ 65 w 246"/>
              <a:gd name="T23" fmla="*/ 79 h 230"/>
              <a:gd name="T24" fmla="*/ 175 w 246"/>
              <a:gd name="T25" fmla="*/ 129 h 230"/>
              <a:gd name="T26" fmla="*/ 184 w 246"/>
              <a:gd name="T27" fmla="*/ 164 h 230"/>
              <a:gd name="T28" fmla="*/ 34 w 246"/>
              <a:gd name="T29" fmla="*/ 133 h 230"/>
              <a:gd name="T30" fmla="*/ 167 w 246"/>
              <a:gd name="T31" fmla="*/ 194 h 230"/>
              <a:gd name="T32" fmla="*/ 110 w 246"/>
              <a:gd name="T33" fmla="*/ 124 h 230"/>
              <a:gd name="T34" fmla="*/ 153 w 246"/>
              <a:gd name="T35" fmla="*/ 172 h 230"/>
              <a:gd name="T36" fmla="*/ 21 w 246"/>
              <a:gd name="T37" fmla="*/ 197 h 230"/>
              <a:gd name="T38" fmla="*/ 113 w 246"/>
              <a:gd name="T39" fmla="*/ 198 h 230"/>
              <a:gd name="T40" fmla="*/ 93 w 246"/>
              <a:gd name="T41" fmla="*/ 142 h 230"/>
              <a:gd name="T42" fmla="*/ 115 w 246"/>
              <a:gd name="T43" fmla="*/ 144 h 230"/>
              <a:gd name="T44" fmla="*/ 151 w 246"/>
              <a:gd name="T45" fmla="*/ 53 h 230"/>
              <a:gd name="T46" fmla="*/ 92 w 246"/>
              <a:gd name="T47" fmla="*/ 58 h 230"/>
              <a:gd name="T48" fmla="*/ 122 w 246"/>
              <a:gd name="T49" fmla="*/ 169 h 230"/>
              <a:gd name="T50" fmla="*/ 111 w 246"/>
              <a:gd name="T51" fmla="*/ 137 h 230"/>
              <a:gd name="T52" fmla="*/ 24 w 246"/>
              <a:gd name="T53" fmla="*/ 42 h 230"/>
              <a:gd name="T54" fmla="*/ 130 w 246"/>
              <a:gd name="T55" fmla="*/ 138 h 230"/>
              <a:gd name="T56" fmla="*/ 135 w 246"/>
              <a:gd name="T57" fmla="*/ 139 h 230"/>
              <a:gd name="T58" fmla="*/ 130 w 246"/>
              <a:gd name="T59" fmla="*/ 75 h 230"/>
              <a:gd name="T60" fmla="*/ 65 w 246"/>
              <a:gd name="T61" fmla="*/ 57 h 230"/>
              <a:gd name="T62" fmla="*/ 163 w 246"/>
              <a:gd name="T63" fmla="*/ 57 h 230"/>
              <a:gd name="T64" fmla="*/ 28 w 246"/>
              <a:gd name="T65" fmla="*/ 20 h 230"/>
              <a:gd name="T66" fmla="*/ 139 w 246"/>
              <a:gd name="T67" fmla="*/ 142 h 230"/>
              <a:gd name="T68" fmla="*/ 210 w 246"/>
              <a:gd name="T69" fmla="*/ 192 h 230"/>
              <a:gd name="T70" fmla="*/ 124 w 246"/>
              <a:gd name="T71" fmla="*/ 17 h 230"/>
              <a:gd name="T72" fmla="*/ 126 w 246"/>
              <a:gd name="T73" fmla="*/ 107 h 230"/>
              <a:gd name="T74" fmla="*/ 116 w 246"/>
              <a:gd name="T75" fmla="*/ 126 h 230"/>
              <a:gd name="T76" fmla="*/ 53 w 246"/>
              <a:gd name="T77" fmla="*/ 195 h 230"/>
              <a:gd name="T78" fmla="*/ 167 w 246"/>
              <a:gd name="T79" fmla="*/ 30 h 230"/>
              <a:gd name="T80" fmla="*/ 92 w 246"/>
              <a:gd name="T81" fmla="*/ 147 h 230"/>
              <a:gd name="T82" fmla="*/ 32 w 246"/>
              <a:gd name="T83" fmla="*/ 170 h 230"/>
              <a:gd name="T84" fmla="*/ 108 w 246"/>
              <a:gd name="T85" fmla="*/ 171 h 230"/>
              <a:gd name="T86" fmla="*/ 119 w 246"/>
              <a:gd name="T87" fmla="*/ 12 h 230"/>
              <a:gd name="T88" fmla="*/ 104 w 246"/>
              <a:gd name="T89" fmla="*/ 83 h 230"/>
              <a:gd name="T90" fmla="*/ 22 w 246"/>
              <a:gd name="T91" fmla="*/ 117 h 230"/>
              <a:gd name="T92" fmla="*/ 213 w 246"/>
              <a:gd name="T93" fmla="*/ 26 h 230"/>
              <a:gd name="T94" fmla="*/ 38 w 246"/>
              <a:gd name="T95" fmla="*/ 94 h 230"/>
              <a:gd name="T96" fmla="*/ 39 w 246"/>
              <a:gd name="T97" fmla="*/ 180 h 230"/>
              <a:gd name="T98" fmla="*/ 189 w 246"/>
              <a:gd name="T99" fmla="*/ 57 h 230"/>
              <a:gd name="T100" fmla="*/ 187 w 246"/>
              <a:gd name="T101" fmla="*/ 24 h 230"/>
              <a:gd name="T102" fmla="*/ 124 w 246"/>
              <a:gd name="T103" fmla="*/ 140 h 230"/>
              <a:gd name="T104" fmla="*/ 98 w 246"/>
              <a:gd name="T105" fmla="*/ 40 h 230"/>
              <a:gd name="T106" fmla="*/ 57 w 246"/>
              <a:gd name="T107" fmla="*/ 46 h 230"/>
              <a:gd name="T108" fmla="*/ 151 w 246"/>
              <a:gd name="T109" fmla="*/ 167 h 230"/>
              <a:gd name="T110" fmla="*/ 139 w 246"/>
              <a:gd name="T111" fmla="*/ 50 h 230"/>
              <a:gd name="T112" fmla="*/ 131 w 246"/>
              <a:gd name="T113" fmla="*/ 189 h 230"/>
              <a:gd name="T114" fmla="*/ 28 w 246"/>
              <a:gd name="T115" fmla="*/ 95 h 230"/>
              <a:gd name="T116" fmla="*/ 25 w 246"/>
              <a:gd name="T117" fmla="*/ 29 h 230"/>
              <a:gd name="T118" fmla="*/ 112 w 246"/>
              <a:gd name="T119" fmla="*/ 74 h 230"/>
              <a:gd name="T120" fmla="*/ 21 w 246"/>
              <a:gd name="T121" fmla="*/ 193 h 230"/>
              <a:gd name="T122" fmla="*/ 92 w 246"/>
              <a:gd name="T123" fmla="*/ 88 h 230"/>
              <a:gd name="T124" fmla="*/ 232 w 246"/>
              <a:gd name="T125" fmla="*/ 52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6" h="230">
                <a:moveTo>
                  <a:pt x="3" y="30"/>
                </a:moveTo>
                <a:cubicBezTo>
                  <a:pt x="3" y="30"/>
                  <a:pt x="2" y="30"/>
                  <a:pt x="2" y="30"/>
                </a:cubicBezTo>
                <a:cubicBezTo>
                  <a:pt x="1" y="30"/>
                  <a:pt x="0" y="29"/>
                  <a:pt x="1" y="28"/>
                </a:cubicBezTo>
                <a:cubicBezTo>
                  <a:pt x="1" y="27"/>
                  <a:pt x="2" y="26"/>
                  <a:pt x="2" y="26"/>
                </a:cubicBezTo>
                <a:cubicBezTo>
                  <a:pt x="3" y="25"/>
                  <a:pt x="3" y="24"/>
                  <a:pt x="3" y="23"/>
                </a:cubicBezTo>
                <a:cubicBezTo>
                  <a:pt x="3" y="18"/>
                  <a:pt x="2" y="14"/>
                  <a:pt x="2" y="9"/>
                </a:cubicBezTo>
                <a:cubicBezTo>
                  <a:pt x="1" y="9"/>
                  <a:pt x="1" y="8"/>
                  <a:pt x="1" y="7"/>
                </a:cubicBezTo>
                <a:cubicBezTo>
                  <a:pt x="0" y="6"/>
                  <a:pt x="0" y="5"/>
                  <a:pt x="1" y="5"/>
                </a:cubicBezTo>
                <a:cubicBezTo>
                  <a:pt x="2" y="4"/>
                  <a:pt x="3" y="3"/>
                  <a:pt x="4" y="3"/>
                </a:cubicBezTo>
                <a:cubicBezTo>
                  <a:pt x="5" y="4"/>
                  <a:pt x="6" y="4"/>
                  <a:pt x="6" y="5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7" y="6"/>
                </a:cubicBezTo>
                <a:cubicBezTo>
                  <a:pt x="8" y="4"/>
                  <a:pt x="10" y="4"/>
                  <a:pt x="13" y="3"/>
                </a:cubicBezTo>
                <a:cubicBezTo>
                  <a:pt x="17" y="3"/>
                  <a:pt x="20" y="2"/>
                  <a:pt x="24" y="2"/>
                </a:cubicBezTo>
                <a:cubicBezTo>
                  <a:pt x="37" y="0"/>
                  <a:pt x="50" y="1"/>
                  <a:pt x="62" y="1"/>
                </a:cubicBezTo>
                <a:cubicBezTo>
                  <a:pt x="75" y="1"/>
                  <a:pt x="87" y="1"/>
                  <a:pt x="99" y="1"/>
                </a:cubicBezTo>
                <a:cubicBezTo>
                  <a:pt x="106" y="1"/>
                  <a:pt x="114" y="1"/>
                  <a:pt x="122" y="1"/>
                </a:cubicBezTo>
                <a:cubicBezTo>
                  <a:pt x="137" y="0"/>
                  <a:pt x="152" y="0"/>
                  <a:pt x="168" y="0"/>
                </a:cubicBezTo>
                <a:cubicBezTo>
                  <a:pt x="173" y="1"/>
                  <a:pt x="179" y="1"/>
                  <a:pt x="184" y="1"/>
                </a:cubicBezTo>
                <a:cubicBezTo>
                  <a:pt x="186" y="1"/>
                  <a:pt x="188" y="1"/>
                  <a:pt x="190" y="1"/>
                </a:cubicBezTo>
                <a:cubicBezTo>
                  <a:pt x="192" y="1"/>
                  <a:pt x="194" y="1"/>
                  <a:pt x="195" y="3"/>
                </a:cubicBezTo>
                <a:cubicBezTo>
                  <a:pt x="195" y="3"/>
                  <a:pt x="196" y="3"/>
                  <a:pt x="196" y="3"/>
                </a:cubicBezTo>
                <a:cubicBezTo>
                  <a:pt x="196" y="3"/>
                  <a:pt x="197" y="3"/>
                  <a:pt x="197" y="3"/>
                </a:cubicBezTo>
                <a:cubicBezTo>
                  <a:pt x="198" y="2"/>
                  <a:pt x="199" y="2"/>
                  <a:pt x="200" y="3"/>
                </a:cubicBezTo>
                <a:cubicBezTo>
                  <a:pt x="201" y="3"/>
                  <a:pt x="201" y="4"/>
                  <a:pt x="201" y="5"/>
                </a:cubicBezTo>
                <a:cubicBezTo>
                  <a:pt x="200" y="6"/>
                  <a:pt x="201" y="8"/>
                  <a:pt x="202" y="9"/>
                </a:cubicBezTo>
                <a:cubicBezTo>
                  <a:pt x="207" y="15"/>
                  <a:pt x="213" y="20"/>
                  <a:pt x="219" y="24"/>
                </a:cubicBezTo>
                <a:cubicBezTo>
                  <a:pt x="221" y="26"/>
                  <a:pt x="224" y="27"/>
                  <a:pt x="226" y="29"/>
                </a:cubicBezTo>
                <a:cubicBezTo>
                  <a:pt x="228" y="30"/>
                  <a:pt x="229" y="31"/>
                  <a:pt x="231" y="33"/>
                </a:cubicBezTo>
                <a:cubicBezTo>
                  <a:pt x="232" y="33"/>
                  <a:pt x="232" y="33"/>
                  <a:pt x="233" y="33"/>
                </a:cubicBezTo>
                <a:cubicBezTo>
                  <a:pt x="234" y="34"/>
                  <a:pt x="234" y="34"/>
                  <a:pt x="234" y="35"/>
                </a:cubicBezTo>
                <a:cubicBezTo>
                  <a:pt x="235" y="37"/>
                  <a:pt x="236" y="39"/>
                  <a:pt x="236" y="41"/>
                </a:cubicBezTo>
                <a:cubicBezTo>
                  <a:pt x="236" y="42"/>
                  <a:pt x="237" y="43"/>
                  <a:pt x="237" y="44"/>
                </a:cubicBezTo>
                <a:cubicBezTo>
                  <a:pt x="238" y="44"/>
                  <a:pt x="239" y="45"/>
                  <a:pt x="239" y="46"/>
                </a:cubicBezTo>
                <a:cubicBezTo>
                  <a:pt x="239" y="49"/>
                  <a:pt x="240" y="53"/>
                  <a:pt x="240" y="56"/>
                </a:cubicBezTo>
                <a:cubicBezTo>
                  <a:pt x="240" y="68"/>
                  <a:pt x="239" y="79"/>
                  <a:pt x="239" y="90"/>
                </a:cubicBezTo>
                <a:cubicBezTo>
                  <a:pt x="238" y="98"/>
                  <a:pt x="238" y="106"/>
                  <a:pt x="238" y="114"/>
                </a:cubicBezTo>
                <a:cubicBezTo>
                  <a:pt x="238" y="120"/>
                  <a:pt x="239" y="126"/>
                  <a:pt x="239" y="132"/>
                </a:cubicBezTo>
                <a:cubicBezTo>
                  <a:pt x="239" y="140"/>
                  <a:pt x="240" y="148"/>
                  <a:pt x="241" y="156"/>
                </a:cubicBezTo>
                <a:cubicBezTo>
                  <a:pt x="241" y="168"/>
                  <a:pt x="242" y="179"/>
                  <a:pt x="243" y="191"/>
                </a:cubicBezTo>
                <a:cubicBezTo>
                  <a:pt x="243" y="194"/>
                  <a:pt x="243" y="198"/>
                  <a:pt x="243" y="201"/>
                </a:cubicBezTo>
                <a:cubicBezTo>
                  <a:pt x="245" y="203"/>
                  <a:pt x="245" y="204"/>
                  <a:pt x="243" y="205"/>
                </a:cubicBezTo>
                <a:cubicBezTo>
                  <a:pt x="243" y="208"/>
                  <a:pt x="243" y="210"/>
                  <a:pt x="245" y="213"/>
                </a:cubicBezTo>
                <a:cubicBezTo>
                  <a:pt x="245" y="213"/>
                  <a:pt x="245" y="213"/>
                  <a:pt x="245" y="213"/>
                </a:cubicBezTo>
                <a:cubicBezTo>
                  <a:pt x="246" y="214"/>
                  <a:pt x="246" y="215"/>
                  <a:pt x="245" y="215"/>
                </a:cubicBezTo>
                <a:cubicBezTo>
                  <a:pt x="245" y="215"/>
                  <a:pt x="244" y="215"/>
                  <a:pt x="243" y="215"/>
                </a:cubicBezTo>
                <a:cubicBezTo>
                  <a:pt x="243" y="215"/>
                  <a:pt x="242" y="214"/>
                  <a:pt x="242" y="214"/>
                </a:cubicBezTo>
                <a:cubicBezTo>
                  <a:pt x="241" y="213"/>
                  <a:pt x="241" y="213"/>
                  <a:pt x="240" y="213"/>
                </a:cubicBezTo>
                <a:cubicBezTo>
                  <a:pt x="240" y="213"/>
                  <a:pt x="240" y="213"/>
                  <a:pt x="240" y="213"/>
                </a:cubicBezTo>
                <a:cubicBezTo>
                  <a:pt x="239" y="216"/>
                  <a:pt x="237" y="219"/>
                  <a:pt x="234" y="220"/>
                </a:cubicBezTo>
                <a:cubicBezTo>
                  <a:pt x="232" y="221"/>
                  <a:pt x="229" y="221"/>
                  <a:pt x="227" y="221"/>
                </a:cubicBezTo>
                <a:cubicBezTo>
                  <a:pt x="213" y="222"/>
                  <a:pt x="199" y="222"/>
                  <a:pt x="186" y="223"/>
                </a:cubicBezTo>
                <a:cubicBezTo>
                  <a:pt x="183" y="223"/>
                  <a:pt x="181" y="223"/>
                  <a:pt x="178" y="223"/>
                </a:cubicBezTo>
                <a:cubicBezTo>
                  <a:pt x="178" y="223"/>
                  <a:pt x="177" y="223"/>
                  <a:pt x="177" y="223"/>
                </a:cubicBezTo>
                <a:cubicBezTo>
                  <a:pt x="176" y="224"/>
                  <a:pt x="175" y="224"/>
                  <a:pt x="174" y="223"/>
                </a:cubicBezTo>
                <a:cubicBezTo>
                  <a:pt x="174" y="223"/>
                  <a:pt x="173" y="223"/>
                  <a:pt x="173" y="223"/>
                </a:cubicBezTo>
                <a:cubicBezTo>
                  <a:pt x="168" y="223"/>
                  <a:pt x="163" y="223"/>
                  <a:pt x="158" y="224"/>
                </a:cubicBezTo>
                <a:cubicBezTo>
                  <a:pt x="157" y="224"/>
                  <a:pt x="156" y="224"/>
                  <a:pt x="156" y="225"/>
                </a:cubicBezTo>
                <a:cubicBezTo>
                  <a:pt x="155" y="226"/>
                  <a:pt x="153" y="226"/>
                  <a:pt x="153" y="225"/>
                </a:cubicBezTo>
                <a:cubicBezTo>
                  <a:pt x="152" y="224"/>
                  <a:pt x="151" y="224"/>
                  <a:pt x="151" y="224"/>
                </a:cubicBezTo>
                <a:cubicBezTo>
                  <a:pt x="147" y="225"/>
                  <a:pt x="142" y="225"/>
                  <a:pt x="138" y="225"/>
                </a:cubicBezTo>
                <a:cubicBezTo>
                  <a:pt x="132" y="226"/>
                  <a:pt x="125" y="227"/>
                  <a:pt x="118" y="228"/>
                </a:cubicBezTo>
                <a:cubicBezTo>
                  <a:pt x="100" y="229"/>
                  <a:pt x="81" y="230"/>
                  <a:pt x="62" y="229"/>
                </a:cubicBezTo>
                <a:cubicBezTo>
                  <a:pt x="60" y="229"/>
                  <a:pt x="57" y="229"/>
                  <a:pt x="54" y="229"/>
                </a:cubicBezTo>
                <a:cubicBezTo>
                  <a:pt x="53" y="230"/>
                  <a:pt x="52" y="230"/>
                  <a:pt x="51" y="230"/>
                </a:cubicBezTo>
                <a:cubicBezTo>
                  <a:pt x="50" y="230"/>
                  <a:pt x="50" y="230"/>
                  <a:pt x="49" y="230"/>
                </a:cubicBezTo>
                <a:cubicBezTo>
                  <a:pt x="47" y="230"/>
                  <a:pt x="47" y="229"/>
                  <a:pt x="48" y="227"/>
                </a:cubicBezTo>
                <a:cubicBezTo>
                  <a:pt x="47" y="226"/>
                  <a:pt x="45" y="226"/>
                  <a:pt x="44" y="225"/>
                </a:cubicBezTo>
                <a:cubicBezTo>
                  <a:pt x="38" y="221"/>
                  <a:pt x="32" y="217"/>
                  <a:pt x="26" y="212"/>
                </a:cubicBezTo>
                <a:cubicBezTo>
                  <a:pt x="22" y="210"/>
                  <a:pt x="19" y="208"/>
                  <a:pt x="16" y="205"/>
                </a:cubicBezTo>
                <a:cubicBezTo>
                  <a:pt x="15" y="204"/>
                  <a:pt x="14" y="203"/>
                  <a:pt x="13" y="202"/>
                </a:cubicBezTo>
                <a:cubicBezTo>
                  <a:pt x="12" y="202"/>
                  <a:pt x="12" y="201"/>
                  <a:pt x="12" y="201"/>
                </a:cubicBezTo>
                <a:cubicBezTo>
                  <a:pt x="12" y="201"/>
                  <a:pt x="12" y="200"/>
                  <a:pt x="12" y="200"/>
                </a:cubicBezTo>
                <a:cubicBezTo>
                  <a:pt x="13" y="199"/>
                  <a:pt x="13" y="199"/>
                  <a:pt x="14" y="199"/>
                </a:cubicBezTo>
                <a:cubicBezTo>
                  <a:pt x="14" y="199"/>
                  <a:pt x="14" y="199"/>
                  <a:pt x="15" y="200"/>
                </a:cubicBezTo>
                <a:cubicBezTo>
                  <a:pt x="15" y="199"/>
                  <a:pt x="15" y="198"/>
                  <a:pt x="15" y="197"/>
                </a:cubicBezTo>
                <a:cubicBezTo>
                  <a:pt x="16" y="193"/>
                  <a:pt x="16" y="189"/>
                  <a:pt x="17" y="184"/>
                </a:cubicBezTo>
                <a:cubicBezTo>
                  <a:pt x="17" y="183"/>
                  <a:pt x="17" y="181"/>
                  <a:pt x="17" y="180"/>
                </a:cubicBezTo>
                <a:cubicBezTo>
                  <a:pt x="17" y="164"/>
                  <a:pt x="17" y="148"/>
                  <a:pt x="16" y="132"/>
                </a:cubicBezTo>
                <a:cubicBezTo>
                  <a:pt x="16" y="131"/>
                  <a:pt x="16" y="130"/>
                  <a:pt x="16" y="130"/>
                </a:cubicBezTo>
                <a:cubicBezTo>
                  <a:pt x="15" y="129"/>
                  <a:pt x="15" y="128"/>
                  <a:pt x="15" y="128"/>
                </a:cubicBezTo>
                <a:cubicBezTo>
                  <a:pt x="16" y="127"/>
                  <a:pt x="16" y="126"/>
                  <a:pt x="16" y="125"/>
                </a:cubicBezTo>
                <a:cubicBezTo>
                  <a:pt x="15" y="120"/>
                  <a:pt x="15" y="116"/>
                  <a:pt x="15" y="112"/>
                </a:cubicBezTo>
                <a:cubicBezTo>
                  <a:pt x="15" y="109"/>
                  <a:pt x="14" y="105"/>
                  <a:pt x="13" y="102"/>
                </a:cubicBezTo>
                <a:cubicBezTo>
                  <a:pt x="13" y="103"/>
                  <a:pt x="13" y="103"/>
                  <a:pt x="13" y="103"/>
                </a:cubicBezTo>
                <a:cubicBezTo>
                  <a:pt x="14" y="123"/>
                  <a:pt x="14" y="142"/>
                  <a:pt x="14" y="162"/>
                </a:cubicBezTo>
                <a:cubicBezTo>
                  <a:pt x="14" y="171"/>
                  <a:pt x="15" y="179"/>
                  <a:pt x="15" y="188"/>
                </a:cubicBezTo>
                <a:cubicBezTo>
                  <a:pt x="15" y="190"/>
                  <a:pt x="15" y="193"/>
                  <a:pt x="15" y="195"/>
                </a:cubicBezTo>
                <a:cubicBezTo>
                  <a:pt x="15" y="195"/>
                  <a:pt x="15" y="196"/>
                  <a:pt x="15" y="196"/>
                </a:cubicBezTo>
                <a:cubicBezTo>
                  <a:pt x="15" y="196"/>
                  <a:pt x="14" y="197"/>
                  <a:pt x="14" y="197"/>
                </a:cubicBezTo>
                <a:cubicBezTo>
                  <a:pt x="13" y="197"/>
                  <a:pt x="12" y="197"/>
                  <a:pt x="12" y="196"/>
                </a:cubicBezTo>
                <a:cubicBezTo>
                  <a:pt x="12" y="195"/>
                  <a:pt x="12" y="194"/>
                  <a:pt x="11" y="193"/>
                </a:cubicBezTo>
                <a:cubicBezTo>
                  <a:pt x="11" y="183"/>
                  <a:pt x="10" y="173"/>
                  <a:pt x="10" y="163"/>
                </a:cubicBezTo>
                <a:cubicBezTo>
                  <a:pt x="9" y="158"/>
                  <a:pt x="9" y="153"/>
                  <a:pt x="9" y="149"/>
                </a:cubicBezTo>
                <a:cubicBezTo>
                  <a:pt x="8" y="140"/>
                  <a:pt x="8" y="132"/>
                  <a:pt x="7" y="124"/>
                </a:cubicBezTo>
                <a:cubicBezTo>
                  <a:pt x="6" y="115"/>
                  <a:pt x="5" y="107"/>
                  <a:pt x="4" y="98"/>
                </a:cubicBezTo>
                <a:cubicBezTo>
                  <a:pt x="3" y="89"/>
                  <a:pt x="3" y="80"/>
                  <a:pt x="3" y="71"/>
                </a:cubicBezTo>
                <a:cubicBezTo>
                  <a:pt x="3" y="58"/>
                  <a:pt x="3" y="45"/>
                  <a:pt x="3" y="32"/>
                </a:cubicBezTo>
                <a:cubicBezTo>
                  <a:pt x="3" y="32"/>
                  <a:pt x="3" y="31"/>
                  <a:pt x="3" y="30"/>
                </a:cubicBezTo>
                <a:close/>
                <a:moveTo>
                  <a:pt x="17" y="88"/>
                </a:moveTo>
                <a:cubicBezTo>
                  <a:pt x="17" y="88"/>
                  <a:pt x="17" y="88"/>
                  <a:pt x="17" y="89"/>
                </a:cubicBezTo>
                <a:cubicBezTo>
                  <a:pt x="17" y="93"/>
                  <a:pt x="17" y="97"/>
                  <a:pt x="17" y="101"/>
                </a:cubicBezTo>
                <a:cubicBezTo>
                  <a:pt x="17" y="101"/>
                  <a:pt x="18" y="102"/>
                  <a:pt x="18" y="103"/>
                </a:cubicBezTo>
                <a:cubicBezTo>
                  <a:pt x="18" y="103"/>
                  <a:pt x="18" y="103"/>
                  <a:pt x="18" y="103"/>
                </a:cubicBezTo>
                <a:cubicBezTo>
                  <a:pt x="18" y="98"/>
                  <a:pt x="17" y="93"/>
                  <a:pt x="17" y="88"/>
                </a:cubicBezTo>
                <a:cubicBezTo>
                  <a:pt x="17" y="86"/>
                  <a:pt x="17" y="83"/>
                  <a:pt x="17" y="81"/>
                </a:cubicBezTo>
                <a:cubicBezTo>
                  <a:pt x="17" y="77"/>
                  <a:pt x="16" y="73"/>
                  <a:pt x="16" y="68"/>
                </a:cubicBezTo>
                <a:cubicBezTo>
                  <a:pt x="16" y="63"/>
                  <a:pt x="16" y="57"/>
                  <a:pt x="16" y="52"/>
                </a:cubicBezTo>
                <a:cubicBezTo>
                  <a:pt x="16" y="52"/>
                  <a:pt x="16" y="51"/>
                  <a:pt x="16" y="51"/>
                </a:cubicBezTo>
                <a:cubicBezTo>
                  <a:pt x="15" y="51"/>
                  <a:pt x="15" y="52"/>
                  <a:pt x="15" y="52"/>
                </a:cubicBezTo>
                <a:cubicBezTo>
                  <a:pt x="15" y="53"/>
                  <a:pt x="15" y="54"/>
                  <a:pt x="16" y="55"/>
                </a:cubicBezTo>
                <a:cubicBezTo>
                  <a:pt x="16" y="66"/>
                  <a:pt x="16" y="76"/>
                  <a:pt x="17" y="86"/>
                </a:cubicBezTo>
                <a:cubicBezTo>
                  <a:pt x="17" y="87"/>
                  <a:pt x="17" y="87"/>
                  <a:pt x="17" y="88"/>
                </a:cubicBezTo>
                <a:close/>
                <a:moveTo>
                  <a:pt x="201" y="67"/>
                </a:moveTo>
                <a:cubicBezTo>
                  <a:pt x="202" y="67"/>
                  <a:pt x="202" y="67"/>
                  <a:pt x="203" y="67"/>
                </a:cubicBezTo>
                <a:cubicBezTo>
                  <a:pt x="208" y="65"/>
                  <a:pt x="212" y="63"/>
                  <a:pt x="217" y="61"/>
                </a:cubicBezTo>
                <a:cubicBezTo>
                  <a:pt x="218" y="60"/>
                  <a:pt x="219" y="60"/>
                  <a:pt x="221" y="59"/>
                </a:cubicBezTo>
                <a:cubicBezTo>
                  <a:pt x="222" y="58"/>
                  <a:pt x="224" y="57"/>
                  <a:pt x="226" y="56"/>
                </a:cubicBezTo>
                <a:cubicBezTo>
                  <a:pt x="227" y="56"/>
                  <a:pt x="228" y="56"/>
                  <a:pt x="229" y="56"/>
                </a:cubicBezTo>
                <a:cubicBezTo>
                  <a:pt x="229" y="57"/>
                  <a:pt x="229" y="58"/>
                  <a:pt x="229" y="59"/>
                </a:cubicBezTo>
                <a:cubicBezTo>
                  <a:pt x="229" y="60"/>
                  <a:pt x="228" y="60"/>
                  <a:pt x="227" y="60"/>
                </a:cubicBezTo>
                <a:cubicBezTo>
                  <a:pt x="226" y="60"/>
                  <a:pt x="226" y="60"/>
                  <a:pt x="225" y="60"/>
                </a:cubicBezTo>
                <a:cubicBezTo>
                  <a:pt x="223" y="61"/>
                  <a:pt x="220" y="62"/>
                  <a:pt x="217" y="63"/>
                </a:cubicBezTo>
                <a:cubicBezTo>
                  <a:pt x="212" y="65"/>
                  <a:pt x="208" y="67"/>
                  <a:pt x="203" y="69"/>
                </a:cubicBezTo>
                <a:cubicBezTo>
                  <a:pt x="203" y="69"/>
                  <a:pt x="202" y="69"/>
                  <a:pt x="202" y="69"/>
                </a:cubicBezTo>
                <a:cubicBezTo>
                  <a:pt x="203" y="71"/>
                  <a:pt x="203" y="71"/>
                  <a:pt x="202" y="72"/>
                </a:cubicBezTo>
                <a:cubicBezTo>
                  <a:pt x="202" y="72"/>
                  <a:pt x="201" y="72"/>
                  <a:pt x="201" y="73"/>
                </a:cubicBezTo>
                <a:cubicBezTo>
                  <a:pt x="201" y="74"/>
                  <a:pt x="201" y="76"/>
                  <a:pt x="201" y="78"/>
                </a:cubicBezTo>
                <a:cubicBezTo>
                  <a:pt x="203" y="77"/>
                  <a:pt x="204" y="77"/>
                  <a:pt x="205" y="76"/>
                </a:cubicBezTo>
                <a:cubicBezTo>
                  <a:pt x="213" y="73"/>
                  <a:pt x="220" y="70"/>
                  <a:pt x="227" y="65"/>
                </a:cubicBezTo>
                <a:cubicBezTo>
                  <a:pt x="227" y="65"/>
                  <a:pt x="228" y="65"/>
                  <a:pt x="229" y="66"/>
                </a:cubicBezTo>
                <a:cubicBezTo>
                  <a:pt x="230" y="66"/>
                  <a:pt x="230" y="67"/>
                  <a:pt x="230" y="68"/>
                </a:cubicBezTo>
                <a:cubicBezTo>
                  <a:pt x="230" y="69"/>
                  <a:pt x="229" y="69"/>
                  <a:pt x="228" y="69"/>
                </a:cubicBezTo>
                <a:cubicBezTo>
                  <a:pt x="225" y="70"/>
                  <a:pt x="221" y="71"/>
                  <a:pt x="218" y="73"/>
                </a:cubicBezTo>
                <a:cubicBezTo>
                  <a:pt x="213" y="75"/>
                  <a:pt x="208" y="77"/>
                  <a:pt x="203" y="80"/>
                </a:cubicBezTo>
                <a:cubicBezTo>
                  <a:pt x="202" y="80"/>
                  <a:pt x="202" y="80"/>
                  <a:pt x="201" y="80"/>
                </a:cubicBezTo>
                <a:cubicBezTo>
                  <a:pt x="201" y="82"/>
                  <a:pt x="201" y="83"/>
                  <a:pt x="201" y="84"/>
                </a:cubicBezTo>
                <a:cubicBezTo>
                  <a:pt x="201" y="85"/>
                  <a:pt x="201" y="86"/>
                  <a:pt x="201" y="87"/>
                </a:cubicBezTo>
                <a:cubicBezTo>
                  <a:pt x="202" y="87"/>
                  <a:pt x="202" y="87"/>
                  <a:pt x="203" y="87"/>
                </a:cubicBezTo>
                <a:cubicBezTo>
                  <a:pt x="205" y="86"/>
                  <a:pt x="207" y="85"/>
                  <a:pt x="209" y="83"/>
                </a:cubicBezTo>
                <a:cubicBezTo>
                  <a:pt x="216" y="80"/>
                  <a:pt x="222" y="77"/>
                  <a:pt x="228" y="73"/>
                </a:cubicBezTo>
                <a:cubicBezTo>
                  <a:pt x="229" y="73"/>
                  <a:pt x="230" y="73"/>
                  <a:pt x="231" y="73"/>
                </a:cubicBezTo>
                <a:cubicBezTo>
                  <a:pt x="231" y="73"/>
                  <a:pt x="231" y="73"/>
                  <a:pt x="232" y="73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1" y="69"/>
                  <a:pt x="231" y="68"/>
                  <a:pt x="231" y="66"/>
                </a:cubicBezTo>
                <a:cubicBezTo>
                  <a:pt x="230" y="62"/>
                  <a:pt x="230" y="57"/>
                  <a:pt x="230" y="53"/>
                </a:cubicBezTo>
                <a:cubicBezTo>
                  <a:pt x="230" y="51"/>
                  <a:pt x="229" y="50"/>
                  <a:pt x="228" y="49"/>
                </a:cubicBezTo>
                <a:cubicBezTo>
                  <a:pt x="228" y="49"/>
                  <a:pt x="228" y="49"/>
                  <a:pt x="227" y="49"/>
                </a:cubicBezTo>
                <a:cubicBezTo>
                  <a:pt x="225" y="49"/>
                  <a:pt x="224" y="50"/>
                  <a:pt x="222" y="50"/>
                </a:cubicBezTo>
                <a:cubicBezTo>
                  <a:pt x="216" y="53"/>
                  <a:pt x="209" y="56"/>
                  <a:pt x="202" y="58"/>
                </a:cubicBezTo>
                <a:cubicBezTo>
                  <a:pt x="202" y="58"/>
                  <a:pt x="202" y="59"/>
                  <a:pt x="201" y="59"/>
                </a:cubicBezTo>
                <a:cubicBezTo>
                  <a:pt x="201" y="62"/>
                  <a:pt x="201" y="64"/>
                  <a:pt x="201" y="67"/>
                </a:cubicBezTo>
                <a:close/>
                <a:moveTo>
                  <a:pt x="231" y="87"/>
                </a:moveTo>
                <a:cubicBezTo>
                  <a:pt x="231" y="83"/>
                  <a:pt x="231" y="80"/>
                  <a:pt x="231" y="77"/>
                </a:cubicBezTo>
                <a:cubicBezTo>
                  <a:pt x="230" y="77"/>
                  <a:pt x="229" y="77"/>
                  <a:pt x="228" y="77"/>
                </a:cubicBezTo>
                <a:cubicBezTo>
                  <a:pt x="225" y="78"/>
                  <a:pt x="223" y="79"/>
                  <a:pt x="220" y="81"/>
                </a:cubicBezTo>
                <a:cubicBezTo>
                  <a:pt x="215" y="83"/>
                  <a:pt x="211" y="85"/>
                  <a:pt x="206" y="87"/>
                </a:cubicBezTo>
                <a:cubicBezTo>
                  <a:pt x="205" y="88"/>
                  <a:pt x="203" y="89"/>
                  <a:pt x="201" y="90"/>
                </a:cubicBezTo>
                <a:cubicBezTo>
                  <a:pt x="201" y="93"/>
                  <a:pt x="201" y="96"/>
                  <a:pt x="202" y="100"/>
                </a:cubicBezTo>
                <a:cubicBezTo>
                  <a:pt x="202" y="100"/>
                  <a:pt x="202" y="99"/>
                  <a:pt x="203" y="99"/>
                </a:cubicBezTo>
                <a:cubicBezTo>
                  <a:pt x="211" y="95"/>
                  <a:pt x="219" y="92"/>
                  <a:pt x="227" y="87"/>
                </a:cubicBezTo>
                <a:cubicBezTo>
                  <a:pt x="228" y="86"/>
                  <a:pt x="230" y="86"/>
                  <a:pt x="231" y="87"/>
                </a:cubicBezTo>
                <a:close/>
                <a:moveTo>
                  <a:pt x="188" y="219"/>
                </a:moveTo>
                <a:cubicBezTo>
                  <a:pt x="192" y="219"/>
                  <a:pt x="195" y="219"/>
                  <a:pt x="198" y="219"/>
                </a:cubicBezTo>
                <a:cubicBezTo>
                  <a:pt x="196" y="218"/>
                  <a:pt x="196" y="217"/>
                  <a:pt x="197" y="216"/>
                </a:cubicBezTo>
                <a:cubicBezTo>
                  <a:pt x="198" y="214"/>
                  <a:pt x="198" y="213"/>
                  <a:pt x="199" y="212"/>
                </a:cubicBezTo>
                <a:cubicBezTo>
                  <a:pt x="199" y="210"/>
                  <a:pt x="200" y="207"/>
                  <a:pt x="200" y="205"/>
                </a:cubicBezTo>
                <a:cubicBezTo>
                  <a:pt x="201" y="202"/>
                  <a:pt x="201" y="199"/>
                  <a:pt x="202" y="196"/>
                </a:cubicBezTo>
                <a:cubicBezTo>
                  <a:pt x="202" y="194"/>
                  <a:pt x="202" y="194"/>
                  <a:pt x="201" y="193"/>
                </a:cubicBezTo>
                <a:cubicBezTo>
                  <a:pt x="200" y="192"/>
                  <a:pt x="199" y="192"/>
                  <a:pt x="198" y="191"/>
                </a:cubicBezTo>
                <a:cubicBezTo>
                  <a:pt x="197" y="190"/>
                  <a:pt x="196" y="189"/>
                  <a:pt x="195" y="189"/>
                </a:cubicBezTo>
                <a:cubicBezTo>
                  <a:pt x="194" y="189"/>
                  <a:pt x="193" y="190"/>
                  <a:pt x="192" y="190"/>
                </a:cubicBezTo>
                <a:cubicBezTo>
                  <a:pt x="191" y="190"/>
                  <a:pt x="191" y="191"/>
                  <a:pt x="191" y="192"/>
                </a:cubicBezTo>
                <a:cubicBezTo>
                  <a:pt x="190" y="196"/>
                  <a:pt x="190" y="200"/>
                  <a:pt x="189" y="204"/>
                </a:cubicBezTo>
                <a:cubicBezTo>
                  <a:pt x="189" y="208"/>
                  <a:pt x="189" y="212"/>
                  <a:pt x="189" y="216"/>
                </a:cubicBezTo>
                <a:cubicBezTo>
                  <a:pt x="189" y="217"/>
                  <a:pt x="189" y="218"/>
                  <a:pt x="188" y="219"/>
                </a:cubicBezTo>
                <a:close/>
                <a:moveTo>
                  <a:pt x="203" y="112"/>
                </a:moveTo>
                <a:cubicBezTo>
                  <a:pt x="203" y="112"/>
                  <a:pt x="203" y="112"/>
                  <a:pt x="204" y="112"/>
                </a:cubicBezTo>
                <a:cubicBezTo>
                  <a:pt x="212" y="108"/>
                  <a:pt x="220" y="104"/>
                  <a:pt x="227" y="99"/>
                </a:cubicBezTo>
                <a:cubicBezTo>
                  <a:pt x="228" y="99"/>
                  <a:pt x="229" y="98"/>
                  <a:pt x="231" y="99"/>
                </a:cubicBezTo>
                <a:cubicBezTo>
                  <a:pt x="231" y="97"/>
                  <a:pt x="231" y="91"/>
                  <a:pt x="231" y="91"/>
                </a:cubicBezTo>
                <a:cubicBezTo>
                  <a:pt x="230" y="91"/>
                  <a:pt x="229" y="91"/>
                  <a:pt x="229" y="91"/>
                </a:cubicBezTo>
                <a:cubicBezTo>
                  <a:pt x="228" y="91"/>
                  <a:pt x="228" y="91"/>
                  <a:pt x="228" y="91"/>
                </a:cubicBezTo>
                <a:cubicBezTo>
                  <a:pt x="225" y="92"/>
                  <a:pt x="222" y="92"/>
                  <a:pt x="220" y="94"/>
                </a:cubicBezTo>
                <a:cubicBezTo>
                  <a:pt x="214" y="96"/>
                  <a:pt x="209" y="99"/>
                  <a:pt x="203" y="102"/>
                </a:cubicBezTo>
                <a:cubicBezTo>
                  <a:pt x="203" y="102"/>
                  <a:pt x="202" y="102"/>
                  <a:pt x="202" y="102"/>
                </a:cubicBezTo>
                <a:cubicBezTo>
                  <a:pt x="202" y="106"/>
                  <a:pt x="202" y="109"/>
                  <a:pt x="203" y="112"/>
                </a:cubicBezTo>
                <a:close/>
                <a:moveTo>
                  <a:pt x="231" y="121"/>
                </a:moveTo>
                <a:cubicBezTo>
                  <a:pt x="222" y="125"/>
                  <a:pt x="213" y="129"/>
                  <a:pt x="205" y="133"/>
                </a:cubicBezTo>
                <a:cubicBezTo>
                  <a:pt x="205" y="137"/>
                  <a:pt x="205" y="141"/>
                  <a:pt x="205" y="144"/>
                </a:cubicBezTo>
                <a:cubicBezTo>
                  <a:pt x="209" y="144"/>
                  <a:pt x="227" y="133"/>
                  <a:pt x="231" y="129"/>
                </a:cubicBezTo>
                <a:cubicBezTo>
                  <a:pt x="231" y="127"/>
                  <a:pt x="231" y="124"/>
                  <a:pt x="231" y="121"/>
                </a:cubicBezTo>
                <a:close/>
                <a:moveTo>
                  <a:pt x="206" y="156"/>
                </a:moveTo>
                <a:cubicBezTo>
                  <a:pt x="206" y="159"/>
                  <a:pt x="206" y="162"/>
                  <a:pt x="207" y="165"/>
                </a:cubicBezTo>
                <a:cubicBezTo>
                  <a:pt x="208" y="164"/>
                  <a:pt x="210" y="163"/>
                  <a:pt x="212" y="162"/>
                </a:cubicBezTo>
                <a:cubicBezTo>
                  <a:pt x="218" y="159"/>
                  <a:pt x="224" y="157"/>
                  <a:pt x="229" y="153"/>
                </a:cubicBezTo>
                <a:cubicBezTo>
                  <a:pt x="230" y="152"/>
                  <a:pt x="231" y="152"/>
                  <a:pt x="232" y="153"/>
                </a:cubicBezTo>
                <a:cubicBezTo>
                  <a:pt x="232" y="150"/>
                  <a:pt x="232" y="147"/>
                  <a:pt x="232" y="145"/>
                </a:cubicBezTo>
                <a:cubicBezTo>
                  <a:pt x="223" y="147"/>
                  <a:pt x="214" y="152"/>
                  <a:pt x="206" y="156"/>
                </a:cubicBezTo>
                <a:close/>
                <a:moveTo>
                  <a:pt x="231" y="103"/>
                </a:moveTo>
                <a:cubicBezTo>
                  <a:pt x="227" y="103"/>
                  <a:pt x="223" y="104"/>
                  <a:pt x="220" y="106"/>
                </a:cubicBezTo>
                <a:cubicBezTo>
                  <a:pt x="214" y="109"/>
                  <a:pt x="209" y="111"/>
                  <a:pt x="203" y="114"/>
                </a:cubicBezTo>
                <a:cubicBezTo>
                  <a:pt x="203" y="114"/>
                  <a:pt x="203" y="114"/>
                  <a:pt x="203" y="115"/>
                </a:cubicBezTo>
                <a:cubicBezTo>
                  <a:pt x="203" y="116"/>
                  <a:pt x="203" y="117"/>
                  <a:pt x="203" y="119"/>
                </a:cubicBezTo>
                <a:cubicBezTo>
                  <a:pt x="203" y="120"/>
                  <a:pt x="204" y="121"/>
                  <a:pt x="204" y="122"/>
                </a:cubicBezTo>
                <a:cubicBezTo>
                  <a:pt x="206" y="122"/>
                  <a:pt x="207" y="121"/>
                  <a:pt x="209" y="120"/>
                </a:cubicBezTo>
                <a:cubicBezTo>
                  <a:pt x="216" y="116"/>
                  <a:pt x="224" y="113"/>
                  <a:pt x="231" y="108"/>
                </a:cubicBezTo>
                <a:cubicBezTo>
                  <a:pt x="231" y="107"/>
                  <a:pt x="231" y="105"/>
                  <a:pt x="231" y="103"/>
                </a:cubicBezTo>
                <a:close/>
                <a:moveTo>
                  <a:pt x="181" y="193"/>
                </a:moveTo>
                <a:cubicBezTo>
                  <a:pt x="181" y="194"/>
                  <a:pt x="181" y="194"/>
                  <a:pt x="181" y="194"/>
                </a:cubicBezTo>
                <a:cubicBezTo>
                  <a:pt x="180" y="199"/>
                  <a:pt x="179" y="205"/>
                  <a:pt x="178" y="210"/>
                </a:cubicBezTo>
                <a:cubicBezTo>
                  <a:pt x="178" y="213"/>
                  <a:pt x="178" y="215"/>
                  <a:pt x="178" y="218"/>
                </a:cubicBezTo>
                <a:cubicBezTo>
                  <a:pt x="177" y="218"/>
                  <a:pt x="178" y="219"/>
                  <a:pt x="178" y="219"/>
                </a:cubicBezTo>
                <a:cubicBezTo>
                  <a:pt x="181" y="219"/>
                  <a:pt x="183" y="219"/>
                  <a:pt x="187" y="219"/>
                </a:cubicBezTo>
                <a:cubicBezTo>
                  <a:pt x="185" y="218"/>
                  <a:pt x="185" y="217"/>
                  <a:pt x="186" y="216"/>
                </a:cubicBezTo>
                <a:cubicBezTo>
                  <a:pt x="186" y="216"/>
                  <a:pt x="186" y="215"/>
                  <a:pt x="186" y="215"/>
                </a:cubicBezTo>
                <a:cubicBezTo>
                  <a:pt x="186" y="212"/>
                  <a:pt x="187" y="209"/>
                  <a:pt x="187" y="205"/>
                </a:cubicBezTo>
                <a:cubicBezTo>
                  <a:pt x="188" y="201"/>
                  <a:pt x="188" y="197"/>
                  <a:pt x="189" y="193"/>
                </a:cubicBezTo>
                <a:cubicBezTo>
                  <a:pt x="189" y="192"/>
                  <a:pt x="189" y="192"/>
                  <a:pt x="189" y="191"/>
                </a:cubicBezTo>
                <a:cubicBezTo>
                  <a:pt x="186" y="192"/>
                  <a:pt x="184" y="193"/>
                  <a:pt x="181" y="193"/>
                </a:cubicBezTo>
                <a:close/>
                <a:moveTo>
                  <a:pt x="233" y="163"/>
                </a:moveTo>
                <a:cubicBezTo>
                  <a:pt x="231" y="164"/>
                  <a:pt x="230" y="165"/>
                  <a:pt x="228" y="165"/>
                </a:cubicBezTo>
                <a:cubicBezTo>
                  <a:pt x="222" y="168"/>
                  <a:pt x="216" y="172"/>
                  <a:pt x="209" y="175"/>
                </a:cubicBezTo>
                <a:cubicBezTo>
                  <a:pt x="207" y="176"/>
                  <a:pt x="207" y="176"/>
                  <a:pt x="207" y="179"/>
                </a:cubicBezTo>
                <a:cubicBezTo>
                  <a:pt x="207" y="179"/>
                  <a:pt x="207" y="179"/>
                  <a:pt x="207" y="179"/>
                </a:cubicBezTo>
                <a:cubicBezTo>
                  <a:pt x="208" y="181"/>
                  <a:pt x="209" y="182"/>
                  <a:pt x="211" y="183"/>
                </a:cubicBezTo>
                <a:cubicBezTo>
                  <a:pt x="211" y="183"/>
                  <a:pt x="212" y="183"/>
                  <a:pt x="212" y="182"/>
                </a:cubicBezTo>
                <a:cubicBezTo>
                  <a:pt x="218" y="179"/>
                  <a:pt x="223" y="177"/>
                  <a:pt x="228" y="174"/>
                </a:cubicBezTo>
                <a:cubicBezTo>
                  <a:pt x="230" y="173"/>
                  <a:pt x="232" y="171"/>
                  <a:pt x="233" y="170"/>
                </a:cubicBezTo>
                <a:cubicBezTo>
                  <a:pt x="234" y="170"/>
                  <a:pt x="234" y="170"/>
                  <a:pt x="234" y="169"/>
                </a:cubicBezTo>
                <a:cubicBezTo>
                  <a:pt x="233" y="167"/>
                  <a:pt x="233" y="165"/>
                  <a:pt x="233" y="163"/>
                </a:cubicBezTo>
                <a:close/>
                <a:moveTo>
                  <a:pt x="163" y="220"/>
                </a:moveTo>
                <a:cubicBezTo>
                  <a:pt x="167" y="212"/>
                  <a:pt x="166" y="204"/>
                  <a:pt x="167" y="196"/>
                </a:cubicBezTo>
                <a:cubicBezTo>
                  <a:pt x="164" y="197"/>
                  <a:pt x="160" y="197"/>
                  <a:pt x="157" y="198"/>
                </a:cubicBezTo>
                <a:cubicBezTo>
                  <a:pt x="156" y="205"/>
                  <a:pt x="156" y="212"/>
                  <a:pt x="156" y="220"/>
                </a:cubicBezTo>
                <a:cubicBezTo>
                  <a:pt x="159" y="220"/>
                  <a:pt x="161" y="220"/>
                  <a:pt x="163" y="220"/>
                </a:cubicBezTo>
                <a:close/>
                <a:moveTo>
                  <a:pt x="6" y="52"/>
                </a:moveTo>
                <a:cubicBezTo>
                  <a:pt x="6" y="52"/>
                  <a:pt x="6" y="52"/>
                  <a:pt x="6" y="52"/>
                </a:cubicBezTo>
                <a:cubicBezTo>
                  <a:pt x="6" y="53"/>
                  <a:pt x="6" y="54"/>
                  <a:pt x="6" y="54"/>
                </a:cubicBezTo>
                <a:cubicBezTo>
                  <a:pt x="6" y="65"/>
                  <a:pt x="6" y="76"/>
                  <a:pt x="6" y="87"/>
                </a:cubicBezTo>
                <a:cubicBezTo>
                  <a:pt x="7" y="95"/>
                  <a:pt x="7" y="102"/>
                  <a:pt x="8" y="110"/>
                </a:cubicBezTo>
                <a:cubicBezTo>
                  <a:pt x="9" y="116"/>
                  <a:pt x="9" y="122"/>
                  <a:pt x="10" y="128"/>
                </a:cubicBezTo>
                <a:cubicBezTo>
                  <a:pt x="10" y="131"/>
                  <a:pt x="10" y="134"/>
                  <a:pt x="11" y="137"/>
                </a:cubicBezTo>
                <a:cubicBezTo>
                  <a:pt x="11" y="136"/>
                  <a:pt x="11" y="134"/>
                  <a:pt x="11" y="133"/>
                </a:cubicBezTo>
                <a:cubicBezTo>
                  <a:pt x="11" y="117"/>
                  <a:pt x="11" y="100"/>
                  <a:pt x="11" y="84"/>
                </a:cubicBezTo>
                <a:cubicBezTo>
                  <a:pt x="11" y="83"/>
                  <a:pt x="10" y="81"/>
                  <a:pt x="10" y="80"/>
                </a:cubicBezTo>
                <a:cubicBezTo>
                  <a:pt x="9" y="74"/>
                  <a:pt x="8" y="67"/>
                  <a:pt x="7" y="61"/>
                </a:cubicBezTo>
                <a:cubicBezTo>
                  <a:pt x="7" y="58"/>
                  <a:pt x="6" y="55"/>
                  <a:pt x="6" y="52"/>
                </a:cubicBezTo>
                <a:close/>
                <a:moveTo>
                  <a:pt x="206" y="154"/>
                </a:moveTo>
                <a:cubicBezTo>
                  <a:pt x="206" y="153"/>
                  <a:pt x="207" y="153"/>
                  <a:pt x="207" y="153"/>
                </a:cubicBezTo>
                <a:cubicBezTo>
                  <a:pt x="210" y="152"/>
                  <a:pt x="213" y="150"/>
                  <a:pt x="216" y="149"/>
                </a:cubicBezTo>
                <a:cubicBezTo>
                  <a:pt x="221" y="147"/>
                  <a:pt x="226" y="145"/>
                  <a:pt x="230" y="142"/>
                </a:cubicBezTo>
                <a:cubicBezTo>
                  <a:pt x="231" y="142"/>
                  <a:pt x="231" y="142"/>
                  <a:pt x="232" y="141"/>
                </a:cubicBezTo>
                <a:cubicBezTo>
                  <a:pt x="231" y="140"/>
                  <a:pt x="231" y="139"/>
                  <a:pt x="231" y="137"/>
                </a:cubicBezTo>
                <a:cubicBezTo>
                  <a:pt x="231" y="136"/>
                  <a:pt x="231" y="135"/>
                  <a:pt x="231" y="133"/>
                </a:cubicBezTo>
                <a:cubicBezTo>
                  <a:pt x="231" y="133"/>
                  <a:pt x="230" y="134"/>
                  <a:pt x="230" y="134"/>
                </a:cubicBezTo>
                <a:cubicBezTo>
                  <a:pt x="227" y="135"/>
                  <a:pt x="224" y="136"/>
                  <a:pt x="221" y="138"/>
                </a:cubicBezTo>
                <a:cubicBezTo>
                  <a:pt x="216" y="141"/>
                  <a:pt x="211" y="144"/>
                  <a:pt x="206" y="146"/>
                </a:cubicBezTo>
                <a:cubicBezTo>
                  <a:pt x="206" y="147"/>
                  <a:pt x="206" y="147"/>
                  <a:pt x="205" y="147"/>
                </a:cubicBezTo>
                <a:cubicBezTo>
                  <a:pt x="205" y="149"/>
                  <a:pt x="206" y="151"/>
                  <a:pt x="206" y="154"/>
                </a:cubicBezTo>
                <a:close/>
                <a:moveTo>
                  <a:pt x="169" y="196"/>
                </a:moveTo>
                <a:cubicBezTo>
                  <a:pt x="169" y="196"/>
                  <a:pt x="169" y="197"/>
                  <a:pt x="169" y="197"/>
                </a:cubicBezTo>
                <a:cubicBezTo>
                  <a:pt x="169" y="202"/>
                  <a:pt x="168" y="207"/>
                  <a:pt x="168" y="212"/>
                </a:cubicBezTo>
                <a:cubicBezTo>
                  <a:pt x="168" y="214"/>
                  <a:pt x="168" y="217"/>
                  <a:pt x="168" y="219"/>
                </a:cubicBezTo>
                <a:cubicBezTo>
                  <a:pt x="170" y="219"/>
                  <a:pt x="172" y="219"/>
                  <a:pt x="174" y="219"/>
                </a:cubicBezTo>
                <a:cubicBezTo>
                  <a:pt x="175" y="217"/>
                  <a:pt x="179" y="196"/>
                  <a:pt x="179" y="194"/>
                </a:cubicBezTo>
                <a:cubicBezTo>
                  <a:pt x="175" y="195"/>
                  <a:pt x="172" y="195"/>
                  <a:pt x="169" y="196"/>
                </a:cubicBezTo>
                <a:close/>
                <a:moveTo>
                  <a:pt x="145" y="199"/>
                </a:moveTo>
                <a:cubicBezTo>
                  <a:pt x="145" y="206"/>
                  <a:pt x="144" y="213"/>
                  <a:pt x="145" y="220"/>
                </a:cubicBezTo>
                <a:cubicBezTo>
                  <a:pt x="148" y="220"/>
                  <a:pt x="150" y="220"/>
                  <a:pt x="153" y="220"/>
                </a:cubicBezTo>
                <a:cubicBezTo>
                  <a:pt x="153" y="220"/>
                  <a:pt x="153" y="219"/>
                  <a:pt x="153" y="219"/>
                </a:cubicBezTo>
                <a:cubicBezTo>
                  <a:pt x="153" y="217"/>
                  <a:pt x="154" y="214"/>
                  <a:pt x="154" y="212"/>
                </a:cubicBezTo>
                <a:cubicBezTo>
                  <a:pt x="154" y="208"/>
                  <a:pt x="155" y="204"/>
                  <a:pt x="155" y="200"/>
                </a:cubicBezTo>
                <a:cubicBezTo>
                  <a:pt x="155" y="199"/>
                  <a:pt x="155" y="199"/>
                  <a:pt x="155" y="198"/>
                </a:cubicBezTo>
                <a:cubicBezTo>
                  <a:pt x="152" y="198"/>
                  <a:pt x="148" y="199"/>
                  <a:pt x="145" y="199"/>
                </a:cubicBezTo>
                <a:close/>
                <a:moveTo>
                  <a:pt x="134" y="220"/>
                </a:moveTo>
                <a:cubicBezTo>
                  <a:pt x="136" y="220"/>
                  <a:pt x="139" y="220"/>
                  <a:pt x="141" y="220"/>
                </a:cubicBezTo>
                <a:cubicBezTo>
                  <a:pt x="143" y="213"/>
                  <a:pt x="143" y="206"/>
                  <a:pt x="143" y="199"/>
                </a:cubicBezTo>
                <a:cubicBezTo>
                  <a:pt x="140" y="199"/>
                  <a:pt x="137" y="199"/>
                  <a:pt x="134" y="200"/>
                </a:cubicBezTo>
                <a:cubicBezTo>
                  <a:pt x="133" y="206"/>
                  <a:pt x="133" y="213"/>
                  <a:pt x="134" y="220"/>
                </a:cubicBezTo>
                <a:close/>
                <a:moveTo>
                  <a:pt x="122" y="200"/>
                </a:moveTo>
                <a:cubicBezTo>
                  <a:pt x="122" y="202"/>
                  <a:pt x="122" y="204"/>
                  <a:pt x="122" y="206"/>
                </a:cubicBezTo>
                <a:cubicBezTo>
                  <a:pt x="122" y="210"/>
                  <a:pt x="121" y="214"/>
                  <a:pt x="122" y="218"/>
                </a:cubicBezTo>
                <a:cubicBezTo>
                  <a:pt x="122" y="219"/>
                  <a:pt x="122" y="220"/>
                  <a:pt x="123" y="220"/>
                </a:cubicBezTo>
                <a:cubicBezTo>
                  <a:pt x="125" y="220"/>
                  <a:pt x="127" y="220"/>
                  <a:pt x="129" y="220"/>
                </a:cubicBezTo>
                <a:cubicBezTo>
                  <a:pt x="131" y="216"/>
                  <a:pt x="132" y="204"/>
                  <a:pt x="131" y="200"/>
                </a:cubicBezTo>
                <a:cubicBezTo>
                  <a:pt x="128" y="200"/>
                  <a:pt x="125" y="200"/>
                  <a:pt x="122" y="200"/>
                </a:cubicBezTo>
                <a:close/>
                <a:moveTo>
                  <a:pt x="63" y="201"/>
                </a:moveTo>
                <a:cubicBezTo>
                  <a:pt x="63" y="209"/>
                  <a:pt x="62" y="217"/>
                  <a:pt x="64" y="224"/>
                </a:cubicBezTo>
                <a:cubicBezTo>
                  <a:pt x="66" y="224"/>
                  <a:pt x="68" y="224"/>
                  <a:pt x="71" y="224"/>
                </a:cubicBezTo>
                <a:cubicBezTo>
                  <a:pt x="70" y="223"/>
                  <a:pt x="70" y="221"/>
                  <a:pt x="70" y="220"/>
                </a:cubicBezTo>
                <a:cubicBezTo>
                  <a:pt x="70" y="218"/>
                  <a:pt x="71" y="217"/>
                  <a:pt x="71" y="215"/>
                </a:cubicBezTo>
                <a:cubicBezTo>
                  <a:pt x="71" y="211"/>
                  <a:pt x="71" y="207"/>
                  <a:pt x="71" y="203"/>
                </a:cubicBezTo>
                <a:cubicBezTo>
                  <a:pt x="71" y="202"/>
                  <a:pt x="71" y="202"/>
                  <a:pt x="71" y="201"/>
                </a:cubicBezTo>
                <a:cubicBezTo>
                  <a:pt x="68" y="201"/>
                  <a:pt x="66" y="201"/>
                  <a:pt x="63" y="201"/>
                </a:cubicBezTo>
                <a:close/>
                <a:moveTo>
                  <a:pt x="201" y="56"/>
                </a:moveTo>
                <a:cubicBezTo>
                  <a:pt x="202" y="56"/>
                  <a:pt x="202" y="56"/>
                  <a:pt x="203" y="56"/>
                </a:cubicBezTo>
                <a:cubicBezTo>
                  <a:pt x="209" y="53"/>
                  <a:pt x="216" y="51"/>
                  <a:pt x="222" y="48"/>
                </a:cubicBezTo>
                <a:cubicBezTo>
                  <a:pt x="223" y="48"/>
                  <a:pt x="224" y="47"/>
                  <a:pt x="226" y="46"/>
                </a:cubicBezTo>
                <a:cubicBezTo>
                  <a:pt x="224" y="44"/>
                  <a:pt x="222" y="42"/>
                  <a:pt x="221" y="40"/>
                </a:cubicBezTo>
                <a:cubicBezTo>
                  <a:pt x="214" y="43"/>
                  <a:pt x="208" y="46"/>
                  <a:pt x="201" y="48"/>
                </a:cubicBezTo>
                <a:cubicBezTo>
                  <a:pt x="201" y="51"/>
                  <a:pt x="201" y="54"/>
                  <a:pt x="201" y="56"/>
                </a:cubicBezTo>
                <a:close/>
                <a:moveTo>
                  <a:pt x="233" y="155"/>
                </a:moveTo>
                <a:cubicBezTo>
                  <a:pt x="232" y="156"/>
                  <a:pt x="232" y="156"/>
                  <a:pt x="231" y="156"/>
                </a:cubicBezTo>
                <a:cubicBezTo>
                  <a:pt x="227" y="157"/>
                  <a:pt x="223" y="158"/>
                  <a:pt x="220" y="160"/>
                </a:cubicBezTo>
                <a:cubicBezTo>
                  <a:pt x="217" y="162"/>
                  <a:pt x="214" y="163"/>
                  <a:pt x="211" y="165"/>
                </a:cubicBezTo>
                <a:cubicBezTo>
                  <a:pt x="209" y="165"/>
                  <a:pt x="208" y="166"/>
                  <a:pt x="207" y="167"/>
                </a:cubicBezTo>
                <a:cubicBezTo>
                  <a:pt x="207" y="169"/>
                  <a:pt x="207" y="171"/>
                  <a:pt x="207" y="174"/>
                </a:cubicBezTo>
                <a:cubicBezTo>
                  <a:pt x="208" y="173"/>
                  <a:pt x="208" y="173"/>
                  <a:pt x="209" y="173"/>
                </a:cubicBezTo>
                <a:cubicBezTo>
                  <a:pt x="215" y="170"/>
                  <a:pt x="222" y="166"/>
                  <a:pt x="228" y="163"/>
                </a:cubicBezTo>
                <a:cubicBezTo>
                  <a:pt x="229" y="162"/>
                  <a:pt x="231" y="161"/>
                  <a:pt x="232" y="160"/>
                </a:cubicBezTo>
                <a:cubicBezTo>
                  <a:pt x="233" y="160"/>
                  <a:pt x="233" y="160"/>
                  <a:pt x="233" y="159"/>
                </a:cubicBezTo>
                <a:cubicBezTo>
                  <a:pt x="233" y="158"/>
                  <a:pt x="233" y="157"/>
                  <a:pt x="233" y="155"/>
                </a:cubicBezTo>
                <a:close/>
                <a:moveTo>
                  <a:pt x="204" y="195"/>
                </a:moveTo>
                <a:cubicBezTo>
                  <a:pt x="204" y="196"/>
                  <a:pt x="204" y="196"/>
                  <a:pt x="204" y="196"/>
                </a:cubicBezTo>
                <a:cubicBezTo>
                  <a:pt x="203" y="203"/>
                  <a:pt x="201" y="209"/>
                  <a:pt x="201" y="217"/>
                </a:cubicBezTo>
                <a:cubicBezTo>
                  <a:pt x="201" y="217"/>
                  <a:pt x="201" y="218"/>
                  <a:pt x="201" y="218"/>
                </a:cubicBezTo>
                <a:cubicBezTo>
                  <a:pt x="200" y="219"/>
                  <a:pt x="200" y="219"/>
                  <a:pt x="200" y="219"/>
                </a:cubicBezTo>
                <a:cubicBezTo>
                  <a:pt x="202" y="219"/>
                  <a:pt x="205" y="219"/>
                  <a:pt x="207" y="219"/>
                </a:cubicBezTo>
                <a:cubicBezTo>
                  <a:pt x="207" y="218"/>
                  <a:pt x="207" y="218"/>
                  <a:pt x="208" y="217"/>
                </a:cubicBezTo>
                <a:cubicBezTo>
                  <a:pt x="208" y="215"/>
                  <a:pt x="209" y="213"/>
                  <a:pt x="209" y="211"/>
                </a:cubicBezTo>
                <a:cubicBezTo>
                  <a:pt x="210" y="208"/>
                  <a:pt x="210" y="205"/>
                  <a:pt x="211" y="202"/>
                </a:cubicBezTo>
                <a:cubicBezTo>
                  <a:pt x="211" y="201"/>
                  <a:pt x="211" y="201"/>
                  <a:pt x="212" y="200"/>
                </a:cubicBezTo>
                <a:cubicBezTo>
                  <a:pt x="209" y="198"/>
                  <a:pt x="207" y="197"/>
                  <a:pt x="204" y="195"/>
                </a:cubicBezTo>
                <a:close/>
                <a:moveTo>
                  <a:pt x="231" y="114"/>
                </a:moveTo>
                <a:cubicBezTo>
                  <a:pt x="229" y="113"/>
                  <a:pt x="228" y="113"/>
                  <a:pt x="227" y="114"/>
                </a:cubicBezTo>
                <a:cubicBezTo>
                  <a:pt x="226" y="114"/>
                  <a:pt x="224" y="115"/>
                  <a:pt x="223" y="115"/>
                </a:cubicBezTo>
                <a:cubicBezTo>
                  <a:pt x="217" y="118"/>
                  <a:pt x="211" y="121"/>
                  <a:pt x="206" y="124"/>
                </a:cubicBezTo>
                <a:cubicBezTo>
                  <a:pt x="205" y="124"/>
                  <a:pt x="205" y="125"/>
                  <a:pt x="204" y="125"/>
                </a:cubicBezTo>
                <a:cubicBezTo>
                  <a:pt x="204" y="127"/>
                  <a:pt x="204" y="129"/>
                  <a:pt x="205" y="131"/>
                </a:cubicBezTo>
                <a:cubicBezTo>
                  <a:pt x="205" y="131"/>
                  <a:pt x="206" y="130"/>
                  <a:pt x="206" y="130"/>
                </a:cubicBezTo>
                <a:cubicBezTo>
                  <a:pt x="213" y="127"/>
                  <a:pt x="219" y="124"/>
                  <a:pt x="226" y="121"/>
                </a:cubicBezTo>
                <a:cubicBezTo>
                  <a:pt x="227" y="120"/>
                  <a:pt x="229" y="119"/>
                  <a:pt x="230" y="118"/>
                </a:cubicBezTo>
                <a:cubicBezTo>
                  <a:pt x="230" y="118"/>
                  <a:pt x="231" y="118"/>
                  <a:pt x="231" y="117"/>
                </a:cubicBezTo>
                <a:cubicBezTo>
                  <a:pt x="231" y="116"/>
                  <a:pt x="231" y="115"/>
                  <a:pt x="231" y="114"/>
                </a:cubicBezTo>
                <a:close/>
                <a:moveTo>
                  <a:pt x="94" y="201"/>
                </a:moveTo>
                <a:cubicBezTo>
                  <a:pt x="93" y="208"/>
                  <a:pt x="92" y="215"/>
                  <a:pt x="94" y="222"/>
                </a:cubicBezTo>
                <a:cubicBezTo>
                  <a:pt x="96" y="222"/>
                  <a:pt x="98" y="222"/>
                  <a:pt x="100" y="222"/>
                </a:cubicBezTo>
                <a:cubicBezTo>
                  <a:pt x="99" y="220"/>
                  <a:pt x="99" y="220"/>
                  <a:pt x="100" y="218"/>
                </a:cubicBezTo>
                <a:cubicBezTo>
                  <a:pt x="100" y="216"/>
                  <a:pt x="101" y="214"/>
                  <a:pt x="101" y="212"/>
                </a:cubicBezTo>
                <a:cubicBezTo>
                  <a:pt x="101" y="209"/>
                  <a:pt x="101" y="206"/>
                  <a:pt x="101" y="203"/>
                </a:cubicBezTo>
                <a:cubicBezTo>
                  <a:pt x="101" y="202"/>
                  <a:pt x="101" y="202"/>
                  <a:pt x="101" y="201"/>
                </a:cubicBezTo>
                <a:cubicBezTo>
                  <a:pt x="99" y="201"/>
                  <a:pt x="96" y="201"/>
                  <a:pt x="94" y="201"/>
                </a:cubicBezTo>
                <a:close/>
                <a:moveTo>
                  <a:pt x="91" y="202"/>
                </a:moveTo>
                <a:cubicBezTo>
                  <a:pt x="88" y="202"/>
                  <a:pt x="86" y="202"/>
                  <a:pt x="83" y="202"/>
                </a:cubicBezTo>
                <a:cubicBezTo>
                  <a:pt x="83" y="202"/>
                  <a:pt x="83" y="203"/>
                  <a:pt x="83" y="203"/>
                </a:cubicBezTo>
                <a:cubicBezTo>
                  <a:pt x="83" y="205"/>
                  <a:pt x="83" y="208"/>
                  <a:pt x="83" y="210"/>
                </a:cubicBezTo>
                <a:cubicBezTo>
                  <a:pt x="83" y="213"/>
                  <a:pt x="83" y="217"/>
                  <a:pt x="83" y="220"/>
                </a:cubicBezTo>
                <a:cubicBezTo>
                  <a:pt x="83" y="221"/>
                  <a:pt x="83" y="222"/>
                  <a:pt x="83" y="223"/>
                </a:cubicBezTo>
                <a:cubicBezTo>
                  <a:pt x="85" y="223"/>
                  <a:pt x="87" y="222"/>
                  <a:pt x="89" y="222"/>
                </a:cubicBezTo>
                <a:cubicBezTo>
                  <a:pt x="89" y="221"/>
                  <a:pt x="89" y="220"/>
                  <a:pt x="89" y="220"/>
                </a:cubicBezTo>
                <a:cubicBezTo>
                  <a:pt x="90" y="216"/>
                  <a:pt x="91" y="212"/>
                  <a:pt x="91" y="208"/>
                </a:cubicBezTo>
                <a:cubicBezTo>
                  <a:pt x="91" y="206"/>
                  <a:pt x="91" y="204"/>
                  <a:pt x="91" y="202"/>
                </a:cubicBezTo>
                <a:close/>
                <a:moveTo>
                  <a:pt x="73" y="224"/>
                </a:moveTo>
                <a:cubicBezTo>
                  <a:pt x="76" y="223"/>
                  <a:pt x="78" y="223"/>
                  <a:pt x="80" y="223"/>
                </a:cubicBezTo>
                <a:cubicBezTo>
                  <a:pt x="79" y="221"/>
                  <a:pt x="79" y="221"/>
                  <a:pt x="79" y="220"/>
                </a:cubicBezTo>
                <a:cubicBezTo>
                  <a:pt x="81" y="214"/>
                  <a:pt x="81" y="209"/>
                  <a:pt x="81" y="203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0" y="202"/>
                  <a:pt x="78" y="201"/>
                  <a:pt x="77" y="202"/>
                </a:cubicBezTo>
                <a:cubicBezTo>
                  <a:pt x="76" y="202"/>
                  <a:pt x="75" y="201"/>
                  <a:pt x="73" y="202"/>
                </a:cubicBezTo>
                <a:cubicBezTo>
                  <a:pt x="73" y="206"/>
                  <a:pt x="73" y="211"/>
                  <a:pt x="73" y="216"/>
                </a:cubicBezTo>
                <a:cubicBezTo>
                  <a:pt x="73" y="217"/>
                  <a:pt x="73" y="219"/>
                  <a:pt x="73" y="220"/>
                </a:cubicBezTo>
                <a:cubicBezTo>
                  <a:pt x="74" y="221"/>
                  <a:pt x="74" y="222"/>
                  <a:pt x="73" y="224"/>
                </a:cubicBezTo>
                <a:close/>
                <a:moveTo>
                  <a:pt x="113" y="201"/>
                </a:moveTo>
                <a:cubicBezTo>
                  <a:pt x="113" y="201"/>
                  <a:pt x="113" y="202"/>
                  <a:pt x="113" y="202"/>
                </a:cubicBezTo>
                <a:cubicBezTo>
                  <a:pt x="113" y="205"/>
                  <a:pt x="113" y="208"/>
                  <a:pt x="113" y="210"/>
                </a:cubicBezTo>
                <a:cubicBezTo>
                  <a:pt x="112" y="214"/>
                  <a:pt x="112" y="217"/>
                  <a:pt x="112" y="220"/>
                </a:cubicBezTo>
                <a:cubicBezTo>
                  <a:pt x="113" y="220"/>
                  <a:pt x="113" y="221"/>
                  <a:pt x="113" y="221"/>
                </a:cubicBezTo>
                <a:cubicBezTo>
                  <a:pt x="114" y="221"/>
                  <a:pt x="116" y="221"/>
                  <a:pt x="118" y="221"/>
                </a:cubicBezTo>
                <a:cubicBezTo>
                  <a:pt x="118" y="219"/>
                  <a:pt x="119" y="216"/>
                  <a:pt x="119" y="214"/>
                </a:cubicBezTo>
                <a:cubicBezTo>
                  <a:pt x="119" y="212"/>
                  <a:pt x="119" y="209"/>
                  <a:pt x="119" y="207"/>
                </a:cubicBezTo>
                <a:cubicBezTo>
                  <a:pt x="120" y="205"/>
                  <a:pt x="120" y="203"/>
                  <a:pt x="120" y="200"/>
                </a:cubicBezTo>
                <a:cubicBezTo>
                  <a:pt x="118" y="200"/>
                  <a:pt x="116" y="200"/>
                  <a:pt x="114" y="201"/>
                </a:cubicBezTo>
                <a:cubicBezTo>
                  <a:pt x="114" y="201"/>
                  <a:pt x="113" y="201"/>
                  <a:pt x="113" y="201"/>
                </a:cubicBezTo>
                <a:close/>
                <a:moveTo>
                  <a:pt x="212" y="185"/>
                </a:moveTo>
                <a:cubicBezTo>
                  <a:pt x="212" y="185"/>
                  <a:pt x="212" y="185"/>
                  <a:pt x="213" y="186"/>
                </a:cubicBezTo>
                <a:cubicBezTo>
                  <a:pt x="215" y="188"/>
                  <a:pt x="215" y="188"/>
                  <a:pt x="219" y="187"/>
                </a:cubicBezTo>
                <a:cubicBezTo>
                  <a:pt x="223" y="185"/>
                  <a:pt x="228" y="183"/>
                  <a:pt x="232" y="181"/>
                </a:cubicBezTo>
                <a:cubicBezTo>
                  <a:pt x="233" y="180"/>
                  <a:pt x="233" y="180"/>
                  <a:pt x="234" y="180"/>
                </a:cubicBezTo>
                <a:cubicBezTo>
                  <a:pt x="234" y="180"/>
                  <a:pt x="234" y="179"/>
                  <a:pt x="234" y="179"/>
                </a:cubicBezTo>
                <a:cubicBezTo>
                  <a:pt x="234" y="177"/>
                  <a:pt x="234" y="175"/>
                  <a:pt x="234" y="173"/>
                </a:cubicBezTo>
                <a:cubicBezTo>
                  <a:pt x="226" y="177"/>
                  <a:pt x="219" y="181"/>
                  <a:pt x="212" y="185"/>
                </a:cubicBezTo>
                <a:close/>
                <a:moveTo>
                  <a:pt x="220" y="205"/>
                </a:moveTo>
                <a:cubicBezTo>
                  <a:pt x="218" y="204"/>
                  <a:pt x="215" y="202"/>
                  <a:pt x="213" y="201"/>
                </a:cubicBezTo>
                <a:cubicBezTo>
                  <a:pt x="212" y="207"/>
                  <a:pt x="210" y="213"/>
                  <a:pt x="211" y="219"/>
                </a:cubicBezTo>
                <a:cubicBezTo>
                  <a:pt x="213" y="219"/>
                  <a:pt x="215" y="219"/>
                  <a:pt x="218" y="219"/>
                </a:cubicBezTo>
                <a:cubicBezTo>
                  <a:pt x="219" y="214"/>
                  <a:pt x="219" y="210"/>
                  <a:pt x="220" y="205"/>
                </a:cubicBezTo>
                <a:close/>
                <a:moveTo>
                  <a:pt x="105" y="221"/>
                </a:moveTo>
                <a:cubicBezTo>
                  <a:pt x="105" y="221"/>
                  <a:pt x="105" y="221"/>
                  <a:pt x="106" y="221"/>
                </a:cubicBezTo>
                <a:cubicBezTo>
                  <a:pt x="108" y="221"/>
                  <a:pt x="108" y="221"/>
                  <a:pt x="109" y="219"/>
                </a:cubicBezTo>
                <a:cubicBezTo>
                  <a:pt x="109" y="219"/>
                  <a:pt x="109" y="219"/>
                  <a:pt x="109" y="219"/>
                </a:cubicBezTo>
                <a:cubicBezTo>
                  <a:pt x="110" y="213"/>
                  <a:pt x="111" y="207"/>
                  <a:pt x="111" y="202"/>
                </a:cubicBezTo>
                <a:cubicBezTo>
                  <a:pt x="111" y="201"/>
                  <a:pt x="111" y="201"/>
                  <a:pt x="111" y="201"/>
                </a:cubicBezTo>
                <a:cubicBezTo>
                  <a:pt x="108" y="201"/>
                  <a:pt x="106" y="201"/>
                  <a:pt x="104" y="201"/>
                </a:cubicBezTo>
                <a:cubicBezTo>
                  <a:pt x="104" y="202"/>
                  <a:pt x="104" y="202"/>
                  <a:pt x="104" y="203"/>
                </a:cubicBezTo>
                <a:cubicBezTo>
                  <a:pt x="104" y="205"/>
                  <a:pt x="104" y="207"/>
                  <a:pt x="104" y="209"/>
                </a:cubicBezTo>
                <a:cubicBezTo>
                  <a:pt x="104" y="212"/>
                  <a:pt x="104" y="215"/>
                  <a:pt x="104" y="218"/>
                </a:cubicBezTo>
                <a:cubicBezTo>
                  <a:pt x="104" y="219"/>
                  <a:pt x="104" y="220"/>
                  <a:pt x="105" y="221"/>
                </a:cubicBezTo>
                <a:close/>
                <a:moveTo>
                  <a:pt x="220" y="194"/>
                </a:moveTo>
                <a:cubicBezTo>
                  <a:pt x="221" y="192"/>
                  <a:pt x="221" y="191"/>
                  <a:pt x="222" y="191"/>
                </a:cubicBezTo>
                <a:cubicBezTo>
                  <a:pt x="223" y="191"/>
                  <a:pt x="224" y="192"/>
                  <a:pt x="224" y="193"/>
                </a:cubicBezTo>
                <a:cubicBezTo>
                  <a:pt x="224" y="193"/>
                  <a:pt x="224" y="194"/>
                  <a:pt x="223" y="195"/>
                </a:cubicBezTo>
                <a:cubicBezTo>
                  <a:pt x="224" y="195"/>
                  <a:pt x="224" y="195"/>
                  <a:pt x="225" y="195"/>
                </a:cubicBezTo>
                <a:cubicBezTo>
                  <a:pt x="227" y="194"/>
                  <a:pt x="229" y="193"/>
                  <a:pt x="232" y="193"/>
                </a:cubicBezTo>
                <a:cubicBezTo>
                  <a:pt x="233" y="192"/>
                  <a:pt x="233" y="192"/>
                  <a:pt x="234" y="191"/>
                </a:cubicBezTo>
                <a:cubicBezTo>
                  <a:pt x="235" y="191"/>
                  <a:pt x="235" y="191"/>
                  <a:pt x="235" y="190"/>
                </a:cubicBezTo>
                <a:cubicBezTo>
                  <a:pt x="235" y="189"/>
                  <a:pt x="235" y="187"/>
                  <a:pt x="235" y="186"/>
                </a:cubicBezTo>
                <a:cubicBezTo>
                  <a:pt x="235" y="185"/>
                  <a:pt x="235" y="183"/>
                  <a:pt x="235" y="182"/>
                </a:cubicBezTo>
                <a:cubicBezTo>
                  <a:pt x="229" y="185"/>
                  <a:pt x="223" y="188"/>
                  <a:pt x="217" y="190"/>
                </a:cubicBezTo>
                <a:cubicBezTo>
                  <a:pt x="218" y="191"/>
                  <a:pt x="219" y="192"/>
                  <a:pt x="220" y="194"/>
                </a:cubicBezTo>
                <a:close/>
                <a:moveTo>
                  <a:pt x="56" y="201"/>
                </a:moveTo>
                <a:cubicBezTo>
                  <a:pt x="56" y="201"/>
                  <a:pt x="56" y="202"/>
                  <a:pt x="56" y="202"/>
                </a:cubicBezTo>
                <a:cubicBezTo>
                  <a:pt x="55" y="207"/>
                  <a:pt x="55" y="212"/>
                  <a:pt x="55" y="218"/>
                </a:cubicBezTo>
                <a:cubicBezTo>
                  <a:pt x="55" y="218"/>
                  <a:pt x="55" y="219"/>
                  <a:pt x="55" y="219"/>
                </a:cubicBezTo>
                <a:cubicBezTo>
                  <a:pt x="56" y="220"/>
                  <a:pt x="57" y="220"/>
                  <a:pt x="57" y="221"/>
                </a:cubicBezTo>
                <a:cubicBezTo>
                  <a:pt x="58" y="222"/>
                  <a:pt x="58" y="223"/>
                  <a:pt x="57" y="224"/>
                </a:cubicBezTo>
                <a:cubicBezTo>
                  <a:pt x="56" y="224"/>
                  <a:pt x="56" y="224"/>
                  <a:pt x="55" y="224"/>
                </a:cubicBezTo>
                <a:cubicBezTo>
                  <a:pt x="55" y="224"/>
                  <a:pt x="55" y="225"/>
                  <a:pt x="55" y="225"/>
                </a:cubicBezTo>
                <a:cubicBezTo>
                  <a:pt x="56" y="225"/>
                  <a:pt x="56" y="225"/>
                  <a:pt x="57" y="225"/>
                </a:cubicBezTo>
                <a:cubicBezTo>
                  <a:pt x="58" y="225"/>
                  <a:pt x="58" y="225"/>
                  <a:pt x="59" y="225"/>
                </a:cubicBezTo>
                <a:cubicBezTo>
                  <a:pt x="60" y="221"/>
                  <a:pt x="61" y="203"/>
                  <a:pt x="60" y="201"/>
                </a:cubicBezTo>
                <a:cubicBezTo>
                  <a:pt x="59" y="201"/>
                  <a:pt x="57" y="201"/>
                  <a:pt x="56" y="201"/>
                </a:cubicBezTo>
                <a:close/>
                <a:moveTo>
                  <a:pt x="145" y="27"/>
                </a:moveTo>
                <a:cubicBezTo>
                  <a:pt x="144" y="27"/>
                  <a:pt x="143" y="28"/>
                  <a:pt x="142" y="28"/>
                </a:cubicBezTo>
                <a:cubicBezTo>
                  <a:pt x="138" y="29"/>
                  <a:pt x="135" y="31"/>
                  <a:pt x="133" y="34"/>
                </a:cubicBezTo>
                <a:cubicBezTo>
                  <a:pt x="132" y="35"/>
                  <a:pt x="131" y="36"/>
                  <a:pt x="132" y="38"/>
                </a:cubicBezTo>
                <a:cubicBezTo>
                  <a:pt x="132" y="39"/>
                  <a:pt x="132" y="40"/>
                  <a:pt x="133" y="41"/>
                </a:cubicBezTo>
                <a:cubicBezTo>
                  <a:pt x="136" y="40"/>
                  <a:pt x="139" y="38"/>
                  <a:pt x="142" y="37"/>
                </a:cubicBezTo>
                <a:cubicBezTo>
                  <a:pt x="144" y="36"/>
                  <a:pt x="144" y="35"/>
                  <a:pt x="145" y="34"/>
                </a:cubicBezTo>
                <a:cubicBezTo>
                  <a:pt x="145" y="32"/>
                  <a:pt x="145" y="30"/>
                  <a:pt x="146" y="29"/>
                </a:cubicBezTo>
                <a:cubicBezTo>
                  <a:pt x="146" y="28"/>
                  <a:pt x="145" y="28"/>
                  <a:pt x="145" y="27"/>
                </a:cubicBezTo>
                <a:close/>
                <a:moveTo>
                  <a:pt x="52" y="217"/>
                </a:moveTo>
                <a:cubicBezTo>
                  <a:pt x="53" y="212"/>
                  <a:pt x="53" y="207"/>
                  <a:pt x="53" y="201"/>
                </a:cubicBezTo>
                <a:cubicBezTo>
                  <a:pt x="50" y="202"/>
                  <a:pt x="48" y="202"/>
                  <a:pt x="45" y="203"/>
                </a:cubicBezTo>
                <a:cubicBezTo>
                  <a:pt x="45" y="206"/>
                  <a:pt x="45" y="208"/>
                  <a:pt x="45" y="211"/>
                </a:cubicBezTo>
                <a:cubicBezTo>
                  <a:pt x="45" y="211"/>
                  <a:pt x="45" y="212"/>
                  <a:pt x="45" y="212"/>
                </a:cubicBezTo>
                <a:cubicBezTo>
                  <a:pt x="48" y="214"/>
                  <a:pt x="50" y="215"/>
                  <a:pt x="52" y="217"/>
                </a:cubicBezTo>
                <a:close/>
                <a:moveTo>
                  <a:pt x="155" y="118"/>
                </a:moveTo>
                <a:cubicBezTo>
                  <a:pt x="155" y="118"/>
                  <a:pt x="156" y="118"/>
                  <a:pt x="156" y="118"/>
                </a:cubicBezTo>
                <a:cubicBezTo>
                  <a:pt x="159" y="115"/>
                  <a:pt x="162" y="113"/>
                  <a:pt x="165" y="111"/>
                </a:cubicBezTo>
                <a:cubicBezTo>
                  <a:pt x="165" y="110"/>
                  <a:pt x="165" y="110"/>
                  <a:pt x="166" y="109"/>
                </a:cubicBezTo>
                <a:cubicBezTo>
                  <a:pt x="166" y="108"/>
                  <a:pt x="166" y="106"/>
                  <a:pt x="166" y="104"/>
                </a:cubicBezTo>
                <a:cubicBezTo>
                  <a:pt x="166" y="103"/>
                  <a:pt x="166" y="101"/>
                  <a:pt x="167" y="99"/>
                </a:cubicBezTo>
                <a:cubicBezTo>
                  <a:pt x="165" y="100"/>
                  <a:pt x="164" y="100"/>
                  <a:pt x="163" y="101"/>
                </a:cubicBezTo>
                <a:cubicBezTo>
                  <a:pt x="163" y="102"/>
                  <a:pt x="163" y="102"/>
                  <a:pt x="163" y="103"/>
                </a:cubicBezTo>
                <a:cubicBezTo>
                  <a:pt x="163" y="104"/>
                  <a:pt x="162" y="106"/>
                  <a:pt x="162" y="108"/>
                </a:cubicBezTo>
                <a:cubicBezTo>
                  <a:pt x="162" y="108"/>
                  <a:pt x="162" y="109"/>
                  <a:pt x="162" y="109"/>
                </a:cubicBezTo>
                <a:cubicBezTo>
                  <a:pt x="162" y="110"/>
                  <a:pt x="161" y="110"/>
                  <a:pt x="161" y="110"/>
                </a:cubicBezTo>
                <a:cubicBezTo>
                  <a:pt x="160" y="110"/>
                  <a:pt x="160" y="110"/>
                  <a:pt x="159" y="109"/>
                </a:cubicBezTo>
                <a:cubicBezTo>
                  <a:pt x="159" y="108"/>
                  <a:pt x="159" y="108"/>
                  <a:pt x="159" y="107"/>
                </a:cubicBezTo>
                <a:cubicBezTo>
                  <a:pt x="159" y="106"/>
                  <a:pt x="158" y="105"/>
                  <a:pt x="158" y="103"/>
                </a:cubicBezTo>
                <a:cubicBezTo>
                  <a:pt x="156" y="105"/>
                  <a:pt x="155" y="107"/>
                  <a:pt x="153" y="109"/>
                </a:cubicBezTo>
                <a:cubicBezTo>
                  <a:pt x="155" y="109"/>
                  <a:pt x="156" y="109"/>
                  <a:pt x="156" y="111"/>
                </a:cubicBezTo>
                <a:cubicBezTo>
                  <a:pt x="156" y="112"/>
                  <a:pt x="156" y="113"/>
                  <a:pt x="155" y="114"/>
                </a:cubicBezTo>
                <a:cubicBezTo>
                  <a:pt x="155" y="116"/>
                  <a:pt x="155" y="117"/>
                  <a:pt x="155" y="118"/>
                </a:cubicBezTo>
                <a:close/>
                <a:moveTo>
                  <a:pt x="133" y="165"/>
                </a:moveTo>
                <a:cubicBezTo>
                  <a:pt x="134" y="165"/>
                  <a:pt x="135" y="165"/>
                  <a:pt x="136" y="165"/>
                </a:cubicBezTo>
                <a:cubicBezTo>
                  <a:pt x="137" y="165"/>
                  <a:pt x="138" y="164"/>
                  <a:pt x="139" y="164"/>
                </a:cubicBezTo>
                <a:cubicBezTo>
                  <a:pt x="141" y="161"/>
                  <a:pt x="144" y="158"/>
                  <a:pt x="146" y="156"/>
                </a:cubicBezTo>
                <a:cubicBezTo>
                  <a:pt x="148" y="154"/>
                  <a:pt x="148" y="154"/>
                  <a:pt x="149" y="151"/>
                </a:cubicBezTo>
                <a:cubicBezTo>
                  <a:pt x="149" y="150"/>
                  <a:pt x="148" y="150"/>
                  <a:pt x="148" y="149"/>
                </a:cubicBezTo>
                <a:cubicBezTo>
                  <a:pt x="148" y="150"/>
                  <a:pt x="147" y="150"/>
                  <a:pt x="147" y="150"/>
                </a:cubicBezTo>
                <a:cubicBezTo>
                  <a:pt x="144" y="152"/>
                  <a:pt x="141" y="155"/>
                  <a:pt x="138" y="157"/>
                </a:cubicBezTo>
                <a:cubicBezTo>
                  <a:pt x="137" y="157"/>
                  <a:pt x="136" y="158"/>
                  <a:pt x="136" y="159"/>
                </a:cubicBezTo>
                <a:cubicBezTo>
                  <a:pt x="135" y="160"/>
                  <a:pt x="135" y="161"/>
                  <a:pt x="133" y="161"/>
                </a:cubicBezTo>
                <a:cubicBezTo>
                  <a:pt x="133" y="162"/>
                  <a:pt x="133" y="163"/>
                  <a:pt x="133" y="164"/>
                </a:cubicBezTo>
                <a:cubicBezTo>
                  <a:pt x="133" y="164"/>
                  <a:pt x="133" y="164"/>
                  <a:pt x="133" y="165"/>
                </a:cubicBezTo>
                <a:close/>
                <a:moveTo>
                  <a:pt x="219" y="39"/>
                </a:moveTo>
                <a:cubicBezTo>
                  <a:pt x="219" y="38"/>
                  <a:pt x="218" y="37"/>
                  <a:pt x="218" y="37"/>
                </a:cubicBezTo>
                <a:cubicBezTo>
                  <a:pt x="216" y="35"/>
                  <a:pt x="216" y="35"/>
                  <a:pt x="213" y="36"/>
                </a:cubicBezTo>
                <a:cubicBezTo>
                  <a:pt x="213" y="36"/>
                  <a:pt x="212" y="36"/>
                  <a:pt x="212" y="36"/>
                </a:cubicBezTo>
                <a:cubicBezTo>
                  <a:pt x="210" y="37"/>
                  <a:pt x="207" y="38"/>
                  <a:pt x="205" y="39"/>
                </a:cubicBezTo>
                <a:cubicBezTo>
                  <a:pt x="204" y="39"/>
                  <a:pt x="203" y="40"/>
                  <a:pt x="201" y="40"/>
                </a:cubicBezTo>
                <a:cubicBezTo>
                  <a:pt x="201" y="42"/>
                  <a:pt x="201" y="45"/>
                  <a:pt x="201" y="46"/>
                </a:cubicBezTo>
                <a:cubicBezTo>
                  <a:pt x="207" y="43"/>
                  <a:pt x="213" y="41"/>
                  <a:pt x="219" y="39"/>
                </a:cubicBezTo>
                <a:close/>
                <a:moveTo>
                  <a:pt x="26" y="126"/>
                </a:moveTo>
                <a:cubicBezTo>
                  <a:pt x="26" y="126"/>
                  <a:pt x="26" y="126"/>
                  <a:pt x="26" y="126"/>
                </a:cubicBezTo>
                <a:cubicBezTo>
                  <a:pt x="26" y="128"/>
                  <a:pt x="26" y="130"/>
                  <a:pt x="26" y="132"/>
                </a:cubicBezTo>
                <a:cubicBezTo>
                  <a:pt x="26" y="140"/>
                  <a:pt x="27" y="148"/>
                  <a:pt x="27" y="155"/>
                </a:cubicBezTo>
                <a:cubicBezTo>
                  <a:pt x="27" y="159"/>
                  <a:pt x="28" y="162"/>
                  <a:pt x="28" y="165"/>
                </a:cubicBezTo>
                <a:cubicBezTo>
                  <a:pt x="28" y="166"/>
                  <a:pt x="28" y="166"/>
                  <a:pt x="29" y="166"/>
                </a:cubicBezTo>
                <a:cubicBezTo>
                  <a:pt x="29" y="165"/>
                  <a:pt x="30" y="163"/>
                  <a:pt x="29" y="162"/>
                </a:cubicBezTo>
                <a:cubicBezTo>
                  <a:pt x="29" y="161"/>
                  <a:pt x="29" y="160"/>
                  <a:pt x="29" y="160"/>
                </a:cubicBezTo>
                <a:cubicBezTo>
                  <a:pt x="30" y="159"/>
                  <a:pt x="30" y="159"/>
                  <a:pt x="30" y="159"/>
                </a:cubicBezTo>
                <a:cubicBezTo>
                  <a:pt x="30" y="157"/>
                  <a:pt x="30" y="155"/>
                  <a:pt x="31" y="153"/>
                </a:cubicBezTo>
                <a:cubicBezTo>
                  <a:pt x="31" y="152"/>
                  <a:pt x="31" y="150"/>
                  <a:pt x="31" y="149"/>
                </a:cubicBezTo>
                <a:cubicBezTo>
                  <a:pt x="29" y="149"/>
                  <a:pt x="29" y="148"/>
                  <a:pt x="29" y="146"/>
                </a:cubicBezTo>
                <a:cubicBezTo>
                  <a:pt x="28" y="143"/>
                  <a:pt x="28" y="140"/>
                  <a:pt x="28" y="137"/>
                </a:cubicBezTo>
                <a:cubicBezTo>
                  <a:pt x="27" y="133"/>
                  <a:pt x="27" y="130"/>
                  <a:pt x="26" y="126"/>
                </a:cubicBezTo>
                <a:close/>
                <a:moveTo>
                  <a:pt x="67" y="118"/>
                </a:moveTo>
                <a:cubicBezTo>
                  <a:pt x="70" y="118"/>
                  <a:pt x="72" y="118"/>
                  <a:pt x="74" y="118"/>
                </a:cubicBezTo>
                <a:cubicBezTo>
                  <a:pt x="74" y="118"/>
                  <a:pt x="75" y="118"/>
                  <a:pt x="75" y="118"/>
                </a:cubicBezTo>
                <a:cubicBezTo>
                  <a:pt x="77" y="116"/>
                  <a:pt x="80" y="113"/>
                  <a:pt x="80" y="110"/>
                </a:cubicBezTo>
                <a:cubicBezTo>
                  <a:pt x="80" y="109"/>
                  <a:pt x="81" y="108"/>
                  <a:pt x="81" y="107"/>
                </a:cubicBezTo>
                <a:cubicBezTo>
                  <a:pt x="81" y="106"/>
                  <a:pt x="81" y="106"/>
                  <a:pt x="82" y="105"/>
                </a:cubicBezTo>
                <a:cubicBezTo>
                  <a:pt x="80" y="106"/>
                  <a:pt x="79" y="107"/>
                  <a:pt x="78" y="107"/>
                </a:cubicBezTo>
                <a:cubicBezTo>
                  <a:pt x="77" y="108"/>
                  <a:pt x="76" y="108"/>
                  <a:pt x="76" y="108"/>
                </a:cubicBezTo>
                <a:cubicBezTo>
                  <a:pt x="73" y="111"/>
                  <a:pt x="70" y="114"/>
                  <a:pt x="68" y="117"/>
                </a:cubicBezTo>
                <a:cubicBezTo>
                  <a:pt x="68" y="117"/>
                  <a:pt x="67" y="117"/>
                  <a:pt x="67" y="118"/>
                </a:cubicBezTo>
                <a:close/>
                <a:moveTo>
                  <a:pt x="165" y="147"/>
                </a:moveTo>
                <a:cubicBezTo>
                  <a:pt x="163" y="147"/>
                  <a:pt x="162" y="148"/>
                  <a:pt x="160" y="148"/>
                </a:cubicBezTo>
                <a:cubicBezTo>
                  <a:pt x="160" y="149"/>
                  <a:pt x="159" y="149"/>
                  <a:pt x="159" y="150"/>
                </a:cubicBezTo>
                <a:cubicBezTo>
                  <a:pt x="157" y="153"/>
                  <a:pt x="156" y="156"/>
                  <a:pt x="155" y="158"/>
                </a:cubicBezTo>
                <a:cubicBezTo>
                  <a:pt x="154" y="160"/>
                  <a:pt x="154" y="160"/>
                  <a:pt x="155" y="161"/>
                </a:cubicBezTo>
                <a:cubicBezTo>
                  <a:pt x="158" y="159"/>
                  <a:pt x="160" y="158"/>
                  <a:pt x="163" y="157"/>
                </a:cubicBezTo>
                <a:cubicBezTo>
                  <a:pt x="163" y="156"/>
                  <a:pt x="163" y="156"/>
                  <a:pt x="164" y="156"/>
                </a:cubicBezTo>
                <a:cubicBezTo>
                  <a:pt x="164" y="155"/>
                  <a:pt x="164" y="155"/>
                  <a:pt x="165" y="154"/>
                </a:cubicBezTo>
                <a:cubicBezTo>
                  <a:pt x="165" y="153"/>
                  <a:pt x="165" y="152"/>
                  <a:pt x="165" y="150"/>
                </a:cubicBezTo>
                <a:cubicBezTo>
                  <a:pt x="165" y="149"/>
                  <a:pt x="165" y="148"/>
                  <a:pt x="165" y="147"/>
                </a:cubicBezTo>
                <a:close/>
                <a:moveTo>
                  <a:pt x="120" y="135"/>
                </a:moveTo>
                <a:cubicBezTo>
                  <a:pt x="120" y="135"/>
                  <a:pt x="120" y="134"/>
                  <a:pt x="121" y="134"/>
                </a:cubicBezTo>
                <a:cubicBezTo>
                  <a:pt x="123" y="133"/>
                  <a:pt x="124" y="132"/>
                  <a:pt x="126" y="132"/>
                </a:cubicBezTo>
                <a:cubicBezTo>
                  <a:pt x="127" y="131"/>
                  <a:pt x="127" y="131"/>
                  <a:pt x="128" y="130"/>
                </a:cubicBezTo>
                <a:cubicBezTo>
                  <a:pt x="129" y="127"/>
                  <a:pt x="130" y="123"/>
                  <a:pt x="131" y="120"/>
                </a:cubicBezTo>
                <a:cubicBezTo>
                  <a:pt x="131" y="120"/>
                  <a:pt x="131" y="119"/>
                  <a:pt x="131" y="119"/>
                </a:cubicBezTo>
                <a:cubicBezTo>
                  <a:pt x="127" y="122"/>
                  <a:pt x="124" y="125"/>
                  <a:pt x="121" y="127"/>
                </a:cubicBezTo>
                <a:cubicBezTo>
                  <a:pt x="120" y="128"/>
                  <a:pt x="120" y="128"/>
                  <a:pt x="120" y="128"/>
                </a:cubicBezTo>
                <a:cubicBezTo>
                  <a:pt x="120" y="130"/>
                  <a:pt x="120" y="132"/>
                  <a:pt x="120" y="135"/>
                </a:cubicBezTo>
                <a:close/>
                <a:moveTo>
                  <a:pt x="134" y="223"/>
                </a:moveTo>
                <a:cubicBezTo>
                  <a:pt x="133" y="223"/>
                  <a:pt x="132" y="223"/>
                  <a:pt x="131" y="223"/>
                </a:cubicBezTo>
                <a:cubicBezTo>
                  <a:pt x="125" y="223"/>
                  <a:pt x="119" y="224"/>
                  <a:pt x="114" y="224"/>
                </a:cubicBezTo>
                <a:cubicBezTo>
                  <a:pt x="113" y="224"/>
                  <a:pt x="112" y="224"/>
                  <a:pt x="111" y="224"/>
                </a:cubicBezTo>
                <a:cubicBezTo>
                  <a:pt x="110" y="224"/>
                  <a:pt x="110" y="224"/>
                  <a:pt x="109" y="224"/>
                </a:cubicBezTo>
                <a:cubicBezTo>
                  <a:pt x="109" y="224"/>
                  <a:pt x="108" y="224"/>
                  <a:pt x="108" y="224"/>
                </a:cubicBezTo>
                <a:cubicBezTo>
                  <a:pt x="106" y="224"/>
                  <a:pt x="105" y="224"/>
                  <a:pt x="104" y="224"/>
                </a:cubicBezTo>
                <a:cubicBezTo>
                  <a:pt x="95" y="225"/>
                  <a:pt x="86" y="225"/>
                  <a:pt x="78" y="226"/>
                </a:cubicBezTo>
                <a:cubicBezTo>
                  <a:pt x="76" y="226"/>
                  <a:pt x="74" y="226"/>
                  <a:pt x="72" y="227"/>
                </a:cubicBezTo>
                <a:cubicBezTo>
                  <a:pt x="92" y="227"/>
                  <a:pt x="113" y="226"/>
                  <a:pt x="134" y="223"/>
                </a:cubicBezTo>
                <a:close/>
                <a:moveTo>
                  <a:pt x="79" y="173"/>
                </a:moveTo>
                <a:cubicBezTo>
                  <a:pt x="83" y="173"/>
                  <a:pt x="86" y="173"/>
                  <a:pt x="90" y="173"/>
                </a:cubicBezTo>
                <a:cubicBezTo>
                  <a:pt x="90" y="169"/>
                  <a:pt x="90" y="166"/>
                  <a:pt x="90" y="162"/>
                </a:cubicBezTo>
                <a:cubicBezTo>
                  <a:pt x="88" y="163"/>
                  <a:pt x="85" y="164"/>
                  <a:pt x="83" y="165"/>
                </a:cubicBezTo>
                <a:cubicBezTo>
                  <a:pt x="83" y="165"/>
                  <a:pt x="83" y="165"/>
                  <a:pt x="84" y="165"/>
                </a:cubicBezTo>
                <a:cubicBezTo>
                  <a:pt x="84" y="165"/>
                  <a:pt x="85" y="165"/>
                  <a:pt x="85" y="165"/>
                </a:cubicBezTo>
                <a:cubicBezTo>
                  <a:pt x="86" y="165"/>
                  <a:pt x="86" y="166"/>
                  <a:pt x="86" y="167"/>
                </a:cubicBezTo>
                <a:cubicBezTo>
                  <a:pt x="86" y="167"/>
                  <a:pt x="86" y="168"/>
                  <a:pt x="85" y="168"/>
                </a:cubicBezTo>
                <a:cubicBezTo>
                  <a:pt x="85" y="168"/>
                  <a:pt x="85" y="168"/>
                  <a:pt x="84" y="168"/>
                </a:cubicBezTo>
                <a:cubicBezTo>
                  <a:pt x="83" y="169"/>
                  <a:pt x="82" y="169"/>
                  <a:pt x="81" y="169"/>
                </a:cubicBezTo>
                <a:cubicBezTo>
                  <a:pt x="81" y="169"/>
                  <a:pt x="80" y="169"/>
                  <a:pt x="80" y="170"/>
                </a:cubicBezTo>
                <a:cubicBezTo>
                  <a:pt x="80" y="171"/>
                  <a:pt x="79" y="172"/>
                  <a:pt x="79" y="173"/>
                </a:cubicBezTo>
                <a:close/>
                <a:moveTo>
                  <a:pt x="229" y="218"/>
                </a:moveTo>
                <a:cubicBezTo>
                  <a:pt x="229" y="216"/>
                  <a:pt x="229" y="214"/>
                  <a:pt x="228" y="212"/>
                </a:cubicBezTo>
                <a:cubicBezTo>
                  <a:pt x="228" y="211"/>
                  <a:pt x="228" y="211"/>
                  <a:pt x="227" y="211"/>
                </a:cubicBezTo>
                <a:cubicBezTo>
                  <a:pt x="227" y="210"/>
                  <a:pt x="227" y="209"/>
                  <a:pt x="226" y="209"/>
                </a:cubicBezTo>
                <a:cubicBezTo>
                  <a:pt x="227" y="209"/>
                  <a:pt x="227" y="209"/>
                  <a:pt x="227" y="209"/>
                </a:cubicBezTo>
                <a:cubicBezTo>
                  <a:pt x="225" y="208"/>
                  <a:pt x="223" y="207"/>
                  <a:pt x="222" y="206"/>
                </a:cubicBezTo>
                <a:cubicBezTo>
                  <a:pt x="221" y="211"/>
                  <a:pt x="220" y="216"/>
                  <a:pt x="221" y="219"/>
                </a:cubicBezTo>
                <a:cubicBezTo>
                  <a:pt x="224" y="218"/>
                  <a:pt x="226" y="218"/>
                  <a:pt x="229" y="218"/>
                </a:cubicBezTo>
                <a:close/>
                <a:moveTo>
                  <a:pt x="85" y="121"/>
                </a:moveTo>
                <a:cubicBezTo>
                  <a:pt x="88" y="121"/>
                  <a:pt x="90" y="121"/>
                  <a:pt x="92" y="120"/>
                </a:cubicBezTo>
                <a:cubicBezTo>
                  <a:pt x="92" y="120"/>
                  <a:pt x="92" y="120"/>
                  <a:pt x="93" y="120"/>
                </a:cubicBezTo>
                <a:cubicBezTo>
                  <a:pt x="94" y="118"/>
                  <a:pt x="95" y="117"/>
                  <a:pt x="96" y="116"/>
                </a:cubicBezTo>
                <a:cubicBezTo>
                  <a:pt x="96" y="116"/>
                  <a:pt x="97" y="115"/>
                  <a:pt x="97" y="115"/>
                </a:cubicBezTo>
                <a:cubicBezTo>
                  <a:pt x="97" y="114"/>
                  <a:pt x="97" y="112"/>
                  <a:pt x="98" y="111"/>
                </a:cubicBezTo>
                <a:cubicBezTo>
                  <a:pt x="98" y="111"/>
                  <a:pt x="97" y="110"/>
                  <a:pt x="97" y="111"/>
                </a:cubicBezTo>
                <a:cubicBezTo>
                  <a:pt x="95" y="111"/>
                  <a:pt x="94" y="112"/>
                  <a:pt x="92" y="112"/>
                </a:cubicBezTo>
                <a:cubicBezTo>
                  <a:pt x="91" y="112"/>
                  <a:pt x="91" y="112"/>
                  <a:pt x="91" y="112"/>
                </a:cubicBezTo>
                <a:cubicBezTo>
                  <a:pt x="89" y="114"/>
                  <a:pt x="88" y="115"/>
                  <a:pt x="86" y="117"/>
                </a:cubicBezTo>
                <a:cubicBezTo>
                  <a:pt x="86" y="117"/>
                  <a:pt x="86" y="117"/>
                  <a:pt x="86" y="118"/>
                </a:cubicBezTo>
                <a:cubicBezTo>
                  <a:pt x="86" y="119"/>
                  <a:pt x="85" y="120"/>
                  <a:pt x="85" y="121"/>
                </a:cubicBezTo>
                <a:close/>
                <a:moveTo>
                  <a:pt x="36" y="158"/>
                </a:moveTo>
                <a:cubicBezTo>
                  <a:pt x="36" y="158"/>
                  <a:pt x="36" y="158"/>
                  <a:pt x="36" y="158"/>
                </a:cubicBezTo>
                <a:cubicBezTo>
                  <a:pt x="39" y="158"/>
                  <a:pt x="41" y="158"/>
                  <a:pt x="43" y="157"/>
                </a:cubicBezTo>
                <a:cubicBezTo>
                  <a:pt x="44" y="157"/>
                  <a:pt x="44" y="157"/>
                  <a:pt x="44" y="157"/>
                </a:cubicBezTo>
                <a:cubicBezTo>
                  <a:pt x="46" y="155"/>
                  <a:pt x="47" y="154"/>
                  <a:pt x="48" y="152"/>
                </a:cubicBezTo>
                <a:cubicBezTo>
                  <a:pt x="48" y="152"/>
                  <a:pt x="48" y="151"/>
                  <a:pt x="49" y="151"/>
                </a:cubicBezTo>
                <a:cubicBezTo>
                  <a:pt x="48" y="151"/>
                  <a:pt x="48" y="151"/>
                  <a:pt x="48" y="151"/>
                </a:cubicBezTo>
                <a:cubicBezTo>
                  <a:pt x="46" y="150"/>
                  <a:pt x="44" y="150"/>
                  <a:pt x="42" y="150"/>
                </a:cubicBezTo>
                <a:cubicBezTo>
                  <a:pt x="39" y="150"/>
                  <a:pt x="38" y="150"/>
                  <a:pt x="37" y="152"/>
                </a:cubicBezTo>
                <a:cubicBezTo>
                  <a:pt x="36" y="152"/>
                  <a:pt x="36" y="153"/>
                  <a:pt x="36" y="153"/>
                </a:cubicBezTo>
                <a:cubicBezTo>
                  <a:pt x="36" y="155"/>
                  <a:pt x="36" y="156"/>
                  <a:pt x="36" y="158"/>
                </a:cubicBezTo>
                <a:close/>
                <a:moveTo>
                  <a:pt x="125" y="153"/>
                </a:moveTo>
                <a:cubicBezTo>
                  <a:pt x="125" y="153"/>
                  <a:pt x="125" y="153"/>
                  <a:pt x="125" y="153"/>
                </a:cubicBezTo>
                <a:cubicBezTo>
                  <a:pt x="121" y="156"/>
                  <a:pt x="116" y="158"/>
                  <a:pt x="112" y="160"/>
                </a:cubicBezTo>
                <a:cubicBezTo>
                  <a:pt x="112" y="161"/>
                  <a:pt x="112" y="161"/>
                  <a:pt x="112" y="161"/>
                </a:cubicBezTo>
                <a:cubicBezTo>
                  <a:pt x="111" y="163"/>
                  <a:pt x="111" y="165"/>
                  <a:pt x="111" y="167"/>
                </a:cubicBezTo>
                <a:cubicBezTo>
                  <a:pt x="111" y="168"/>
                  <a:pt x="111" y="168"/>
                  <a:pt x="111" y="168"/>
                </a:cubicBezTo>
                <a:cubicBezTo>
                  <a:pt x="113" y="168"/>
                  <a:pt x="114" y="167"/>
                  <a:pt x="115" y="167"/>
                </a:cubicBezTo>
                <a:cubicBezTo>
                  <a:pt x="116" y="167"/>
                  <a:pt x="117" y="166"/>
                  <a:pt x="116" y="166"/>
                </a:cubicBezTo>
                <a:cubicBezTo>
                  <a:pt x="116" y="164"/>
                  <a:pt x="116" y="163"/>
                  <a:pt x="117" y="163"/>
                </a:cubicBezTo>
                <a:cubicBezTo>
                  <a:pt x="117" y="162"/>
                  <a:pt x="118" y="161"/>
                  <a:pt x="118" y="161"/>
                </a:cubicBezTo>
                <a:cubicBezTo>
                  <a:pt x="120" y="160"/>
                  <a:pt x="121" y="159"/>
                  <a:pt x="122" y="157"/>
                </a:cubicBezTo>
                <a:cubicBezTo>
                  <a:pt x="124" y="156"/>
                  <a:pt x="124" y="155"/>
                  <a:pt x="125" y="153"/>
                </a:cubicBezTo>
                <a:close/>
                <a:moveTo>
                  <a:pt x="120" y="62"/>
                </a:moveTo>
                <a:cubicBezTo>
                  <a:pt x="122" y="60"/>
                  <a:pt x="124" y="59"/>
                  <a:pt x="126" y="57"/>
                </a:cubicBezTo>
                <a:cubicBezTo>
                  <a:pt x="127" y="57"/>
                  <a:pt x="127" y="56"/>
                  <a:pt x="127" y="56"/>
                </a:cubicBezTo>
                <a:cubicBezTo>
                  <a:pt x="127" y="54"/>
                  <a:pt x="127" y="52"/>
                  <a:pt x="127" y="50"/>
                </a:cubicBezTo>
                <a:cubicBezTo>
                  <a:pt x="127" y="49"/>
                  <a:pt x="127" y="49"/>
                  <a:pt x="126" y="48"/>
                </a:cubicBezTo>
                <a:cubicBezTo>
                  <a:pt x="124" y="50"/>
                  <a:pt x="121" y="52"/>
                  <a:pt x="118" y="54"/>
                </a:cubicBezTo>
                <a:cubicBezTo>
                  <a:pt x="119" y="56"/>
                  <a:pt x="120" y="59"/>
                  <a:pt x="120" y="62"/>
                </a:cubicBezTo>
                <a:close/>
                <a:moveTo>
                  <a:pt x="146" y="85"/>
                </a:moveTo>
                <a:cubicBezTo>
                  <a:pt x="150" y="84"/>
                  <a:pt x="152" y="82"/>
                  <a:pt x="155" y="81"/>
                </a:cubicBezTo>
                <a:cubicBezTo>
                  <a:pt x="154" y="78"/>
                  <a:pt x="154" y="76"/>
                  <a:pt x="154" y="74"/>
                </a:cubicBezTo>
                <a:cubicBezTo>
                  <a:pt x="152" y="74"/>
                  <a:pt x="151" y="75"/>
                  <a:pt x="150" y="75"/>
                </a:cubicBezTo>
                <a:cubicBezTo>
                  <a:pt x="149" y="75"/>
                  <a:pt x="148" y="76"/>
                  <a:pt x="146" y="75"/>
                </a:cubicBezTo>
                <a:cubicBezTo>
                  <a:pt x="146" y="79"/>
                  <a:pt x="146" y="82"/>
                  <a:pt x="146" y="85"/>
                </a:cubicBezTo>
                <a:close/>
                <a:moveTo>
                  <a:pt x="31" y="45"/>
                </a:moveTo>
                <a:cubicBezTo>
                  <a:pt x="34" y="40"/>
                  <a:pt x="38" y="36"/>
                  <a:pt x="41" y="32"/>
                </a:cubicBezTo>
                <a:cubicBezTo>
                  <a:pt x="39" y="32"/>
                  <a:pt x="37" y="32"/>
                  <a:pt x="35" y="32"/>
                </a:cubicBezTo>
                <a:cubicBezTo>
                  <a:pt x="34" y="32"/>
                  <a:pt x="34" y="32"/>
                  <a:pt x="34" y="33"/>
                </a:cubicBezTo>
                <a:cubicBezTo>
                  <a:pt x="33" y="34"/>
                  <a:pt x="32" y="35"/>
                  <a:pt x="30" y="36"/>
                </a:cubicBezTo>
                <a:cubicBezTo>
                  <a:pt x="30" y="36"/>
                  <a:pt x="30" y="37"/>
                  <a:pt x="30" y="38"/>
                </a:cubicBezTo>
                <a:cubicBezTo>
                  <a:pt x="30" y="39"/>
                  <a:pt x="30" y="41"/>
                  <a:pt x="31" y="42"/>
                </a:cubicBezTo>
                <a:cubicBezTo>
                  <a:pt x="31" y="43"/>
                  <a:pt x="31" y="44"/>
                  <a:pt x="31" y="45"/>
                </a:cubicBezTo>
                <a:close/>
                <a:moveTo>
                  <a:pt x="201" y="38"/>
                </a:moveTo>
                <a:cubicBezTo>
                  <a:pt x="206" y="36"/>
                  <a:pt x="210" y="35"/>
                  <a:pt x="214" y="33"/>
                </a:cubicBezTo>
                <a:cubicBezTo>
                  <a:pt x="213" y="32"/>
                  <a:pt x="212" y="31"/>
                  <a:pt x="211" y="30"/>
                </a:cubicBezTo>
                <a:cubicBezTo>
                  <a:pt x="210" y="29"/>
                  <a:pt x="210" y="29"/>
                  <a:pt x="209" y="29"/>
                </a:cubicBezTo>
                <a:cubicBezTo>
                  <a:pt x="207" y="30"/>
                  <a:pt x="204" y="31"/>
                  <a:pt x="202" y="32"/>
                </a:cubicBezTo>
                <a:cubicBezTo>
                  <a:pt x="202" y="32"/>
                  <a:pt x="201" y="32"/>
                  <a:pt x="201" y="32"/>
                </a:cubicBezTo>
                <a:cubicBezTo>
                  <a:pt x="201" y="34"/>
                  <a:pt x="201" y="36"/>
                  <a:pt x="201" y="38"/>
                </a:cubicBezTo>
                <a:close/>
                <a:moveTo>
                  <a:pt x="122" y="85"/>
                </a:moveTo>
                <a:cubicBezTo>
                  <a:pt x="121" y="86"/>
                  <a:pt x="121" y="86"/>
                  <a:pt x="120" y="86"/>
                </a:cubicBezTo>
                <a:cubicBezTo>
                  <a:pt x="118" y="89"/>
                  <a:pt x="115" y="91"/>
                  <a:pt x="112" y="93"/>
                </a:cubicBezTo>
                <a:cubicBezTo>
                  <a:pt x="111" y="94"/>
                  <a:pt x="110" y="95"/>
                  <a:pt x="110" y="96"/>
                </a:cubicBezTo>
                <a:cubicBezTo>
                  <a:pt x="110" y="98"/>
                  <a:pt x="110" y="99"/>
                  <a:pt x="110" y="100"/>
                </a:cubicBezTo>
                <a:cubicBezTo>
                  <a:pt x="110" y="100"/>
                  <a:pt x="110" y="101"/>
                  <a:pt x="110" y="101"/>
                </a:cubicBezTo>
                <a:cubicBezTo>
                  <a:pt x="112" y="99"/>
                  <a:pt x="114" y="97"/>
                  <a:pt x="115" y="96"/>
                </a:cubicBezTo>
                <a:cubicBezTo>
                  <a:pt x="118" y="93"/>
                  <a:pt x="120" y="91"/>
                  <a:pt x="122" y="89"/>
                </a:cubicBezTo>
                <a:cubicBezTo>
                  <a:pt x="122" y="89"/>
                  <a:pt x="122" y="88"/>
                  <a:pt x="122" y="88"/>
                </a:cubicBezTo>
                <a:cubicBezTo>
                  <a:pt x="122" y="87"/>
                  <a:pt x="122" y="86"/>
                  <a:pt x="122" y="85"/>
                </a:cubicBezTo>
                <a:close/>
                <a:moveTo>
                  <a:pt x="39" y="188"/>
                </a:moveTo>
                <a:cubicBezTo>
                  <a:pt x="50" y="187"/>
                  <a:pt x="61" y="187"/>
                  <a:pt x="71" y="185"/>
                </a:cubicBezTo>
                <a:cubicBezTo>
                  <a:pt x="71" y="184"/>
                  <a:pt x="71" y="184"/>
                  <a:pt x="71" y="183"/>
                </a:cubicBezTo>
                <a:cubicBezTo>
                  <a:pt x="70" y="183"/>
                  <a:pt x="70" y="183"/>
                  <a:pt x="69" y="183"/>
                </a:cubicBezTo>
                <a:cubicBezTo>
                  <a:pt x="65" y="184"/>
                  <a:pt x="62" y="184"/>
                  <a:pt x="58" y="184"/>
                </a:cubicBezTo>
                <a:cubicBezTo>
                  <a:pt x="57" y="185"/>
                  <a:pt x="56" y="185"/>
                  <a:pt x="56" y="185"/>
                </a:cubicBezTo>
                <a:cubicBezTo>
                  <a:pt x="55" y="186"/>
                  <a:pt x="54" y="186"/>
                  <a:pt x="53" y="185"/>
                </a:cubicBezTo>
                <a:cubicBezTo>
                  <a:pt x="53" y="185"/>
                  <a:pt x="52" y="185"/>
                  <a:pt x="52" y="185"/>
                </a:cubicBezTo>
                <a:cubicBezTo>
                  <a:pt x="48" y="185"/>
                  <a:pt x="45" y="185"/>
                  <a:pt x="41" y="186"/>
                </a:cubicBezTo>
                <a:cubicBezTo>
                  <a:pt x="40" y="186"/>
                  <a:pt x="40" y="186"/>
                  <a:pt x="40" y="187"/>
                </a:cubicBezTo>
                <a:cubicBezTo>
                  <a:pt x="40" y="187"/>
                  <a:pt x="40" y="188"/>
                  <a:pt x="39" y="188"/>
                </a:cubicBezTo>
                <a:close/>
                <a:moveTo>
                  <a:pt x="7" y="33"/>
                </a:moveTo>
                <a:cubicBezTo>
                  <a:pt x="8" y="44"/>
                  <a:pt x="8" y="54"/>
                  <a:pt x="11" y="65"/>
                </a:cubicBezTo>
                <a:cubicBezTo>
                  <a:pt x="11" y="58"/>
                  <a:pt x="11" y="51"/>
                  <a:pt x="11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8" y="43"/>
                  <a:pt x="8" y="43"/>
                  <a:pt x="9" y="41"/>
                </a:cubicBezTo>
                <a:cubicBezTo>
                  <a:pt x="9" y="40"/>
                  <a:pt x="9" y="40"/>
                  <a:pt x="10" y="39"/>
                </a:cubicBezTo>
                <a:cubicBezTo>
                  <a:pt x="10" y="38"/>
                  <a:pt x="10" y="38"/>
                  <a:pt x="11" y="37"/>
                </a:cubicBezTo>
                <a:cubicBezTo>
                  <a:pt x="11" y="36"/>
                  <a:pt x="11" y="34"/>
                  <a:pt x="11" y="33"/>
                </a:cubicBezTo>
                <a:cubicBezTo>
                  <a:pt x="9" y="33"/>
                  <a:pt x="8" y="34"/>
                  <a:pt x="7" y="33"/>
                </a:cubicBezTo>
                <a:close/>
                <a:moveTo>
                  <a:pt x="58" y="90"/>
                </a:moveTo>
                <a:cubicBezTo>
                  <a:pt x="58" y="91"/>
                  <a:pt x="58" y="91"/>
                  <a:pt x="58" y="91"/>
                </a:cubicBezTo>
                <a:cubicBezTo>
                  <a:pt x="59" y="90"/>
                  <a:pt x="59" y="90"/>
                  <a:pt x="60" y="90"/>
                </a:cubicBezTo>
                <a:cubicBezTo>
                  <a:pt x="62" y="90"/>
                  <a:pt x="64" y="89"/>
                  <a:pt x="65" y="87"/>
                </a:cubicBezTo>
                <a:cubicBezTo>
                  <a:pt x="65" y="87"/>
                  <a:pt x="65" y="87"/>
                  <a:pt x="65" y="86"/>
                </a:cubicBezTo>
                <a:cubicBezTo>
                  <a:pt x="66" y="86"/>
                  <a:pt x="66" y="85"/>
                  <a:pt x="66" y="84"/>
                </a:cubicBezTo>
                <a:cubicBezTo>
                  <a:pt x="66" y="83"/>
                  <a:pt x="66" y="81"/>
                  <a:pt x="65" y="79"/>
                </a:cubicBezTo>
                <a:cubicBezTo>
                  <a:pt x="65" y="79"/>
                  <a:pt x="65" y="79"/>
                  <a:pt x="65" y="78"/>
                </a:cubicBezTo>
                <a:cubicBezTo>
                  <a:pt x="63" y="81"/>
                  <a:pt x="60" y="83"/>
                  <a:pt x="58" y="86"/>
                </a:cubicBezTo>
                <a:cubicBezTo>
                  <a:pt x="58" y="86"/>
                  <a:pt x="58" y="86"/>
                  <a:pt x="58" y="87"/>
                </a:cubicBezTo>
                <a:cubicBezTo>
                  <a:pt x="58" y="88"/>
                  <a:pt x="58" y="89"/>
                  <a:pt x="58" y="90"/>
                </a:cubicBezTo>
                <a:close/>
                <a:moveTo>
                  <a:pt x="85" y="95"/>
                </a:moveTo>
                <a:cubicBezTo>
                  <a:pt x="83" y="94"/>
                  <a:pt x="83" y="93"/>
                  <a:pt x="84" y="91"/>
                </a:cubicBezTo>
                <a:cubicBezTo>
                  <a:pt x="85" y="90"/>
                  <a:pt x="85" y="90"/>
                  <a:pt x="86" y="89"/>
                </a:cubicBezTo>
                <a:cubicBezTo>
                  <a:pt x="87" y="88"/>
                  <a:pt x="87" y="88"/>
                  <a:pt x="88" y="87"/>
                </a:cubicBezTo>
                <a:cubicBezTo>
                  <a:pt x="89" y="87"/>
                  <a:pt x="89" y="86"/>
                  <a:pt x="88" y="86"/>
                </a:cubicBezTo>
                <a:cubicBezTo>
                  <a:pt x="87" y="86"/>
                  <a:pt x="86" y="87"/>
                  <a:pt x="85" y="87"/>
                </a:cubicBezTo>
                <a:cubicBezTo>
                  <a:pt x="84" y="87"/>
                  <a:pt x="84" y="87"/>
                  <a:pt x="83" y="88"/>
                </a:cubicBezTo>
                <a:cubicBezTo>
                  <a:pt x="81" y="91"/>
                  <a:pt x="78" y="94"/>
                  <a:pt x="76" y="97"/>
                </a:cubicBezTo>
                <a:cubicBezTo>
                  <a:pt x="76" y="97"/>
                  <a:pt x="76" y="97"/>
                  <a:pt x="75" y="97"/>
                </a:cubicBezTo>
                <a:cubicBezTo>
                  <a:pt x="77" y="98"/>
                  <a:pt x="79" y="98"/>
                  <a:pt x="81" y="99"/>
                </a:cubicBezTo>
                <a:cubicBezTo>
                  <a:pt x="81" y="99"/>
                  <a:pt x="82" y="99"/>
                  <a:pt x="82" y="98"/>
                </a:cubicBezTo>
                <a:cubicBezTo>
                  <a:pt x="83" y="97"/>
                  <a:pt x="84" y="96"/>
                  <a:pt x="85" y="95"/>
                </a:cubicBezTo>
                <a:close/>
                <a:moveTo>
                  <a:pt x="120" y="101"/>
                </a:moveTo>
                <a:cubicBezTo>
                  <a:pt x="119" y="101"/>
                  <a:pt x="119" y="101"/>
                  <a:pt x="118" y="101"/>
                </a:cubicBezTo>
                <a:cubicBezTo>
                  <a:pt x="116" y="102"/>
                  <a:pt x="114" y="104"/>
                  <a:pt x="111" y="105"/>
                </a:cubicBezTo>
                <a:cubicBezTo>
                  <a:pt x="110" y="105"/>
                  <a:pt x="109" y="106"/>
                  <a:pt x="109" y="107"/>
                </a:cubicBezTo>
                <a:cubicBezTo>
                  <a:pt x="109" y="108"/>
                  <a:pt x="108" y="108"/>
                  <a:pt x="107" y="109"/>
                </a:cubicBezTo>
                <a:cubicBezTo>
                  <a:pt x="107" y="109"/>
                  <a:pt x="106" y="109"/>
                  <a:pt x="106" y="109"/>
                </a:cubicBezTo>
                <a:cubicBezTo>
                  <a:pt x="105" y="110"/>
                  <a:pt x="104" y="112"/>
                  <a:pt x="103" y="113"/>
                </a:cubicBezTo>
                <a:cubicBezTo>
                  <a:pt x="102" y="114"/>
                  <a:pt x="102" y="115"/>
                  <a:pt x="102" y="116"/>
                </a:cubicBezTo>
                <a:cubicBezTo>
                  <a:pt x="103" y="116"/>
                  <a:pt x="103" y="115"/>
                  <a:pt x="103" y="115"/>
                </a:cubicBezTo>
                <a:cubicBezTo>
                  <a:pt x="108" y="112"/>
                  <a:pt x="113" y="108"/>
                  <a:pt x="117" y="105"/>
                </a:cubicBezTo>
                <a:cubicBezTo>
                  <a:pt x="119" y="104"/>
                  <a:pt x="120" y="103"/>
                  <a:pt x="120" y="101"/>
                </a:cubicBezTo>
                <a:close/>
                <a:moveTo>
                  <a:pt x="224" y="197"/>
                </a:moveTo>
                <a:cubicBezTo>
                  <a:pt x="224" y="197"/>
                  <a:pt x="224" y="197"/>
                  <a:pt x="224" y="197"/>
                </a:cubicBezTo>
                <a:cubicBezTo>
                  <a:pt x="227" y="199"/>
                  <a:pt x="230" y="201"/>
                  <a:pt x="233" y="203"/>
                </a:cubicBezTo>
                <a:cubicBezTo>
                  <a:pt x="233" y="203"/>
                  <a:pt x="233" y="203"/>
                  <a:pt x="234" y="203"/>
                </a:cubicBezTo>
                <a:cubicBezTo>
                  <a:pt x="235" y="203"/>
                  <a:pt x="237" y="203"/>
                  <a:pt x="238" y="203"/>
                </a:cubicBezTo>
                <a:cubicBezTo>
                  <a:pt x="239" y="203"/>
                  <a:pt x="239" y="202"/>
                  <a:pt x="238" y="202"/>
                </a:cubicBezTo>
                <a:cubicBezTo>
                  <a:pt x="238" y="202"/>
                  <a:pt x="237" y="202"/>
                  <a:pt x="237" y="202"/>
                </a:cubicBezTo>
                <a:cubicBezTo>
                  <a:pt x="235" y="202"/>
                  <a:pt x="234" y="201"/>
                  <a:pt x="234" y="199"/>
                </a:cubicBezTo>
                <a:cubicBezTo>
                  <a:pt x="234" y="199"/>
                  <a:pt x="234" y="198"/>
                  <a:pt x="234" y="198"/>
                </a:cubicBezTo>
                <a:cubicBezTo>
                  <a:pt x="234" y="197"/>
                  <a:pt x="235" y="195"/>
                  <a:pt x="235" y="194"/>
                </a:cubicBezTo>
                <a:cubicBezTo>
                  <a:pt x="231" y="195"/>
                  <a:pt x="228" y="196"/>
                  <a:pt x="224" y="197"/>
                </a:cubicBezTo>
                <a:close/>
                <a:moveTo>
                  <a:pt x="153" y="134"/>
                </a:moveTo>
                <a:cubicBezTo>
                  <a:pt x="153" y="134"/>
                  <a:pt x="153" y="134"/>
                  <a:pt x="153" y="134"/>
                </a:cubicBezTo>
                <a:cubicBezTo>
                  <a:pt x="154" y="134"/>
                  <a:pt x="155" y="134"/>
                  <a:pt x="155" y="133"/>
                </a:cubicBezTo>
                <a:cubicBezTo>
                  <a:pt x="156" y="133"/>
                  <a:pt x="156" y="133"/>
                  <a:pt x="157" y="134"/>
                </a:cubicBezTo>
                <a:cubicBezTo>
                  <a:pt x="157" y="134"/>
                  <a:pt x="157" y="135"/>
                  <a:pt x="157" y="135"/>
                </a:cubicBezTo>
                <a:cubicBezTo>
                  <a:pt x="156" y="136"/>
                  <a:pt x="156" y="136"/>
                  <a:pt x="156" y="136"/>
                </a:cubicBezTo>
                <a:cubicBezTo>
                  <a:pt x="155" y="137"/>
                  <a:pt x="154" y="138"/>
                  <a:pt x="153" y="138"/>
                </a:cubicBezTo>
                <a:cubicBezTo>
                  <a:pt x="153" y="138"/>
                  <a:pt x="152" y="139"/>
                  <a:pt x="152" y="139"/>
                </a:cubicBezTo>
                <a:cubicBezTo>
                  <a:pt x="152" y="140"/>
                  <a:pt x="152" y="142"/>
                  <a:pt x="152" y="144"/>
                </a:cubicBezTo>
                <a:cubicBezTo>
                  <a:pt x="154" y="142"/>
                  <a:pt x="156" y="141"/>
                  <a:pt x="158" y="139"/>
                </a:cubicBezTo>
                <a:cubicBezTo>
                  <a:pt x="158" y="139"/>
                  <a:pt x="158" y="139"/>
                  <a:pt x="158" y="138"/>
                </a:cubicBezTo>
                <a:cubicBezTo>
                  <a:pt x="159" y="135"/>
                  <a:pt x="160" y="132"/>
                  <a:pt x="161" y="129"/>
                </a:cubicBezTo>
                <a:cubicBezTo>
                  <a:pt x="161" y="128"/>
                  <a:pt x="161" y="128"/>
                  <a:pt x="162" y="127"/>
                </a:cubicBezTo>
                <a:cubicBezTo>
                  <a:pt x="160" y="128"/>
                  <a:pt x="159" y="128"/>
                  <a:pt x="159" y="128"/>
                </a:cubicBezTo>
                <a:cubicBezTo>
                  <a:pt x="157" y="130"/>
                  <a:pt x="155" y="132"/>
                  <a:pt x="153" y="134"/>
                </a:cubicBezTo>
                <a:close/>
                <a:moveTo>
                  <a:pt x="175" y="129"/>
                </a:moveTo>
                <a:cubicBezTo>
                  <a:pt x="174" y="130"/>
                  <a:pt x="173" y="131"/>
                  <a:pt x="172" y="131"/>
                </a:cubicBezTo>
                <a:cubicBezTo>
                  <a:pt x="171" y="132"/>
                  <a:pt x="171" y="132"/>
                  <a:pt x="171" y="133"/>
                </a:cubicBezTo>
                <a:cubicBezTo>
                  <a:pt x="170" y="136"/>
                  <a:pt x="170" y="138"/>
                  <a:pt x="169" y="141"/>
                </a:cubicBezTo>
                <a:cubicBezTo>
                  <a:pt x="169" y="141"/>
                  <a:pt x="169" y="141"/>
                  <a:pt x="169" y="142"/>
                </a:cubicBezTo>
                <a:cubicBezTo>
                  <a:pt x="172" y="141"/>
                  <a:pt x="174" y="140"/>
                  <a:pt x="176" y="139"/>
                </a:cubicBezTo>
                <a:cubicBezTo>
                  <a:pt x="176" y="136"/>
                  <a:pt x="176" y="132"/>
                  <a:pt x="175" y="129"/>
                </a:cubicBezTo>
                <a:close/>
                <a:moveTo>
                  <a:pt x="71" y="73"/>
                </a:moveTo>
                <a:cubicBezTo>
                  <a:pt x="73" y="73"/>
                  <a:pt x="74" y="73"/>
                  <a:pt x="75" y="73"/>
                </a:cubicBezTo>
                <a:cubicBezTo>
                  <a:pt x="76" y="73"/>
                  <a:pt x="76" y="73"/>
                  <a:pt x="76" y="73"/>
                </a:cubicBezTo>
                <a:cubicBezTo>
                  <a:pt x="79" y="70"/>
                  <a:pt x="81" y="67"/>
                  <a:pt x="83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62"/>
                  <a:pt x="83" y="61"/>
                  <a:pt x="83" y="60"/>
                </a:cubicBezTo>
                <a:cubicBezTo>
                  <a:pt x="83" y="60"/>
                  <a:pt x="82" y="61"/>
                  <a:pt x="82" y="61"/>
                </a:cubicBezTo>
                <a:cubicBezTo>
                  <a:pt x="78" y="64"/>
                  <a:pt x="75" y="68"/>
                  <a:pt x="72" y="71"/>
                </a:cubicBezTo>
                <a:cubicBezTo>
                  <a:pt x="72" y="72"/>
                  <a:pt x="71" y="72"/>
                  <a:pt x="71" y="73"/>
                </a:cubicBezTo>
                <a:close/>
                <a:moveTo>
                  <a:pt x="92" y="133"/>
                </a:moveTo>
                <a:cubicBezTo>
                  <a:pt x="92" y="133"/>
                  <a:pt x="92" y="133"/>
                  <a:pt x="92" y="133"/>
                </a:cubicBezTo>
                <a:cubicBezTo>
                  <a:pt x="89" y="136"/>
                  <a:pt x="87" y="138"/>
                  <a:pt x="85" y="140"/>
                </a:cubicBezTo>
                <a:cubicBezTo>
                  <a:pt x="84" y="140"/>
                  <a:pt x="84" y="141"/>
                  <a:pt x="84" y="141"/>
                </a:cubicBezTo>
                <a:cubicBezTo>
                  <a:pt x="84" y="144"/>
                  <a:pt x="84" y="146"/>
                  <a:pt x="84" y="148"/>
                </a:cubicBezTo>
                <a:cubicBezTo>
                  <a:pt x="84" y="149"/>
                  <a:pt x="84" y="150"/>
                  <a:pt x="84" y="151"/>
                </a:cubicBezTo>
                <a:cubicBezTo>
                  <a:pt x="84" y="151"/>
                  <a:pt x="84" y="151"/>
                  <a:pt x="84" y="151"/>
                </a:cubicBezTo>
                <a:cubicBezTo>
                  <a:pt x="84" y="150"/>
                  <a:pt x="85" y="150"/>
                  <a:pt x="85" y="150"/>
                </a:cubicBezTo>
                <a:cubicBezTo>
                  <a:pt x="85" y="148"/>
                  <a:pt x="86" y="147"/>
                  <a:pt x="87" y="145"/>
                </a:cubicBezTo>
                <a:cubicBezTo>
                  <a:pt x="87" y="144"/>
                  <a:pt x="88" y="144"/>
                  <a:pt x="89" y="143"/>
                </a:cubicBezTo>
                <a:cubicBezTo>
                  <a:pt x="89" y="143"/>
                  <a:pt x="89" y="143"/>
                  <a:pt x="90" y="142"/>
                </a:cubicBezTo>
                <a:cubicBezTo>
                  <a:pt x="90" y="139"/>
                  <a:pt x="91" y="136"/>
                  <a:pt x="92" y="133"/>
                </a:cubicBezTo>
                <a:close/>
                <a:moveTo>
                  <a:pt x="134" y="110"/>
                </a:moveTo>
                <a:cubicBezTo>
                  <a:pt x="134" y="110"/>
                  <a:pt x="133" y="111"/>
                  <a:pt x="133" y="111"/>
                </a:cubicBezTo>
                <a:cubicBezTo>
                  <a:pt x="130" y="112"/>
                  <a:pt x="127" y="114"/>
                  <a:pt x="123" y="115"/>
                </a:cubicBezTo>
                <a:cubicBezTo>
                  <a:pt x="122" y="116"/>
                  <a:pt x="121" y="117"/>
                  <a:pt x="121" y="118"/>
                </a:cubicBezTo>
                <a:cubicBezTo>
                  <a:pt x="121" y="119"/>
                  <a:pt x="121" y="120"/>
                  <a:pt x="121" y="121"/>
                </a:cubicBezTo>
                <a:cubicBezTo>
                  <a:pt x="121" y="122"/>
                  <a:pt x="121" y="122"/>
                  <a:pt x="121" y="123"/>
                </a:cubicBezTo>
                <a:cubicBezTo>
                  <a:pt x="121" y="122"/>
                  <a:pt x="122" y="122"/>
                  <a:pt x="122" y="122"/>
                </a:cubicBezTo>
                <a:cubicBezTo>
                  <a:pt x="125" y="119"/>
                  <a:pt x="129" y="117"/>
                  <a:pt x="132" y="115"/>
                </a:cubicBezTo>
                <a:cubicBezTo>
                  <a:pt x="133" y="113"/>
                  <a:pt x="134" y="112"/>
                  <a:pt x="134" y="110"/>
                </a:cubicBezTo>
                <a:close/>
                <a:moveTo>
                  <a:pt x="75" y="184"/>
                </a:moveTo>
                <a:cubicBezTo>
                  <a:pt x="76" y="184"/>
                  <a:pt x="76" y="184"/>
                  <a:pt x="77" y="184"/>
                </a:cubicBezTo>
                <a:cubicBezTo>
                  <a:pt x="85" y="183"/>
                  <a:pt x="92" y="183"/>
                  <a:pt x="100" y="182"/>
                </a:cubicBezTo>
                <a:cubicBezTo>
                  <a:pt x="102" y="181"/>
                  <a:pt x="104" y="181"/>
                  <a:pt x="107" y="181"/>
                </a:cubicBezTo>
                <a:cubicBezTo>
                  <a:pt x="107" y="181"/>
                  <a:pt x="108" y="181"/>
                  <a:pt x="108" y="180"/>
                </a:cubicBezTo>
                <a:cubicBezTo>
                  <a:pt x="107" y="180"/>
                  <a:pt x="107" y="180"/>
                  <a:pt x="106" y="180"/>
                </a:cubicBezTo>
                <a:cubicBezTo>
                  <a:pt x="102" y="180"/>
                  <a:pt x="99" y="180"/>
                  <a:pt x="95" y="180"/>
                </a:cubicBezTo>
                <a:cubicBezTo>
                  <a:pt x="94" y="180"/>
                  <a:pt x="93" y="181"/>
                  <a:pt x="93" y="181"/>
                </a:cubicBezTo>
                <a:cubicBezTo>
                  <a:pt x="92" y="182"/>
                  <a:pt x="91" y="182"/>
                  <a:pt x="91" y="181"/>
                </a:cubicBezTo>
                <a:cubicBezTo>
                  <a:pt x="90" y="181"/>
                  <a:pt x="90" y="180"/>
                  <a:pt x="89" y="180"/>
                </a:cubicBezTo>
                <a:cubicBezTo>
                  <a:pt x="88" y="181"/>
                  <a:pt x="87" y="181"/>
                  <a:pt x="86" y="181"/>
                </a:cubicBezTo>
                <a:cubicBezTo>
                  <a:pt x="84" y="181"/>
                  <a:pt x="82" y="181"/>
                  <a:pt x="81" y="182"/>
                </a:cubicBezTo>
                <a:cubicBezTo>
                  <a:pt x="81" y="182"/>
                  <a:pt x="80" y="182"/>
                  <a:pt x="80" y="182"/>
                </a:cubicBezTo>
                <a:cubicBezTo>
                  <a:pt x="78" y="182"/>
                  <a:pt x="77" y="183"/>
                  <a:pt x="76" y="183"/>
                </a:cubicBezTo>
                <a:cubicBezTo>
                  <a:pt x="76" y="183"/>
                  <a:pt x="76" y="184"/>
                  <a:pt x="75" y="184"/>
                </a:cubicBezTo>
                <a:close/>
                <a:moveTo>
                  <a:pt x="176" y="167"/>
                </a:moveTo>
                <a:cubicBezTo>
                  <a:pt x="179" y="167"/>
                  <a:pt x="182" y="167"/>
                  <a:pt x="184" y="167"/>
                </a:cubicBezTo>
                <a:cubicBezTo>
                  <a:pt x="184" y="166"/>
                  <a:pt x="184" y="165"/>
                  <a:pt x="184" y="164"/>
                </a:cubicBezTo>
                <a:cubicBezTo>
                  <a:pt x="184" y="163"/>
                  <a:pt x="184" y="162"/>
                  <a:pt x="184" y="162"/>
                </a:cubicBezTo>
                <a:cubicBezTo>
                  <a:pt x="183" y="161"/>
                  <a:pt x="183" y="159"/>
                  <a:pt x="183" y="158"/>
                </a:cubicBezTo>
                <a:cubicBezTo>
                  <a:pt x="184" y="158"/>
                  <a:pt x="184" y="158"/>
                  <a:pt x="184" y="157"/>
                </a:cubicBezTo>
                <a:cubicBezTo>
                  <a:pt x="184" y="157"/>
                  <a:pt x="184" y="157"/>
                  <a:pt x="184" y="157"/>
                </a:cubicBezTo>
                <a:cubicBezTo>
                  <a:pt x="182" y="158"/>
                  <a:pt x="181" y="158"/>
                  <a:pt x="180" y="159"/>
                </a:cubicBezTo>
                <a:cubicBezTo>
                  <a:pt x="179" y="159"/>
                  <a:pt x="178" y="159"/>
                  <a:pt x="178" y="160"/>
                </a:cubicBezTo>
                <a:cubicBezTo>
                  <a:pt x="178" y="162"/>
                  <a:pt x="177" y="163"/>
                  <a:pt x="177" y="165"/>
                </a:cubicBezTo>
                <a:cubicBezTo>
                  <a:pt x="177" y="165"/>
                  <a:pt x="176" y="166"/>
                  <a:pt x="176" y="167"/>
                </a:cubicBezTo>
                <a:close/>
                <a:moveTo>
                  <a:pt x="44" y="101"/>
                </a:moveTo>
                <a:cubicBezTo>
                  <a:pt x="44" y="101"/>
                  <a:pt x="44" y="101"/>
                  <a:pt x="44" y="101"/>
                </a:cubicBezTo>
                <a:cubicBezTo>
                  <a:pt x="42" y="104"/>
                  <a:pt x="40" y="106"/>
                  <a:pt x="38" y="108"/>
                </a:cubicBezTo>
                <a:cubicBezTo>
                  <a:pt x="37" y="108"/>
                  <a:pt x="37" y="109"/>
                  <a:pt x="37" y="109"/>
                </a:cubicBezTo>
                <a:cubicBezTo>
                  <a:pt x="37" y="111"/>
                  <a:pt x="38" y="113"/>
                  <a:pt x="38" y="115"/>
                </a:cubicBezTo>
                <a:cubicBezTo>
                  <a:pt x="39" y="115"/>
                  <a:pt x="41" y="114"/>
                  <a:pt x="42" y="114"/>
                </a:cubicBezTo>
                <a:cubicBezTo>
                  <a:pt x="43" y="110"/>
                  <a:pt x="44" y="105"/>
                  <a:pt x="44" y="101"/>
                </a:cubicBezTo>
                <a:close/>
                <a:moveTo>
                  <a:pt x="110" y="67"/>
                </a:moveTo>
                <a:cubicBezTo>
                  <a:pt x="113" y="66"/>
                  <a:pt x="115" y="65"/>
                  <a:pt x="118" y="64"/>
                </a:cubicBezTo>
                <a:cubicBezTo>
                  <a:pt x="117" y="61"/>
                  <a:pt x="117" y="58"/>
                  <a:pt x="116" y="55"/>
                </a:cubicBezTo>
                <a:cubicBezTo>
                  <a:pt x="114" y="57"/>
                  <a:pt x="112" y="58"/>
                  <a:pt x="111" y="59"/>
                </a:cubicBezTo>
                <a:cubicBezTo>
                  <a:pt x="111" y="59"/>
                  <a:pt x="110" y="59"/>
                  <a:pt x="110" y="60"/>
                </a:cubicBezTo>
                <a:cubicBezTo>
                  <a:pt x="110" y="62"/>
                  <a:pt x="110" y="64"/>
                  <a:pt x="110" y="67"/>
                </a:cubicBezTo>
                <a:close/>
                <a:moveTo>
                  <a:pt x="152" y="110"/>
                </a:moveTo>
                <a:cubicBezTo>
                  <a:pt x="147" y="115"/>
                  <a:pt x="141" y="121"/>
                  <a:pt x="136" y="126"/>
                </a:cubicBezTo>
                <a:cubicBezTo>
                  <a:pt x="137" y="126"/>
                  <a:pt x="137" y="126"/>
                  <a:pt x="137" y="126"/>
                </a:cubicBezTo>
                <a:cubicBezTo>
                  <a:pt x="140" y="125"/>
                  <a:pt x="143" y="123"/>
                  <a:pt x="146" y="122"/>
                </a:cubicBezTo>
                <a:cubicBezTo>
                  <a:pt x="147" y="121"/>
                  <a:pt x="148" y="121"/>
                  <a:pt x="148" y="120"/>
                </a:cubicBezTo>
                <a:cubicBezTo>
                  <a:pt x="149" y="117"/>
                  <a:pt x="150" y="113"/>
                  <a:pt x="152" y="110"/>
                </a:cubicBezTo>
                <a:close/>
                <a:moveTo>
                  <a:pt x="180" y="102"/>
                </a:moveTo>
                <a:cubicBezTo>
                  <a:pt x="180" y="103"/>
                  <a:pt x="179" y="103"/>
                  <a:pt x="179" y="104"/>
                </a:cubicBezTo>
                <a:cubicBezTo>
                  <a:pt x="178" y="104"/>
                  <a:pt x="177" y="105"/>
                  <a:pt x="178" y="106"/>
                </a:cubicBezTo>
                <a:cubicBezTo>
                  <a:pt x="178" y="108"/>
                  <a:pt x="178" y="110"/>
                  <a:pt x="178" y="113"/>
                </a:cubicBezTo>
                <a:cubicBezTo>
                  <a:pt x="178" y="114"/>
                  <a:pt x="178" y="115"/>
                  <a:pt x="176" y="115"/>
                </a:cubicBezTo>
                <a:cubicBezTo>
                  <a:pt x="176" y="116"/>
                  <a:pt x="176" y="118"/>
                  <a:pt x="176" y="119"/>
                </a:cubicBezTo>
                <a:cubicBezTo>
                  <a:pt x="179" y="118"/>
                  <a:pt x="181" y="117"/>
                  <a:pt x="184" y="116"/>
                </a:cubicBezTo>
                <a:cubicBezTo>
                  <a:pt x="183" y="116"/>
                  <a:pt x="183" y="116"/>
                  <a:pt x="183" y="116"/>
                </a:cubicBezTo>
                <a:cubicBezTo>
                  <a:pt x="181" y="115"/>
                  <a:pt x="181" y="114"/>
                  <a:pt x="181" y="113"/>
                </a:cubicBezTo>
                <a:cubicBezTo>
                  <a:pt x="181" y="112"/>
                  <a:pt x="181" y="111"/>
                  <a:pt x="181" y="110"/>
                </a:cubicBezTo>
                <a:cubicBezTo>
                  <a:pt x="181" y="108"/>
                  <a:pt x="181" y="105"/>
                  <a:pt x="180" y="102"/>
                </a:cubicBezTo>
                <a:close/>
                <a:moveTo>
                  <a:pt x="33" y="22"/>
                </a:moveTo>
                <a:cubicBezTo>
                  <a:pt x="35" y="22"/>
                  <a:pt x="37" y="22"/>
                  <a:pt x="39" y="22"/>
                </a:cubicBezTo>
                <a:cubicBezTo>
                  <a:pt x="40" y="23"/>
                  <a:pt x="41" y="22"/>
                  <a:pt x="41" y="20"/>
                </a:cubicBezTo>
                <a:cubicBezTo>
                  <a:pt x="41" y="20"/>
                  <a:pt x="41" y="19"/>
                  <a:pt x="41" y="18"/>
                </a:cubicBezTo>
                <a:cubicBezTo>
                  <a:pt x="41" y="17"/>
                  <a:pt x="41" y="16"/>
                  <a:pt x="42" y="16"/>
                </a:cubicBezTo>
                <a:cubicBezTo>
                  <a:pt x="43" y="16"/>
                  <a:pt x="43" y="16"/>
                  <a:pt x="43" y="17"/>
                </a:cubicBezTo>
                <a:cubicBezTo>
                  <a:pt x="44" y="18"/>
                  <a:pt x="44" y="18"/>
                  <a:pt x="44" y="19"/>
                </a:cubicBezTo>
                <a:cubicBezTo>
                  <a:pt x="46" y="17"/>
                  <a:pt x="47" y="16"/>
                  <a:pt x="47" y="15"/>
                </a:cubicBezTo>
                <a:cubicBezTo>
                  <a:pt x="44" y="15"/>
                  <a:pt x="42" y="15"/>
                  <a:pt x="39" y="14"/>
                </a:cubicBezTo>
                <a:cubicBezTo>
                  <a:pt x="37" y="17"/>
                  <a:pt x="35" y="19"/>
                  <a:pt x="33" y="22"/>
                </a:cubicBezTo>
                <a:close/>
                <a:moveTo>
                  <a:pt x="32" y="120"/>
                </a:moveTo>
                <a:cubicBezTo>
                  <a:pt x="32" y="120"/>
                  <a:pt x="32" y="121"/>
                  <a:pt x="32" y="122"/>
                </a:cubicBezTo>
                <a:cubicBezTo>
                  <a:pt x="32" y="125"/>
                  <a:pt x="32" y="127"/>
                  <a:pt x="32" y="130"/>
                </a:cubicBezTo>
                <a:cubicBezTo>
                  <a:pt x="32" y="133"/>
                  <a:pt x="33" y="135"/>
                  <a:pt x="33" y="138"/>
                </a:cubicBezTo>
                <a:cubicBezTo>
                  <a:pt x="33" y="137"/>
                  <a:pt x="34" y="136"/>
                  <a:pt x="34" y="135"/>
                </a:cubicBezTo>
                <a:cubicBezTo>
                  <a:pt x="34" y="135"/>
                  <a:pt x="34" y="134"/>
                  <a:pt x="34" y="133"/>
                </a:cubicBezTo>
                <a:cubicBezTo>
                  <a:pt x="34" y="133"/>
                  <a:pt x="34" y="132"/>
                  <a:pt x="34" y="132"/>
                </a:cubicBezTo>
                <a:cubicBezTo>
                  <a:pt x="34" y="131"/>
                  <a:pt x="34" y="131"/>
                  <a:pt x="35" y="130"/>
                </a:cubicBezTo>
                <a:cubicBezTo>
                  <a:pt x="36" y="130"/>
                  <a:pt x="36" y="129"/>
                  <a:pt x="36" y="129"/>
                </a:cubicBezTo>
                <a:cubicBezTo>
                  <a:pt x="36" y="126"/>
                  <a:pt x="35" y="123"/>
                  <a:pt x="35" y="121"/>
                </a:cubicBezTo>
                <a:cubicBezTo>
                  <a:pt x="35" y="120"/>
                  <a:pt x="35" y="120"/>
                  <a:pt x="35" y="120"/>
                </a:cubicBezTo>
                <a:cubicBezTo>
                  <a:pt x="34" y="120"/>
                  <a:pt x="33" y="120"/>
                  <a:pt x="32" y="120"/>
                </a:cubicBezTo>
                <a:close/>
                <a:moveTo>
                  <a:pt x="82" y="77"/>
                </a:moveTo>
                <a:cubicBezTo>
                  <a:pt x="80" y="76"/>
                  <a:pt x="79" y="76"/>
                  <a:pt x="78" y="76"/>
                </a:cubicBezTo>
                <a:cubicBezTo>
                  <a:pt x="77" y="76"/>
                  <a:pt x="77" y="76"/>
                  <a:pt x="76" y="77"/>
                </a:cubicBezTo>
                <a:cubicBezTo>
                  <a:pt x="75" y="79"/>
                  <a:pt x="73" y="81"/>
                  <a:pt x="72" y="83"/>
                </a:cubicBezTo>
                <a:cubicBezTo>
                  <a:pt x="72" y="83"/>
                  <a:pt x="71" y="83"/>
                  <a:pt x="71" y="84"/>
                </a:cubicBezTo>
                <a:cubicBezTo>
                  <a:pt x="71" y="85"/>
                  <a:pt x="71" y="86"/>
                  <a:pt x="71" y="87"/>
                </a:cubicBezTo>
                <a:cubicBezTo>
                  <a:pt x="72" y="88"/>
                  <a:pt x="73" y="87"/>
                  <a:pt x="73" y="87"/>
                </a:cubicBezTo>
                <a:cubicBezTo>
                  <a:pt x="76" y="84"/>
                  <a:pt x="78" y="81"/>
                  <a:pt x="81" y="78"/>
                </a:cubicBezTo>
                <a:cubicBezTo>
                  <a:pt x="81" y="77"/>
                  <a:pt x="82" y="77"/>
                  <a:pt x="82" y="77"/>
                </a:cubicBezTo>
                <a:close/>
                <a:moveTo>
                  <a:pt x="157" y="6"/>
                </a:moveTo>
                <a:cubicBezTo>
                  <a:pt x="142" y="6"/>
                  <a:pt x="126" y="6"/>
                  <a:pt x="111" y="6"/>
                </a:cubicBezTo>
                <a:cubicBezTo>
                  <a:pt x="111" y="7"/>
                  <a:pt x="110" y="7"/>
                  <a:pt x="110" y="8"/>
                </a:cubicBezTo>
                <a:cubicBezTo>
                  <a:pt x="112" y="8"/>
                  <a:pt x="113" y="8"/>
                  <a:pt x="114" y="7"/>
                </a:cubicBezTo>
                <a:cubicBezTo>
                  <a:pt x="123" y="7"/>
                  <a:pt x="131" y="6"/>
                  <a:pt x="139" y="7"/>
                </a:cubicBezTo>
                <a:cubicBezTo>
                  <a:pt x="145" y="7"/>
                  <a:pt x="151" y="8"/>
                  <a:pt x="157" y="6"/>
                </a:cubicBezTo>
                <a:close/>
                <a:moveTo>
                  <a:pt x="164" y="14"/>
                </a:moveTo>
                <a:cubicBezTo>
                  <a:pt x="163" y="14"/>
                  <a:pt x="163" y="14"/>
                  <a:pt x="162" y="14"/>
                </a:cubicBezTo>
                <a:cubicBezTo>
                  <a:pt x="158" y="15"/>
                  <a:pt x="154" y="16"/>
                  <a:pt x="151" y="17"/>
                </a:cubicBezTo>
                <a:cubicBezTo>
                  <a:pt x="150" y="17"/>
                  <a:pt x="150" y="18"/>
                  <a:pt x="150" y="18"/>
                </a:cubicBezTo>
                <a:cubicBezTo>
                  <a:pt x="148" y="19"/>
                  <a:pt x="147" y="20"/>
                  <a:pt x="146" y="21"/>
                </a:cubicBezTo>
                <a:cubicBezTo>
                  <a:pt x="147" y="21"/>
                  <a:pt x="147" y="21"/>
                  <a:pt x="147" y="21"/>
                </a:cubicBezTo>
                <a:cubicBezTo>
                  <a:pt x="152" y="20"/>
                  <a:pt x="156" y="19"/>
                  <a:pt x="161" y="18"/>
                </a:cubicBezTo>
                <a:cubicBezTo>
                  <a:pt x="161" y="18"/>
                  <a:pt x="162" y="18"/>
                  <a:pt x="162" y="17"/>
                </a:cubicBezTo>
                <a:cubicBezTo>
                  <a:pt x="162" y="16"/>
                  <a:pt x="163" y="15"/>
                  <a:pt x="164" y="14"/>
                </a:cubicBezTo>
                <a:close/>
                <a:moveTo>
                  <a:pt x="136" y="122"/>
                </a:moveTo>
                <a:cubicBezTo>
                  <a:pt x="139" y="119"/>
                  <a:pt x="152" y="106"/>
                  <a:pt x="153" y="105"/>
                </a:cubicBezTo>
                <a:cubicBezTo>
                  <a:pt x="152" y="105"/>
                  <a:pt x="151" y="105"/>
                  <a:pt x="150" y="106"/>
                </a:cubicBezTo>
                <a:cubicBezTo>
                  <a:pt x="149" y="106"/>
                  <a:pt x="148" y="107"/>
                  <a:pt x="147" y="108"/>
                </a:cubicBezTo>
                <a:cubicBezTo>
                  <a:pt x="147" y="108"/>
                  <a:pt x="146" y="108"/>
                  <a:pt x="146" y="108"/>
                </a:cubicBezTo>
                <a:cubicBezTo>
                  <a:pt x="146" y="109"/>
                  <a:pt x="146" y="109"/>
                  <a:pt x="146" y="110"/>
                </a:cubicBezTo>
                <a:cubicBezTo>
                  <a:pt x="145" y="110"/>
                  <a:pt x="144" y="110"/>
                  <a:pt x="144" y="110"/>
                </a:cubicBezTo>
                <a:cubicBezTo>
                  <a:pt x="141" y="114"/>
                  <a:pt x="139" y="118"/>
                  <a:pt x="136" y="122"/>
                </a:cubicBezTo>
                <a:close/>
                <a:moveTo>
                  <a:pt x="92" y="39"/>
                </a:moveTo>
                <a:cubicBezTo>
                  <a:pt x="92" y="39"/>
                  <a:pt x="92" y="38"/>
                  <a:pt x="92" y="38"/>
                </a:cubicBezTo>
                <a:cubicBezTo>
                  <a:pt x="89" y="41"/>
                  <a:pt x="87" y="44"/>
                  <a:pt x="84" y="47"/>
                </a:cubicBezTo>
                <a:cubicBezTo>
                  <a:pt x="84" y="47"/>
                  <a:pt x="84" y="48"/>
                  <a:pt x="83" y="48"/>
                </a:cubicBezTo>
                <a:cubicBezTo>
                  <a:pt x="85" y="48"/>
                  <a:pt x="87" y="48"/>
                  <a:pt x="89" y="48"/>
                </a:cubicBezTo>
                <a:cubicBezTo>
                  <a:pt x="90" y="48"/>
                  <a:pt x="91" y="48"/>
                  <a:pt x="91" y="47"/>
                </a:cubicBezTo>
                <a:cubicBezTo>
                  <a:pt x="92" y="47"/>
                  <a:pt x="92" y="46"/>
                  <a:pt x="92" y="46"/>
                </a:cubicBezTo>
                <a:cubicBezTo>
                  <a:pt x="92" y="43"/>
                  <a:pt x="92" y="41"/>
                  <a:pt x="92" y="39"/>
                </a:cubicBezTo>
                <a:close/>
                <a:moveTo>
                  <a:pt x="146" y="192"/>
                </a:moveTo>
                <a:cubicBezTo>
                  <a:pt x="146" y="193"/>
                  <a:pt x="146" y="195"/>
                  <a:pt x="145" y="196"/>
                </a:cubicBezTo>
                <a:cubicBezTo>
                  <a:pt x="149" y="196"/>
                  <a:pt x="152" y="196"/>
                  <a:pt x="155" y="195"/>
                </a:cubicBezTo>
                <a:cubicBezTo>
                  <a:pt x="155" y="194"/>
                  <a:pt x="155" y="192"/>
                  <a:pt x="155" y="190"/>
                </a:cubicBezTo>
                <a:cubicBezTo>
                  <a:pt x="152" y="191"/>
                  <a:pt x="149" y="191"/>
                  <a:pt x="146" y="192"/>
                </a:cubicBezTo>
                <a:close/>
                <a:moveTo>
                  <a:pt x="157" y="190"/>
                </a:moveTo>
                <a:cubicBezTo>
                  <a:pt x="157" y="192"/>
                  <a:pt x="157" y="193"/>
                  <a:pt x="157" y="195"/>
                </a:cubicBezTo>
                <a:cubicBezTo>
                  <a:pt x="161" y="194"/>
                  <a:pt x="164" y="194"/>
                  <a:pt x="167" y="194"/>
                </a:cubicBezTo>
                <a:cubicBezTo>
                  <a:pt x="167" y="191"/>
                  <a:pt x="167" y="190"/>
                  <a:pt x="166" y="189"/>
                </a:cubicBezTo>
                <a:cubicBezTo>
                  <a:pt x="163" y="189"/>
                  <a:pt x="161" y="190"/>
                  <a:pt x="157" y="190"/>
                </a:cubicBezTo>
                <a:close/>
                <a:moveTo>
                  <a:pt x="139" y="152"/>
                </a:moveTo>
                <a:cubicBezTo>
                  <a:pt x="139" y="152"/>
                  <a:pt x="139" y="152"/>
                  <a:pt x="139" y="153"/>
                </a:cubicBezTo>
                <a:cubicBezTo>
                  <a:pt x="142" y="150"/>
                  <a:pt x="145" y="148"/>
                  <a:pt x="148" y="146"/>
                </a:cubicBezTo>
                <a:cubicBezTo>
                  <a:pt x="149" y="146"/>
                  <a:pt x="149" y="145"/>
                  <a:pt x="149" y="145"/>
                </a:cubicBezTo>
                <a:cubicBezTo>
                  <a:pt x="149" y="144"/>
                  <a:pt x="149" y="142"/>
                  <a:pt x="149" y="141"/>
                </a:cubicBezTo>
                <a:cubicBezTo>
                  <a:pt x="149" y="141"/>
                  <a:pt x="149" y="141"/>
                  <a:pt x="149" y="141"/>
                </a:cubicBezTo>
                <a:cubicBezTo>
                  <a:pt x="146" y="143"/>
                  <a:pt x="144" y="144"/>
                  <a:pt x="141" y="146"/>
                </a:cubicBezTo>
                <a:cubicBezTo>
                  <a:pt x="141" y="146"/>
                  <a:pt x="141" y="147"/>
                  <a:pt x="141" y="147"/>
                </a:cubicBezTo>
                <a:cubicBezTo>
                  <a:pt x="140" y="149"/>
                  <a:pt x="139" y="151"/>
                  <a:pt x="139" y="152"/>
                </a:cubicBezTo>
                <a:close/>
                <a:moveTo>
                  <a:pt x="122" y="26"/>
                </a:moveTo>
                <a:cubicBezTo>
                  <a:pt x="123" y="26"/>
                  <a:pt x="123" y="26"/>
                  <a:pt x="123" y="26"/>
                </a:cubicBezTo>
                <a:cubicBezTo>
                  <a:pt x="128" y="25"/>
                  <a:pt x="132" y="24"/>
                  <a:pt x="137" y="23"/>
                </a:cubicBezTo>
                <a:cubicBezTo>
                  <a:pt x="137" y="23"/>
                  <a:pt x="137" y="23"/>
                  <a:pt x="137" y="23"/>
                </a:cubicBezTo>
                <a:cubicBezTo>
                  <a:pt x="139" y="22"/>
                  <a:pt x="140" y="21"/>
                  <a:pt x="141" y="20"/>
                </a:cubicBezTo>
                <a:cubicBezTo>
                  <a:pt x="141" y="20"/>
                  <a:pt x="141" y="20"/>
                  <a:pt x="140" y="20"/>
                </a:cubicBezTo>
                <a:cubicBezTo>
                  <a:pt x="136" y="21"/>
                  <a:pt x="131" y="21"/>
                  <a:pt x="126" y="22"/>
                </a:cubicBezTo>
                <a:cubicBezTo>
                  <a:pt x="126" y="22"/>
                  <a:pt x="126" y="22"/>
                  <a:pt x="125" y="22"/>
                </a:cubicBezTo>
                <a:cubicBezTo>
                  <a:pt x="124" y="23"/>
                  <a:pt x="123" y="24"/>
                  <a:pt x="122" y="26"/>
                </a:cubicBezTo>
                <a:close/>
                <a:moveTo>
                  <a:pt x="144" y="192"/>
                </a:moveTo>
                <a:cubicBezTo>
                  <a:pt x="140" y="192"/>
                  <a:pt x="137" y="192"/>
                  <a:pt x="134" y="193"/>
                </a:cubicBezTo>
                <a:cubicBezTo>
                  <a:pt x="134" y="194"/>
                  <a:pt x="134" y="195"/>
                  <a:pt x="134" y="197"/>
                </a:cubicBezTo>
                <a:cubicBezTo>
                  <a:pt x="137" y="197"/>
                  <a:pt x="140" y="197"/>
                  <a:pt x="143" y="196"/>
                </a:cubicBezTo>
                <a:cubicBezTo>
                  <a:pt x="143" y="195"/>
                  <a:pt x="143" y="193"/>
                  <a:pt x="144" y="192"/>
                </a:cubicBezTo>
                <a:close/>
                <a:moveTo>
                  <a:pt x="177" y="142"/>
                </a:moveTo>
                <a:cubicBezTo>
                  <a:pt x="175" y="143"/>
                  <a:pt x="173" y="143"/>
                  <a:pt x="172" y="144"/>
                </a:cubicBezTo>
                <a:cubicBezTo>
                  <a:pt x="169" y="145"/>
                  <a:pt x="169" y="145"/>
                  <a:pt x="168" y="149"/>
                </a:cubicBezTo>
                <a:cubicBezTo>
                  <a:pt x="168" y="150"/>
                  <a:pt x="168" y="151"/>
                  <a:pt x="169" y="152"/>
                </a:cubicBezTo>
                <a:cubicBezTo>
                  <a:pt x="171" y="149"/>
                  <a:pt x="174" y="147"/>
                  <a:pt x="177" y="145"/>
                </a:cubicBezTo>
                <a:cubicBezTo>
                  <a:pt x="177" y="145"/>
                  <a:pt x="177" y="145"/>
                  <a:pt x="177" y="144"/>
                </a:cubicBezTo>
                <a:cubicBezTo>
                  <a:pt x="177" y="144"/>
                  <a:pt x="177" y="143"/>
                  <a:pt x="177" y="142"/>
                </a:cubicBezTo>
                <a:close/>
                <a:moveTo>
                  <a:pt x="95" y="123"/>
                </a:moveTo>
                <a:cubicBezTo>
                  <a:pt x="94" y="123"/>
                  <a:pt x="93" y="123"/>
                  <a:pt x="93" y="124"/>
                </a:cubicBezTo>
                <a:cubicBezTo>
                  <a:pt x="90" y="126"/>
                  <a:pt x="88" y="129"/>
                  <a:pt x="86" y="131"/>
                </a:cubicBezTo>
                <a:cubicBezTo>
                  <a:pt x="86" y="132"/>
                  <a:pt x="85" y="132"/>
                  <a:pt x="85" y="132"/>
                </a:cubicBezTo>
                <a:cubicBezTo>
                  <a:pt x="85" y="133"/>
                  <a:pt x="84" y="134"/>
                  <a:pt x="84" y="134"/>
                </a:cubicBezTo>
                <a:cubicBezTo>
                  <a:pt x="84" y="135"/>
                  <a:pt x="85" y="135"/>
                  <a:pt x="85" y="135"/>
                </a:cubicBezTo>
                <a:cubicBezTo>
                  <a:pt x="86" y="135"/>
                  <a:pt x="86" y="135"/>
                  <a:pt x="86" y="134"/>
                </a:cubicBezTo>
                <a:cubicBezTo>
                  <a:pt x="88" y="133"/>
                  <a:pt x="90" y="131"/>
                  <a:pt x="92" y="129"/>
                </a:cubicBezTo>
                <a:cubicBezTo>
                  <a:pt x="94" y="128"/>
                  <a:pt x="94" y="127"/>
                  <a:pt x="94" y="126"/>
                </a:cubicBezTo>
                <a:cubicBezTo>
                  <a:pt x="94" y="125"/>
                  <a:pt x="94" y="124"/>
                  <a:pt x="94" y="124"/>
                </a:cubicBezTo>
                <a:cubicBezTo>
                  <a:pt x="94" y="124"/>
                  <a:pt x="95" y="123"/>
                  <a:pt x="95" y="123"/>
                </a:cubicBezTo>
                <a:close/>
                <a:moveTo>
                  <a:pt x="43" y="169"/>
                </a:moveTo>
                <a:cubicBezTo>
                  <a:pt x="40" y="169"/>
                  <a:pt x="38" y="169"/>
                  <a:pt x="36" y="169"/>
                </a:cubicBezTo>
                <a:cubicBezTo>
                  <a:pt x="36" y="169"/>
                  <a:pt x="35" y="170"/>
                  <a:pt x="35" y="170"/>
                </a:cubicBezTo>
                <a:cubicBezTo>
                  <a:pt x="35" y="172"/>
                  <a:pt x="35" y="174"/>
                  <a:pt x="35" y="175"/>
                </a:cubicBezTo>
                <a:cubicBezTo>
                  <a:pt x="35" y="176"/>
                  <a:pt x="35" y="176"/>
                  <a:pt x="35" y="177"/>
                </a:cubicBezTo>
                <a:cubicBezTo>
                  <a:pt x="37" y="176"/>
                  <a:pt x="39" y="176"/>
                  <a:pt x="40" y="175"/>
                </a:cubicBezTo>
                <a:cubicBezTo>
                  <a:pt x="41" y="175"/>
                  <a:pt x="41" y="175"/>
                  <a:pt x="41" y="174"/>
                </a:cubicBezTo>
                <a:cubicBezTo>
                  <a:pt x="42" y="173"/>
                  <a:pt x="42" y="171"/>
                  <a:pt x="43" y="169"/>
                </a:cubicBezTo>
                <a:close/>
                <a:moveTo>
                  <a:pt x="100" y="133"/>
                </a:moveTo>
                <a:cubicBezTo>
                  <a:pt x="100" y="133"/>
                  <a:pt x="100" y="134"/>
                  <a:pt x="101" y="134"/>
                </a:cubicBezTo>
                <a:cubicBezTo>
                  <a:pt x="104" y="130"/>
                  <a:pt x="107" y="127"/>
                  <a:pt x="110" y="124"/>
                </a:cubicBezTo>
                <a:cubicBezTo>
                  <a:pt x="109" y="124"/>
                  <a:pt x="108" y="123"/>
                  <a:pt x="107" y="123"/>
                </a:cubicBezTo>
                <a:cubicBezTo>
                  <a:pt x="105" y="124"/>
                  <a:pt x="103" y="125"/>
                  <a:pt x="101" y="126"/>
                </a:cubicBezTo>
                <a:cubicBezTo>
                  <a:pt x="101" y="129"/>
                  <a:pt x="100" y="131"/>
                  <a:pt x="100" y="133"/>
                </a:cubicBezTo>
                <a:close/>
                <a:moveTo>
                  <a:pt x="49" y="109"/>
                </a:moveTo>
                <a:cubicBezTo>
                  <a:pt x="49" y="109"/>
                  <a:pt x="49" y="109"/>
                  <a:pt x="49" y="109"/>
                </a:cubicBezTo>
                <a:cubicBezTo>
                  <a:pt x="51" y="105"/>
                  <a:pt x="54" y="102"/>
                  <a:pt x="56" y="99"/>
                </a:cubicBezTo>
                <a:cubicBezTo>
                  <a:pt x="54" y="99"/>
                  <a:pt x="50" y="99"/>
                  <a:pt x="48" y="99"/>
                </a:cubicBezTo>
                <a:cubicBezTo>
                  <a:pt x="49" y="102"/>
                  <a:pt x="49" y="105"/>
                  <a:pt x="49" y="109"/>
                </a:cubicBezTo>
                <a:close/>
                <a:moveTo>
                  <a:pt x="153" y="179"/>
                </a:moveTo>
                <a:cubicBezTo>
                  <a:pt x="153" y="179"/>
                  <a:pt x="153" y="178"/>
                  <a:pt x="152" y="178"/>
                </a:cubicBezTo>
                <a:cubicBezTo>
                  <a:pt x="152" y="178"/>
                  <a:pt x="151" y="178"/>
                  <a:pt x="150" y="178"/>
                </a:cubicBezTo>
                <a:cubicBezTo>
                  <a:pt x="148" y="178"/>
                  <a:pt x="146" y="178"/>
                  <a:pt x="145" y="178"/>
                </a:cubicBezTo>
                <a:cubicBezTo>
                  <a:pt x="143" y="177"/>
                  <a:pt x="141" y="177"/>
                  <a:pt x="140" y="178"/>
                </a:cubicBezTo>
                <a:cubicBezTo>
                  <a:pt x="139" y="178"/>
                  <a:pt x="138" y="178"/>
                  <a:pt x="138" y="179"/>
                </a:cubicBezTo>
                <a:cubicBezTo>
                  <a:pt x="138" y="179"/>
                  <a:pt x="137" y="179"/>
                  <a:pt x="137" y="180"/>
                </a:cubicBezTo>
                <a:cubicBezTo>
                  <a:pt x="136" y="180"/>
                  <a:pt x="136" y="180"/>
                  <a:pt x="135" y="180"/>
                </a:cubicBezTo>
                <a:cubicBezTo>
                  <a:pt x="135" y="180"/>
                  <a:pt x="135" y="180"/>
                  <a:pt x="134" y="180"/>
                </a:cubicBezTo>
                <a:cubicBezTo>
                  <a:pt x="135" y="180"/>
                  <a:pt x="135" y="180"/>
                  <a:pt x="135" y="180"/>
                </a:cubicBezTo>
                <a:cubicBezTo>
                  <a:pt x="140" y="182"/>
                  <a:pt x="146" y="181"/>
                  <a:pt x="152" y="179"/>
                </a:cubicBezTo>
                <a:cubicBezTo>
                  <a:pt x="152" y="179"/>
                  <a:pt x="152" y="179"/>
                  <a:pt x="153" y="179"/>
                </a:cubicBezTo>
                <a:close/>
                <a:moveTo>
                  <a:pt x="34" y="61"/>
                </a:moveTo>
                <a:cubicBezTo>
                  <a:pt x="34" y="61"/>
                  <a:pt x="35" y="60"/>
                  <a:pt x="35" y="60"/>
                </a:cubicBezTo>
                <a:cubicBezTo>
                  <a:pt x="37" y="58"/>
                  <a:pt x="39" y="55"/>
                  <a:pt x="40" y="53"/>
                </a:cubicBezTo>
                <a:cubicBezTo>
                  <a:pt x="41" y="52"/>
                  <a:pt x="41" y="51"/>
                  <a:pt x="41" y="50"/>
                </a:cubicBezTo>
                <a:cubicBezTo>
                  <a:pt x="40" y="50"/>
                  <a:pt x="39" y="49"/>
                  <a:pt x="38" y="50"/>
                </a:cubicBezTo>
                <a:cubicBezTo>
                  <a:pt x="37" y="52"/>
                  <a:pt x="35" y="54"/>
                  <a:pt x="34" y="55"/>
                </a:cubicBezTo>
                <a:cubicBezTo>
                  <a:pt x="33" y="56"/>
                  <a:pt x="33" y="56"/>
                  <a:pt x="33" y="56"/>
                </a:cubicBezTo>
                <a:cubicBezTo>
                  <a:pt x="33" y="58"/>
                  <a:pt x="34" y="59"/>
                  <a:pt x="34" y="61"/>
                </a:cubicBezTo>
                <a:close/>
                <a:moveTo>
                  <a:pt x="98" y="25"/>
                </a:moveTo>
                <a:cubicBezTo>
                  <a:pt x="99" y="24"/>
                  <a:pt x="100" y="23"/>
                  <a:pt x="101" y="22"/>
                </a:cubicBezTo>
                <a:cubicBezTo>
                  <a:pt x="103" y="21"/>
                  <a:pt x="103" y="19"/>
                  <a:pt x="103" y="18"/>
                </a:cubicBezTo>
                <a:cubicBezTo>
                  <a:pt x="103" y="18"/>
                  <a:pt x="103" y="18"/>
                  <a:pt x="103" y="18"/>
                </a:cubicBezTo>
                <a:cubicBezTo>
                  <a:pt x="101" y="17"/>
                  <a:pt x="99" y="17"/>
                  <a:pt x="97" y="17"/>
                </a:cubicBezTo>
                <a:cubicBezTo>
                  <a:pt x="97" y="17"/>
                  <a:pt x="96" y="17"/>
                  <a:pt x="96" y="17"/>
                </a:cubicBezTo>
                <a:cubicBezTo>
                  <a:pt x="96" y="18"/>
                  <a:pt x="95" y="18"/>
                  <a:pt x="95" y="18"/>
                </a:cubicBezTo>
                <a:cubicBezTo>
                  <a:pt x="95" y="19"/>
                  <a:pt x="96" y="20"/>
                  <a:pt x="96" y="20"/>
                </a:cubicBezTo>
                <a:cubicBezTo>
                  <a:pt x="96" y="22"/>
                  <a:pt x="97" y="23"/>
                  <a:pt x="98" y="24"/>
                </a:cubicBezTo>
                <a:cubicBezTo>
                  <a:pt x="98" y="24"/>
                  <a:pt x="98" y="24"/>
                  <a:pt x="98" y="25"/>
                </a:cubicBezTo>
                <a:close/>
                <a:moveTo>
                  <a:pt x="42" y="182"/>
                </a:moveTo>
                <a:cubicBezTo>
                  <a:pt x="45" y="181"/>
                  <a:pt x="49" y="181"/>
                  <a:pt x="53" y="181"/>
                </a:cubicBezTo>
                <a:cubicBezTo>
                  <a:pt x="53" y="180"/>
                  <a:pt x="53" y="178"/>
                  <a:pt x="53" y="177"/>
                </a:cubicBezTo>
                <a:cubicBezTo>
                  <a:pt x="51" y="177"/>
                  <a:pt x="50" y="177"/>
                  <a:pt x="49" y="177"/>
                </a:cubicBezTo>
                <a:cubicBezTo>
                  <a:pt x="47" y="177"/>
                  <a:pt x="45" y="178"/>
                  <a:pt x="43" y="178"/>
                </a:cubicBezTo>
                <a:cubicBezTo>
                  <a:pt x="43" y="178"/>
                  <a:pt x="43" y="179"/>
                  <a:pt x="42" y="179"/>
                </a:cubicBezTo>
                <a:cubicBezTo>
                  <a:pt x="42" y="180"/>
                  <a:pt x="42" y="181"/>
                  <a:pt x="42" y="182"/>
                </a:cubicBezTo>
                <a:close/>
                <a:moveTo>
                  <a:pt x="163" y="92"/>
                </a:moveTo>
                <a:cubicBezTo>
                  <a:pt x="166" y="90"/>
                  <a:pt x="168" y="89"/>
                  <a:pt x="171" y="87"/>
                </a:cubicBezTo>
                <a:cubicBezTo>
                  <a:pt x="171" y="86"/>
                  <a:pt x="171" y="85"/>
                  <a:pt x="171" y="83"/>
                </a:cubicBezTo>
                <a:cubicBezTo>
                  <a:pt x="168" y="84"/>
                  <a:pt x="165" y="86"/>
                  <a:pt x="163" y="87"/>
                </a:cubicBezTo>
                <a:cubicBezTo>
                  <a:pt x="163" y="88"/>
                  <a:pt x="163" y="90"/>
                  <a:pt x="163" y="92"/>
                </a:cubicBezTo>
                <a:close/>
                <a:moveTo>
                  <a:pt x="139" y="174"/>
                </a:moveTo>
                <a:cubicBezTo>
                  <a:pt x="139" y="174"/>
                  <a:pt x="139" y="174"/>
                  <a:pt x="139" y="174"/>
                </a:cubicBezTo>
                <a:cubicBezTo>
                  <a:pt x="141" y="174"/>
                  <a:pt x="142" y="175"/>
                  <a:pt x="143" y="174"/>
                </a:cubicBezTo>
                <a:cubicBezTo>
                  <a:pt x="146" y="174"/>
                  <a:pt x="150" y="173"/>
                  <a:pt x="153" y="172"/>
                </a:cubicBezTo>
                <a:cubicBezTo>
                  <a:pt x="154" y="172"/>
                  <a:pt x="154" y="172"/>
                  <a:pt x="154" y="172"/>
                </a:cubicBezTo>
                <a:cubicBezTo>
                  <a:pt x="154" y="171"/>
                  <a:pt x="154" y="171"/>
                  <a:pt x="154" y="170"/>
                </a:cubicBezTo>
                <a:cubicBezTo>
                  <a:pt x="152" y="170"/>
                  <a:pt x="149" y="170"/>
                  <a:pt x="147" y="170"/>
                </a:cubicBezTo>
                <a:cubicBezTo>
                  <a:pt x="146" y="170"/>
                  <a:pt x="146" y="170"/>
                  <a:pt x="145" y="171"/>
                </a:cubicBezTo>
                <a:cubicBezTo>
                  <a:pt x="143" y="172"/>
                  <a:pt x="141" y="173"/>
                  <a:pt x="139" y="174"/>
                </a:cubicBezTo>
                <a:close/>
                <a:moveTo>
                  <a:pt x="170" y="188"/>
                </a:moveTo>
                <a:cubicBezTo>
                  <a:pt x="169" y="190"/>
                  <a:pt x="169" y="191"/>
                  <a:pt x="169" y="193"/>
                </a:cubicBezTo>
                <a:cubicBezTo>
                  <a:pt x="170" y="193"/>
                  <a:pt x="170" y="193"/>
                  <a:pt x="170" y="193"/>
                </a:cubicBezTo>
                <a:cubicBezTo>
                  <a:pt x="173" y="192"/>
                  <a:pt x="175" y="192"/>
                  <a:pt x="178" y="191"/>
                </a:cubicBezTo>
                <a:cubicBezTo>
                  <a:pt x="179" y="191"/>
                  <a:pt x="179" y="191"/>
                  <a:pt x="179" y="189"/>
                </a:cubicBezTo>
                <a:cubicBezTo>
                  <a:pt x="179" y="189"/>
                  <a:pt x="179" y="189"/>
                  <a:pt x="179" y="188"/>
                </a:cubicBezTo>
                <a:cubicBezTo>
                  <a:pt x="176" y="188"/>
                  <a:pt x="173" y="188"/>
                  <a:pt x="170" y="188"/>
                </a:cubicBezTo>
                <a:close/>
                <a:moveTo>
                  <a:pt x="123" y="197"/>
                </a:moveTo>
                <a:cubicBezTo>
                  <a:pt x="126" y="197"/>
                  <a:pt x="128" y="197"/>
                  <a:pt x="131" y="197"/>
                </a:cubicBezTo>
                <a:cubicBezTo>
                  <a:pt x="131" y="195"/>
                  <a:pt x="131" y="194"/>
                  <a:pt x="131" y="193"/>
                </a:cubicBezTo>
                <a:cubicBezTo>
                  <a:pt x="129" y="193"/>
                  <a:pt x="126" y="193"/>
                  <a:pt x="123" y="193"/>
                </a:cubicBezTo>
                <a:cubicBezTo>
                  <a:pt x="123" y="194"/>
                  <a:pt x="123" y="196"/>
                  <a:pt x="123" y="197"/>
                </a:cubicBezTo>
                <a:close/>
                <a:moveTo>
                  <a:pt x="185" y="122"/>
                </a:moveTo>
                <a:cubicBezTo>
                  <a:pt x="184" y="122"/>
                  <a:pt x="184" y="122"/>
                  <a:pt x="184" y="123"/>
                </a:cubicBezTo>
                <a:cubicBezTo>
                  <a:pt x="182" y="124"/>
                  <a:pt x="180" y="125"/>
                  <a:pt x="178" y="127"/>
                </a:cubicBezTo>
                <a:cubicBezTo>
                  <a:pt x="178" y="127"/>
                  <a:pt x="178" y="127"/>
                  <a:pt x="178" y="128"/>
                </a:cubicBezTo>
                <a:cubicBezTo>
                  <a:pt x="178" y="131"/>
                  <a:pt x="178" y="134"/>
                  <a:pt x="179" y="137"/>
                </a:cubicBezTo>
                <a:cubicBezTo>
                  <a:pt x="179" y="137"/>
                  <a:pt x="179" y="137"/>
                  <a:pt x="179" y="138"/>
                </a:cubicBezTo>
                <a:cubicBezTo>
                  <a:pt x="180" y="138"/>
                  <a:pt x="180" y="137"/>
                  <a:pt x="180" y="136"/>
                </a:cubicBezTo>
                <a:cubicBezTo>
                  <a:pt x="181" y="133"/>
                  <a:pt x="181" y="130"/>
                  <a:pt x="182" y="127"/>
                </a:cubicBezTo>
                <a:cubicBezTo>
                  <a:pt x="182" y="126"/>
                  <a:pt x="182" y="125"/>
                  <a:pt x="183" y="125"/>
                </a:cubicBezTo>
                <a:cubicBezTo>
                  <a:pt x="183" y="124"/>
                  <a:pt x="184" y="124"/>
                  <a:pt x="185" y="124"/>
                </a:cubicBezTo>
                <a:cubicBezTo>
                  <a:pt x="185" y="124"/>
                  <a:pt x="185" y="123"/>
                  <a:pt x="185" y="122"/>
                </a:cubicBezTo>
                <a:close/>
                <a:moveTo>
                  <a:pt x="79" y="40"/>
                </a:moveTo>
                <a:cubicBezTo>
                  <a:pt x="77" y="41"/>
                  <a:pt x="75" y="41"/>
                  <a:pt x="73" y="41"/>
                </a:cubicBezTo>
                <a:cubicBezTo>
                  <a:pt x="72" y="42"/>
                  <a:pt x="72" y="42"/>
                  <a:pt x="72" y="43"/>
                </a:cubicBezTo>
                <a:cubicBezTo>
                  <a:pt x="72" y="44"/>
                  <a:pt x="72" y="46"/>
                  <a:pt x="72" y="48"/>
                </a:cubicBezTo>
                <a:cubicBezTo>
                  <a:pt x="73" y="48"/>
                  <a:pt x="74" y="48"/>
                  <a:pt x="75" y="47"/>
                </a:cubicBezTo>
                <a:cubicBezTo>
                  <a:pt x="76" y="45"/>
                  <a:pt x="78" y="44"/>
                  <a:pt x="79" y="43"/>
                </a:cubicBezTo>
                <a:cubicBezTo>
                  <a:pt x="80" y="42"/>
                  <a:pt x="80" y="41"/>
                  <a:pt x="79" y="40"/>
                </a:cubicBezTo>
                <a:close/>
                <a:moveTo>
                  <a:pt x="170" y="75"/>
                </a:moveTo>
                <a:cubicBezTo>
                  <a:pt x="167" y="77"/>
                  <a:pt x="165" y="78"/>
                  <a:pt x="163" y="79"/>
                </a:cubicBezTo>
                <a:cubicBezTo>
                  <a:pt x="163" y="79"/>
                  <a:pt x="163" y="80"/>
                  <a:pt x="163" y="80"/>
                </a:cubicBezTo>
                <a:cubicBezTo>
                  <a:pt x="163" y="81"/>
                  <a:pt x="163" y="82"/>
                  <a:pt x="163" y="84"/>
                </a:cubicBezTo>
                <a:cubicBezTo>
                  <a:pt x="165" y="83"/>
                  <a:pt x="168" y="82"/>
                  <a:pt x="170" y="81"/>
                </a:cubicBezTo>
                <a:cubicBezTo>
                  <a:pt x="170" y="79"/>
                  <a:pt x="170" y="77"/>
                  <a:pt x="170" y="75"/>
                </a:cubicBezTo>
                <a:close/>
                <a:moveTo>
                  <a:pt x="21" y="197"/>
                </a:moveTo>
                <a:cubicBezTo>
                  <a:pt x="21" y="198"/>
                  <a:pt x="21" y="199"/>
                  <a:pt x="21" y="199"/>
                </a:cubicBezTo>
                <a:cubicBezTo>
                  <a:pt x="21" y="200"/>
                  <a:pt x="20" y="201"/>
                  <a:pt x="19" y="201"/>
                </a:cubicBezTo>
                <a:cubicBezTo>
                  <a:pt x="19" y="201"/>
                  <a:pt x="18" y="200"/>
                  <a:pt x="18" y="200"/>
                </a:cubicBezTo>
                <a:cubicBezTo>
                  <a:pt x="18" y="199"/>
                  <a:pt x="18" y="199"/>
                  <a:pt x="18" y="198"/>
                </a:cubicBezTo>
                <a:cubicBezTo>
                  <a:pt x="18" y="199"/>
                  <a:pt x="18" y="200"/>
                  <a:pt x="18" y="201"/>
                </a:cubicBezTo>
                <a:cubicBezTo>
                  <a:pt x="18" y="201"/>
                  <a:pt x="18" y="201"/>
                  <a:pt x="18" y="202"/>
                </a:cubicBezTo>
                <a:cubicBezTo>
                  <a:pt x="19" y="202"/>
                  <a:pt x="20" y="203"/>
                  <a:pt x="21" y="203"/>
                </a:cubicBezTo>
                <a:cubicBezTo>
                  <a:pt x="24" y="204"/>
                  <a:pt x="26" y="204"/>
                  <a:pt x="28" y="203"/>
                </a:cubicBezTo>
                <a:cubicBezTo>
                  <a:pt x="28" y="203"/>
                  <a:pt x="28" y="203"/>
                  <a:pt x="28" y="203"/>
                </a:cubicBezTo>
                <a:cubicBezTo>
                  <a:pt x="27" y="201"/>
                  <a:pt x="25" y="200"/>
                  <a:pt x="24" y="199"/>
                </a:cubicBezTo>
                <a:cubicBezTo>
                  <a:pt x="24" y="198"/>
                  <a:pt x="23" y="198"/>
                  <a:pt x="23" y="198"/>
                </a:cubicBezTo>
                <a:cubicBezTo>
                  <a:pt x="22" y="198"/>
                  <a:pt x="22" y="197"/>
                  <a:pt x="21" y="197"/>
                </a:cubicBezTo>
                <a:close/>
                <a:moveTo>
                  <a:pt x="208" y="28"/>
                </a:moveTo>
                <a:cubicBezTo>
                  <a:pt x="206" y="25"/>
                  <a:pt x="201" y="21"/>
                  <a:pt x="200" y="21"/>
                </a:cubicBezTo>
                <a:cubicBezTo>
                  <a:pt x="201" y="24"/>
                  <a:pt x="201" y="27"/>
                  <a:pt x="201" y="30"/>
                </a:cubicBezTo>
                <a:cubicBezTo>
                  <a:pt x="204" y="29"/>
                  <a:pt x="206" y="28"/>
                  <a:pt x="208" y="28"/>
                </a:cubicBezTo>
                <a:close/>
                <a:moveTo>
                  <a:pt x="76" y="133"/>
                </a:moveTo>
                <a:cubicBezTo>
                  <a:pt x="77" y="133"/>
                  <a:pt x="78" y="133"/>
                  <a:pt x="79" y="133"/>
                </a:cubicBezTo>
                <a:cubicBezTo>
                  <a:pt x="80" y="133"/>
                  <a:pt x="82" y="133"/>
                  <a:pt x="82" y="131"/>
                </a:cubicBezTo>
                <a:cubicBezTo>
                  <a:pt x="82" y="129"/>
                  <a:pt x="82" y="127"/>
                  <a:pt x="82" y="125"/>
                </a:cubicBezTo>
                <a:cubicBezTo>
                  <a:pt x="81" y="125"/>
                  <a:pt x="80" y="125"/>
                  <a:pt x="78" y="126"/>
                </a:cubicBezTo>
                <a:cubicBezTo>
                  <a:pt x="78" y="126"/>
                  <a:pt x="78" y="126"/>
                  <a:pt x="78" y="127"/>
                </a:cubicBezTo>
                <a:cubicBezTo>
                  <a:pt x="77" y="128"/>
                  <a:pt x="77" y="130"/>
                  <a:pt x="76" y="133"/>
                </a:cubicBezTo>
                <a:close/>
                <a:moveTo>
                  <a:pt x="139" y="89"/>
                </a:moveTo>
                <a:cubicBezTo>
                  <a:pt x="139" y="86"/>
                  <a:pt x="138" y="84"/>
                  <a:pt x="138" y="82"/>
                </a:cubicBezTo>
                <a:cubicBezTo>
                  <a:pt x="136" y="84"/>
                  <a:pt x="131" y="92"/>
                  <a:pt x="130" y="93"/>
                </a:cubicBezTo>
                <a:cubicBezTo>
                  <a:pt x="133" y="92"/>
                  <a:pt x="136" y="90"/>
                  <a:pt x="139" y="89"/>
                </a:cubicBezTo>
                <a:close/>
                <a:moveTo>
                  <a:pt x="169" y="45"/>
                </a:moveTo>
                <a:cubicBezTo>
                  <a:pt x="169" y="46"/>
                  <a:pt x="169" y="47"/>
                  <a:pt x="169" y="48"/>
                </a:cubicBezTo>
                <a:cubicBezTo>
                  <a:pt x="169" y="49"/>
                  <a:pt x="170" y="50"/>
                  <a:pt x="170" y="51"/>
                </a:cubicBezTo>
                <a:cubicBezTo>
                  <a:pt x="171" y="50"/>
                  <a:pt x="172" y="50"/>
                  <a:pt x="173" y="50"/>
                </a:cubicBezTo>
                <a:cubicBezTo>
                  <a:pt x="173" y="49"/>
                  <a:pt x="173" y="48"/>
                  <a:pt x="173" y="47"/>
                </a:cubicBezTo>
                <a:cubicBezTo>
                  <a:pt x="173" y="46"/>
                  <a:pt x="173" y="46"/>
                  <a:pt x="173" y="45"/>
                </a:cubicBezTo>
                <a:cubicBezTo>
                  <a:pt x="173" y="44"/>
                  <a:pt x="174" y="44"/>
                  <a:pt x="175" y="44"/>
                </a:cubicBezTo>
                <a:cubicBezTo>
                  <a:pt x="175" y="44"/>
                  <a:pt x="176" y="44"/>
                  <a:pt x="176" y="45"/>
                </a:cubicBezTo>
                <a:cubicBezTo>
                  <a:pt x="176" y="46"/>
                  <a:pt x="177" y="46"/>
                  <a:pt x="177" y="47"/>
                </a:cubicBezTo>
                <a:cubicBezTo>
                  <a:pt x="177" y="47"/>
                  <a:pt x="177" y="47"/>
                  <a:pt x="177" y="48"/>
                </a:cubicBezTo>
                <a:cubicBezTo>
                  <a:pt x="177" y="48"/>
                  <a:pt x="177" y="48"/>
                  <a:pt x="177" y="48"/>
                </a:cubicBezTo>
                <a:cubicBezTo>
                  <a:pt x="177" y="45"/>
                  <a:pt x="177" y="43"/>
                  <a:pt x="176" y="41"/>
                </a:cubicBezTo>
                <a:cubicBezTo>
                  <a:pt x="174" y="42"/>
                  <a:pt x="171" y="43"/>
                  <a:pt x="169" y="45"/>
                </a:cubicBezTo>
                <a:close/>
                <a:moveTo>
                  <a:pt x="178" y="55"/>
                </a:moveTo>
                <a:cubicBezTo>
                  <a:pt x="179" y="57"/>
                  <a:pt x="179" y="59"/>
                  <a:pt x="179" y="61"/>
                </a:cubicBezTo>
                <a:cubicBezTo>
                  <a:pt x="181" y="60"/>
                  <a:pt x="182" y="60"/>
                  <a:pt x="183" y="60"/>
                </a:cubicBezTo>
                <a:cubicBezTo>
                  <a:pt x="183" y="58"/>
                  <a:pt x="183" y="57"/>
                  <a:pt x="183" y="56"/>
                </a:cubicBezTo>
                <a:cubicBezTo>
                  <a:pt x="183" y="54"/>
                  <a:pt x="184" y="53"/>
                  <a:pt x="183" y="51"/>
                </a:cubicBezTo>
                <a:cubicBezTo>
                  <a:pt x="182" y="53"/>
                  <a:pt x="180" y="54"/>
                  <a:pt x="178" y="55"/>
                </a:cubicBezTo>
                <a:close/>
                <a:moveTo>
                  <a:pt x="73" y="135"/>
                </a:moveTo>
                <a:cubicBezTo>
                  <a:pt x="70" y="134"/>
                  <a:pt x="68" y="134"/>
                  <a:pt x="67" y="136"/>
                </a:cubicBezTo>
                <a:cubicBezTo>
                  <a:pt x="66" y="137"/>
                  <a:pt x="66" y="137"/>
                  <a:pt x="66" y="137"/>
                </a:cubicBezTo>
                <a:cubicBezTo>
                  <a:pt x="65" y="138"/>
                  <a:pt x="65" y="140"/>
                  <a:pt x="65" y="141"/>
                </a:cubicBezTo>
                <a:cubicBezTo>
                  <a:pt x="67" y="141"/>
                  <a:pt x="69" y="141"/>
                  <a:pt x="70" y="140"/>
                </a:cubicBezTo>
                <a:cubicBezTo>
                  <a:pt x="71" y="140"/>
                  <a:pt x="71" y="140"/>
                  <a:pt x="71" y="140"/>
                </a:cubicBezTo>
                <a:cubicBezTo>
                  <a:pt x="72" y="138"/>
                  <a:pt x="72" y="137"/>
                  <a:pt x="73" y="135"/>
                </a:cubicBezTo>
                <a:close/>
                <a:moveTo>
                  <a:pt x="62" y="99"/>
                </a:moveTo>
                <a:cubicBezTo>
                  <a:pt x="62" y="99"/>
                  <a:pt x="61" y="99"/>
                  <a:pt x="61" y="99"/>
                </a:cubicBezTo>
                <a:cubicBezTo>
                  <a:pt x="60" y="99"/>
                  <a:pt x="59" y="99"/>
                  <a:pt x="58" y="100"/>
                </a:cubicBezTo>
                <a:cubicBezTo>
                  <a:pt x="56" y="104"/>
                  <a:pt x="53" y="108"/>
                  <a:pt x="51" y="111"/>
                </a:cubicBezTo>
                <a:cubicBezTo>
                  <a:pt x="50" y="112"/>
                  <a:pt x="50" y="112"/>
                  <a:pt x="50" y="112"/>
                </a:cubicBezTo>
                <a:cubicBezTo>
                  <a:pt x="51" y="112"/>
                  <a:pt x="52" y="112"/>
                  <a:pt x="53" y="111"/>
                </a:cubicBezTo>
                <a:cubicBezTo>
                  <a:pt x="55" y="108"/>
                  <a:pt x="58" y="104"/>
                  <a:pt x="61" y="100"/>
                </a:cubicBezTo>
                <a:cubicBezTo>
                  <a:pt x="62" y="100"/>
                  <a:pt x="62" y="100"/>
                  <a:pt x="62" y="99"/>
                </a:cubicBezTo>
                <a:close/>
                <a:moveTo>
                  <a:pt x="113" y="198"/>
                </a:moveTo>
                <a:cubicBezTo>
                  <a:pt x="115" y="198"/>
                  <a:pt x="118" y="198"/>
                  <a:pt x="120" y="198"/>
                </a:cubicBezTo>
                <a:cubicBezTo>
                  <a:pt x="120" y="196"/>
                  <a:pt x="121" y="195"/>
                  <a:pt x="121" y="193"/>
                </a:cubicBezTo>
                <a:cubicBezTo>
                  <a:pt x="118" y="193"/>
                  <a:pt x="116" y="194"/>
                  <a:pt x="113" y="194"/>
                </a:cubicBezTo>
                <a:cubicBezTo>
                  <a:pt x="113" y="195"/>
                  <a:pt x="113" y="197"/>
                  <a:pt x="113" y="198"/>
                </a:cubicBezTo>
                <a:close/>
                <a:moveTo>
                  <a:pt x="98" y="171"/>
                </a:moveTo>
                <a:cubicBezTo>
                  <a:pt x="98" y="171"/>
                  <a:pt x="98" y="171"/>
                  <a:pt x="98" y="171"/>
                </a:cubicBezTo>
                <a:cubicBezTo>
                  <a:pt x="101" y="170"/>
                  <a:pt x="105" y="169"/>
                  <a:pt x="108" y="168"/>
                </a:cubicBezTo>
                <a:cubicBezTo>
                  <a:pt x="109" y="166"/>
                  <a:pt x="109" y="165"/>
                  <a:pt x="109" y="162"/>
                </a:cubicBezTo>
                <a:cubicBezTo>
                  <a:pt x="105" y="165"/>
                  <a:pt x="101" y="168"/>
                  <a:pt x="98" y="171"/>
                </a:cubicBezTo>
                <a:close/>
                <a:moveTo>
                  <a:pt x="152" y="44"/>
                </a:moveTo>
                <a:cubicBezTo>
                  <a:pt x="153" y="44"/>
                  <a:pt x="160" y="42"/>
                  <a:pt x="161" y="41"/>
                </a:cubicBezTo>
                <a:cubicBezTo>
                  <a:pt x="162" y="39"/>
                  <a:pt x="162" y="38"/>
                  <a:pt x="162" y="36"/>
                </a:cubicBezTo>
                <a:cubicBezTo>
                  <a:pt x="158" y="38"/>
                  <a:pt x="155" y="40"/>
                  <a:pt x="152" y="42"/>
                </a:cubicBezTo>
                <a:cubicBezTo>
                  <a:pt x="152" y="43"/>
                  <a:pt x="152" y="43"/>
                  <a:pt x="152" y="44"/>
                </a:cubicBezTo>
                <a:close/>
                <a:moveTo>
                  <a:pt x="163" y="76"/>
                </a:moveTo>
                <a:cubicBezTo>
                  <a:pt x="165" y="75"/>
                  <a:pt x="167" y="74"/>
                  <a:pt x="169" y="72"/>
                </a:cubicBezTo>
                <a:cubicBezTo>
                  <a:pt x="169" y="72"/>
                  <a:pt x="169" y="72"/>
                  <a:pt x="169" y="72"/>
                </a:cubicBezTo>
                <a:cubicBezTo>
                  <a:pt x="169" y="70"/>
                  <a:pt x="169" y="69"/>
                  <a:pt x="169" y="68"/>
                </a:cubicBezTo>
                <a:cubicBezTo>
                  <a:pt x="167" y="69"/>
                  <a:pt x="165" y="70"/>
                  <a:pt x="163" y="70"/>
                </a:cubicBezTo>
                <a:cubicBezTo>
                  <a:pt x="163" y="72"/>
                  <a:pt x="163" y="74"/>
                  <a:pt x="163" y="76"/>
                </a:cubicBezTo>
                <a:close/>
                <a:moveTo>
                  <a:pt x="23" y="125"/>
                </a:moveTo>
                <a:cubicBezTo>
                  <a:pt x="22" y="126"/>
                  <a:pt x="22" y="126"/>
                  <a:pt x="22" y="126"/>
                </a:cubicBezTo>
                <a:cubicBezTo>
                  <a:pt x="21" y="127"/>
                  <a:pt x="21" y="128"/>
                  <a:pt x="21" y="129"/>
                </a:cubicBezTo>
                <a:cubicBezTo>
                  <a:pt x="22" y="137"/>
                  <a:pt x="23" y="145"/>
                  <a:pt x="24" y="153"/>
                </a:cubicBezTo>
                <a:cubicBezTo>
                  <a:pt x="24" y="154"/>
                  <a:pt x="24" y="155"/>
                  <a:pt x="24" y="156"/>
                </a:cubicBezTo>
                <a:cubicBezTo>
                  <a:pt x="24" y="156"/>
                  <a:pt x="24" y="156"/>
                  <a:pt x="24" y="156"/>
                </a:cubicBezTo>
                <a:cubicBezTo>
                  <a:pt x="24" y="146"/>
                  <a:pt x="23" y="136"/>
                  <a:pt x="23" y="125"/>
                </a:cubicBezTo>
                <a:close/>
                <a:moveTo>
                  <a:pt x="144" y="74"/>
                </a:moveTo>
                <a:cubicBezTo>
                  <a:pt x="144" y="74"/>
                  <a:pt x="143" y="74"/>
                  <a:pt x="143" y="74"/>
                </a:cubicBezTo>
                <a:cubicBezTo>
                  <a:pt x="142" y="76"/>
                  <a:pt x="141" y="77"/>
                  <a:pt x="140" y="78"/>
                </a:cubicBezTo>
                <a:cubicBezTo>
                  <a:pt x="140" y="79"/>
                  <a:pt x="140" y="79"/>
                  <a:pt x="140" y="80"/>
                </a:cubicBezTo>
                <a:cubicBezTo>
                  <a:pt x="141" y="82"/>
                  <a:pt x="141" y="84"/>
                  <a:pt x="142" y="86"/>
                </a:cubicBezTo>
                <a:cubicBezTo>
                  <a:pt x="142" y="87"/>
                  <a:pt x="142" y="87"/>
                  <a:pt x="142" y="88"/>
                </a:cubicBezTo>
                <a:cubicBezTo>
                  <a:pt x="144" y="87"/>
                  <a:pt x="144" y="87"/>
                  <a:pt x="144" y="85"/>
                </a:cubicBezTo>
                <a:cubicBezTo>
                  <a:pt x="144" y="82"/>
                  <a:pt x="144" y="79"/>
                  <a:pt x="144" y="76"/>
                </a:cubicBezTo>
                <a:cubicBezTo>
                  <a:pt x="144" y="76"/>
                  <a:pt x="144" y="75"/>
                  <a:pt x="144" y="74"/>
                </a:cubicBezTo>
                <a:close/>
                <a:moveTo>
                  <a:pt x="57" y="7"/>
                </a:moveTo>
                <a:cubicBezTo>
                  <a:pt x="56" y="7"/>
                  <a:pt x="56" y="7"/>
                  <a:pt x="56" y="7"/>
                </a:cubicBezTo>
                <a:cubicBezTo>
                  <a:pt x="52" y="7"/>
                  <a:pt x="48" y="7"/>
                  <a:pt x="45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3" y="9"/>
                  <a:pt x="43" y="9"/>
                  <a:pt x="42" y="10"/>
                </a:cubicBezTo>
                <a:cubicBezTo>
                  <a:pt x="45" y="10"/>
                  <a:pt x="47" y="11"/>
                  <a:pt x="49" y="10"/>
                </a:cubicBezTo>
                <a:cubicBezTo>
                  <a:pt x="49" y="10"/>
                  <a:pt x="50" y="10"/>
                  <a:pt x="50" y="10"/>
                </a:cubicBezTo>
                <a:cubicBezTo>
                  <a:pt x="51" y="10"/>
                  <a:pt x="52" y="9"/>
                  <a:pt x="53" y="9"/>
                </a:cubicBezTo>
                <a:cubicBezTo>
                  <a:pt x="54" y="9"/>
                  <a:pt x="54" y="9"/>
                  <a:pt x="55" y="9"/>
                </a:cubicBezTo>
                <a:cubicBezTo>
                  <a:pt x="55" y="8"/>
                  <a:pt x="56" y="8"/>
                  <a:pt x="57" y="7"/>
                </a:cubicBezTo>
                <a:close/>
                <a:moveTo>
                  <a:pt x="76" y="17"/>
                </a:moveTo>
                <a:cubicBezTo>
                  <a:pt x="76" y="17"/>
                  <a:pt x="76" y="17"/>
                  <a:pt x="76" y="17"/>
                </a:cubicBezTo>
                <a:cubicBezTo>
                  <a:pt x="79" y="18"/>
                  <a:pt x="82" y="19"/>
                  <a:pt x="86" y="19"/>
                </a:cubicBezTo>
                <a:cubicBezTo>
                  <a:pt x="86" y="19"/>
                  <a:pt x="87" y="19"/>
                  <a:pt x="87" y="19"/>
                </a:cubicBezTo>
                <a:cubicBezTo>
                  <a:pt x="88" y="18"/>
                  <a:pt x="89" y="18"/>
                  <a:pt x="90" y="17"/>
                </a:cubicBezTo>
                <a:cubicBezTo>
                  <a:pt x="89" y="16"/>
                  <a:pt x="89" y="16"/>
                  <a:pt x="89" y="16"/>
                </a:cubicBezTo>
                <a:cubicBezTo>
                  <a:pt x="85" y="16"/>
                  <a:pt x="81" y="16"/>
                  <a:pt x="78" y="16"/>
                </a:cubicBezTo>
                <a:cubicBezTo>
                  <a:pt x="77" y="15"/>
                  <a:pt x="76" y="16"/>
                  <a:pt x="76" y="17"/>
                </a:cubicBezTo>
                <a:close/>
                <a:moveTo>
                  <a:pt x="98" y="128"/>
                </a:moveTo>
                <a:cubicBezTo>
                  <a:pt x="97" y="129"/>
                  <a:pt x="96" y="130"/>
                  <a:pt x="95" y="131"/>
                </a:cubicBezTo>
                <a:cubicBezTo>
                  <a:pt x="95" y="134"/>
                  <a:pt x="94" y="138"/>
                  <a:pt x="93" y="141"/>
                </a:cubicBezTo>
                <a:cubicBezTo>
                  <a:pt x="93" y="141"/>
                  <a:pt x="93" y="141"/>
                  <a:pt x="93" y="142"/>
                </a:cubicBezTo>
                <a:cubicBezTo>
                  <a:pt x="94" y="140"/>
                  <a:pt x="96" y="139"/>
                  <a:pt x="97" y="137"/>
                </a:cubicBezTo>
                <a:cubicBezTo>
                  <a:pt x="97" y="137"/>
                  <a:pt x="97" y="137"/>
                  <a:pt x="97" y="136"/>
                </a:cubicBezTo>
                <a:cubicBezTo>
                  <a:pt x="98" y="134"/>
                  <a:pt x="98" y="131"/>
                  <a:pt x="98" y="128"/>
                </a:cubicBezTo>
                <a:close/>
                <a:moveTo>
                  <a:pt x="56" y="156"/>
                </a:moveTo>
                <a:cubicBezTo>
                  <a:pt x="58" y="155"/>
                  <a:pt x="59" y="155"/>
                  <a:pt x="61" y="155"/>
                </a:cubicBezTo>
                <a:cubicBezTo>
                  <a:pt x="63" y="154"/>
                  <a:pt x="64" y="153"/>
                  <a:pt x="63" y="151"/>
                </a:cubicBezTo>
                <a:cubicBezTo>
                  <a:pt x="61" y="151"/>
                  <a:pt x="58" y="151"/>
                  <a:pt x="56" y="151"/>
                </a:cubicBezTo>
                <a:cubicBezTo>
                  <a:pt x="56" y="152"/>
                  <a:pt x="56" y="154"/>
                  <a:pt x="56" y="156"/>
                </a:cubicBezTo>
                <a:close/>
                <a:moveTo>
                  <a:pt x="108" y="61"/>
                </a:moveTo>
                <a:cubicBezTo>
                  <a:pt x="107" y="61"/>
                  <a:pt x="107" y="61"/>
                  <a:pt x="107" y="61"/>
                </a:cubicBezTo>
                <a:cubicBezTo>
                  <a:pt x="105" y="63"/>
                  <a:pt x="104" y="65"/>
                  <a:pt x="102" y="67"/>
                </a:cubicBezTo>
                <a:cubicBezTo>
                  <a:pt x="102" y="67"/>
                  <a:pt x="102" y="67"/>
                  <a:pt x="102" y="67"/>
                </a:cubicBezTo>
                <a:cubicBezTo>
                  <a:pt x="102" y="68"/>
                  <a:pt x="102" y="69"/>
                  <a:pt x="102" y="70"/>
                </a:cubicBezTo>
                <a:cubicBezTo>
                  <a:pt x="104" y="69"/>
                  <a:pt x="106" y="68"/>
                  <a:pt x="108" y="68"/>
                </a:cubicBezTo>
                <a:cubicBezTo>
                  <a:pt x="108" y="66"/>
                  <a:pt x="108" y="63"/>
                  <a:pt x="108" y="61"/>
                </a:cubicBezTo>
                <a:close/>
                <a:moveTo>
                  <a:pt x="155" y="66"/>
                </a:moveTo>
                <a:cubicBezTo>
                  <a:pt x="157" y="65"/>
                  <a:pt x="158" y="64"/>
                  <a:pt x="160" y="63"/>
                </a:cubicBezTo>
                <a:cubicBezTo>
                  <a:pt x="160" y="63"/>
                  <a:pt x="160" y="62"/>
                  <a:pt x="160" y="62"/>
                </a:cubicBezTo>
                <a:cubicBezTo>
                  <a:pt x="160" y="61"/>
                  <a:pt x="160" y="59"/>
                  <a:pt x="160" y="58"/>
                </a:cubicBezTo>
                <a:cubicBezTo>
                  <a:pt x="158" y="58"/>
                  <a:pt x="156" y="59"/>
                  <a:pt x="154" y="60"/>
                </a:cubicBezTo>
                <a:cubicBezTo>
                  <a:pt x="155" y="61"/>
                  <a:pt x="155" y="62"/>
                  <a:pt x="155" y="63"/>
                </a:cubicBezTo>
                <a:cubicBezTo>
                  <a:pt x="156" y="64"/>
                  <a:pt x="156" y="64"/>
                  <a:pt x="155" y="66"/>
                </a:cubicBezTo>
                <a:close/>
                <a:moveTo>
                  <a:pt x="105" y="145"/>
                </a:moveTo>
                <a:cubicBezTo>
                  <a:pt x="104" y="146"/>
                  <a:pt x="102" y="146"/>
                  <a:pt x="101" y="147"/>
                </a:cubicBezTo>
                <a:cubicBezTo>
                  <a:pt x="100" y="147"/>
                  <a:pt x="99" y="148"/>
                  <a:pt x="100" y="149"/>
                </a:cubicBezTo>
                <a:cubicBezTo>
                  <a:pt x="100" y="151"/>
                  <a:pt x="100" y="152"/>
                  <a:pt x="100" y="154"/>
                </a:cubicBezTo>
                <a:cubicBezTo>
                  <a:pt x="100" y="155"/>
                  <a:pt x="100" y="155"/>
                  <a:pt x="100" y="156"/>
                </a:cubicBezTo>
                <a:cubicBezTo>
                  <a:pt x="100" y="156"/>
                  <a:pt x="101" y="156"/>
                  <a:pt x="101" y="156"/>
                </a:cubicBezTo>
                <a:cubicBezTo>
                  <a:pt x="103" y="152"/>
                  <a:pt x="104" y="149"/>
                  <a:pt x="105" y="145"/>
                </a:cubicBezTo>
                <a:close/>
                <a:moveTo>
                  <a:pt x="100" y="139"/>
                </a:moveTo>
                <a:cubicBezTo>
                  <a:pt x="100" y="139"/>
                  <a:pt x="100" y="139"/>
                  <a:pt x="101" y="139"/>
                </a:cubicBezTo>
                <a:cubicBezTo>
                  <a:pt x="104" y="136"/>
                  <a:pt x="107" y="134"/>
                  <a:pt x="110" y="131"/>
                </a:cubicBezTo>
                <a:cubicBezTo>
                  <a:pt x="110" y="131"/>
                  <a:pt x="110" y="131"/>
                  <a:pt x="111" y="130"/>
                </a:cubicBezTo>
                <a:cubicBezTo>
                  <a:pt x="111" y="129"/>
                  <a:pt x="111" y="127"/>
                  <a:pt x="112" y="126"/>
                </a:cubicBezTo>
                <a:cubicBezTo>
                  <a:pt x="112" y="126"/>
                  <a:pt x="111" y="126"/>
                  <a:pt x="111" y="126"/>
                </a:cubicBezTo>
                <a:cubicBezTo>
                  <a:pt x="108" y="130"/>
                  <a:pt x="104" y="134"/>
                  <a:pt x="100" y="138"/>
                </a:cubicBezTo>
                <a:cubicBezTo>
                  <a:pt x="100" y="138"/>
                  <a:pt x="100" y="139"/>
                  <a:pt x="100" y="139"/>
                </a:cubicBezTo>
                <a:close/>
                <a:moveTo>
                  <a:pt x="152" y="47"/>
                </a:moveTo>
                <a:cubicBezTo>
                  <a:pt x="153" y="48"/>
                  <a:pt x="153" y="50"/>
                  <a:pt x="153" y="51"/>
                </a:cubicBezTo>
                <a:cubicBezTo>
                  <a:pt x="156" y="50"/>
                  <a:pt x="158" y="48"/>
                  <a:pt x="160" y="47"/>
                </a:cubicBezTo>
                <a:cubicBezTo>
                  <a:pt x="161" y="46"/>
                  <a:pt x="161" y="46"/>
                  <a:pt x="161" y="44"/>
                </a:cubicBezTo>
                <a:cubicBezTo>
                  <a:pt x="158" y="45"/>
                  <a:pt x="155" y="46"/>
                  <a:pt x="152" y="47"/>
                </a:cubicBezTo>
                <a:close/>
                <a:moveTo>
                  <a:pt x="176" y="36"/>
                </a:moveTo>
                <a:cubicBezTo>
                  <a:pt x="176" y="34"/>
                  <a:pt x="176" y="31"/>
                  <a:pt x="175" y="29"/>
                </a:cubicBezTo>
                <a:cubicBezTo>
                  <a:pt x="174" y="29"/>
                  <a:pt x="174" y="30"/>
                  <a:pt x="173" y="30"/>
                </a:cubicBezTo>
                <a:cubicBezTo>
                  <a:pt x="172" y="31"/>
                  <a:pt x="172" y="31"/>
                  <a:pt x="172" y="32"/>
                </a:cubicBezTo>
                <a:cubicBezTo>
                  <a:pt x="171" y="33"/>
                  <a:pt x="171" y="35"/>
                  <a:pt x="171" y="37"/>
                </a:cubicBezTo>
                <a:cubicBezTo>
                  <a:pt x="171" y="37"/>
                  <a:pt x="171" y="37"/>
                  <a:pt x="171" y="38"/>
                </a:cubicBezTo>
                <a:cubicBezTo>
                  <a:pt x="172" y="37"/>
                  <a:pt x="174" y="37"/>
                  <a:pt x="176" y="36"/>
                </a:cubicBezTo>
                <a:close/>
                <a:moveTo>
                  <a:pt x="116" y="139"/>
                </a:moveTo>
                <a:cubicBezTo>
                  <a:pt x="114" y="141"/>
                  <a:pt x="112" y="142"/>
                  <a:pt x="109" y="143"/>
                </a:cubicBezTo>
                <a:cubicBezTo>
                  <a:pt x="109" y="143"/>
                  <a:pt x="109" y="144"/>
                  <a:pt x="108" y="144"/>
                </a:cubicBezTo>
                <a:cubicBezTo>
                  <a:pt x="110" y="145"/>
                  <a:pt x="111" y="146"/>
                  <a:pt x="111" y="148"/>
                </a:cubicBezTo>
                <a:cubicBezTo>
                  <a:pt x="113" y="146"/>
                  <a:pt x="114" y="145"/>
                  <a:pt x="115" y="144"/>
                </a:cubicBezTo>
                <a:cubicBezTo>
                  <a:pt x="116" y="143"/>
                  <a:pt x="117" y="141"/>
                  <a:pt x="116" y="139"/>
                </a:cubicBezTo>
                <a:close/>
                <a:moveTo>
                  <a:pt x="161" y="28"/>
                </a:moveTo>
                <a:cubicBezTo>
                  <a:pt x="161" y="28"/>
                  <a:pt x="161" y="27"/>
                  <a:pt x="161" y="27"/>
                </a:cubicBezTo>
                <a:cubicBezTo>
                  <a:pt x="160" y="28"/>
                  <a:pt x="159" y="28"/>
                  <a:pt x="158" y="28"/>
                </a:cubicBezTo>
                <a:cubicBezTo>
                  <a:pt x="157" y="29"/>
                  <a:pt x="157" y="29"/>
                  <a:pt x="156" y="29"/>
                </a:cubicBezTo>
                <a:cubicBezTo>
                  <a:pt x="155" y="29"/>
                  <a:pt x="155" y="29"/>
                  <a:pt x="155" y="29"/>
                </a:cubicBezTo>
                <a:cubicBezTo>
                  <a:pt x="153" y="29"/>
                  <a:pt x="151" y="29"/>
                  <a:pt x="148" y="30"/>
                </a:cubicBezTo>
                <a:cubicBezTo>
                  <a:pt x="149" y="31"/>
                  <a:pt x="149" y="32"/>
                  <a:pt x="150" y="33"/>
                </a:cubicBezTo>
                <a:cubicBezTo>
                  <a:pt x="150" y="33"/>
                  <a:pt x="151" y="33"/>
                  <a:pt x="151" y="33"/>
                </a:cubicBezTo>
                <a:cubicBezTo>
                  <a:pt x="153" y="32"/>
                  <a:pt x="155" y="31"/>
                  <a:pt x="157" y="31"/>
                </a:cubicBezTo>
                <a:cubicBezTo>
                  <a:pt x="159" y="30"/>
                  <a:pt x="160" y="29"/>
                  <a:pt x="161" y="28"/>
                </a:cubicBezTo>
                <a:close/>
                <a:moveTo>
                  <a:pt x="41" y="57"/>
                </a:moveTo>
                <a:cubicBezTo>
                  <a:pt x="41" y="57"/>
                  <a:pt x="41" y="57"/>
                  <a:pt x="41" y="57"/>
                </a:cubicBezTo>
                <a:cubicBezTo>
                  <a:pt x="39" y="59"/>
                  <a:pt x="37" y="62"/>
                  <a:pt x="35" y="64"/>
                </a:cubicBezTo>
                <a:cubicBezTo>
                  <a:pt x="35" y="65"/>
                  <a:pt x="35" y="65"/>
                  <a:pt x="35" y="66"/>
                </a:cubicBezTo>
                <a:cubicBezTo>
                  <a:pt x="36" y="65"/>
                  <a:pt x="37" y="65"/>
                  <a:pt x="38" y="65"/>
                </a:cubicBezTo>
                <a:cubicBezTo>
                  <a:pt x="39" y="65"/>
                  <a:pt x="40" y="64"/>
                  <a:pt x="41" y="63"/>
                </a:cubicBezTo>
                <a:cubicBezTo>
                  <a:pt x="41" y="63"/>
                  <a:pt x="41" y="62"/>
                  <a:pt x="41" y="62"/>
                </a:cubicBezTo>
                <a:cubicBezTo>
                  <a:pt x="41" y="60"/>
                  <a:pt x="41" y="58"/>
                  <a:pt x="41" y="57"/>
                </a:cubicBezTo>
                <a:close/>
                <a:moveTo>
                  <a:pt x="64" y="75"/>
                </a:moveTo>
                <a:cubicBezTo>
                  <a:pt x="64" y="75"/>
                  <a:pt x="64" y="75"/>
                  <a:pt x="64" y="75"/>
                </a:cubicBezTo>
                <a:cubicBezTo>
                  <a:pt x="63" y="75"/>
                  <a:pt x="62" y="74"/>
                  <a:pt x="60" y="74"/>
                </a:cubicBezTo>
                <a:cubicBezTo>
                  <a:pt x="60" y="74"/>
                  <a:pt x="59" y="74"/>
                  <a:pt x="59" y="75"/>
                </a:cubicBezTo>
                <a:cubicBezTo>
                  <a:pt x="58" y="75"/>
                  <a:pt x="57" y="76"/>
                  <a:pt x="57" y="77"/>
                </a:cubicBezTo>
                <a:cubicBezTo>
                  <a:pt x="57" y="79"/>
                  <a:pt x="57" y="80"/>
                  <a:pt x="57" y="82"/>
                </a:cubicBezTo>
                <a:cubicBezTo>
                  <a:pt x="59" y="81"/>
                  <a:pt x="64" y="76"/>
                  <a:pt x="64" y="75"/>
                </a:cubicBezTo>
                <a:close/>
                <a:moveTo>
                  <a:pt x="60" y="24"/>
                </a:moveTo>
                <a:cubicBezTo>
                  <a:pt x="61" y="24"/>
                  <a:pt x="61" y="24"/>
                  <a:pt x="62" y="23"/>
                </a:cubicBezTo>
                <a:cubicBezTo>
                  <a:pt x="63" y="22"/>
                  <a:pt x="65" y="20"/>
                  <a:pt x="67" y="18"/>
                </a:cubicBezTo>
                <a:cubicBezTo>
                  <a:pt x="64" y="18"/>
                  <a:pt x="62" y="17"/>
                  <a:pt x="59" y="17"/>
                </a:cubicBezTo>
                <a:cubicBezTo>
                  <a:pt x="60" y="19"/>
                  <a:pt x="60" y="21"/>
                  <a:pt x="60" y="24"/>
                </a:cubicBezTo>
                <a:close/>
                <a:moveTo>
                  <a:pt x="194" y="19"/>
                </a:moveTo>
                <a:cubicBezTo>
                  <a:pt x="194" y="19"/>
                  <a:pt x="194" y="19"/>
                  <a:pt x="194" y="19"/>
                </a:cubicBezTo>
                <a:cubicBezTo>
                  <a:pt x="194" y="20"/>
                  <a:pt x="193" y="20"/>
                  <a:pt x="193" y="21"/>
                </a:cubicBezTo>
                <a:cubicBezTo>
                  <a:pt x="193" y="24"/>
                  <a:pt x="193" y="27"/>
                  <a:pt x="193" y="30"/>
                </a:cubicBezTo>
                <a:cubicBezTo>
                  <a:pt x="194" y="31"/>
                  <a:pt x="194" y="31"/>
                  <a:pt x="193" y="32"/>
                </a:cubicBezTo>
                <a:cubicBezTo>
                  <a:pt x="193" y="33"/>
                  <a:pt x="193" y="33"/>
                  <a:pt x="193" y="33"/>
                </a:cubicBezTo>
                <a:cubicBezTo>
                  <a:pt x="193" y="35"/>
                  <a:pt x="193" y="37"/>
                  <a:pt x="193" y="40"/>
                </a:cubicBezTo>
                <a:cubicBezTo>
                  <a:pt x="193" y="40"/>
                  <a:pt x="194" y="40"/>
                  <a:pt x="194" y="40"/>
                </a:cubicBezTo>
                <a:cubicBezTo>
                  <a:pt x="194" y="38"/>
                  <a:pt x="195" y="21"/>
                  <a:pt x="194" y="19"/>
                </a:cubicBezTo>
                <a:close/>
                <a:moveTo>
                  <a:pt x="143" y="55"/>
                </a:moveTo>
                <a:cubicBezTo>
                  <a:pt x="141" y="57"/>
                  <a:pt x="139" y="58"/>
                  <a:pt x="136" y="59"/>
                </a:cubicBezTo>
                <a:cubicBezTo>
                  <a:pt x="137" y="60"/>
                  <a:pt x="137" y="62"/>
                  <a:pt x="137" y="63"/>
                </a:cubicBezTo>
                <a:cubicBezTo>
                  <a:pt x="139" y="62"/>
                  <a:pt x="140" y="61"/>
                  <a:pt x="141" y="61"/>
                </a:cubicBezTo>
                <a:cubicBezTo>
                  <a:pt x="143" y="60"/>
                  <a:pt x="144" y="58"/>
                  <a:pt x="143" y="55"/>
                </a:cubicBezTo>
                <a:close/>
                <a:moveTo>
                  <a:pt x="170" y="159"/>
                </a:moveTo>
                <a:cubicBezTo>
                  <a:pt x="171" y="159"/>
                  <a:pt x="172" y="159"/>
                  <a:pt x="172" y="158"/>
                </a:cubicBezTo>
                <a:cubicBezTo>
                  <a:pt x="174" y="155"/>
                  <a:pt x="175" y="152"/>
                  <a:pt x="176" y="150"/>
                </a:cubicBezTo>
                <a:cubicBezTo>
                  <a:pt x="176" y="150"/>
                  <a:pt x="177" y="149"/>
                  <a:pt x="177" y="149"/>
                </a:cubicBezTo>
                <a:cubicBezTo>
                  <a:pt x="177" y="149"/>
                  <a:pt x="176" y="149"/>
                  <a:pt x="176" y="149"/>
                </a:cubicBezTo>
                <a:cubicBezTo>
                  <a:pt x="174" y="151"/>
                  <a:pt x="172" y="152"/>
                  <a:pt x="170" y="154"/>
                </a:cubicBezTo>
                <a:cubicBezTo>
                  <a:pt x="170" y="155"/>
                  <a:pt x="170" y="156"/>
                  <a:pt x="170" y="157"/>
                </a:cubicBezTo>
                <a:cubicBezTo>
                  <a:pt x="169" y="158"/>
                  <a:pt x="170" y="158"/>
                  <a:pt x="170" y="159"/>
                </a:cubicBezTo>
                <a:close/>
                <a:moveTo>
                  <a:pt x="151" y="53"/>
                </a:moveTo>
                <a:cubicBezTo>
                  <a:pt x="150" y="51"/>
                  <a:pt x="150" y="49"/>
                  <a:pt x="150" y="47"/>
                </a:cubicBezTo>
                <a:cubicBezTo>
                  <a:pt x="149" y="47"/>
                  <a:pt x="147" y="48"/>
                  <a:pt x="146" y="48"/>
                </a:cubicBezTo>
                <a:cubicBezTo>
                  <a:pt x="146" y="49"/>
                  <a:pt x="146" y="55"/>
                  <a:pt x="146" y="56"/>
                </a:cubicBezTo>
                <a:cubicBezTo>
                  <a:pt x="148" y="55"/>
                  <a:pt x="149" y="54"/>
                  <a:pt x="151" y="53"/>
                </a:cubicBezTo>
                <a:close/>
                <a:moveTo>
                  <a:pt x="44" y="87"/>
                </a:moveTo>
                <a:cubicBezTo>
                  <a:pt x="45" y="87"/>
                  <a:pt x="45" y="87"/>
                  <a:pt x="45" y="87"/>
                </a:cubicBezTo>
                <a:cubicBezTo>
                  <a:pt x="47" y="85"/>
                  <a:pt x="48" y="83"/>
                  <a:pt x="50" y="81"/>
                </a:cubicBezTo>
                <a:cubicBezTo>
                  <a:pt x="50" y="81"/>
                  <a:pt x="50" y="81"/>
                  <a:pt x="50" y="80"/>
                </a:cubicBezTo>
                <a:cubicBezTo>
                  <a:pt x="50" y="79"/>
                  <a:pt x="50" y="78"/>
                  <a:pt x="50" y="77"/>
                </a:cubicBezTo>
                <a:cubicBezTo>
                  <a:pt x="48" y="79"/>
                  <a:pt x="46" y="80"/>
                  <a:pt x="45" y="82"/>
                </a:cubicBezTo>
                <a:cubicBezTo>
                  <a:pt x="44" y="82"/>
                  <a:pt x="44" y="83"/>
                  <a:pt x="44" y="83"/>
                </a:cubicBezTo>
                <a:cubicBezTo>
                  <a:pt x="44" y="84"/>
                  <a:pt x="44" y="86"/>
                  <a:pt x="44" y="87"/>
                </a:cubicBezTo>
                <a:close/>
                <a:moveTo>
                  <a:pt x="74" y="155"/>
                </a:moveTo>
                <a:cubicBezTo>
                  <a:pt x="75" y="156"/>
                  <a:pt x="74" y="158"/>
                  <a:pt x="75" y="159"/>
                </a:cubicBezTo>
                <a:cubicBezTo>
                  <a:pt x="75" y="159"/>
                  <a:pt x="76" y="159"/>
                  <a:pt x="77" y="159"/>
                </a:cubicBezTo>
                <a:cubicBezTo>
                  <a:pt x="78" y="159"/>
                  <a:pt x="79" y="158"/>
                  <a:pt x="80" y="157"/>
                </a:cubicBezTo>
                <a:cubicBezTo>
                  <a:pt x="80" y="157"/>
                  <a:pt x="80" y="156"/>
                  <a:pt x="81" y="156"/>
                </a:cubicBezTo>
                <a:cubicBezTo>
                  <a:pt x="82" y="155"/>
                  <a:pt x="82" y="154"/>
                  <a:pt x="81" y="153"/>
                </a:cubicBezTo>
                <a:cubicBezTo>
                  <a:pt x="79" y="154"/>
                  <a:pt x="77" y="154"/>
                  <a:pt x="74" y="155"/>
                </a:cubicBezTo>
                <a:close/>
                <a:moveTo>
                  <a:pt x="26" y="206"/>
                </a:moveTo>
                <a:cubicBezTo>
                  <a:pt x="30" y="209"/>
                  <a:pt x="34" y="211"/>
                  <a:pt x="38" y="213"/>
                </a:cubicBezTo>
                <a:cubicBezTo>
                  <a:pt x="36" y="211"/>
                  <a:pt x="34" y="208"/>
                  <a:pt x="31" y="206"/>
                </a:cubicBezTo>
                <a:cubicBezTo>
                  <a:pt x="31" y="206"/>
                  <a:pt x="31" y="205"/>
                  <a:pt x="31" y="205"/>
                </a:cubicBezTo>
                <a:cubicBezTo>
                  <a:pt x="29" y="206"/>
                  <a:pt x="28" y="206"/>
                  <a:pt x="26" y="206"/>
                </a:cubicBezTo>
                <a:close/>
                <a:moveTo>
                  <a:pt x="130" y="109"/>
                </a:moveTo>
                <a:cubicBezTo>
                  <a:pt x="130" y="109"/>
                  <a:pt x="130" y="109"/>
                  <a:pt x="130" y="109"/>
                </a:cubicBezTo>
                <a:cubicBezTo>
                  <a:pt x="134" y="107"/>
                  <a:pt x="138" y="105"/>
                  <a:pt x="142" y="104"/>
                </a:cubicBezTo>
                <a:cubicBezTo>
                  <a:pt x="142" y="102"/>
                  <a:pt x="142" y="101"/>
                  <a:pt x="141" y="99"/>
                </a:cubicBezTo>
                <a:cubicBezTo>
                  <a:pt x="137" y="103"/>
                  <a:pt x="134" y="106"/>
                  <a:pt x="130" y="109"/>
                </a:cubicBezTo>
                <a:close/>
                <a:moveTo>
                  <a:pt x="44" y="93"/>
                </a:moveTo>
                <a:cubicBezTo>
                  <a:pt x="47" y="93"/>
                  <a:pt x="49" y="92"/>
                  <a:pt x="50" y="90"/>
                </a:cubicBezTo>
                <a:cubicBezTo>
                  <a:pt x="50" y="90"/>
                  <a:pt x="51" y="90"/>
                  <a:pt x="51" y="89"/>
                </a:cubicBezTo>
                <a:cubicBezTo>
                  <a:pt x="52" y="89"/>
                  <a:pt x="52" y="88"/>
                  <a:pt x="52" y="88"/>
                </a:cubicBezTo>
                <a:cubicBezTo>
                  <a:pt x="51" y="87"/>
                  <a:pt x="51" y="86"/>
                  <a:pt x="51" y="84"/>
                </a:cubicBezTo>
                <a:cubicBezTo>
                  <a:pt x="49" y="87"/>
                  <a:pt x="47" y="89"/>
                  <a:pt x="45" y="92"/>
                </a:cubicBezTo>
                <a:cubicBezTo>
                  <a:pt x="45" y="92"/>
                  <a:pt x="44" y="92"/>
                  <a:pt x="44" y="93"/>
                </a:cubicBezTo>
                <a:close/>
                <a:moveTo>
                  <a:pt x="31" y="198"/>
                </a:moveTo>
                <a:cubicBezTo>
                  <a:pt x="31" y="198"/>
                  <a:pt x="31" y="199"/>
                  <a:pt x="31" y="199"/>
                </a:cubicBezTo>
                <a:cubicBezTo>
                  <a:pt x="32" y="199"/>
                  <a:pt x="33" y="200"/>
                  <a:pt x="33" y="201"/>
                </a:cubicBezTo>
                <a:cubicBezTo>
                  <a:pt x="34" y="202"/>
                  <a:pt x="34" y="202"/>
                  <a:pt x="35" y="202"/>
                </a:cubicBezTo>
                <a:cubicBezTo>
                  <a:pt x="37" y="201"/>
                  <a:pt x="38" y="201"/>
                  <a:pt x="40" y="201"/>
                </a:cubicBezTo>
                <a:cubicBezTo>
                  <a:pt x="41" y="201"/>
                  <a:pt x="42" y="201"/>
                  <a:pt x="43" y="200"/>
                </a:cubicBezTo>
                <a:cubicBezTo>
                  <a:pt x="43" y="200"/>
                  <a:pt x="43" y="199"/>
                  <a:pt x="43" y="199"/>
                </a:cubicBezTo>
                <a:cubicBezTo>
                  <a:pt x="39" y="199"/>
                  <a:pt x="35" y="199"/>
                  <a:pt x="31" y="198"/>
                </a:cubicBezTo>
                <a:close/>
                <a:moveTo>
                  <a:pt x="44" y="174"/>
                </a:moveTo>
                <a:cubicBezTo>
                  <a:pt x="47" y="174"/>
                  <a:pt x="50" y="173"/>
                  <a:pt x="53" y="172"/>
                </a:cubicBezTo>
                <a:cubicBezTo>
                  <a:pt x="53" y="171"/>
                  <a:pt x="53" y="170"/>
                  <a:pt x="53" y="170"/>
                </a:cubicBezTo>
                <a:cubicBezTo>
                  <a:pt x="50" y="170"/>
                  <a:pt x="48" y="170"/>
                  <a:pt x="45" y="170"/>
                </a:cubicBezTo>
                <a:cubicBezTo>
                  <a:pt x="45" y="171"/>
                  <a:pt x="45" y="172"/>
                  <a:pt x="44" y="174"/>
                </a:cubicBezTo>
                <a:close/>
                <a:moveTo>
                  <a:pt x="88" y="69"/>
                </a:moveTo>
                <a:cubicBezTo>
                  <a:pt x="88" y="68"/>
                  <a:pt x="89" y="67"/>
                  <a:pt x="89" y="66"/>
                </a:cubicBezTo>
                <a:cubicBezTo>
                  <a:pt x="90" y="65"/>
                  <a:pt x="91" y="64"/>
                  <a:pt x="91" y="63"/>
                </a:cubicBezTo>
                <a:cubicBezTo>
                  <a:pt x="93" y="62"/>
                  <a:pt x="92" y="60"/>
                  <a:pt x="93" y="58"/>
                </a:cubicBezTo>
                <a:cubicBezTo>
                  <a:pt x="92" y="58"/>
                  <a:pt x="92" y="58"/>
                  <a:pt x="92" y="58"/>
                </a:cubicBezTo>
                <a:cubicBezTo>
                  <a:pt x="90" y="60"/>
                  <a:pt x="89" y="62"/>
                  <a:pt x="87" y="64"/>
                </a:cubicBezTo>
                <a:cubicBezTo>
                  <a:pt x="87" y="64"/>
                  <a:pt x="87" y="65"/>
                  <a:pt x="87" y="65"/>
                </a:cubicBezTo>
                <a:cubicBezTo>
                  <a:pt x="87" y="66"/>
                  <a:pt x="87" y="68"/>
                  <a:pt x="88" y="69"/>
                </a:cubicBezTo>
                <a:close/>
                <a:moveTo>
                  <a:pt x="154" y="57"/>
                </a:moveTo>
                <a:cubicBezTo>
                  <a:pt x="155" y="56"/>
                  <a:pt x="157" y="56"/>
                  <a:pt x="158" y="55"/>
                </a:cubicBezTo>
                <a:cubicBezTo>
                  <a:pt x="161" y="54"/>
                  <a:pt x="160" y="55"/>
                  <a:pt x="161" y="52"/>
                </a:cubicBezTo>
                <a:cubicBezTo>
                  <a:pt x="161" y="51"/>
                  <a:pt x="161" y="51"/>
                  <a:pt x="161" y="50"/>
                </a:cubicBezTo>
                <a:cubicBezTo>
                  <a:pt x="158" y="51"/>
                  <a:pt x="156" y="53"/>
                  <a:pt x="154" y="54"/>
                </a:cubicBezTo>
                <a:cubicBezTo>
                  <a:pt x="154" y="55"/>
                  <a:pt x="154" y="56"/>
                  <a:pt x="154" y="57"/>
                </a:cubicBezTo>
                <a:close/>
                <a:moveTo>
                  <a:pt x="45" y="32"/>
                </a:moveTo>
                <a:cubicBezTo>
                  <a:pt x="45" y="34"/>
                  <a:pt x="45" y="36"/>
                  <a:pt x="46" y="39"/>
                </a:cubicBezTo>
                <a:cubicBezTo>
                  <a:pt x="48" y="37"/>
                  <a:pt x="52" y="33"/>
                  <a:pt x="52" y="32"/>
                </a:cubicBezTo>
                <a:cubicBezTo>
                  <a:pt x="50" y="32"/>
                  <a:pt x="48" y="32"/>
                  <a:pt x="46" y="32"/>
                </a:cubicBezTo>
                <a:cubicBezTo>
                  <a:pt x="46" y="32"/>
                  <a:pt x="45" y="32"/>
                  <a:pt x="45" y="32"/>
                </a:cubicBezTo>
                <a:close/>
                <a:moveTo>
                  <a:pt x="134" y="60"/>
                </a:moveTo>
                <a:cubicBezTo>
                  <a:pt x="133" y="60"/>
                  <a:pt x="132" y="61"/>
                  <a:pt x="132" y="61"/>
                </a:cubicBezTo>
                <a:cubicBezTo>
                  <a:pt x="131" y="61"/>
                  <a:pt x="131" y="62"/>
                  <a:pt x="131" y="62"/>
                </a:cubicBezTo>
                <a:cubicBezTo>
                  <a:pt x="130" y="62"/>
                  <a:pt x="130" y="63"/>
                  <a:pt x="130" y="63"/>
                </a:cubicBezTo>
                <a:cubicBezTo>
                  <a:pt x="129" y="63"/>
                  <a:pt x="130" y="67"/>
                  <a:pt x="130" y="68"/>
                </a:cubicBezTo>
                <a:cubicBezTo>
                  <a:pt x="131" y="67"/>
                  <a:pt x="133" y="66"/>
                  <a:pt x="135" y="65"/>
                </a:cubicBezTo>
                <a:cubicBezTo>
                  <a:pt x="134" y="63"/>
                  <a:pt x="134" y="62"/>
                  <a:pt x="134" y="60"/>
                </a:cubicBezTo>
                <a:close/>
                <a:moveTo>
                  <a:pt x="115" y="38"/>
                </a:moveTo>
                <a:cubicBezTo>
                  <a:pt x="117" y="37"/>
                  <a:pt x="121" y="32"/>
                  <a:pt x="122" y="30"/>
                </a:cubicBezTo>
                <a:cubicBezTo>
                  <a:pt x="122" y="30"/>
                  <a:pt x="121" y="31"/>
                  <a:pt x="121" y="31"/>
                </a:cubicBezTo>
                <a:cubicBezTo>
                  <a:pt x="119" y="31"/>
                  <a:pt x="118" y="32"/>
                  <a:pt x="116" y="32"/>
                </a:cubicBezTo>
                <a:cubicBezTo>
                  <a:pt x="115" y="33"/>
                  <a:pt x="114" y="33"/>
                  <a:pt x="114" y="34"/>
                </a:cubicBezTo>
                <a:cubicBezTo>
                  <a:pt x="114" y="35"/>
                  <a:pt x="115" y="37"/>
                  <a:pt x="115" y="38"/>
                </a:cubicBezTo>
                <a:close/>
                <a:moveTo>
                  <a:pt x="36" y="204"/>
                </a:moveTo>
                <a:cubicBezTo>
                  <a:pt x="38" y="206"/>
                  <a:pt x="41" y="208"/>
                  <a:pt x="43" y="210"/>
                </a:cubicBezTo>
                <a:cubicBezTo>
                  <a:pt x="43" y="208"/>
                  <a:pt x="43" y="205"/>
                  <a:pt x="43" y="203"/>
                </a:cubicBezTo>
                <a:cubicBezTo>
                  <a:pt x="41" y="203"/>
                  <a:pt x="39" y="204"/>
                  <a:pt x="36" y="204"/>
                </a:cubicBezTo>
                <a:close/>
                <a:moveTo>
                  <a:pt x="68" y="6"/>
                </a:moveTo>
                <a:cubicBezTo>
                  <a:pt x="68" y="7"/>
                  <a:pt x="68" y="7"/>
                  <a:pt x="68" y="7"/>
                </a:cubicBezTo>
                <a:cubicBezTo>
                  <a:pt x="69" y="7"/>
                  <a:pt x="70" y="8"/>
                  <a:pt x="71" y="8"/>
                </a:cubicBezTo>
                <a:cubicBezTo>
                  <a:pt x="72" y="9"/>
                  <a:pt x="73" y="9"/>
                  <a:pt x="74" y="9"/>
                </a:cubicBezTo>
                <a:cubicBezTo>
                  <a:pt x="77" y="9"/>
                  <a:pt x="80" y="8"/>
                  <a:pt x="83" y="8"/>
                </a:cubicBezTo>
                <a:cubicBezTo>
                  <a:pt x="83" y="8"/>
                  <a:pt x="84" y="8"/>
                  <a:pt x="84" y="8"/>
                </a:cubicBezTo>
                <a:cubicBezTo>
                  <a:pt x="79" y="7"/>
                  <a:pt x="73" y="6"/>
                  <a:pt x="68" y="6"/>
                </a:cubicBezTo>
                <a:close/>
                <a:moveTo>
                  <a:pt x="93" y="169"/>
                </a:moveTo>
                <a:cubicBezTo>
                  <a:pt x="93" y="169"/>
                  <a:pt x="93" y="169"/>
                  <a:pt x="93" y="169"/>
                </a:cubicBezTo>
                <a:cubicBezTo>
                  <a:pt x="95" y="166"/>
                  <a:pt x="98" y="164"/>
                  <a:pt x="99" y="160"/>
                </a:cubicBezTo>
                <a:cubicBezTo>
                  <a:pt x="97" y="161"/>
                  <a:pt x="95" y="161"/>
                  <a:pt x="93" y="162"/>
                </a:cubicBezTo>
                <a:cubicBezTo>
                  <a:pt x="93" y="164"/>
                  <a:pt x="93" y="166"/>
                  <a:pt x="93" y="169"/>
                </a:cubicBezTo>
                <a:close/>
                <a:moveTo>
                  <a:pt x="182" y="177"/>
                </a:moveTo>
                <a:cubicBezTo>
                  <a:pt x="183" y="178"/>
                  <a:pt x="184" y="178"/>
                  <a:pt x="185" y="177"/>
                </a:cubicBezTo>
                <a:cubicBezTo>
                  <a:pt x="187" y="176"/>
                  <a:pt x="189" y="175"/>
                  <a:pt x="191" y="174"/>
                </a:cubicBezTo>
                <a:cubicBezTo>
                  <a:pt x="192" y="173"/>
                  <a:pt x="192" y="173"/>
                  <a:pt x="193" y="172"/>
                </a:cubicBezTo>
                <a:cubicBezTo>
                  <a:pt x="193" y="171"/>
                  <a:pt x="193" y="171"/>
                  <a:pt x="193" y="170"/>
                </a:cubicBezTo>
                <a:cubicBezTo>
                  <a:pt x="189" y="173"/>
                  <a:pt x="185" y="175"/>
                  <a:pt x="182" y="177"/>
                </a:cubicBezTo>
                <a:close/>
                <a:moveTo>
                  <a:pt x="121" y="174"/>
                </a:moveTo>
                <a:cubicBezTo>
                  <a:pt x="121" y="172"/>
                  <a:pt x="121" y="172"/>
                  <a:pt x="123" y="171"/>
                </a:cubicBezTo>
                <a:cubicBezTo>
                  <a:pt x="124" y="171"/>
                  <a:pt x="125" y="170"/>
                  <a:pt x="126" y="170"/>
                </a:cubicBezTo>
                <a:cubicBezTo>
                  <a:pt x="127" y="170"/>
                  <a:pt x="128" y="170"/>
                  <a:pt x="129" y="170"/>
                </a:cubicBezTo>
                <a:cubicBezTo>
                  <a:pt x="127" y="169"/>
                  <a:pt x="124" y="169"/>
                  <a:pt x="122" y="169"/>
                </a:cubicBezTo>
                <a:cubicBezTo>
                  <a:pt x="121" y="169"/>
                  <a:pt x="121" y="169"/>
                  <a:pt x="120" y="169"/>
                </a:cubicBezTo>
                <a:cubicBezTo>
                  <a:pt x="118" y="170"/>
                  <a:pt x="118" y="172"/>
                  <a:pt x="117" y="174"/>
                </a:cubicBezTo>
                <a:cubicBezTo>
                  <a:pt x="119" y="174"/>
                  <a:pt x="120" y="174"/>
                  <a:pt x="121" y="174"/>
                </a:cubicBezTo>
                <a:close/>
                <a:moveTo>
                  <a:pt x="183" y="5"/>
                </a:moveTo>
                <a:cubicBezTo>
                  <a:pt x="183" y="5"/>
                  <a:pt x="183" y="5"/>
                  <a:pt x="183" y="5"/>
                </a:cubicBezTo>
                <a:cubicBezTo>
                  <a:pt x="184" y="6"/>
                  <a:pt x="184" y="6"/>
                  <a:pt x="184" y="6"/>
                </a:cubicBezTo>
                <a:cubicBezTo>
                  <a:pt x="187" y="7"/>
                  <a:pt x="189" y="8"/>
                  <a:pt x="191" y="9"/>
                </a:cubicBezTo>
                <a:cubicBezTo>
                  <a:pt x="191" y="9"/>
                  <a:pt x="191" y="9"/>
                  <a:pt x="191" y="9"/>
                </a:cubicBezTo>
                <a:cubicBezTo>
                  <a:pt x="192" y="8"/>
                  <a:pt x="193" y="7"/>
                  <a:pt x="194" y="6"/>
                </a:cubicBezTo>
                <a:cubicBezTo>
                  <a:pt x="193" y="6"/>
                  <a:pt x="192" y="5"/>
                  <a:pt x="191" y="5"/>
                </a:cubicBezTo>
                <a:cubicBezTo>
                  <a:pt x="188" y="5"/>
                  <a:pt x="186" y="5"/>
                  <a:pt x="183" y="5"/>
                </a:cubicBezTo>
                <a:close/>
                <a:moveTo>
                  <a:pt x="96" y="98"/>
                </a:moveTo>
                <a:cubicBezTo>
                  <a:pt x="99" y="99"/>
                  <a:pt x="101" y="98"/>
                  <a:pt x="102" y="96"/>
                </a:cubicBezTo>
                <a:cubicBezTo>
                  <a:pt x="103" y="96"/>
                  <a:pt x="103" y="96"/>
                  <a:pt x="103" y="96"/>
                </a:cubicBezTo>
                <a:cubicBezTo>
                  <a:pt x="103" y="95"/>
                  <a:pt x="103" y="95"/>
                  <a:pt x="103" y="95"/>
                </a:cubicBezTo>
                <a:cubicBezTo>
                  <a:pt x="103" y="93"/>
                  <a:pt x="103" y="92"/>
                  <a:pt x="103" y="91"/>
                </a:cubicBezTo>
                <a:cubicBezTo>
                  <a:pt x="100" y="93"/>
                  <a:pt x="98" y="95"/>
                  <a:pt x="96" y="98"/>
                </a:cubicBezTo>
                <a:close/>
                <a:moveTo>
                  <a:pt x="79" y="73"/>
                </a:moveTo>
                <a:cubicBezTo>
                  <a:pt x="81" y="74"/>
                  <a:pt x="82" y="74"/>
                  <a:pt x="83" y="74"/>
                </a:cubicBezTo>
                <a:cubicBezTo>
                  <a:pt x="85" y="74"/>
                  <a:pt x="86" y="73"/>
                  <a:pt x="85" y="72"/>
                </a:cubicBezTo>
                <a:cubicBezTo>
                  <a:pt x="85" y="70"/>
                  <a:pt x="85" y="69"/>
                  <a:pt x="85" y="68"/>
                </a:cubicBezTo>
                <a:cubicBezTo>
                  <a:pt x="85" y="68"/>
                  <a:pt x="85" y="68"/>
                  <a:pt x="84" y="67"/>
                </a:cubicBezTo>
                <a:cubicBezTo>
                  <a:pt x="83" y="69"/>
                  <a:pt x="81" y="71"/>
                  <a:pt x="79" y="73"/>
                </a:cubicBezTo>
                <a:close/>
                <a:moveTo>
                  <a:pt x="121" y="82"/>
                </a:moveTo>
                <a:cubicBezTo>
                  <a:pt x="121" y="82"/>
                  <a:pt x="121" y="82"/>
                  <a:pt x="121" y="82"/>
                </a:cubicBezTo>
                <a:cubicBezTo>
                  <a:pt x="117" y="83"/>
                  <a:pt x="114" y="85"/>
                  <a:pt x="111" y="86"/>
                </a:cubicBezTo>
                <a:cubicBezTo>
                  <a:pt x="111" y="86"/>
                  <a:pt x="110" y="86"/>
                  <a:pt x="110" y="87"/>
                </a:cubicBezTo>
                <a:cubicBezTo>
                  <a:pt x="110" y="88"/>
                  <a:pt x="110" y="89"/>
                  <a:pt x="110" y="90"/>
                </a:cubicBezTo>
                <a:cubicBezTo>
                  <a:pt x="114" y="87"/>
                  <a:pt x="118" y="85"/>
                  <a:pt x="121" y="82"/>
                </a:cubicBezTo>
                <a:close/>
                <a:moveTo>
                  <a:pt x="44" y="23"/>
                </a:moveTo>
                <a:cubicBezTo>
                  <a:pt x="45" y="23"/>
                  <a:pt x="46" y="23"/>
                  <a:pt x="47" y="23"/>
                </a:cubicBezTo>
                <a:cubicBezTo>
                  <a:pt x="47" y="23"/>
                  <a:pt x="48" y="23"/>
                  <a:pt x="48" y="22"/>
                </a:cubicBezTo>
                <a:cubicBezTo>
                  <a:pt x="49" y="21"/>
                  <a:pt x="50" y="20"/>
                  <a:pt x="51" y="19"/>
                </a:cubicBezTo>
                <a:cubicBezTo>
                  <a:pt x="52" y="18"/>
                  <a:pt x="52" y="17"/>
                  <a:pt x="53" y="16"/>
                </a:cubicBezTo>
                <a:cubicBezTo>
                  <a:pt x="52" y="16"/>
                  <a:pt x="51" y="16"/>
                  <a:pt x="50" y="16"/>
                </a:cubicBezTo>
                <a:cubicBezTo>
                  <a:pt x="48" y="18"/>
                  <a:pt x="46" y="20"/>
                  <a:pt x="45" y="22"/>
                </a:cubicBezTo>
                <a:cubicBezTo>
                  <a:pt x="44" y="22"/>
                  <a:pt x="44" y="22"/>
                  <a:pt x="44" y="23"/>
                </a:cubicBezTo>
                <a:close/>
                <a:moveTo>
                  <a:pt x="123" y="34"/>
                </a:moveTo>
                <a:cubicBezTo>
                  <a:pt x="127" y="32"/>
                  <a:pt x="131" y="30"/>
                  <a:pt x="133" y="27"/>
                </a:cubicBezTo>
                <a:cubicBezTo>
                  <a:pt x="130" y="27"/>
                  <a:pt x="128" y="28"/>
                  <a:pt x="125" y="28"/>
                </a:cubicBezTo>
                <a:cubicBezTo>
                  <a:pt x="126" y="31"/>
                  <a:pt x="124" y="32"/>
                  <a:pt x="123" y="34"/>
                </a:cubicBezTo>
                <a:close/>
                <a:moveTo>
                  <a:pt x="229" y="210"/>
                </a:moveTo>
                <a:cubicBezTo>
                  <a:pt x="230" y="213"/>
                  <a:pt x="230" y="215"/>
                  <a:pt x="230" y="218"/>
                </a:cubicBezTo>
                <a:cubicBezTo>
                  <a:pt x="231" y="217"/>
                  <a:pt x="232" y="217"/>
                  <a:pt x="233" y="216"/>
                </a:cubicBezTo>
                <a:cubicBezTo>
                  <a:pt x="235" y="216"/>
                  <a:pt x="235" y="215"/>
                  <a:pt x="234" y="213"/>
                </a:cubicBezTo>
                <a:cubicBezTo>
                  <a:pt x="233" y="212"/>
                  <a:pt x="231" y="211"/>
                  <a:pt x="229" y="210"/>
                </a:cubicBezTo>
                <a:close/>
                <a:moveTo>
                  <a:pt x="110" y="198"/>
                </a:moveTo>
                <a:cubicBezTo>
                  <a:pt x="110" y="197"/>
                  <a:pt x="110" y="196"/>
                  <a:pt x="110" y="194"/>
                </a:cubicBezTo>
                <a:cubicBezTo>
                  <a:pt x="108" y="195"/>
                  <a:pt x="106" y="195"/>
                  <a:pt x="104" y="195"/>
                </a:cubicBezTo>
                <a:cubicBezTo>
                  <a:pt x="104" y="196"/>
                  <a:pt x="104" y="197"/>
                  <a:pt x="104" y="198"/>
                </a:cubicBezTo>
                <a:cubicBezTo>
                  <a:pt x="106" y="198"/>
                  <a:pt x="108" y="198"/>
                  <a:pt x="110" y="198"/>
                </a:cubicBezTo>
                <a:close/>
                <a:moveTo>
                  <a:pt x="117" y="130"/>
                </a:moveTo>
                <a:cubicBezTo>
                  <a:pt x="116" y="131"/>
                  <a:pt x="116" y="131"/>
                  <a:pt x="115" y="132"/>
                </a:cubicBezTo>
                <a:cubicBezTo>
                  <a:pt x="114" y="134"/>
                  <a:pt x="113" y="135"/>
                  <a:pt x="111" y="137"/>
                </a:cubicBezTo>
                <a:cubicBezTo>
                  <a:pt x="111" y="138"/>
                  <a:pt x="111" y="138"/>
                  <a:pt x="110" y="139"/>
                </a:cubicBezTo>
                <a:cubicBezTo>
                  <a:pt x="112" y="138"/>
                  <a:pt x="114" y="138"/>
                  <a:pt x="116" y="137"/>
                </a:cubicBezTo>
                <a:cubicBezTo>
                  <a:pt x="116" y="136"/>
                  <a:pt x="117" y="136"/>
                  <a:pt x="117" y="136"/>
                </a:cubicBezTo>
                <a:cubicBezTo>
                  <a:pt x="117" y="134"/>
                  <a:pt x="117" y="132"/>
                  <a:pt x="117" y="130"/>
                </a:cubicBezTo>
                <a:close/>
                <a:moveTo>
                  <a:pt x="34" y="74"/>
                </a:moveTo>
                <a:cubicBezTo>
                  <a:pt x="33" y="75"/>
                  <a:pt x="32" y="76"/>
                  <a:pt x="31" y="77"/>
                </a:cubicBezTo>
                <a:cubicBezTo>
                  <a:pt x="31" y="77"/>
                  <a:pt x="31" y="78"/>
                  <a:pt x="31" y="78"/>
                </a:cubicBezTo>
                <a:cubicBezTo>
                  <a:pt x="31" y="80"/>
                  <a:pt x="32" y="81"/>
                  <a:pt x="32" y="83"/>
                </a:cubicBezTo>
                <a:cubicBezTo>
                  <a:pt x="32" y="83"/>
                  <a:pt x="32" y="83"/>
                  <a:pt x="32" y="84"/>
                </a:cubicBezTo>
                <a:cubicBezTo>
                  <a:pt x="33" y="83"/>
                  <a:pt x="34" y="81"/>
                  <a:pt x="35" y="80"/>
                </a:cubicBezTo>
                <a:cubicBezTo>
                  <a:pt x="35" y="80"/>
                  <a:pt x="35" y="80"/>
                  <a:pt x="35" y="79"/>
                </a:cubicBezTo>
                <a:cubicBezTo>
                  <a:pt x="35" y="78"/>
                  <a:pt x="34" y="76"/>
                  <a:pt x="34" y="74"/>
                </a:cubicBezTo>
                <a:close/>
                <a:moveTo>
                  <a:pt x="77" y="86"/>
                </a:moveTo>
                <a:cubicBezTo>
                  <a:pt x="80" y="86"/>
                  <a:pt x="80" y="86"/>
                  <a:pt x="81" y="85"/>
                </a:cubicBezTo>
                <a:cubicBezTo>
                  <a:pt x="83" y="83"/>
                  <a:pt x="85" y="81"/>
                  <a:pt x="86" y="79"/>
                </a:cubicBezTo>
                <a:cubicBezTo>
                  <a:pt x="87" y="78"/>
                  <a:pt x="87" y="78"/>
                  <a:pt x="87" y="77"/>
                </a:cubicBezTo>
                <a:cubicBezTo>
                  <a:pt x="86" y="77"/>
                  <a:pt x="85" y="77"/>
                  <a:pt x="85" y="78"/>
                </a:cubicBezTo>
                <a:cubicBezTo>
                  <a:pt x="82" y="80"/>
                  <a:pt x="80" y="83"/>
                  <a:pt x="78" y="85"/>
                </a:cubicBezTo>
                <a:cubicBezTo>
                  <a:pt x="78" y="85"/>
                  <a:pt x="78" y="86"/>
                  <a:pt x="77" y="86"/>
                </a:cubicBezTo>
                <a:close/>
                <a:moveTo>
                  <a:pt x="79" y="101"/>
                </a:moveTo>
                <a:cubicBezTo>
                  <a:pt x="79" y="101"/>
                  <a:pt x="79" y="101"/>
                  <a:pt x="78" y="101"/>
                </a:cubicBezTo>
                <a:cubicBezTo>
                  <a:pt x="78" y="101"/>
                  <a:pt x="77" y="101"/>
                  <a:pt x="76" y="100"/>
                </a:cubicBezTo>
                <a:cubicBezTo>
                  <a:pt x="74" y="100"/>
                  <a:pt x="72" y="100"/>
                  <a:pt x="71" y="102"/>
                </a:cubicBezTo>
                <a:cubicBezTo>
                  <a:pt x="71" y="103"/>
                  <a:pt x="70" y="104"/>
                  <a:pt x="69" y="105"/>
                </a:cubicBezTo>
                <a:cubicBezTo>
                  <a:pt x="70" y="105"/>
                  <a:pt x="70" y="105"/>
                  <a:pt x="70" y="105"/>
                </a:cubicBezTo>
                <a:cubicBezTo>
                  <a:pt x="72" y="104"/>
                  <a:pt x="75" y="104"/>
                  <a:pt x="77" y="103"/>
                </a:cubicBezTo>
                <a:cubicBezTo>
                  <a:pt x="78" y="103"/>
                  <a:pt x="78" y="102"/>
                  <a:pt x="79" y="101"/>
                </a:cubicBezTo>
                <a:close/>
                <a:moveTo>
                  <a:pt x="96" y="101"/>
                </a:moveTo>
                <a:cubicBezTo>
                  <a:pt x="94" y="101"/>
                  <a:pt x="93" y="101"/>
                  <a:pt x="92" y="103"/>
                </a:cubicBezTo>
                <a:cubicBezTo>
                  <a:pt x="90" y="104"/>
                  <a:pt x="89" y="106"/>
                  <a:pt x="87" y="108"/>
                </a:cubicBezTo>
                <a:cubicBezTo>
                  <a:pt x="86" y="109"/>
                  <a:pt x="86" y="110"/>
                  <a:pt x="86" y="111"/>
                </a:cubicBezTo>
                <a:cubicBezTo>
                  <a:pt x="88" y="110"/>
                  <a:pt x="89" y="109"/>
                  <a:pt x="90" y="108"/>
                </a:cubicBezTo>
                <a:cubicBezTo>
                  <a:pt x="90" y="107"/>
                  <a:pt x="91" y="106"/>
                  <a:pt x="91" y="106"/>
                </a:cubicBezTo>
                <a:cubicBezTo>
                  <a:pt x="93" y="104"/>
                  <a:pt x="94" y="103"/>
                  <a:pt x="95" y="102"/>
                </a:cubicBezTo>
                <a:cubicBezTo>
                  <a:pt x="95" y="102"/>
                  <a:pt x="96" y="101"/>
                  <a:pt x="96" y="101"/>
                </a:cubicBezTo>
                <a:close/>
                <a:moveTo>
                  <a:pt x="232" y="50"/>
                </a:moveTo>
                <a:cubicBezTo>
                  <a:pt x="232" y="50"/>
                  <a:pt x="233" y="50"/>
                  <a:pt x="233" y="50"/>
                </a:cubicBezTo>
                <a:cubicBezTo>
                  <a:pt x="233" y="50"/>
                  <a:pt x="233" y="50"/>
                  <a:pt x="233" y="50"/>
                </a:cubicBezTo>
                <a:cubicBezTo>
                  <a:pt x="233" y="47"/>
                  <a:pt x="233" y="44"/>
                  <a:pt x="233" y="41"/>
                </a:cubicBezTo>
                <a:cubicBezTo>
                  <a:pt x="233" y="40"/>
                  <a:pt x="233" y="39"/>
                  <a:pt x="232" y="39"/>
                </a:cubicBezTo>
                <a:cubicBezTo>
                  <a:pt x="232" y="38"/>
                  <a:pt x="232" y="38"/>
                  <a:pt x="231" y="37"/>
                </a:cubicBezTo>
                <a:cubicBezTo>
                  <a:pt x="231" y="37"/>
                  <a:pt x="230" y="37"/>
                  <a:pt x="229" y="36"/>
                </a:cubicBezTo>
                <a:cubicBezTo>
                  <a:pt x="229" y="37"/>
                  <a:pt x="229" y="37"/>
                  <a:pt x="229" y="38"/>
                </a:cubicBezTo>
                <a:cubicBezTo>
                  <a:pt x="231" y="41"/>
                  <a:pt x="231" y="45"/>
                  <a:pt x="232" y="49"/>
                </a:cubicBezTo>
                <a:cubicBezTo>
                  <a:pt x="232" y="49"/>
                  <a:pt x="232" y="50"/>
                  <a:pt x="232" y="50"/>
                </a:cubicBezTo>
                <a:close/>
                <a:moveTo>
                  <a:pt x="24" y="42"/>
                </a:moveTo>
                <a:cubicBezTo>
                  <a:pt x="24" y="42"/>
                  <a:pt x="24" y="42"/>
                  <a:pt x="24" y="42"/>
                </a:cubicBezTo>
                <a:cubicBezTo>
                  <a:pt x="23" y="44"/>
                  <a:pt x="24" y="45"/>
                  <a:pt x="24" y="47"/>
                </a:cubicBezTo>
                <a:cubicBezTo>
                  <a:pt x="23" y="48"/>
                  <a:pt x="23" y="50"/>
                  <a:pt x="23" y="51"/>
                </a:cubicBezTo>
                <a:cubicBezTo>
                  <a:pt x="23" y="53"/>
                  <a:pt x="23" y="54"/>
                  <a:pt x="23" y="56"/>
                </a:cubicBezTo>
                <a:cubicBezTo>
                  <a:pt x="24" y="55"/>
                  <a:pt x="25" y="54"/>
                  <a:pt x="25" y="53"/>
                </a:cubicBezTo>
                <a:cubicBezTo>
                  <a:pt x="26" y="53"/>
                  <a:pt x="26" y="52"/>
                  <a:pt x="26" y="51"/>
                </a:cubicBezTo>
                <a:cubicBezTo>
                  <a:pt x="26" y="49"/>
                  <a:pt x="25" y="47"/>
                  <a:pt x="25" y="46"/>
                </a:cubicBezTo>
                <a:cubicBezTo>
                  <a:pt x="25" y="45"/>
                  <a:pt x="25" y="44"/>
                  <a:pt x="24" y="42"/>
                </a:cubicBezTo>
                <a:close/>
                <a:moveTo>
                  <a:pt x="156" y="73"/>
                </a:moveTo>
                <a:cubicBezTo>
                  <a:pt x="157" y="75"/>
                  <a:pt x="157" y="77"/>
                  <a:pt x="157" y="80"/>
                </a:cubicBezTo>
                <a:cubicBezTo>
                  <a:pt x="158" y="79"/>
                  <a:pt x="159" y="79"/>
                  <a:pt x="160" y="78"/>
                </a:cubicBezTo>
                <a:cubicBezTo>
                  <a:pt x="160" y="76"/>
                  <a:pt x="160" y="74"/>
                  <a:pt x="160" y="71"/>
                </a:cubicBezTo>
                <a:cubicBezTo>
                  <a:pt x="159" y="72"/>
                  <a:pt x="158" y="72"/>
                  <a:pt x="156" y="73"/>
                </a:cubicBezTo>
                <a:close/>
                <a:moveTo>
                  <a:pt x="51" y="142"/>
                </a:moveTo>
                <a:cubicBezTo>
                  <a:pt x="54" y="140"/>
                  <a:pt x="54" y="137"/>
                  <a:pt x="55" y="134"/>
                </a:cubicBezTo>
                <a:cubicBezTo>
                  <a:pt x="55" y="134"/>
                  <a:pt x="54" y="134"/>
                  <a:pt x="53" y="134"/>
                </a:cubicBezTo>
                <a:cubicBezTo>
                  <a:pt x="53" y="134"/>
                  <a:pt x="50" y="136"/>
                  <a:pt x="51" y="137"/>
                </a:cubicBezTo>
                <a:cubicBezTo>
                  <a:pt x="51" y="139"/>
                  <a:pt x="51" y="140"/>
                  <a:pt x="51" y="142"/>
                </a:cubicBezTo>
                <a:close/>
                <a:moveTo>
                  <a:pt x="164" y="20"/>
                </a:moveTo>
                <a:cubicBezTo>
                  <a:pt x="164" y="19"/>
                  <a:pt x="163" y="20"/>
                  <a:pt x="163" y="20"/>
                </a:cubicBezTo>
                <a:cubicBezTo>
                  <a:pt x="159" y="22"/>
                  <a:pt x="155" y="24"/>
                  <a:pt x="150" y="26"/>
                </a:cubicBezTo>
                <a:cubicBezTo>
                  <a:pt x="150" y="26"/>
                  <a:pt x="150" y="26"/>
                  <a:pt x="150" y="27"/>
                </a:cubicBezTo>
                <a:cubicBezTo>
                  <a:pt x="150" y="27"/>
                  <a:pt x="150" y="27"/>
                  <a:pt x="150" y="27"/>
                </a:cubicBezTo>
                <a:cubicBezTo>
                  <a:pt x="150" y="27"/>
                  <a:pt x="150" y="27"/>
                  <a:pt x="150" y="27"/>
                </a:cubicBezTo>
                <a:cubicBezTo>
                  <a:pt x="153" y="26"/>
                  <a:pt x="156" y="26"/>
                  <a:pt x="158" y="24"/>
                </a:cubicBezTo>
                <a:cubicBezTo>
                  <a:pt x="158" y="23"/>
                  <a:pt x="160" y="23"/>
                  <a:pt x="161" y="22"/>
                </a:cubicBezTo>
                <a:cubicBezTo>
                  <a:pt x="162" y="22"/>
                  <a:pt x="163" y="21"/>
                  <a:pt x="164" y="20"/>
                </a:cubicBezTo>
                <a:close/>
                <a:moveTo>
                  <a:pt x="168" y="65"/>
                </a:moveTo>
                <a:cubicBezTo>
                  <a:pt x="168" y="64"/>
                  <a:pt x="168" y="62"/>
                  <a:pt x="168" y="61"/>
                </a:cubicBezTo>
                <a:cubicBezTo>
                  <a:pt x="167" y="62"/>
                  <a:pt x="166" y="62"/>
                  <a:pt x="165" y="63"/>
                </a:cubicBezTo>
                <a:cubicBezTo>
                  <a:pt x="163" y="64"/>
                  <a:pt x="163" y="64"/>
                  <a:pt x="163" y="67"/>
                </a:cubicBezTo>
                <a:cubicBezTo>
                  <a:pt x="163" y="67"/>
                  <a:pt x="163" y="67"/>
                  <a:pt x="163" y="67"/>
                </a:cubicBezTo>
                <a:cubicBezTo>
                  <a:pt x="165" y="67"/>
                  <a:pt x="167" y="66"/>
                  <a:pt x="168" y="65"/>
                </a:cubicBezTo>
                <a:close/>
                <a:moveTo>
                  <a:pt x="93" y="156"/>
                </a:moveTo>
                <a:cubicBezTo>
                  <a:pt x="95" y="156"/>
                  <a:pt x="96" y="156"/>
                  <a:pt x="97" y="156"/>
                </a:cubicBezTo>
                <a:cubicBezTo>
                  <a:pt x="97" y="154"/>
                  <a:pt x="97" y="152"/>
                  <a:pt x="97" y="150"/>
                </a:cubicBezTo>
                <a:cubicBezTo>
                  <a:pt x="96" y="150"/>
                  <a:pt x="95" y="151"/>
                  <a:pt x="95" y="151"/>
                </a:cubicBezTo>
                <a:cubicBezTo>
                  <a:pt x="92" y="153"/>
                  <a:pt x="92" y="153"/>
                  <a:pt x="93" y="156"/>
                </a:cubicBezTo>
                <a:close/>
                <a:moveTo>
                  <a:pt x="92" y="99"/>
                </a:moveTo>
                <a:cubicBezTo>
                  <a:pt x="91" y="97"/>
                  <a:pt x="91" y="96"/>
                  <a:pt x="91" y="95"/>
                </a:cubicBezTo>
                <a:cubicBezTo>
                  <a:pt x="90" y="95"/>
                  <a:pt x="89" y="95"/>
                  <a:pt x="88" y="96"/>
                </a:cubicBezTo>
                <a:cubicBezTo>
                  <a:pt x="87" y="97"/>
                  <a:pt x="86" y="98"/>
                  <a:pt x="85" y="99"/>
                </a:cubicBezTo>
                <a:cubicBezTo>
                  <a:pt x="84" y="100"/>
                  <a:pt x="84" y="100"/>
                  <a:pt x="84" y="100"/>
                </a:cubicBezTo>
                <a:cubicBezTo>
                  <a:pt x="85" y="100"/>
                  <a:pt x="86" y="100"/>
                  <a:pt x="87" y="100"/>
                </a:cubicBezTo>
                <a:cubicBezTo>
                  <a:pt x="88" y="100"/>
                  <a:pt x="90" y="99"/>
                  <a:pt x="92" y="99"/>
                </a:cubicBezTo>
                <a:close/>
                <a:moveTo>
                  <a:pt x="184" y="20"/>
                </a:moveTo>
                <a:cubicBezTo>
                  <a:pt x="183" y="17"/>
                  <a:pt x="183" y="15"/>
                  <a:pt x="183" y="13"/>
                </a:cubicBezTo>
                <a:cubicBezTo>
                  <a:pt x="180" y="13"/>
                  <a:pt x="180" y="13"/>
                  <a:pt x="178" y="15"/>
                </a:cubicBezTo>
                <a:cubicBezTo>
                  <a:pt x="180" y="16"/>
                  <a:pt x="181" y="18"/>
                  <a:pt x="182" y="20"/>
                </a:cubicBezTo>
                <a:cubicBezTo>
                  <a:pt x="183" y="20"/>
                  <a:pt x="183" y="20"/>
                  <a:pt x="184" y="20"/>
                </a:cubicBezTo>
                <a:close/>
                <a:moveTo>
                  <a:pt x="71" y="194"/>
                </a:moveTo>
                <a:cubicBezTo>
                  <a:pt x="68" y="194"/>
                  <a:pt x="66" y="194"/>
                  <a:pt x="63" y="195"/>
                </a:cubicBezTo>
                <a:cubicBezTo>
                  <a:pt x="63" y="195"/>
                  <a:pt x="63" y="195"/>
                  <a:pt x="63" y="195"/>
                </a:cubicBezTo>
                <a:cubicBezTo>
                  <a:pt x="64" y="196"/>
                  <a:pt x="64" y="197"/>
                  <a:pt x="64" y="198"/>
                </a:cubicBezTo>
                <a:cubicBezTo>
                  <a:pt x="66" y="197"/>
                  <a:pt x="69" y="197"/>
                  <a:pt x="71" y="197"/>
                </a:cubicBezTo>
                <a:cubicBezTo>
                  <a:pt x="71" y="196"/>
                  <a:pt x="71" y="195"/>
                  <a:pt x="71" y="194"/>
                </a:cubicBezTo>
                <a:close/>
                <a:moveTo>
                  <a:pt x="125" y="146"/>
                </a:moveTo>
                <a:cubicBezTo>
                  <a:pt x="125" y="146"/>
                  <a:pt x="125" y="146"/>
                  <a:pt x="125" y="146"/>
                </a:cubicBezTo>
                <a:cubicBezTo>
                  <a:pt x="127" y="145"/>
                  <a:pt x="129" y="144"/>
                  <a:pt x="131" y="142"/>
                </a:cubicBezTo>
                <a:cubicBezTo>
                  <a:pt x="131" y="142"/>
                  <a:pt x="131" y="142"/>
                  <a:pt x="131" y="142"/>
                </a:cubicBezTo>
                <a:cubicBezTo>
                  <a:pt x="131" y="141"/>
                  <a:pt x="131" y="139"/>
                  <a:pt x="131" y="138"/>
                </a:cubicBezTo>
                <a:cubicBezTo>
                  <a:pt x="131" y="138"/>
                  <a:pt x="131" y="138"/>
                  <a:pt x="130" y="138"/>
                </a:cubicBezTo>
                <a:cubicBezTo>
                  <a:pt x="129" y="139"/>
                  <a:pt x="128" y="140"/>
                  <a:pt x="127" y="141"/>
                </a:cubicBezTo>
                <a:cubicBezTo>
                  <a:pt x="127" y="141"/>
                  <a:pt x="127" y="142"/>
                  <a:pt x="126" y="142"/>
                </a:cubicBezTo>
                <a:cubicBezTo>
                  <a:pt x="126" y="143"/>
                  <a:pt x="125" y="145"/>
                  <a:pt x="125" y="146"/>
                </a:cubicBezTo>
                <a:close/>
                <a:moveTo>
                  <a:pt x="75" y="149"/>
                </a:moveTo>
                <a:cubicBezTo>
                  <a:pt x="77" y="149"/>
                  <a:pt x="79" y="150"/>
                  <a:pt x="81" y="150"/>
                </a:cubicBezTo>
                <a:cubicBezTo>
                  <a:pt x="81" y="148"/>
                  <a:pt x="81" y="146"/>
                  <a:pt x="81" y="143"/>
                </a:cubicBezTo>
                <a:cubicBezTo>
                  <a:pt x="79" y="145"/>
                  <a:pt x="77" y="147"/>
                  <a:pt x="75" y="149"/>
                </a:cubicBezTo>
                <a:close/>
                <a:moveTo>
                  <a:pt x="68" y="32"/>
                </a:moveTo>
                <a:cubicBezTo>
                  <a:pt x="66" y="32"/>
                  <a:pt x="64" y="32"/>
                  <a:pt x="62" y="32"/>
                </a:cubicBezTo>
                <a:cubicBezTo>
                  <a:pt x="62" y="35"/>
                  <a:pt x="62" y="37"/>
                  <a:pt x="63" y="39"/>
                </a:cubicBezTo>
                <a:cubicBezTo>
                  <a:pt x="65" y="37"/>
                  <a:pt x="66" y="35"/>
                  <a:pt x="68" y="32"/>
                </a:cubicBezTo>
                <a:close/>
                <a:moveTo>
                  <a:pt x="123" y="92"/>
                </a:moveTo>
                <a:cubicBezTo>
                  <a:pt x="120" y="94"/>
                  <a:pt x="118" y="97"/>
                  <a:pt x="115" y="99"/>
                </a:cubicBezTo>
                <a:cubicBezTo>
                  <a:pt x="116" y="99"/>
                  <a:pt x="116" y="100"/>
                  <a:pt x="116" y="100"/>
                </a:cubicBezTo>
                <a:cubicBezTo>
                  <a:pt x="118" y="98"/>
                  <a:pt x="121" y="97"/>
                  <a:pt x="124" y="96"/>
                </a:cubicBezTo>
                <a:cubicBezTo>
                  <a:pt x="124" y="94"/>
                  <a:pt x="123" y="93"/>
                  <a:pt x="123" y="92"/>
                </a:cubicBezTo>
                <a:close/>
                <a:moveTo>
                  <a:pt x="65" y="160"/>
                </a:moveTo>
                <a:cubicBezTo>
                  <a:pt x="65" y="160"/>
                  <a:pt x="65" y="160"/>
                  <a:pt x="65" y="160"/>
                </a:cubicBezTo>
                <a:cubicBezTo>
                  <a:pt x="67" y="160"/>
                  <a:pt x="69" y="160"/>
                  <a:pt x="72" y="159"/>
                </a:cubicBezTo>
                <a:cubicBezTo>
                  <a:pt x="72" y="158"/>
                  <a:pt x="72" y="158"/>
                  <a:pt x="72" y="157"/>
                </a:cubicBezTo>
                <a:cubicBezTo>
                  <a:pt x="72" y="156"/>
                  <a:pt x="72" y="156"/>
                  <a:pt x="72" y="156"/>
                </a:cubicBezTo>
                <a:cubicBezTo>
                  <a:pt x="68" y="156"/>
                  <a:pt x="66" y="157"/>
                  <a:pt x="65" y="160"/>
                </a:cubicBezTo>
                <a:close/>
                <a:moveTo>
                  <a:pt x="62" y="53"/>
                </a:moveTo>
                <a:cubicBezTo>
                  <a:pt x="62" y="53"/>
                  <a:pt x="62" y="53"/>
                  <a:pt x="62" y="53"/>
                </a:cubicBezTo>
                <a:cubicBezTo>
                  <a:pt x="60" y="55"/>
                  <a:pt x="59" y="56"/>
                  <a:pt x="57" y="58"/>
                </a:cubicBezTo>
                <a:cubicBezTo>
                  <a:pt x="57" y="59"/>
                  <a:pt x="57" y="59"/>
                  <a:pt x="57" y="60"/>
                </a:cubicBezTo>
                <a:cubicBezTo>
                  <a:pt x="59" y="59"/>
                  <a:pt x="61" y="59"/>
                  <a:pt x="63" y="58"/>
                </a:cubicBezTo>
                <a:cubicBezTo>
                  <a:pt x="62" y="57"/>
                  <a:pt x="62" y="55"/>
                  <a:pt x="62" y="53"/>
                </a:cubicBezTo>
                <a:close/>
                <a:moveTo>
                  <a:pt x="99" y="46"/>
                </a:moveTo>
                <a:cubicBezTo>
                  <a:pt x="99" y="46"/>
                  <a:pt x="99" y="46"/>
                  <a:pt x="100" y="46"/>
                </a:cubicBezTo>
                <a:cubicBezTo>
                  <a:pt x="102" y="43"/>
                  <a:pt x="105" y="40"/>
                  <a:pt x="108" y="37"/>
                </a:cubicBezTo>
                <a:cubicBezTo>
                  <a:pt x="108" y="36"/>
                  <a:pt x="108" y="36"/>
                  <a:pt x="108" y="35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8" y="35"/>
                  <a:pt x="107" y="36"/>
                  <a:pt x="107" y="36"/>
                </a:cubicBezTo>
                <a:cubicBezTo>
                  <a:pt x="104" y="38"/>
                  <a:pt x="102" y="40"/>
                  <a:pt x="100" y="42"/>
                </a:cubicBezTo>
                <a:cubicBezTo>
                  <a:pt x="99" y="43"/>
                  <a:pt x="99" y="44"/>
                  <a:pt x="99" y="46"/>
                </a:cubicBezTo>
                <a:cubicBezTo>
                  <a:pt x="99" y="46"/>
                  <a:pt x="99" y="46"/>
                  <a:pt x="99" y="46"/>
                </a:cubicBezTo>
                <a:close/>
                <a:moveTo>
                  <a:pt x="37" y="25"/>
                </a:moveTo>
                <a:cubicBezTo>
                  <a:pt x="35" y="25"/>
                  <a:pt x="33" y="25"/>
                  <a:pt x="32" y="25"/>
                </a:cubicBezTo>
                <a:cubicBezTo>
                  <a:pt x="32" y="25"/>
                  <a:pt x="31" y="25"/>
                  <a:pt x="31" y="25"/>
                </a:cubicBezTo>
                <a:cubicBezTo>
                  <a:pt x="31" y="26"/>
                  <a:pt x="30" y="27"/>
                  <a:pt x="29" y="28"/>
                </a:cubicBezTo>
                <a:cubicBezTo>
                  <a:pt x="30" y="29"/>
                  <a:pt x="32" y="29"/>
                  <a:pt x="33" y="29"/>
                </a:cubicBezTo>
                <a:cubicBezTo>
                  <a:pt x="33" y="29"/>
                  <a:pt x="34" y="29"/>
                  <a:pt x="34" y="28"/>
                </a:cubicBezTo>
                <a:cubicBezTo>
                  <a:pt x="35" y="27"/>
                  <a:pt x="36" y="26"/>
                  <a:pt x="37" y="25"/>
                </a:cubicBezTo>
                <a:close/>
                <a:moveTo>
                  <a:pt x="151" y="100"/>
                </a:moveTo>
                <a:cubicBezTo>
                  <a:pt x="153" y="99"/>
                  <a:pt x="155" y="97"/>
                  <a:pt x="157" y="96"/>
                </a:cubicBezTo>
                <a:cubicBezTo>
                  <a:pt x="157" y="94"/>
                  <a:pt x="157" y="92"/>
                  <a:pt x="156" y="91"/>
                </a:cubicBezTo>
                <a:cubicBezTo>
                  <a:pt x="154" y="94"/>
                  <a:pt x="152" y="96"/>
                  <a:pt x="151" y="100"/>
                </a:cubicBezTo>
                <a:close/>
                <a:moveTo>
                  <a:pt x="144" y="131"/>
                </a:moveTo>
                <a:cubicBezTo>
                  <a:pt x="143" y="131"/>
                  <a:pt x="143" y="131"/>
                  <a:pt x="143" y="131"/>
                </a:cubicBezTo>
                <a:cubicBezTo>
                  <a:pt x="140" y="133"/>
                  <a:pt x="138" y="135"/>
                  <a:pt x="135" y="137"/>
                </a:cubicBezTo>
                <a:cubicBezTo>
                  <a:pt x="134" y="137"/>
                  <a:pt x="134" y="137"/>
                  <a:pt x="134" y="137"/>
                </a:cubicBezTo>
                <a:cubicBezTo>
                  <a:pt x="134" y="138"/>
                  <a:pt x="134" y="139"/>
                  <a:pt x="134" y="140"/>
                </a:cubicBezTo>
                <a:cubicBezTo>
                  <a:pt x="135" y="139"/>
                  <a:pt x="135" y="139"/>
                  <a:pt x="135" y="139"/>
                </a:cubicBezTo>
                <a:cubicBezTo>
                  <a:pt x="137" y="137"/>
                  <a:pt x="139" y="136"/>
                  <a:pt x="141" y="135"/>
                </a:cubicBezTo>
                <a:cubicBezTo>
                  <a:pt x="142" y="134"/>
                  <a:pt x="143" y="133"/>
                  <a:pt x="144" y="131"/>
                </a:cubicBezTo>
                <a:close/>
                <a:moveTo>
                  <a:pt x="183" y="170"/>
                </a:moveTo>
                <a:cubicBezTo>
                  <a:pt x="182" y="170"/>
                  <a:pt x="182" y="169"/>
                  <a:pt x="182" y="169"/>
                </a:cubicBezTo>
                <a:cubicBezTo>
                  <a:pt x="181" y="169"/>
                  <a:pt x="181" y="169"/>
                  <a:pt x="180" y="170"/>
                </a:cubicBezTo>
                <a:cubicBezTo>
                  <a:pt x="178" y="170"/>
                  <a:pt x="177" y="171"/>
                  <a:pt x="176" y="172"/>
                </a:cubicBezTo>
                <a:cubicBezTo>
                  <a:pt x="175" y="173"/>
                  <a:pt x="175" y="173"/>
                  <a:pt x="175" y="173"/>
                </a:cubicBezTo>
                <a:cubicBezTo>
                  <a:pt x="175" y="174"/>
                  <a:pt x="174" y="175"/>
                  <a:pt x="174" y="176"/>
                </a:cubicBezTo>
                <a:cubicBezTo>
                  <a:pt x="175" y="176"/>
                  <a:pt x="176" y="175"/>
                  <a:pt x="177" y="175"/>
                </a:cubicBezTo>
                <a:cubicBezTo>
                  <a:pt x="179" y="173"/>
                  <a:pt x="181" y="171"/>
                  <a:pt x="183" y="170"/>
                </a:cubicBezTo>
                <a:close/>
                <a:moveTo>
                  <a:pt x="168" y="107"/>
                </a:moveTo>
                <a:cubicBezTo>
                  <a:pt x="169" y="107"/>
                  <a:pt x="169" y="108"/>
                  <a:pt x="169" y="108"/>
                </a:cubicBezTo>
                <a:cubicBezTo>
                  <a:pt x="170" y="107"/>
                  <a:pt x="171" y="106"/>
                  <a:pt x="171" y="106"/>
                </a:cubicBezTo>
                <a:cubicBezTo>
                  <a:pt x="172" y="105"/>
                  <a:pt x="172" y="105"/>
                  <a:pt x="172" y="105"/>
                </a:cubicBezTo>
                <a:cubicBezTo>
                  <a:pt x="171" y="102"/>
                  <a:pt x="171" y="100"/>
                  <a:pt x="171" y="98"/>
                </a:cubicBezTo>
                <a:cubicBezTo>
                  <a:pt x="170" y="98"/>
                  <a:pt x="169" y="98"/>
                  <a:pt x="169" y="99"/>
                </a:cubicBezTo>
                <a:cubicBezTo>
                  <a:pt x="169" y="102"/>
                  <a:pt x="169" y="105"/>
                  <a:pt x="168" y="107"/>
                </a:cubicBezTo>
                <a:close/>
                <a:moveTo>
                  <a:pt x="15" y="44"/>
                </a:moveTo>
                <a:cubicBezTo>
                  <a:pt x="15" y="44"/>
                  <a:pt x="15" y="44"/>
                  <a:pt x="16" y="44"/>
                </a:cubicBezTo>
                <a:cubicBezTo>
                  <a:pt x="17" y="42"/>
                  <a:pt x="18" y="40"/>
                  <a:pt x="19" y="39"/>
                </a:cubicBezTo>
                <a:cubicBezTo>
                  <a:pt x="20" y="37"/>
                  <a:pt x="19" y="36"/>
                  <a:pt x="19" y="34"/>
                </a:cubicBezTo>
                <a:cubicBezTo>
                  <a:pt x="18" y="36"/>
                  <a:pt x="16" y="37"/>
                  <a:pt x="15" y="39"/>
                </a:cubicBezTo>
                <a:cubicBezTo>
                  <a:pt x="15" y="39"/>
                  <a:pt x="15" y="39"/>
                  <a:pt x="15" y="39"/>
                </a:cubicBezTo>
                <a:cubicBezTo>
                  <a:pt x="15" y="41"/>
                  <a:pt x="15" y="42"/>
                  <a:pt x="15" y="44"/>
                </a:cubicBezTo>
                <a:close/>
                <a:moveTo>
                  <a:pt x="183" y="75"/>
                </a:moveTo>
                <a:cubicBezTo>
                  <a:pt x="183" y="73"/>
                  <a:pt x="183" y="70"/>
                  <a:pt x="183" y="67"/>
                </a:cubicBezTo>
                <a:cubicBezTo>
                  <a:pt x="182" y="67"/>
                  <a:pt x="181" y="68"/>
                  <a:pt x="181" y="68"/>
                </a:cubicBezTo>
                <a:cubicBezTo>
                  <a:pt x="181" y="71"/>
                  <a:pt x="181" y="73"/>
                  <a:pt x="182" y="76"/>
                </a:cubicBezTo>
                <a:cubicBezTo>
                  <a:pt x="182" y="76"/>
                  <a:pt x="183" y="76"/>
                  <a:pt x="183" y="75"/>
                </a:cubicBezTo>
                <a:close/>
                <a:moveTo>
                  <a:pt x="35" y="44"/>
                </a:moveTo>
                <a:cubicBezTo>
                  <a:pt x="35" y="44"/>
                  <a:pt x="35" y="44"/>
                  <a:pt x="36" y="44"/>
                </a:cubicBezTo>
                <a:cubicBezTo>
                  <a:pt x="37" y="43"/>
                  <a:pt x="39" y="43"/>
                  <a:pt x="41" y="43"/>
                </a:cubicBezTo>
                <a:cubicBezTo>
                  <a:pt x="41" y="41"/>
                  <a:pt x="41" y="38"/>
                  <a:pt x="41" y="37"/>
                </a:cubicBezTo>
                <a:cubicBezTo>
                  <a:pt x="39" y="39"/>
                  <a:pt x="37" y="41"/>
                  <a:pt x="35" y="44"/>
                </a:cubicBezTo>
                <a:close/>
                <a:moveTo>
                  <a:pt x="63" y="64"/>
                </a:moveTo>
                <a:cubicBezTo>
                  <a:pt x="62" y="63"/>
                  <a:pt x="62" y="64"/>
                  <a:pt x="61" y="64"/>
                </a:cubicBezTo>
                <a:cubicBezTo>
                  <a:pt x="60" y="65"/>
                  <a:pt x="59" y="67"/>
                  <a:pt x="58" y="68"/>
                </a:cubicBezTo>
                <a:cubicBezTo>
                  <a:pt x="57" y="69"/>
                  <a:pt x="57" y="70"/>
                  <a:pt x="57" y="71"/>
                </a:cubicBezTo>
                <a:cubicBezTo>
                  <a:pt x="58" y="72"/>
                  <a:pt x="58" y="71"/>
                  <a:pt x="59" y="71"/>
                </a:cubicBezTo>
                <a:cubicBezTo>
                  <a:pt x="60" y="69"/>
                  <a:pt x="61" y="68"/>
                  <a:pt x="63" y="66"/>
                </a:cubicBezTo>
                <a:cubicBezTo>
                  <a:pt x="63" y="65"/>
                  <a:pt x="64" y="65"/>
                  <a:pt x="63" y="64"/>
                </a:cubicBezTo>
                <a:close/>
                <a:moveTo>
                  <a:pt x="94" y="199"/>
                </a:moveTo>
                <a:cubicBezTo>
                  <a:pt x="96" y="199"/>
                  <a:pt x="99" y="199"/>
                  <a:pt x="101" y="198"/>
                </a:cubicBezTo>
                <a:cubicBezTo>
                  <a:pt x="101" y="197"/>
                  <a:pt x="101" y="196"/>
                  <a:pt x="101" y="196"/>
                </a:cubicBezTo>
                <a:cubicBezTo>
                  <a:pt x="99" y="196"/>
                  <a:pt x="96" y="196"/>
                  <a:pt x="94" y="196"/>
                </a:cubicBezTo>
                <a:cubicBezTo>
                  <a:pt x="94" y="197"/>
                  <a:pt x="94" y="198"/>
                  <a:pt x="94" y="199"/>
                </a:cubicBezTo>
                <a:close/>
                <a:moveTo>
                  <a:pt x="99" y="79"/>
                </a:moveTo>
                <a:cubicBezTo>
                  <a:pt x="99" y="79"/>
                  <a:pt x="100" y="79"/>
                  <a:pt x="100" y="78"/>
                </a:cubicBezTo>
                <a:cubicBezTo>
                  <a:pt x="100" y="78"/>
                  <a:pt x="100" y="78"/>
                  <a:pt x="100" y="77"/>
                </a:cubicBezTo>
                <a:cubicBezTo>
                  <a:pt x="100" y="76"/>
                  <a:pt x="100" y="75"/>
                  <a:pt x="100" y="73"/>
                </a:cubicBezTo>
                <a:cubicBezTo>
                  <a:pt x="98" y="74"/>
                  <a:pt x="97" y="74"/>
                  <a:pt x="96" y="75"/>
                </a:cubicBezTo>
                <a:cubicBezTo>
                  <a:pt x="95" y="76"/>
                  <a:pt x="95" y="77"/>
                  <a:pt x="97" y="77"/>
                </a:cubicBezTo>
                <a:cubicBezTo>
                  <a:pt x="97" y="78"/>
                  <a:pt x="98" y="79"/>
                  <a:pt x="99" y="79"/>
                </a:cubicBezTo>
                <a:close/>
                <a:moveTo>
                  <a:pt x="130" y="75"/>
                </a:moveTo>
                <a:cubicBezTo>
                  <a:pt x="130" y="74"/>
                  <a:pt x="131" y="74"/>
                  <a:pt x="131" y="74"/>
                </a:cubicBezTo>
                <a:cubicBezTo>
                  <a:pt x="132" y="73"/>
                  <a:pt x="133" y="72"/>
                  <a:pt x="134" y="71"/>
                </a:cubicBezTo>
                <a:cubicBezTo>
                  <a:pt x="136" y="70"/>
                  <a:pt x="136" y="70"/>
                  <a:pt x="135" y="68"/>
                </a:cubicBezTo>
                <a:cubicBezTo>
                  <a:pt x="135" y="68"/>
                  <a:pt x="135" y="68"/>
                  <a:pt x="135" y="68"/>
                </a:cubicBezTo>
                <a:cubicBezTo>
                  <a:pt x="135" y="68"/>
                  <a:pt x="135" y="68"/>
                  <a:pt x="135" y="68"/>
                </a:cubicBezTo>
                <a:cubicBezTo>
                  <a:pt x="134" y="68"/>
                  <a:pt x="133" y="69"/>
                  <a:pt x="132" y="70"/>
                </a:cubicBezTo>
                <a:cubicBezTo>
                  <a:pt x="129" y="71"/>
                  <a:pt x="129" y="71"/>
                  <a:pt x="130" y="75"/>
                </a:cubicBezTo>
                <a:close/>
                <a:moveTo>
                  <a:pt x="153" y="91"/>
                </a:moveTo>
                <a:cubicBezTo>
                  <a:pt x="153" y="91"/>
                  <a:pt x="153" y="91"/>
                  <a:pt x="153" y="90"/>
                </a:cubicBezTo>
                <a:cubicBezTo>
                  <a:pt x="152" y="91"/>
                  <a:pt x="152" y="91"/>
                  <a:pt x="152" y="91"/>
                </a:cubicBezTo>
                <a:cubicBezTo>
                  <a:pt x="150" y="92"/>
                  <a:pt x="149" y="93"/>
                  <a:pt x="147" y="95"/>
                </a:cubicBezTo>
                <a:cubicBezTo>
                  <a:pt x="147" y="95"/>
                  <a:pt x="147" y="95"/>
                  <a:pt x="147" y="95"/>
                </a:cubicBezTo>
                <a:cubicBezTo>
                  <a:pt x="147" y="97"/>
                  <a:pt x="147" y="98"/>
                  <a:pt x="147" y="100"/>
                </a:cubicBezTo>
                <a:cubicBezTo>
                  <a:pt x="149" y="97"/>
                  <a:pt x="151" y="94"/>
                  <a:pt x="153" y="91"/>
                </a:cubicBezTo>
                <a:close/>
                <a:moveTo>
                  <a:pt x="78" y="61"/>
                </a:moveTo>
                <a:cubicBezTo>
                  <a:pt x="77" y="61"/>
                  <a:pt x="77" y="61"/>
                  <a:pt x="77" y="61"/>
                </a:cubicBezTo>
                <a:cubicBezTo>
                  <a:pt x="75" y="61"/>
                  <a:pt x="73" y="62"/>
                  <a:pt x="71" y="62"/>
                </a:cubicBezTo>
                <a:cubicBezTo>
                  <a:pt x="71" y="64"/>
                  <a:pt x="71" y="66"/>
                  <a:pt x="71" y="68"/>
                </a:cubicBezTo>
                <a:cubicBezTo>
                  <a:pt x="74" y="66"/>
                  <a:pt x="76" y="63"/>
                  <a:pt x="78" y="61"/>
                </a:cubicBezTo>
                <a:close/>
                <a:moveTo>
                  <a:pt x="50" y="62"/>
                </a:moveTo>
                <a:cubicBezTo>
                  <a:pt x="50" y="62"/>
                  <a:pt x="51" y="61"/>
                  <a:pt x="51" y="61"/>
                </a:cubicBezTo>
                <a:cubicBezTo>
                  <a:pt x="52" y="60"/>
                  <a:pt x="52" y="59"/>
                  <a:pt x="53" y="59"/>
                </a:cubicBezTo>
                <a:cubicBezTo>
                  <a:pt x="54" y="57"/>
                  <a:pt x="54" y="56"/>
                  <a:pt x="54" y="54"/>
                </a:cubicBezTo>
                <a:cubicBezTo>
                  <a:pt x="53" y="55"/>
                  <a:pt x="52" y="56"/>
                  <a:pt x="51" y="57"/>
                </a:cubicBezTo>
                <a:cubicBezTo>
                  <a:pt x="49" y="59"/>
                  <a:pt x="49" y="59"/>
                  <a:pt x="50" y="62"/>
                </a:cubicBezTo>
                <a:close/>
                <a:moveTo>
                  <a:pt x="28" y="81"/>
                </a:moveTo>
                <a:cubicBezTo>
                  <a:pt x="26" y="82"/>
                  <a:pt x="25" y="82"/>
                  <a:pt x="26" y="84"/>
                </a:cubicBezTo>
                <a:cubicBezTo>
                  <a:pt x="26" y="85"/>
                  <a:pt x="26" y="85"/>
                  <a:pt x="26" y="85"/>
                </a:cubicBezTo>
                <a:cubicBezTo>
                  <a:pt x="26" y="87"/>
                  <a:pt x="26" y="89"/>
                  <a:pt x="26" y="91"/>
                </a:cubicBezTo>
                <a:cubicBezTo>
                  <a:pt x="27" y="90"/>
                  <a:pt x="28" y="90"/>
                  <a:pt x="28" y="88"/>
                </a:cubicBezTo>
                <a:cubicBezTo>
                  <a:pt x="28" y="86"/>
                  <a:pt x="28" y="83"/>
                  <a:pt x="28" y="81"/>
                </a:cubicBezTo>
                <a:close/>
                <a:moveTo>
                  <a:pt x="122" y="73"/>
                </a:moveTo>
                <a:cubicBezTo>
                  <a:pt x="124" y="72"/>
                  <a:pt x="125" y="71"/>
                  <a:pt x="127" y="70"/>
                </a:cubicBezTo>
                <a:cubicBezTo>
                  <a:pt x="127" y="70"/>
                  <a:pt x="127" y="70"/>
                  <a:pt x="127" y="69"/>
                </a:cubicBezTo>
                <a:cubicBezTo>
                  <a:pt x="127" y="68"/>
                  <a:pt x="127" y="67"/>
                  <a:pt x="127" y="66"/>
                </a:cubicBezTo>
                <a:cubicBezTo>
                  <a:pt x="126" y="66"/>
                  <a:pt x="126" y="66"/>
                  <a:pt x="126" y="66"/>
                </a:cubicBezTo>
                <a:cubicBezTo>
                  <a:pt x="125" y="67"/>
                  <a:pt x="124" y="69"/>
                  <a:pt x="123" y="69"/>
                </a:cubicBezTo>
                <a:cubicBezTo>
                  <a:pt x="122" y="70"/>
                  <a:pt x="122" y="71"/>
                  <a:pt x="122" y="72"/>
                </a:cubicBezTo>
                <a:cubicBezTo>
                  <a:pt x="122" y="72"/>
                  <a:pt x="122" y="73"/>
                  <a:pt x="122" y="73"/>
                </a:cubicBezTo>
                <a:close/>
                <a:moveTo>
                  <a:pt x="62" y="134"/>
                </a:moveTo>
                <a:cubicBezTo>
                  <a:pt x="61" y="134"/>
                  <a:pt x="59" y="134"/>
                  <a:pt x="58" y="134"/>
                </a:cubicBezTo>
                <a:cubicBezTo>
                  <a:pt x="57" y="137"/>
                  <a:pt x="56" y="139"/>
                  <a:pt x="56" y="142"/>
                </a:cubicBezTo>
                <a:cubicBezTo>
                  <a:pt x="56" y="142"/>
                  <a:pt x="56" y="142"/>
                  <a:pt x="56" y="142"/>
                </a:cubicBezTo>
                <a:cubicBezTo>
                  <a:pt x="58" y="139"/>
                  <a:pt x="60" y="137"/>
                  <a:pt x="62" y="134"/>
                </a:cubicBezTo>
                <a:close/>
                <a:moveTo>
                  <a:pt x="59" y="113"/>
                </a:moveTo>
                <a:cubicBezTo>
                  <a:pt x="59" y="113"/>
                  <a:pt x="59" y="113"/>
                  <a:pt x="59" y="113"/>
                </a:cubicBezTo>
                <a:cubicBezTo>
                  <a:pt x="58" y="113"/>
                  <a:pt x="57" y="114"/>
                  <a:pt x="55" y="114"/>
                </a:cubicBezTo>
                <a:cubicBezTo>
                  <a:pt x="53" y="114"/>
                  <a:pt x="52" y="116"/>
                  <a:pt x="51" y="117"/>
                </a:cubicBezTo>
                <a:cubicBezTo>
                  <a:pt x="53" y="117"/>
                  <a:pt x="54" y="117"/>
                  <a:pt x="56" y="117"/>
                </a:cubicBezTo>
                <a:cubicBezTo>
                  <a:pt x="56" y="117"/>
                  <a:pt x="57" y="117"/>
                  <a:pt x="57" y="117"/>
                </a:cubicBezTo>
                <a:cubicBezTo>
                  <a:pt x="58" y="116"/>
                  <a:pt x="59" y="115"/>
                  <a:pt x="59" y="113"/>
                </a:cubicBezTo>
                <a:close/>
                <a:moveTo>
                  <a:pt x="69" y="50"/>
                </a:moveTo>
                <a:cubicBezTo>
                  <a:pt x="67" y="50"/>
                  <a:pt x="66" y="50"/>
                  <a:pt x="64" y="50"/>
                </a:cubicBezTo>
                <a:cubicBezTo>
                  <a:pt x="65" y="52"/>
                  <a:pt x="65" y="54"/>
                  <a:pt x="65" y="57"/>
                </a:cubicBezTo>
                <a:cubicBezTo>
                  <a:pt x="66" y="55"/>
                  <a:pt x="67" y="54"/>
                  <a:pt x="68" y="53"/>
                </a:cubicBezTo>
                <a:cubicBezTo>
                  <a:pt x="69" y="53"/>
                  <a:pt x="69" y="53"/>
                  <a:pt x="69" y="52"/>
                </a:cubicBezTo>
                <a:cubicBezTo>
                  <a:pt x="69" y="52"/>
                  <a:pt x="69" y="51"/>
                  <a:pt x="69" y="50"/>
                </a:cubicBezTo>
                <a:close/>
                <a:moveTo>
                  <a:pt x="59" y="120"/>
                </a:moveTo>
                <a:cubicBezTo>
                  <a:pt x="58" y="120"/>
                  <a:pt x="57" y="120"/>
                  <a:pt x="57" y="121"/>
                </a:cubicBezTo>
                <a:cubicBezTo>
                  <a:pt x="56" y="123"/>
                  <a:pt x="54" y="125"/>
                  <a:pt x="53" y="127"/>
                </a:cubicBezTo>
                <a:cubicBezTo>
                  <a:pt x="53" y="127"/>
                  <a:pt x="52" y="127"/>
                  <a:pt x="52" y="128"/>
                </a:cubicBezTo>
                <a:cubicBezTo>
                  <a:pt x="54" y="128"/>
                  <a:pt x="55" y="128"/>
                  <a:pt x="55" y="127"/>
                </a:cubicBezTo>
                <a:cubicBezTo>
                  <a:pt x="57" y="125"/>
                  <a:pt x="59" y="123"/>
                  <a:pt x="59" y="120"/>
                </a:cubicBezTo>
                <a:close/>
                <a:moveTo>
                  <a:pt x="193" y="60"/>
                </a:moveTo>
                <a:cubicBezTo>
                  <a:pt x="192" y="61"/>
                  <a:pt x="192" y="61"/>
                  <a:pt x="192" y="62"/>
                </a:cubicBezTo>
                <a:cubicBezTo>
                  <a:pt x="192" y="64"/>
                  <a:pt x="192" y="66"/>
                  <a:pt x="192" y="68"/>
                </a:cubicBezTo>
                <a:cubicBezTo>
                  <a:pt x="192" y="69"/>
                  <a:pt x="192" y="69"/>
                  <a:pt x="192" y="70"/>
                </a:cubicBezTo>
                <a:cubicBezTo>
                  <a:pt x="192" y="70"/>
                  <a:pt x="193" y="70"/>
                  <a:pt x="193" y="70"/>
                </a:cubicBezTo>
                <a:cubicBezTo>
                  <a:pt x="194" y="70"/>
                  <a:pt x="194" y="70"/>
                  <a:pt x="194" y="70"/>
                </a:cubicBezTo>
                <a:cubicBezTo>
                  <a:pt x="194" y="67"/>
                  <a:pt x="194" y="64"/>
                  <a:pt x="194" y="62"/>
                </a:cubicBezTo>
                <a:cubicBezTo>
                  <a:pt x="194" y="61"/>
                  <a:pt x="193" y="61"/>
                  <a:pt x="193" y="60"/>
                </a:cubicBezTo>
                <a:close/>
                <a:moveTo>
                  <a:pt x="183" y="45"/>
                </a:moveTo>
                <a:cubicBezTo>
                  <a:pt x="183" y="43"/>
                  <a:pt x="183" y="40"/>
                  <a:pt x="183" y="37"/>
                </a:cubicBezTo>
                <a:cubicBezTo>
                  <a:pt x="182" y="38"/>
                  <a:pt x="182" y="38"/>
                  <a:pt x="182" y="39"/>
                </a:cubicBezTo>
                <a:cubicBezTo>
                  <a:pt x="181" y="41"/>
                  <a:pt x="181" y="43"/>
                  <a:pt x="181" y="45"/>
                </a:cubicBezTo>
                <a:cubicBezTo>
                  <a:pt x="181" y="46"/>
                  <a:pt x="181" y="46"/>
                  <a:pt x="181" y="46"/>
                </a:cubicBezTo>
                <a:cubicBezTo>
                  <a:pt x="182" y="46"/>
                  <a:pt x="183" y="46"/>
                  <a:pt x="183" y="45"/>
                </a:cubicBezTo>
                <a:close/>
                <a:moveTo>
                  <a:pt x="30" y="212"/>
                </a:moveTo>
                <a:cubicBezTo>
                  <a:pt x="35" y="216"/>
                  <a:pt x="40" y="219"/>
                  <a:pt x="45" y="222"/>
                </a:cubicBezTo>
                <a:cubicBezTo>
                  <a:pt x="45" y="222"/>
                  <a:pt x="45" y="221"/>
                  <a:pt x="44" y="221"/>
                </a:cubicBezTo>
                <a:cubicBezTo>
                  <a:pt x="43" y="221"/>
                  <a:pt x="43" y="220"/>
                  <a:pt x="43" y="220"/>
                </a:cubicBezTo>
                <a:cubicBezTo>
                  <a:pt x="42" y="219"/>
                  <a:pt x="42" y="218"/>
                  <a:pt x="41" y="218"/>
                </a:cubicBezTo>
                <a:cubicBezTo>
                  <a:pt x="40" y="217"/>
                  <a:pt x="39" y="217"/>
                  <a:pt x="38" y="216"/>
                </a:cubicBezTo>
                <a:cubicBezTo>
                  <a:pt x="35" y="215"/>
                  <a:pt x="33" y="213"/>
                  <a:pt x="30" y="212"/>
                </a:cubicBezTo>
                <a:close/>
                <a:moveTo>
                  <a:pt x="83" y="30"/>
                </a:moveTo>
                <a:cubicBezTo>
                  <a:pt x="83" y="31"/>
                  <a:pt x="83" y="31"/>
                  <a:pt x="83" y="31"/>
                </a:cubicBezTo>
                <a:cubicBezTo>
                  <a:pt x="85" y="31"/>
                  <a:pt x="87" y="31"/>
                  <a:pt x="88" y="32"/>
                </a:cubicBezTo>
                <a:cubicBezTo>
                  <a:pt x="90" y="32"/>
                  <a:pt x="91" y="32"/>
                  <a:pt x="92" y="30"/>
                </a:cubicBezTo>
                <a:cubicBezTo>
                  <a:pt x="92" y="30"/>
                  <a:pt x="92" y="30"/>
                  <a:pt x="92" y="30"/>
                </a:cubicBezTo>
                <a:cubicBezTo>
                  <a:pt x="92" y="30"/>
                  <a:pt x="92" y="29"/>
                  <a:pt x="92" y="29"/>
                </a:cubicBezTo>
                <a:cubicBezTo>
                  <a:pt x="90" y="29"/>
                  <a:pt x="87" y="29"/>
                  <a:pt x="84" y="30"/>
                </a:cubicBezTo>
                <a:cubicBezTo>
                  <a:pt x="84" y="30"/>
                  <a:pt x="83" y="30"/>
                  <a:pt x="83" y="30"/>
                </a:cubicBezTo>
                <a:close/>
                <a:moveTo>
                  <a:pt x="49" y="120"/>
                </a:moveTo>
                <a:cubicBezTo>
                  <a:pt x="49" y="122"/>
                  <a:pt x="49" y="124"/>
                  <a:pt x="50" y="126"/>
                </a:cubicBezTo>
                <a:cubicBezTo>
                  <a:pt x="51" y="125"/>
                  <a:pt x="54" y="121"/>
                  <a:pt x="54" y="120"/>
                </a:cubicBezTo>
                <a:cubicBezTo>
                  <a:pt x="53" y="120"/>
                  <a:pt x="51" y="120"/>
                  <a:pt x="49" y="120"/>
                </a:cubicBezTo>
                <a:close/>
                <a:moveTo>
                  <a:pt x="105" y="26"/>
                </a:moveTo>
                <a:cubicBezTo>
                  <a:pt x="105" y="26"/>
                  <a:pt x="104" y="26"/>
                  <a:pt x="104" y="26"/>
                </a:cubicBezTo>
                <a:cubicBezTo>
                  <a:pt x="102" y="28"/>
                  <a:pt x="100" y="30"/>
                  <a:pt x="98" y="32"/>
                </a:cubicBezTo>
                <a:cubicBezTo>
                  <a:pt x="98" y="33"/>
                  <a:pt x="97" y="33"/>
                  <a:pt x="98" y="33"/>
                </a:cubicBezTo>
                <a:cubicBezTo>
                  <a:pt x="100" y="32"/>
                  <a:pt x="103" y="30"/>
                  <a:pt x="106" y="28"/>
                </a:cubicBezTo>
                <a:cubicBezTo>
                  <a:pt x="106" y="27"/>
                  <a:pt x="105" y="27"/>
                  <a:pt x="105" y="26"/>
                </a:cubicBezTo>
                <a:close/>
                <a:moveTo>
                  <a:pt x="163" y="60"/>
                </a:moveTo>
                <a:cubicBezTo>
                  <a:pt x="163" y="60"/>
                  <a:pt x="163" y="61"/>
                  <a:pt x="163" y="60"/>
                </a:cubicBezTo>
                <a:cubicBezTo>
                  <a:pt x="165" y="60"/>
                  <a:pt x="166" y="59"/>
                  <a:pt x="168" y="58"/>
                </a:cubicBezTo>
                <a:cubicBezTo>
                  <a:pt x="168" y="57"/>
                  <a:pt x="167" y="56"/>
                  <a:pt x="167" y="55"/>
                </a:cubicBezTo>
                <a:cubicBezTo>
                  <a:pt x="166" y="55"/>
                  <a:pt x="165" y="56"/>
                  <a:pt x="164" y="56"/>
                </a:cubicBezTo>
                <a:cubicBezTo>
                  <a:pt x="163" y="56"/>
                  <a:pt x="163" y="57"/>
                  <a:pt x="163" y="57"/>
                </a:cubicBezTo>
                <a:cubicBezTo>
                  <a:pt x="163" y="58"/>
                  <a:pt x="163" y="59"/>
                  <a:pt x="163" y="60"/>
                </a:cubicBezTo>
                <a:close/>
                <a:moveTo>
                  <a:pt x="81" y="37"/>
                </a:moveTo>
                <a:cubicBezTo>
                  <a:pt x="84" y="37"/>
                  <a:pt x="86" y="37"/>
                  <a:pt x="87" y="34"/>
                </a:cubicBezTo>
                <a:cubicBezTo>
                  <a:pt x="85" y="34"/>
                  <a:pt x="83" y="34"/>
                  <a:pt x="81" y="33"/>
                </a:cubicBezTo>
                <a:cubicBezTo>
                  <a:pt x="81" y="35"/>
                  <a:pt x="81" y="36"/>
                  <a:pt x="81" y="37"/>
                </a:cubicBezTo>
                <a:close/>
                <a:moveTo>
                  <a:pt x="162" y="120"/>
                </a:moveTo>
                <a:cubicBezTo>
                  <a:pt x="161" y="120"/>
                  <a:pt x="161" y="120"/>
                  <a:pt x="160" y="121"/>
                </a:cubicBezTo>
                <a:cubicBezTo>
                  <a:pt x="158" y="121"/>
                  <a:pt x="157" y="122"/>
                  <a:pt x="156" y="123"/>
                </a:cubicBezTo>
                <a:cubicBezTo>
                  <a:pt x="154" y="124"/>
                  <a:pt x="154" y="124"/>
                  <a:pt x="154" y="126"/>
                </a:cubicBezTo>
                <a:cubicBezTo>
                  <a:pt x="155" y="126"/>
                  <a:pt x="155" y="125"/>
                  <a:pt x="155" y="125"/>
                </a:cubicBezTo>
                <a:cubicBezTo>
                  <a:pt x="157" y="124"/>
                  <a:pt x="158" y="124"/>
                  <a:pt x="159" y="123"/>
                </a:cubicBezTo>
                <a:cubicBezTo>
                  <a:pt x="160" y="123"/>
                  <a:pt x="160" y="122"/>
                  <a:pt x="161" y="123"/>
                </a:cubicBezTo>
                <a:cubicBezTo>
                  <a:pt x="161" y="123"/>
                  <a:pt x="162" y="123"/>
                  <a:pt x="162" y="123"/>
                </a:cubicBezTo>
                <a:cubicBezTo>
                  <a:pt x="162" y="123"/>
                  <a:pt x="162" y="122"/>
                  <a:pt x="162" y="120"/>
                </a:cubicBezTo>
                <a:close/>
                <a:moveTo>
                  <a:pt x="13" y="16"/>
                </a:moveTo>
                <a:cubicBezTo>
                  <a:pt x="16" y="14"/>
                  <a:pt x="18" y="11"/>
                  <a:pt x="20" y="8"/>
                </a:cubicBezTo>
                <a:cubicBezTo>
                  <a:pt x="19" y="8"/>
                  <a:pt x="18" y="8"/>
                  <a:pt x="17" y="8"/>
                </a:cubicBezTo>
                <a:cubicBezTo>
                  <a:pt x="17" y="10"/>
                  <a:pt x="17" y="11"/>
                  <a:pt x="15" y="11"/>
                </a:cubicBezTo>
                <a:cubicBezTo>
                  <a:pt x="14" y="12"/>
                  <a:pt x="14" y="13"/>
                  <a:pt x="13" y="13"/>
                </a:cubicBezTo>
                <a:cubicBezTo>
                  <a:pt x="13" y="14"/>
                  <a:pt x="13" y="15"/>
                  <a:pt x="13" y="16"/>
                </a:cubicBezTo>
                <a:close/>
                <a:moveTo>
                  <a:pt x="62" y="145"/>
                </a:moveTo>
                <a:cubicBezTo>
                  <a:pt x="59" y="144"/>
                  <a:pt x="58" y="146"/>
                  <a:pt x="56" y="148"/>
                </a:cubicBezTo>
                <a:cubicBezTo>
                  <a:pt x="58" y="148"/>
                  <a:pt x="60" y="148"/>
                  <a:pt x="63" y="148"/>
                </a:cubicBezTo>
                <a:cubicBezTo>
                  <a:pt x="62" y="147"/>
                  <a:pt x="62" y="146"/>
                  <a:pt x="62" y="145"/>
                </a:cubicBezTo>
                <a:close/>
                <a:moveTo>
                  <a:pt x="63" y="103"/>
                </a:moveTo>
                <a:cubicBezTo>
                  <a:pt x="61" y="104"/>
                  <a:pt x="57" y="110"/>
                  <a:pt x="56" y="111"/>
                </a:cubicBezTo>
                <a:cubicBezTo>
                  <a:pt x="58" y="111"/>
                  <a:pt x="59" y="110"/>
                  <a:pt x="60" y="110"/>
                </a:cubicBezTo>
                <a:cubicBezTo>
                  <a:pt x="61" y="110"/>
                  <a:pt x="62" y="109"/>
                  <a:pt x="61" y="109"/>
                </a:cubicBezTo>
                <a:cubicBezTo>
                  <a:pt x="61" y="108"/>
                  <a:pt x="62" y="107"/>
                  <a:pt x="62" y="106"/>
                </a:cubicBezTo>
                <a:cubicBezTo>
                  <a:pt x="62" y="105"/>
                  <a:pt x="63" y="104"/>
                  <a:pt x="63" y="103"/>
                </a:cubicBezTo>
                <a:close/>
                <a:moveTo>
                  <a:pt x="23" y="19"/>
                </a:moveTo>
                <a:cubicBezTo>
                  <a:pt x="23" y="19"/>
                  <a:pt x="23" y="18"/>
                  <a:pt x="23" y="18"/>
                </a:cubicBezTo>
                <a:cubicBezTo>
                  <a:pt x="22" y="19"/>
                  <a:pt x="22" y="19"/>
                  <a:pt x="22" y="20"/>
                </a:cubicBezTo>
                <a:cubicBezTo>
                  <a:pt x="19" y="22"/>
                  <a:pt x="17" y="25"/>
                  <a:pt x="15" y="27"/>
                </a:cubicBezTo>
                <a:cubicBezTo>
                  <a:pt x="14" y="28"/>
                  <a:pt x="14" y="30"/>
                  <a:pt x="14" y="31"/>
                </a:cubicBezTo>
                <a:cubicBezTo>
                  <a:pt x="14" y="31"/>
                  <a:pt x="14" y="31"/>
                  <a:pt x="14" y="31"/>
                </a:cubicBezTo>
                <a:cubicBezTo>
                  <a:pt x="16" y="29"/>
                  <a:pt x="18" y="26"/>
                  <a:pt x="19" y="23"/>
                </a:cubicBezTo>
                <a:cubicBezTo>
                  <a:pt x="20" y="23"/>
                  <a:pt x="20" y="23"/>
                  <a:pt x="20" y="22"/>
                </a:cubicBezTo>
                <a:cubicBezTo>
                  <a:pt x="21" y="21"/>
                  <a:pt x="22" y="20"/>
                  <a:pt x="23" y="19"/>
                </a:cubicBezTo>
                <a:close/>
                <a:moveTo>
                  <a:pt x="130" y="88"/>
                </a:moveTo>
                <a:cubicBezTo>
                  <a:pt x="130" y="88"/>
                  <a:pt x="130" y="88"/>
                  <a:pt x="130" y="88"/>
                </a:cubicBezTo>
                <a:cubicBezTo>
                  <a:pt x="133" y="85"/>
                  <a:pt x="135" y="82"/>
                  <a:pt x="137" y="78"/>
                </a:cubicBezTo>
                <a:cubicBezTo>
                  <a:pt x="137" y="78"/>
                  <a:pt x="137" y="78"/>
                  <a:pt x="137" y="78"/>
                </a:cubicBezTo>
                <a:cubicBezTo>
                  <a:pt x="137" y="78"/>
                  <a:pt x="137" y="78"/>
                  <a:pt x="137" y="78"/>
                </a:cubicBezTo>
                <a:cubicBezTo>
                  <a:pt x="135" y="80"/>
                  <a:pt x="133" y="82"/>
                  <a:pt x="130" y="84"/>
                </a:cubicBezTo>
                <a:cubicBezTo>
                  <a:pt x="130" y="84"/>
                  <a:pt x="130" y="85"/>
                  <a:pt x="130" y="85"/>
                </a:cubicBezTo>
                <a:cubicBezTo>
                  <a:pt x="130" y="86"/>
                  <a:pt x="130" y="87"/>
                  <a:pt x="130" y="88"/>
                </a:cubicBezTo>
                <a:close/>
                <a:moveTo>
                  <a:pt x="47" y="42"/>
                </a:moveTo>
                <a:cubicBezTo>
                  <a:pt x="47" y="42"/>
                  <a:pt x="48" y="42"/>
                  <a:pt x="49" y="42"/>
                </a:cubicBezTo>
                <a:cubicBezTo>
                  <a:pt x="49" y="42"/>
                  <a:pt x="50" y="41"/>
                  <a:pt x="50" y="41"/>
                </a:cubicBezTo>
                <a:cubicBezTo>
                  <a:pt x="51" y="40"/>
                  <a:pt x="52" y="39"/>
                  <a:pt x="53" y="37"/>
                </a:cubicBezTo>
                <a:cubicBezTo>
                  <a:pt x="54" y="37"/>
                  <a:pt x="54" y="36"/>
                  <a:pt x="54" y="35"/>
                </a:cubicBezTo>
                <a:cubicBezTo>
                  <a:pt x="51" y="37"/>
                  <a:pt x="49" y="40"/>
                  <a:pt x="47" y="42"/>
                </a:cubicBezTo>
                <a:close/>
                <a:moveTo>
                  <a:pt x="28" y="20"/>
                </a:moveTo>
                <a:cubicBezTo>
                  <a:pt x="29" y="19"/>
                  <a:pt x="30" y="18"/>
                  <a:pt x="31" y="17"/>
                </a:cubicBezTo>
                <a:cubicBezTo>
                  <a:pt x="32" y="16"/>
                  <a:pt x="33" y="15"/>
                  <a:pt x="34" y="14"/>
                </a:cubicBezTo>
                <a:cubicBezTo>
                  <a:pt x="32" y="14"/>
                  <a:pt x="31" y="13"/>
                  <a:pt x="30" y="13"/>
                </a:cubicBezTo>
                <a:cubicBezTo>
                  <a:pt x="28" y="15"/>
                  <a:pt x="28" y="17"/>
                  <a:pt x="28" y="20"/>
                </a:cubicBezTo>
                <a:close/>
                <a:moveTo>
                  <a:pt x="130" y="156"/>
                </a:moveTo>
                <a:cubicBezTo>
                  <a:pt x="129" y="157"/>
                  <a:pt x="128" y="158"/>
                  <a:pt x="127" y="159"/>
                </a:cubicBezTo>
                <a:cubicBezTo>
                  <a:pt x="126" y="160"/>
                  <a:pt x="125" y="161"/>
                  <a:pt x="124" y="162"/>
                </a:cubicBezTo>
                <a:cubicBezTo>
                  <a:pt x="124" y="163"/>
                  <a:pt x="122" y="163"/>
                  <a:pt x="122" y="165"/>
                </a:cubicBezTo>
                <a:cubicBezTo>
                  <a:pt x="125" y="163"/>
                  <a:pt x="128" y="161"/>
                  <a:pt x="130" y="159"/>
                </a:cubicBezTo>
                <a:cubicBezTo>
                  <a:pt x="131" y="159"/>
                  <a:pt x="131" y="158"/>
                  <a:pt x="131" y="158"/>
                </a:cubicBezTo>
                <a:cubicBezTo>
                  <a:pt x="131" y="157"/>
                  <a:pt x="131" y="157"/>
                  <a:pt x="130" y="156"/>
                </a:cubicBezTo>
                <a:close/>
                <a:moveTo>
                  <a:pt x="51" y="71"/>
                </a:moveTo>
                <a:cubicBezTo>
                  <a:pt x="52" y="70"/>
                  <a:pt x="53" y="69"/>
                  <a:pt x="54" y="68"/>
                </a:cubicBezTo>
                <a:cubicBezTo>
                  <a:pt x="54" y="68"/>
                  <a:pt x="54" y="68"/>
                  <a:pt x="54" y="68"/>
                </a:cubicBezTo>
                <a:cubicBezTo>
                  <a:pt x="54" y="67"/>
                  <a:pt x="54" y="66"/>
                  <a:pt x="54" y="65"/>
                </a:cubicBezTo>
                <a:cubicBezTo>
                  <a:pt x="53" y="65"/>
                  <a:pt x="52" y="65"/>
                  <a:pt x="51" y="66"/>
                </a:cubicBezTo>
                <a:cubicBezTo>
                  <a:pt x="50" y="66"/>
                  <a:pt x="50" y="66"/>
                  <a:pt x="50" y="67"/>
                </a:cubicBezTo>
                <a:cubicBezTo>
                  <a:pt x="51" y="68"/>
                  <a:pt x="51" y="69"/>
                  <a:pt x="51" y="71"/>
                </a:cubicBezTo>
                <a:close/>
                <a:moveTo>
                  <a:pt x="15" y="22"/>
                </a:moveTo>
                <a:cubicBezTo>
                  <a:pt x="18" y="19"/>
                  <a:pt x="21" y="16"/>
                  <a:pt x="24" y="13"/>
                </a:cubicBezTo>
                <a:cubicBezTo>
                  <a:pt x="23" y="13"/>
                  <a:pt x="22" y="13"/>
                  <a:pt x="22" y="12"/>
                </a:cubicBezTo>
                <a:cubicBezTo>
                  <a:pt x="19" y="16"/>
                  <a:pt x="17" y="19"/>
                  <a:pt x="15" y="22"/>
                </a:cubicBezTo>
                <a:close/>
                <a:moveTo>
                  <a:pt x="172" y="108"/>
                </a:moveTo>
                <a:cubicBezTo>
                  <a:pt x="171" y="109"/>
                  <a:pt x="170" y="110"/>
                  <a:pt x="169" y="111"/>
                </a:cubicBezTo>
                <a:cubicBezTo>
                  <a:pt x="168" y="111"/>
                  <a:pt x="168" y="112"/>
                  <a:pt x="168" y="112"/>
                </a:cubicBezTo>
                <a:cubicBezTo>
                  <a:pt x="168" y="114"/>
                  <a:pt x="167" y="116"/>
                  <a:pt x="167" y="118"/>
                </a:cubicBezTo>
                <a:cubicBezTo>
                  <a:pt x="167" y="118"/>
                  <a:pt x="167" y="118"/>
                  <a:pt x="167" y="119"/>
                </a:cubicBezTo>
                <a:cubicBezTo>
                  <a:pt x="168" y="118"/>
                  <a:pt x="168" y="118"/>
                  <a:pt x="168" y="117"/>
                </a:cubicBezTo>
                <a:cubicBezTo>
                  <a:pt x="169" y="116"/>
                  <a:pt x="170" y="114"/>
                  <a:pt x="170" y="112"/>
                </a:cubicBezTo>
                <a:cubicBezTo>
                  <a:pt x="171" y="111"/>
                  <a:pt x="171" y="110"/>
                  <a:pt x="173" y="110"/>
                </a:cubicBezTo>
                <a:cubicBezTo>
                  <a:pt x="172" y="109"/>
                  <a:pt x="172" y="109"/>
                  <a:pt x="172" y="108"/>
                </a:cubicBezTo>
                <a:close/>
                <a:moveTo>
                  <a:pt x="116" y="150"/>
                </a:moveTo>
                <a:cubicBezTo>
                  <a:pt x="115" y="151"/>
                  <a:pt x="113" y="152"/>
                  <a:pt x="112" y="153"/>
                </a:cubicBezTo>
                <a:cubicBezTo>
                  <a:pt x="112" y="153"/>
                  <a:pt x="112" y="154"/>
                  <a:pt x="112" y="154"/>
                </a:cubicBezTo>
                <a:cubicBezTo>
                  <a:pt x="112" y="155"/>
                  <a:pt x="112" y="155"/>
                  <a:pt x="112" y="156"/>
                </a:cubicBezTo>
                <a:cubicBezTo>
                  <a:pt x="112" y="156"/>
                  <a:pt x="112" y="156"/>
                  <a:pt x="112" y="156"/>
                </a:cubicBezTo>
                <a:cubicBezTo>
                  <a:pt x="113" y="156"/>
                  <a:pt x="114" y="155"/>
                  <a:pt x="115" y="154"/>
                </a:cubicBezTo>
                <a:cubicBezTo>
                  <a:pt x="117" y="153"/>
                  <a:pt x="117" y="153"/>
                  <a:pt x="116" y="150"/>
                </a:cubicBezTo>
                <a:cubicBezTo>
                  <a:pt x="116" y="150"/>
                  <a:pt x="116" y="150"/>
                  <a:pt x="116" y="150"/>
                </a:cubicBezTo>
                <a:close/>
                <a:moveTo>
                  <a:pt x="61" y="96"/>
                </a:moveTo>
                <a:cubicBezTo>
                  <a:pt x="63" y="97"/>
                  <a:pt x="65" y="97"/>
                  <a:pt x="66" y="95"/>
                </a:cubicBezTo>
                <a:cubicBezTo>
                  <a:pt x="66" y="95"/>
                  <a:pt x="66" y="94"/>
                  <a:pt x="66" y="94"/>
                </a:cubicBezTo>
                <a:cubicBezTo>
                  <a:pt x="67" y="94"/>
                  <a:pt x="67" y="93"/>
                  <a:pt x="67" y="91"/>
                </a:cubicBezTo>
                <a:cubicBezTo>
                  <a:pt x="66" y="92"/>
                  <a:pt x="65" y="92"/>
                  <a:pt x="64" y="92"/>
                </a:cubicBezTo>
                <a:cubicBezTo>
                  <a:pt x="63" y="93"/>
                  <a:pt x="62" y="95"/>
                  <a:pt x="61" y="96"/>
                </a:cubicBezTo>
                <a:close/>
                <a:moveTo>
                  <a:pt x="101" y="83"/>
                </a:moveTo>
                <a:cubicBezTo>
                  <a:pt x="99" y="85"/>
                  <a:pt x="98" y="87"/>
                  <a:pt x="96" y="88"/>
                </a:cubicBezTo>
                <a:cubicBezTo>
                  <a:pt x="96" y="89"/>
                  <a:pt x="95" y="89"/>
                  <a:pt x="96" y="90"/>
                </a:cubicBezTo>
                <a:cubicBezTo>
                  <a:pt x="97" y="89"/>
                  <a:pt x="99" y="88"/>
                  <a:pt x="100" y="88"/>
                </a:cubicBezTo>
                <a:cubicBezTo>
                  <a:pt x="101" y="87"/>
                  <a:pt x="102" y="87"/>
                  <a:pt x="102" y="86"/>
                </a:cubicBezTo>
                <a:cubicBezTo>
                  <a:pt x="102" y="85"/>
                  <a:pt x="101" y="84"/>
                  <a:pt x="101" y="83"/>
                </a:cubicBezTo>
                <a:close/>
                <a:moveTo>
                  <a:pt x="134" y="145"/>
                </a:moveTo>
                <a:cubicBezTo>
                  <a:pt x="134" y="145"/>
                  <a:pt x="134" y="145"/>
                  <a:pt x="134" y="145"/>
                </a:cubicBezTo>
                <a:cubicBezTo>
                  <a:pt x="136" y="144"/>
                  <a:pt x="137" y="143"/>
                  <a:pt x="139" y="142"/>
                </a:cubicBezTo>
                <a:cubicBezTo>
                  <a:pt x="139" y="142"/>
                  <a:pt x="140" y="142"/>
                  <a:pt x="140" y="141"/>
                </a:cubicBezTo>
                <a:cubicBezTo>
                  <a:pt x="140" y="140"/>
                  <a:pt x="141" y="139"/>
                  <a:pt x="141" y="138"/>
                </a:cubicBezTo>
                <a:cubicBezTo>
                  <a:pt x="139" y="140"/>
                  <a:pt x="137" y="141"/>
                  <a:pt x="134" y="143"/>
                </a:cubicBezTo>
                <a:cubicBezTo>
                  <a:pt x="134" y="143"/>
                  <a:pt x="133" y="144"/>
                  <a:pt x="134" y="145"/>
                </a:cubicBezTo>
                <a:close/>
                <a:moveTo>
                  <a:pt x="78" y="24"/>
                </a:moveTo>
                <a:cubicBezTo>
                  <a:pt x="80" y="24"/>
                  <a:pt x="82" y="25"/>
                  <a:pt x="83" y="22"/>
                </a:cubicBezTo>
                <a:cubicBezTo>
                  <a:pt x="81" y="22"/>
                  <a:pt x="78" y="21"/>
                  <a:pt x="76" y="20"/>
                </a:cubicBezTo>
                <a:cubicBezTo>
                  <a:pt x="77" y="22"/>
                  <a:pt x="77" y="23"/>
                  <a:pt x="78" y="24"/>
                </a:cubicBezTo>
                <a:close/>
                <a:moveTo>
                  <a:pt x="190" y="178"/>
                </a:moveTo>
                <a:cubicBezTo>
                  <a:pt x="191" y="178"/>
                  <a:pt x="193" y="178"/>
                  <a:pt x="194" y="179"/>
                </a:cubicBezTo>
                <a:cubicBezTo>
                  <a:pt x="196" y="178"/>
                  <a:pt x="196" y="175"/>
                  <a:pt x="196" y="173"/>
                </a:cubicBezTo>
                <a:cubicBezTo>
                  <a:pt x="194" y="175"/>
                  <a:pt x="192" y="176"/>
                  <a:pt x="190" y="178"/>
                </a:cubicBezTo>
                <a:close/>
                <a:moveTo>
                  <a:pt x="179" y="92"/>
                </a:moveTo>
                <a:cubicBezTo>
                  <a:pt x="179" y="89"/>
                  <a:pt x="179" y="86"/>
                  <a:pt x="179" y="86"/>
                </a:cubicBezTo>
                <a:cubicBezTo>
                  <a:pt x="178" y="86"/>
                  <a:pt x="178" y="86"/>
                  <a:pt x="178" y="86"/>
                </a:cubicBezTo>
                <a:cubicBezTo>
                  <a:pt x="177" y="86"/>
                  <a:pt x="176" y="87"/>
                  <a:pt x="177" y="88"/>
                </a:cubicBezTo>
                <a:cubicBezTo>
                  <a:pt x="177" y="89"/>
                  <a:pt x="177" y="90"/>
                  <a:pt x="177" y="91"/>
                </a:cubicBezTo>
                <a:cubicBezTo>
                  <a:pt x="177" y="92"/>
                  <a:pt x="177" y="92"/>
                  <a:pt x="177" y="93"/>
                </a:cubicBezTo>
                <a:cubicBezTo>
                  <a:pt x="178" y="92"/>
                  <a:pt x="179" y="92"/>
                  <a:pt x="179" y="92"/>
                </a:cubicBezTo>
                <a:close/>
                <a:moveTo>
                  <a:pt x="42" y="77"/>
                </a:moveTo>
                <a:cubicBezTo>
                  <a:pt x="42" y="77"/>
                  <a:pt x="41" y="77"/>
                  <a:pt x="41" y="77"/>
                </a:cubicBezTo>
                <a:cubicBezTo>
                  <a:pt x="40" y="78"/>
                  <a:pt x="39" y="79"/>
                  <a:pt x="38" y="80"/>
                </a:cubicBezTo>
                <a:cubicBezTo>
                  <a:pt x="38" y="80"/>
                  <a:pt x="38" y="81"/>
                  <a:pt x="38" y="81"/>
                </a:cubicBezTo>
                <a:cubicBezTo>
                  <a:pt x="38" y="82"/>
                  <a:pt x="39" y="83"/>
                  <a:pt x="39" y="84"/>
                </a:cubicBezTo>
                <a:cubicBezTo>
                  <a:pt x="40" y="83"/>
                  <a:pt x="41" y="82"/>
                  <a:pt x="41" y="82"/>
                </a:cubicBezTo>
                <a:cubicBezTo>
                  <a:pt x="42" y="81"/>
                  <a:pt x="42" y="81"/>
                  <a:pt x="42" y="81"/>
                </a:cubicBezTo>
                <a:cubicBezTo>
                  <a:pt x="42" y="80"/>
                  <a:pt x="42" y="78"/>
                  <a:pt x="42" y="77"/>
                </a:cubicBezTo>
                <a:close/>
                <a:moveTo>
                  <a:pt x="60" y="40"/>
                </a:moveTo>
                <a:cubicBezTo>
                  <a:pt x="60" y="38"/>
                  <a:pt x="60" y="37"/>
                  <a:pt x="59" y="35"/>
                </a:cubicBezTo>
                <a:cubicBezTo>
                  <a:pt x="57" y="37"/>
                  <a:pt x="56" y="38"/>
                  <a:pt x="57" y="41"/>
                </a:cubicBezTo>
                <a:cubicBezTo>
                  <a:pt x="58" y="41"/>
                  <a:pt x="59" y="41"/>
                  <a:pt x="60" y="40"/>
                </a:cubicBezTo>
                <a:close/>
                <a:moveTo>
                  <a:pt x="205" y="18"/>
                </a:moveTo>
                <a:cubicBezTo>
                  <a:pt x="205" y="18"/>
                  <a:pt x="205" y="18"/>
                  <a:pt x="205" y="18"/>
                </a:cubicBezTo>
                <a:cubicBezTo>
                  <a:pt x="203" y="16"/>
                  <a:pt x="201" y="13"/>
                  <a:pt x="199" y="11"/>
                </a:cubicBezTo>
                <a:cubicBezTo>
                  <a:pt x="199" y="12"/>
                  <a:pt x="199" y="14"/>
                  <a:pt x="200" y="16"/>
                </a:cubicBezTo>
                <a:cubicBezTo>
                  <a:pt x="200" y="16"/>
                  <a:pt x="200" y="16"/>
                  <a:pt x="200" y="16"/>
                </a:cubicBezTo>
                <a:cubicBezTo>
                  <a:pt x="202" y="17"/>
                  <a:pt x="203" y="18"/>
                  <a:pt x="205" y="18"/>
                </a:cubicBezTo>
                <a:close/>
                <a:moveTo>
                  <a:pt x="167" y="96"/>
                </a:moveTo>
                <a:cubicBezTo>
                  <a:pt x="167" y="95"/>
                  <a:pt x="167" y="94"/>
                  <a:pt x="168" y="92"/>
                </a:cubicBezTo>
                <a:cubicBezTo>
                  <a:pt x="166" y="93"/>
                  <a:pt x="165" y="94"/>
                  <a:pt x="163" y="95"/>
                </a:cubicBezTo>
                <a:cubicBezTo>
                  <a:pt x="163" y="95"/>
                  <a:pt x="163" y="96"/>
                  <a:pt x="163" y="96"/>
                </a:cubicBezTo>
                <a:cubicBezTo>
                  <a:pt x="163" y="97"/>
                  <a:pt x="163" y="97"/>
                  <a:pt x="163" y="98"/>
                </a:cubicBezTo>
                <a:cubicBezTo>
                  <a:pt x="164" y="97"/>
                  <a:pt x="166" y="97"/>
                  <a:pt x="167" y="96"/>
                </a:cubicBezTo>
                <a:close/>
                <a:moveTo>
                  <a:pt x="180" y="95"/>
                </a:moveTo>
                <a:cubicBezTo>
                  <a:pt x="179" y="95"/>
                  <a:pt x="178" y="95"/>
                  <a:pt x="177" y="96"/>
                </a:cubicBezTo>
                <a:cubicBezTo>
                  <a:pt x="177" y="97"/>
                  <a:pt x="177" y="99"/>
                  <a:pt x="177" y="101"/>
                </a:cubicBezTo>
                <a:cubicBezTo>
                  <a:pt x="178" y="101"/>
                  <a:pt x="179" y="100"/>
                  <a:pt x="180" y="100"/>
                </a:cubicBezTo>
                <a:cubicBezTo>
                  <a:pt x="180" y="99"/>
                  <a:pt x="180" y="99"/>
                  <a:pt x="180" y="99"/>
                </a:cubicBezTo>
                <a:cubicBezTo>
                  <a:pt x="180" y="97"/>
                  <a:pt x="180" y="96"/>
                  <a:pt x="180" y="95"/>
                </a:cubicBezTo>
                <a:close/>
                <a:moveTo>
                  <a:pt x="206" y="189"/>
                </a:moveTo>
                <a:cubicBezTo>
                  <a:pt x="205" y="190"/>
                  <a:pt x="205" y="190"/>
                  <a:pt x="206" y="191"/>
                </a:cubicBezTo>
                <a:cubicBezTo>
                  <a:pt x="208" y="192"/>
                  <a:pt x="209" y="194"/>
                  <a:pt x="211" y="195"/>
                </a:cubicBezTo>
                <a:cubicBezTo>
                  <a:pt x="211" y="195"/>
                  <a:pt x="211" y="195"/>
                  <a:pt x="212" y="196"/>
                </a:cubicBezTo>
                <a:cubicBezTo>
                  <a:pt x="212" y="194"/>
                  <a:pt x="212" y="192"/>
                  <a:pt x="210" y="192"/>
                </a:cubicBezTo>
                <a:cubicBezTo>
                  <a:pt x="209" y="191"/>
                  <a:pt x="207" y="190"/>
                  <a:pt x="206" y="189"/>
                </a:cubicBezTo>
                <a:close/>
                <a:moveTo>
                  <a:pt x="220" y="202"/>
                </a:moveTo>
                <a:cubicBezTo>
                  <a:pt x="221" y="201"/>
                  <a:pt x="221" y="200"/>
                  <a:pt x="220" y="200"/>
                </a:cubicBezTo>
                <a:cubicBezTo>
                  <a:pt x="219" y="199"/>
                  <a:pt x="218" y="198"/>
                  <a:pt x="216" y="197"/>
                </a:cubicBezTo>
                <a:cubicBezTo>
                  <a:pt x="216" y="196"/>
                  <a:pt x="215" y="196"/>
                  <a:pt x="215" y="195"/>
                </a:cubicBezTo>
                <a:cubicBezTo>
                  <a:pt x="214" y="196"/>
                  <a:pt x="214" y="197"/>
                  <a:pt x="214" y="197"/>
                </a:cubicBezTo>
                <a:cubicBezTo>
                  <a:pt x="216" y="199"/>
                  <a:pt x="218" y="201"/>
                  <a:pt x="220" y="202"/>
                </a:cubicBezTo>
                <a:close/>
                <a:moveTo>
                  <a:pt x="103" y="76"/>
                </a:moveTo>
                <a:cubicBezTo>
                  <a:pt x="104" y="75"/>
                  <a:pt x="105" y="74"/>
                  <a:pt x="106" y="74"/>
                </a:cubicBezTo>
                <a:cubicBezTo>
                  <a:pt x="108" y="73"/>
                  <a:pt x="108" y="73"/>
                  <a:pt x="107" y="71"/>
                </a:cubicBezTo>
                <a:cubicBezTo>
                  <a:pt x="106" y="71"/>
                  <a:pt x="104" y="72"/>
                  <a:pt x="103" y="73"/>
                </a:cubicBezTo>
                <a:cubicBezTo>
                  <a:pt x="103" y="74"/>
                  <a:pt x="103" y="75"/>
                  <a:pt x="103" y="76"/>
                </a:cubicBezTo>
                <a:close/>
                <a:moveTo>
                  <a:pt x="83" y="199"/>
                </a:moveTo>
                <a:cubicBezTo>
                  <a:pt x="86" y="199"/>
                  <a:pt x="89" y="199"/>
                  <a:pt x="91" y="199"/>
                </a:cubicBezTo>
                <a:cubicBezTo>
                  <a:pt x="91" y="198"/>
                  <a:pt x="91" y="197"/>
                  <a:pt x="91" y="197"/>
                </a:cubicBezTo>
                <a:cubicBezTo>
                  <a:pt x="89" y="197"/>
                  <a:pt x="86" y="197"/>
                  <a:pt x="84" y="198"/>
                </a:cubicBezTo>
                <a:cubicBezTo>
                  <a:pt x="83" y="198"/>
                  <a:pt x="83" y="198"/>
                  <a:pt x="83" y="199"/>
                </a:cubicBezTo>
                <a:close/>
                <a:moveTo>
                  <a:pt x="49" y="47"/>
                </a:moveTo>
                <a:cubicBezTo>
                  <a:pt x="50" y="47"/>
                  <a:pt x="52" y="47"/>
                  <a:pt x="54" y="47"/>
                </a:cubicBezTo>
                <a:cubicBezTo>
                  <a:pt x="54" y="46"/>
                  <a:pt x="54" y="45"/>
                  <a:pt x="54" y="44"/>
                </a:cubicBezTo>
                <a:cubicBezTo>
                  <a:pt x="51" y="44"/>
                  <a:pt x="51" y="44"/>
                  <a:pt x="49" y="47"/>
                </a:cubicBezTo>
                <a:close/>
                <a:moveTo>
                  <a:pt x="48" y="50"/>
                </a:moveTo>
                <a:cubicBezTo>
                  <a:pt x="48" y="51"/>
                  <a:pt x="48" y="53"/>
                  <a:pt x="48" y="54"/>
                </a:cubicBezTo>
                <a:cubicBezTo>
                  <a:pt x="48" y="54"/>
                  <a:pt x="48" y="55"/>
                  <a:pt x="48" y="55"/>
                </a:cubicBezTo>
                <a:cubicBezTo>
                  <a:pt x="50" y="54"/>
                  <a:pt x="52" y="51"/>
                  <a:pt x="53" y="50"/>
                </a:cubicBezTo>
                <a:cubicBezTo>
                  <a:pt x="51" y="50"/>
                  <a:pt x="49" y="50"/>
                  <a:pt x="48" y="50"/>
                </a:cubicBezTo>
                <a:close/>
                <a:moveTo>
                  <a:pt x="63" y="166"/>
                </a:moveTo>
                <a:cubicBezTo>
                  <a:pt x="66" y="166"/>
                  <a:pt x="68" y="166"/>
                  <a:pt x="71" y="166"/>
                </a:cubicBezTo>
                <a:cubicBezTo>
                  <a:pt x="72" y="166"/>
                  <a:pt x="72" y="166"/>
                  <a:pt x="72" y="165"/>
                </a:cubicBezTo>
                <a:cubicBezTo>
                  <a:pt x="69" y="165"/>
                  <a:pt x="66" y="165"/>
                  <a:pt x="63" y="164"/>
                </a:cubicBezTo>
                <a:cubicBezTo>
                  <a:pt x="63" y="165"/>
                  <a:pt x="63" y="166"/>
                  <a:pt x="63" y="166"/>
                </a:cubicBezTo>
                <a:close/>
                <a:moveTo>
                  <a:pt x="219" y="29"/>
                </a:moveTo>
                <a:cubicBezTo>
                  <a:pt x="218" y="29"/>
                  <a:pt x="218" y="29"/>
                  <a:pt x="218" y="29"/>
                </a:cubicBezTo>
                <a:cubicBezTo>
                  <a:pt x="219" y="30"/>
                  <a:pt x="219" y="30"/>
                  <a:pt x="220" y="31"/>
                </a:cubicBezTo>
                <a:cubicBezTo>
                  <a:pt x="220" y="31"/>
                  <a:pt x="221" y="32"/>
                  <a:pt x="221" y="32"/>
                </a:cubicBezTo>
                <a:cubicBezTo>
                  <a:pt x="221" y="34"/>
                  <a:pt x="222" y="35"/>
                  <a:pt x="223" y="36"/>
                </a:cubicBezTo>
                <a:cubicBezTo>
                  <a:pt x="224" y="36"/>
                  <a:pt x="224" y="35"/>
                  <a:pt x="225" y="35"/>
                </a:cubicBezTo>
                <a:cubicBezTo>
                  <a:pt x="223" y="32"/>
                  <a:pt x="221" y="30"/>
                  <a:pt x="219" y="29"/>
                </a:cubicBezTo>
                <a:close/>
                <a:moveTo>
                  <a:pt x="47" y="123"/>
                </a:moveTo>
                <a:cubicBezTo>
                  <a:pt x="47" y="123"/>
                  <a:pt x="47" y="123"/>
                  <a:pt x="46" y="123"/>
                </a:cubicBezTo>
                <a:cubicBezTo>
                  <a:pt x="45" y="125"/>
                  <a:pt x="43" y="126"/>
                  <a:pt x="43" y="129"/>
                </a:cubicBezTo>
                <a:cubicBezTo>
                  <a:pt x="44" y="129"/>
                  <a:pt x="46" y="129"/>
                  <a:pt x="47" y="128"/>
                </a:cubicBezTo>
                <a:cubicBezTo>
                  <a:pt x="47" y="127"/>
                  <a:pt x="47" y="125"/>
                  <a:pt x="47" y="123"/>
                </a:cubicBezTo>
                <a:close/>
                <a:moveTo>
                  <a:pt x="193" y="94"/>
                </a:moveTo>
                <a:cubicBezTo>
                  <a:pt x="192" y="95"/>
                  <a:pt x="192" y="95"/>
                  <a:pt x="192" y="95"/>
                </a:cubicBezTo>
                <a:cubicBezTo>
                  <a:pt x="191" y="96"/>
                  <a:pt x="191" y="96"/>
                  <a:pt x="191" y="97"/>
                </a:cubicBezTo>
                <a:cubicBezTo>
                  <a:pt x="191" y="99"/>
                  <a:pt x="192" y="100"/>
                  <a:pt x="192" y="102"/>
                </a:cubicBezTo>
                <a:cubicBezTo>
                  <a:pt x="192" y="103"/>
                  <a:pt x="192" y="103"/>
                  <a:pt x="192" y="104"/>
                </a:cubicBezTo>
                <a:cubicBezTo>
                  <a:pt x="193" y="103"/>
                  <a:pt x="193" y="97"/>
                  <a:pt x="193" y="94"/>
                </a:cubicBezTo>
                <a:close/>
                <a:moveTo>
                  <a:pt x="126" y="15"/>
                </a:moveTo>
                <a:cubicBezTo>
                  <a:pt x="126" y="15"/>
                  <a:pt x="126" y="15"/>
                  <a:pt x="125" y="15"/>
                </a:cubicBezTo>
                <a:cubicBezTo>
                  <a:pt x="123" y="15"/>
                  <a:pt x="121" y="16"/>
                  <a:pt x="118" y="16"/>
                </a:cubicBezTo>
                <a:cubicBezTo>
                  <a:pt x="118" y="17"/>
                  <a:pt x="118" y="18"/>
                  <a:pt x="118" y="18"/>
                </a:cubicBezTo>
                <a:cubicBezTo>
                  <a:pt x="120" y="18"/>
                  <a:pt x="122" y="17"/>
                  <a:pt x="124" y="17"/>
                </a:cubicBezTo>
                <a:cubicBezTo>
                  <a:pt x="124" y="16"/>
                  <a:pt x="125" y="16"/>
                  <a:pt x="126" y="15"/>
                </a:cubicBezTo>
                <a:close/>
                <a:moveTo>
                  <a:pt x="198" y="125"/>
                </a:moveTo>
                <a:cubicBezTo>
                  <a:pt x="198" y="123"/>
                  <a:pt x="198" y="120"/>
                  <a:pt x="198" y="117"/>
                </a:cubicBezTo>
                <a:cubicBezTo>
                  <a:pt x="197" y="117"/>
                  <a:pt x="197" y="117"/>
                  <a:pt x="196" y="118"/>
                </a:cubicBezTo>
                <a:cubicBezTo>
                  <a:pt x="196" y="119"/>
                  <a:pt x="196" y="120"/>
                  <a:pt x="196" y="122"/>
                </a:cubicBezTo>
                <a:cubicBezTo>
                  <a:pt x="196" y="123"/>
                  <a:pt x="196" y="124"/>
                  <a:pt x="196" y="126"/>
                </a:cubicBezTo>
                <a:cubicBezTo>
                  <a:pt x="197" y="126"/>
                  <a:pt x="197" y="126"/>
                  <a:pt x="198" y="125"/>
                </a:cubicBezTo>
                <a:close/>
                <a:moveTo>
                  <a:pt x="69" y="64"/>
                </a:moveTo>
                <a:cubicBezTo>
                  <a:pt x="69" y="64"/>
                  <a:pt x="68" y="64"/>
                  <a:pt x="68" y="64"/>
                </a:cubicBezTo>
                <a:cubicBezTo>
                  <a:pt x="68" y="65"/>
                  <a:pt x="67" y="65"/>
                  <a:pt x="67" y="66"/>
                </a:cubicBezTo>
                <a:cubicBezTo>
                  <a:pt x="66" y="66"/>
                  <a:pt x="66" y="66"/>
                  <a:pt x="66" y="66"/>
                </a:cubicBezTo>
                <a:cubicBezTo>
                  <a:pt x="67" y="68"/>
                  <a:pt x="67" y="70"/>
                  <a:pt x="67" y="72"/>
                </a:cubicBezTo>
                <a:cubicBezTo>
                  <a:pt x="68" y="71"/>
                  <a:pt x="69" y="71"/>
                  <a:pt x="69" y="70"/>
                </a:cubicBezTo>
                <a:cubicBezTo>
                  <a:pt x="69" y="68"/>
                  <a:pt x="69" y="66"/>
                  <a:pt x="69" y="64"/>
                </a:cubicBezTo>
                <a:close/>
                <a:moveTo>
                  <a:pt x="10" y="23"/>
                </a:moveTo>
                <a:cubicBezTo>
                  <a:pt x="9" y="24"/>
                  <a:pt x="8" y="25"/>
                  <a:pt x="8" y="26"/>
                </a:cubicBezTo>
                <a:cubicBezTo>
                  <a:pt x="7" y="26"/>
                  <a:pt x="7" y="26"/>
                  <a:pt x="7" y="27"/>
                </a:cubicBezTo>
                <a:cubicBezTo>
                  <a:pt x="7" y="28"/>
                  <a:pt x="7" y="29"/>
                  <a:pt x="7" y="31"/>
                </a:cubicBezTo>
                <a:cubicBezTo>
                  <a:pt x="8" y="29"/>
                  <a:pt x="9" y="27"/>
                  <a:pt x="10" y="26"/>
                </a:cubicBezTo>
                <a:cubicBezTo>
                  <a:pt x="11" y="25"/>
                  <a:pt x="11" y="24"/>
                  <a:pt x="10" y="23"/>
                </a:cubicBezTo>
                <a:close/>
                <a:moveTo>
                  <a:pt x="80" y="12"/>
                </a:moveTo>
                <a:cubicBezTo>
                  <a:pt x="80" y="12"/>
                  <a:pt x="80" y="12"/>
                  <a:pt x="80" y="12"/>
                </a:cubicBezTo>
                <a:cubicBezTo>
                  <a:pt x="85" y="12"/>
                  <a:pt x="89" y="12"/>
                  <a:pt x="94" y="12"/>
                </a:cubicBezTo>
                <a:cubicBezTo>
                  <a:pt x="95" y="12"/>
                  <a:pt x="95" y="12"/>
                  <a:pt x="96" y="11"/>
                </a:cubicBezTo>
                <a:cubicBezTo>
                  <a:pt x="90" y="11"/>
                  <a:pt x="85" y="11"/>
                  <a:pt x="80" y="12"/>
                </a:cubicBezTo>
                <a:close/>
                <a:moveTo>
                  <a:pt x="21" y="180"/>
                </a:moveTo>
                <a:cubicBezTo>
                  <a:pt x="21" y="182"/>
                  <a:pt x="20" y="185"/>
                  <a:pt x="23" y="187"/>
                </a:cubicBezTo>
                <a:cubicBezTo>
                  <a:pt x="23" y="185"/>
                  <a:pt x="23" y="182"/>
                  <a:pt x="22" y="179"/>
                </a:cubicBezTo>
                <a:cubicBezTo>
                  <a:pt x="22" y="179"/>
                  <a:pt x="21" y="179"/>
                  <a:pt x="21" y="180"/>
                </a:cubicBezTo>
                <a:close/>
                <a:moveTo>
                  <a:pt x="129" y="53"/>
                </a:moveTo>
                <a:cubicBezTo>
                  <a:pt x="129" y="53"/>
                  <a:pt x="130" y="53"/>
                  <a:pt x="130" y="53"/>
                </a:cubicBezTo>
                <a:cubicBezTo>
                  <a:pt x="130" y="52"/>
                  <a:pt x="131" y="51"/>
                  <a:pt x="132" y="51"/>
                </a:cubicBezTo>
                <a:cubicBezTo>
                  <a:pt x="132" y="50"/>
                  <a:pt x="132" y="50"/>
                  <a:pt x="132" y="50"/>
                </a:cubicBezTo>
                <a:cubicBezTo>
                  <a:pt x="132" y="49"/>
                  <a:pt x="131" y="47"/>
                  <a:pt x="131" y="46"/>
                </a:cubicBezTo>
                <a:cubicBezTo>
                  <a:pt x="129" y="47"/>
                  <a:pt x="129" y="47"/>
                  <a:pt x="129" y="48"/>
                </a:cubicBezTo>
                <a:cubicBezTo>
                  <a:pt x="129" y="49"/>
                  <a:pt x="129" y="50"/>
                  <a:pt x="129" y="51"/>
                </a:cubicBezTo>
                <a:cubicBezTo>
                  <a:pt x="129" y="51"/>
                  <a:pt x="129" y="52"/>
                  <a:pt x="129" y="53"/>
                </a:cubicBezTo>
                <a:close/>
                <a:moveTo>
                  <a:pt x="111" y="174"/>
                </a:moveTo>
                <a:cubicBezTo>
                  <a:pt x="112" y="174"/>
                  <a:pt x="113" y="174"/>
                  <a:pt x="114" y="174"/>
                </a:cubicBezTo>
                <a:cubicBezTo>
                  <a:pt x="115" y="173"/>
                  <a:pt x="115" y="172"/>
                  <a:pt x="115" y="172"/>
                </a:cubicBezTo>
                <a:cubicBezTo>
                  <a:pt x="115" y="171"/>
                  <a:pt x="114" y="171"/>
                  <a:pt x="114" y="170"/>
                </a:cubicBezTo>
                <a:cubicBezTo>
                  <a:pt x="110" y="171"/>
                  <a:pt x="111" y="170"/>
                  <a:pt x="111" y="173"/>
                </a:cubicBezTo>
                <a:cubicBezTo>
                  <a:pt x="111" y="173"/>
                  <a:pt x="111" y="173"/>
                  <a:pt x="111" y="174"/>
                </a:cubicBezTo>
                <a:close/>
                <a:moveTo>
                  <a:pt x="138" y="68"/>
                </a:moveTo>
                <a:cubicBezTo>
                  <a:pt x="139" y="68"/>
                  <a:pt x="139" y="68"/>
                  <a:pt x="139" y="68"/>
                </a:cubicBezTo>
                <a:cubicBezTo>
                  <a:pt x="140" y="67"/>
                  <a:pt x="141" y="66"/>
                  <a:pt x="143" y="65"/>
                </a:cubicBezTo>
                <a:cubicBezTo>
                  <a:pt x="144" y="64"/>
                  <a:pt x="144" y="64"/>
                  <a:pt x="143" y="62"/>
                </a:cubicBezTo>
                <a:cubicBezTo>
                  <a:pt x="141" y="64"/>
                  <a:pt x="140" y="65"/>
                  <a:pt x="138" y="66"/>
                </a:cubicBezTo>
                <a:cubicBezTo>
                  <a:pt x="138" y="67"/>
                  <a:pt x="138" y="67"/>
                  <a:pt x="138" y="68"/>
                </a:cubicBezTo>
                <a:close/>
                <a:moveTo>
                  <a:pt x="126" y="107"/>
                </a:moveTo>
                <a:cubicBezTo>
                  <a:pt x="126" y="107"/>
                  <a:pt x="126" y="106"/>
                  <a:pt x="126" y="106"/>
                </a:cubicBezTo>
                <a:cubicBezTo>
                  <a:pt x="126" y="106"/>
                  <a:pt x="126" y="105"/>
                  <a:pt x="126" y="105"/>
                </a:cubicBezTo>
                <a:cubicBezTo>
                  <a:pt x="122" y="107"/>
                  <a:pt x="122" y="108"/>
                  <a:pt x="122" y="111"/>
                </a:cubicBezTo>
                <a:cubicBezTo>
                  <a:pt x="124" y="110"/>
                  <a:pt x="125" y="109"/>
                  <a:pt x="126" y="107"/>
                </a:cubicBezTo>
                <a:close/>
                <a:moveTo>
                  <a:pt x="144" y="40"/>
                </a:moveTo>
                <a:cubicBezTo>
                  <a:pt x="142" y="40"/>
                  <a:pt x="141" y="40"/>
                  <a:pt x="141" y="42"/>
                </a:cubicBezTo>
                <a:cubicBezTo>
                  <a:pt x="141" y="43"/>
                  <a:pt x="140" y="44"/>
                  <a:pt x="140" y="44"/>
                </a:cubicBezTo>
                <a:cubicBezTo>
                  <a:pt x="139" y="45"/>
                  <a:pt x="139" y="45"/>
                  <a:pt x="139" y="46"/>
                </a:cubicBezTo>
                <a:cubicBezTo>
                  <a:pt x="140" y="45"/>
                  <a:pt x="141" y="44"/>
                  <a:pt x="142" y="43"/>
                </a:cubicBezTo>
                <a:cubicBezTo>
                  <a:pt x="144" y="42"/>
                  <a:pt x="144" y="41"/>
                  <a:pt x="144" y="40"/>
                </a:cubicBezTo>
                <a:close/>
                <a:moveTo>
                  <a:pt x="171" y="64"/>
                </a:moveTo>
                <a:cubicBezTo>
                  <a:pt x="172" y="64"/>
                  <a:pt x="173" y="63"/>
                  <a:pt x="173" y="63"/>
                </a:cubicBezTo>
                <a:cubicBezTo>
                  <a:pt x="173" y="61"/>
                  <a:pt x="173" y="60"/>
                  <a:pt x="173" y="58"/>
                </a:cubicBezTo>
                <a:cubicBezTo>
                  <a:pt x="172" y="58"/>
                  <a:pt x="171" y="59"/>
                  <a:pt x="171" y="59"/>
                </a:cubicBezTo>
                <a:cubicBezTo>
                  <a:pt x="171" y="61"/>
                  <a:pt x="171" y="62"/>
                  <a:pt x="171" y="64"/>
                </a:cubicBezTo>
                <a:close/>
                <a:moveTo>
                  <a:pt x="167" y="132"/>
                </a:moveTo>
                <a:cubicBezTo>
                  <a:pt x="168" y="131"/>
                  <a:pt x="169" y="130"/>
                  <a:pt x="169" y="129"/>
                </a:cubicBezTo>
                <a:cubicBezTo>
                  <a:pt x="169" y="128"/>
                  <a:pt x="169" y="127"/>
                  <a:pt x="169" y="126"/>
                </a:cubicBezTo>
                <a:cubicBezTo>
                  <a:pt x="169" y="125"/>
                  <a:pt x="169" y="125"/>
                  <a:pt x="169" y="124"/>
                </a:cubicBezTo>
                <a:cubicBezTo>
                  <a:pt x="169" y="124"/>
                  <a:pt x="168" y="125"/>
                  <a:pt x="168" y="125"/>
                </a:cubicBezTo>
                <a:cubicBezTo>
                  <a:pt x="168" y="126"/>
                  <a:pt x="167" y="127"/>
                  <a:pt x="167" y="128"/>
                </a:cubicBezTo>
                <a:cubicBezTo>
                  <a:pt x="166" y="130"/>
                  <a:pt x="167" y="131"/>
                  <a:pt x="167" y="132"/>
                </a:cubicBezTo>
                <a:close/>
                <a:moveTo>
                  <a:pt x="65" y="149"/>
                </a:moveTo>
                <a:cubicBezTo>
                  <a:pt x="66" y="148"/>
                  <a:pt x="66" y="148"/>
                  <a:pt x="66" y="148"/>
                </a:cubicBezTo>
                <a:cubicBezTo>
                  <a:pt x="67" y="147"/>
                  <a:pt x="68" y="145"/>
                  <a:pt x="69" y="143"/>
                </a:cubicBezTo>
                <a:cubicBezTo>
                  <a:pt x="68" y="143"/>
                  <a:pt x="66" y="144"/>
                  <a:pt x="65" y="144"/>
                </a:cubicBezTo>
                <a:cubicBezTo>
                  <a:pt x="65" y="145"/>
                  <a:pt x="65" y="147"/>
                  <a:pt x="65" y="149"/>
                </a:cubicBezTo>
                <a:close/>
                <a:moveTo>
                  <a:pt x="79" y="196"/>
                </a:moveTo>
                <a:cubicBezTo>
                  <a:pt x="79" y="195"/>
                  <a:pt x="79" y="194"/>
                  <a:pt x="78" y="194"/>
                </a:cubicBezTo>
                <a:cubicBezTo>
                  <a:pt x="77" y="194"/>
                  <a:pt x="75" y="194"/>
                  <a:pt x="73" y="194"/>
                </a:cubicBezTo>
                <a:cubicBezTo>
                  <a:pt x="73" y="195"/>
                  <a:pt x="73" y="195"/>
                  <a:pt x="73" y="196"/>
                </a:cubicBezTo>
                <a:cubicBezTo>
                  <a:pt x="75" y="196"/>
                  <a:pt x="77" y="196"/>
                  <a:pt x="79" y="196"/>
                </a:cubicBezTo>
                <a:close/>
                <a:moveTo>
                  <a:pt x="77" y="55"/>
                </a:moveTo>
                <a:cubicBezTo>
                  <a:pt x="77" y="55"/>
                  <a:pt x="77" y="55"/>
                  <a:pt x="77" y="55"/>
                </a:cubicBezTo>
                <a:cubicBezTo>
                  <a:pt x="78" y="55"/>
                  <a:pt x="80" y="54"/>
                  <a:pt x="82" y="54"/>
                </a:cubicBezTo>
                <a:cubicBezTo>
                  <a:pt x="82" y="53"/>
                  <a:pt x="82" y="52"/>
                  <a:pt x="81" y="51"/>
                </a:cubicBezTo>
                <a:cubicBezTo>
                  <a:pt x="81" y="51"/>
                  <a:pt x="80" y="51"/>
                  <a:pt x="80" y="51"/>
                </a:cubicBezTo>
                <a:cubicBezTo>
                  <a:pt x="79" y="52"/>
                  <a:pt x="78" y="53"/>
                  <a:pt x="77" y="55"/>
                </a:cubicBezTo>
                <a:close/>
                <a:moveTo>
                  <a:pt x="150" y="132"/>
                </a:moveTo>
                <a:cubicBezTo>
                  <a:pt x="150" y="132"/>
                  <a:pt x="150" y="132"/>
                  <a:pt x="150" y="132"/>
                </a:cubicBezTo>
                <a:cubicBezTo>
                  <a:pt x="149" y="133"/>
                  <a:pt x="147" y="134"/>
                  <a:pt x="145" y="135"/>
                </a:cubicBezTo>
                <a:cubicBezTo>
                  <a:pt x="145" y="135"/>
                  <a:pt x="145" y="135"/>
                  <a:pt x="145" y="136"/>
                </a:cubicBezTo>
                <a:cubicBezTo>
                  <a:pt x="144" y="137"/>
                  <a:pt x="144" y="138"/>
                  <a:pt x="144" y="139"/>
                </a:cubicBezTo>
                <a:cubicBezTo>
                  <a:pt x="146" y="137"/>
                  <a:pt x="148" y="135"/>
                  <a:pt x="150" y="133"/>
                </a:cubicBezTo>
                <a:cubicBezTo>
                  <a:pt x="150" y="133"/>
                  <a:pt x="150" y="132"/>
                  <a:pt x="150" y="132"/>
                </a:cubicBezTo>
                <a:close/>
                <a:moveTo>
                  <a:pt x="102" y="61"/>
                </a:moveTo>
                <a:cubicBezTo>
                  <a:pt x="103" y="61"/>
                  <a:pt x="103" y="61"/>
                  <a:pt x="103" y="61"/>
                </a:cubicBezTo>
                <a:cubicBezTo>
                  <a:pt x="104" y="60"/>
                  <a:pt x="106" y="58"/>
                  <a:pt x="107" y="57"/>
                </a:cubicBezTo>
                <a:cubicBezTo>
                  <a:pt x="108" y="56"/>
                  <a:pt x="108" y="55"/>
                  <a:pt x="108" y="54"/>
                </a:cubicBezTo>
                <a:cubicBezTo>
                  <a:pt x="106" y="56"/>
                  <a:pt x="105" y="57"/>
                  <a:pt x="103" y="59"/>
                </a:cubicBezTo>
                <a:cubicBezTo>
                  <a:pt x="102" y="59"/>
                  <a:pt x="102" y="60"/>
                  <a:pt x="102" y="61"/>
                </a:cubicBezTo>
                <a:close/>
                <a:moveTo>
                  <a:pt x="130" y="103"/>
                </a:moveTo>
                <a:cubicBezTo>
                  <a:pt x="131" y="103"/>
                  <a:pt x="139" y="96"/>
                  <a:pt x="139" y="95"/>
                </a:cubicBezTo>
                <a:cubicBezTo>
                  <a:pt x="136" y="97"/>
                  <a:pt x="134" y="99"/>
                  <a:pt x="131" y="101"/>
                </a:cubicBezTo>
                <a:cubicBezTo>
                  <a:pt x="130" y="101"/>
                  <a:pt x="130" y="102"/>
                  <a:pt x="130" y="103"/>
                </a:cubicBezTo>
                <a:close/>
                <a:moveTo>
                  <a:pt x="118" y="119"/>
                </a:moveTo>
                <a:cubicBezTo>
                  <a:pt x="117" y="120"/>
                  <a:pt x="116" y="122"/>
                  <a:pt x="116" y="123"/>
                </a:cubicBezTo>
                <a:cubicBezTo>
                  <a:pt x="115" y="124"/>
                  <a:pt x="115" y="125"/>
                  <a:pt x="116" y="126"/>
                </a:cubicBezTo>
                <a:cubicBezTo>
                  <a:pt x="118" y="125"/>
                  <a:pt x="118" y="125"/>
                  <a:pt x="118" y="124"/>
                </a:cubicBezTo>
                <a:cubicBezTo>
                  <a:pt x="118" y="123"/>
                  <a:pt x="118" y="121"/>
                  <a:pt x="118" y="119"/>
                </a:cubicBezTo>
                <a:close/>
                <a:moveTo>
                  <a:pt x="77" y="89"/>
                </a:moveTo>
                <a:cubicBezTo>
                  <a:pt x="77" y="89"/>
                  <a:pt x="77" y="89"/>
                  <a:pt x="77" y="89"/>
                </a:cubicBezTo>
                <a:cubicBezTo>
                  <a:pt x="75" y="89"/>
                  <a:pt x="74" y="90"/>
                  <a:pt x="73" y="91"/>
                </a:cubicBezTo>
                <a:cubicBezTo>
                  <a:pt x="72" y="92"/>
                  <a:pt x="72" y="92"/>
                  <a:pt x="72" y="92"/>
                </a:cubicBezTo>
                <a:cubicBezTo>
                  <a:pt x="71" y="93"/>
                  <a:pt x="71" y="94"/>
                  <a:pt x="71" y="95"/>
                </a:cubicBezTo>
                <a:cubicBezTo>
                  <a:pt x="73" y="93"/>
                  <a:pt x="75" y="91"/>
                  <a:pt x="77" y="89"/>
                </a:cubicBezTo>
                <a:close/>
                <a:moveTo>
                  <a:pt x="198" y="147"/>
                </a:moveTo>
                <a:cubicBezTo>
                  <a:pt x="199" y="147"/>
                  <a:pt x="199" y="146"/>
                  <a:pt x="199" y="146"/>
                </a:cubicBezTo>
                <a:cubicBezTo>
                  <a:pt x="199" y="143"/>
                  <a:pt x="198" y="140"/>
                  <a:pt x="198" y="138"/>
                </a:cubicBezTo>
                <a:cubicBezTo>
                  <a:pt x="198" y="137"/>
                  <a:pt x="198" y="137"/>
                  <a:pt x="198" y="136"/>
                </a:cubicBezTo>
                <a:cubicBezTo>
                  <a:pt x="197" y="137"/>
                  <a:pt x="197" y="137"/>
                  <a:pt x="197" y="138"/>
                </a:cubicBezTo>
                <a:cubicBezTo>
                  <a:pt x="197" y="140"/>
                  <a:pt x="197" y="142"/>
                  <a:pt x="198" y="145"/>
                </a:cubicBezTo>
                <a:cubicBezTo>
                  <a:pt x="198" y="145"/>
                  <a:pt x="198" y="146"/>
                  <a:pt x="198" y="147"/>
                </a:cubicBezTo>
                <a:close/>
                <a:moveTo>
                  <a:pt x="39" y="8"/>
                </a:moveTo>
                <a:cubicBezTo>
                  <a:pt x="39" y="8"/>
                  <a:pt x="39" y="8"/>
                  <a:pt x="39" y="8"/>
                </a:cubicBezTo>
                <a:cubicBezTo>
                  <a:pt x="37" y="8"/>
                  <a:pt x="36" y="8"/>
                  <a:pt x="34" y="8"/>
                </a:cubicBezTo>
                <a:cubicBezTo>
                  <a:pt x="33" y="8"/>
                  <a:pt x="33" y="8"/>
                  <a:pt x="32" y="10"/>
                </a:cubicBezTo>
                <a:cubicBezTo>
                  <a:pt x="33" y="10"/>
                  <a:pt x="34" y="10"/>
                  <a:pt x="35" y="10"/>
                </a:cubicBezTo>
                <a:cubicBezTo>
                  <a:pt x="37" y="10"/>
                  <a:pt x="38" y="10"/>
                  <a:pt x="39" y="8"/>
                </a:cubicBezTo>
                <a:cubicBezTo>
                  <a:pt x="39" y="8"/>
                  <a:pt x="39" y="8"/>
                  <a:pt x="39" y="8"/>
                </a:cubicBezTo>
                <a:close/>
                <a:moveTo>
                  <a:pt x="66" y="125"/>
                </a:moveTo>
                <a:cubicBezTo>
                  <a:pt x="67" y="124"/>
                  <a:pt x="68" y="123"/>
                  <a:pt x="68" y="123"/>
                </a:cubicBezTo>
                <a:cubicBezTo>
                  <a:pt x="69" y="122"/>
                  <a:pt x="70" y="122"/>
                  <a:pt x="71" y="121"/>
                </a:cubicBezTo>
                <a:cubicBezTo>
                  <a:pt x="69" y="121"/>
                  <a:pt x="68" y="121"/>
                  <a:pt x="66" y="121"/>
                </a:cubicBezTo>
                <a:cubicBezTo>
                  <a:pt x="66" y="122"/>
                  <a:pt x="66" y="123"/>
                  <a:pt x="66" y="125"/>
                </a:cubicBezTo>
                <a:close/>
                <a:moveTo>
                  <a:pt x="45" y="52"/>
                </a:moveTo>
                <a:cubicBezTo>
                  <a:pt x="44" y="53"/>
                  <a:pt x="44" y="53"/>
                  <a:pt x="44" y="54"/>
                </a:cubicBezTo>
                <a:cubicBezTo>
                  <a:pt x="44" y="55"/>
                  <a:pt x="44" y="57"/>
                  <a:pt x="44" y="59"/>
                </a:cubicBezTo>
                <a:cubicBezTo>
                  <a:pt x="44" y="59"/>
                  <a:pt x="44" y="59"/>
                  <a:pt x="44" y="60"/>
                </a:cubicBezTo>
                <a:cubicBezTo>
                  <a:pt x="45" y="59"/>
                  <a:pt x="45" y="59"/>
                  <a:pt x="46" y="58"/>
                </a:cubicBezTo>
                <a:cubicBezTo>
                  <a:pt x="46" y="58"/>
                  <a:pt x="46" y="58"/>
                  <a:pt x="46" y="57"/>
                </a:cubicBezTo>
                <a:cubicBezTo>
                  <a:pt x="46" y="55"/>
                  <a:pt x="45" y="54"/>
                  <a:pt x="45" y="52"/>
                </a:cubicBezTo>
                <a:close/>
                <a:moveTo>
                  <a:pt x="38" y="120"/>
                </a:moveTo>
                <a:cubicBezTo>
                  <a:pt x="38" y="121"/>
                  <a:pt x="38" y="123"/>
                  <a:pt x="38" y="125"/>
                </a:cubicBezTo>
                <a:cubicBezTo>
                  <a:pt x="38" y="125"/>
                  <a:pt x="38" y="125"/>
                  <a:pt x="39" y="125"/>
                </a:cubicBezTo>
                <a:cubicBezTo>
                  <a:pt x="39" y="123"/>
                  <a:pt x="41" y="122"/>
                  <a:pt x="41" y="120"/>
                </a:cubicBezTo>
                <a:cubicBezTo>
                  <a:pt x="40" y="120"/>
                  <a:pt x="39" y="120"/>
                  <a:pt x="38" y="120"/>
                </a:cubicBezTo>
                <a:close/>
                <a:moveTo>
                  <a:pt x="44" y="78"/>
                </a:moveTo>
                <a:cubicBezTo>
                  <a:pt x="46" y="77"/>
                  <a:pt x="47" y="75"/>
                  <a:pt x="49" y="74"/>
                </a:cubicBezTo>
                <a:cubicBezTo>
                  <a:pt x="47" y="73"/>
                  <a:pt x="46" y="73"/>
                  <a:pt x="44" y="73"/>
                </a:cubicBezTo>
                <a:cubicBezTo>
                  <a:pt x="44" y="75"/>
                  <a:pt x="44" y="77"/>
                  <a:pt x="44" y="78"/>
                </a:cubicBezTo>
                <a:close/>
                <a:moveTo>
                  <a:pt x="234" y="120"/>
                </a:moveTo>
                <a:cubicBezTo>
                  <a:pt x="233" y="120"/>
                  <a:pt x="233" y="120"/>
                  <a:pt x="233" y="121"/>
                </a:cubicBezTo>
                <a:cubicBezTo>
                  <a:pt x="233" y="123"/>
                  <a:pt x="233" y="125"/>
                  <a:pt x="234" y="128"/>
                </a:cubicBezTo>
                <a:cubicBezTo>
                  <a:pt x="234" y="128"/>
                  <a:pt x="234" y="129"/>
                  <a:pt x="235" y="129"/>
                </a:cubicBezTo>
                <a:cubicBezTo>
                  <a:pt x="235" y="126"/>
                  <a:pt x="235" y="123"/>
                  <a:pt x="234" y="120"/>
                </a:cubicBezTo>
                <a:close/>
                <a:moveTo>
                  <a:pt x="53" y="195"/>
                </a:moveTo>
                <a:cubicBezTo>
                  <a:pt x="51" y="195"/>
                  <a:pt x="50" y="195"/>
                  <a:pt x="49" y="195"/>
                </a:cubicBezTo>
                <a:cubicBezTo>
                  <a:pt x="48" y="195"/>
                  <a:pt x="47" y="195"/>
                  <a:pt x="46" y="196"/>
                </a:cubicBezTo>
                <a:cubicBezTo>
                  <a:pt x="46" y="196"/>
                  <a:pt x="46" y="196"/>
                  <a:pt x="47" y="196"/>
                </a:cubicBezTo>
                <a:cubicBezTo>
                  <a:pt x="48" y="197"/>
                  <a:pt x="50" y="197"/>
                  <a:pt x="52" y="197"/>
                </a:cubicBezTo>
                <a:cubicBezTo>
                  <a:pt x="52" y="196"/>
                  <a:pt x="52" y="196"/>
                  <a:pt x="53" y="195"/>
                </a:cubicBezTo>
                <a:close/>
                <a:moveTo>
                  <a:pt x="119" y="73"/>
                </a:moveTo>
                <a:cubicBezTo>
                  <a:pt x="117" y="75"/>
                  <a:pt x="115" y="78"/>
                  <a:pt x="112" y="80"/>
                </a:cubicBezTo>
                <a:cubicBezTo>
                  <a:pt x="112" y="80"/>
                  <a:pt x="112" y="80"/>
                  <a:pt x="113" y="80"/>
                </a:cubicBezTo>
                <a:cubicBezTo>
                  <a:pt x="115" y="79"/>
                  <a:pt x="117" y="77"/>
                  <a:pt x="120" y="75"/>
                </a:cubicBezTo>
                <a:cubicBezTo>
                  <a:pt x="120" y="74"/>
                  <a:pt x="120" y="74"/>
                  <a:pt x="119" y="73"/>
                </a:cubicBezTo>
                <a:close/>
                <a:moveTo>
                  <a:pt x="40" y="98"/>
                </a:moveTo>
                <a:cubicBezTo>
                  <a:pt x="39" y="99"/>
                  <a:pt x="38" y="100"/>
                  <a:pt x="37" y="101"/>
                </a:cubicBezTo>
                <a:cubicBezTo>
                  <a:pt x="37" y="102"/>
                  <a:pt x="37" y="103"/>
                  <a:pt x="37" y="104"/>
                </a:cubicBezTo>
                <a:cubicBezTo>
                  <a:pt x="38" y="103"/>
                  <a:pt x="40" y="102"/>
                  <a:pt x="41" y="101"/>
                </a:cubicBezTo>
                <a:cubicBezTo>
                  <a:pt x="40" y="100"/>
                  <a:pt x="40" y="99"/>
                  <a:pt x="40" y="98"/>
                </a:cubicBezTo>
                <a:close/>
                <a:moveTo>
                  <a:pt x="177" y="71"/>
                </a:moveTo>
                <a:cubicBezTo>
                  <a:pt x="176" y="71"/>
                  <a:pt x="176" y="71"/>
                  <a:pt x="176" y="72"/>
                </a:cubicBezTo>
                <a:cubicBezTo>
                  <a:pt x="176" y="73"/>
                  <a:pt x="176" y="75"/>
                  <a:pt x="176" y="76"/>
                </a:cubicBezTo>
                <a:cubicBezTo>
                  <a:pt x="176" y="77"/>
                  <a:pt x="176" y="77"/>
                  <a:pt x="176" y="78"/>
                </a:cubicBezTo>
                <a:cubicBezTo>
                  <a:pt x="177" y="78"/>
                  <a:pt x="177" y="78"/>
                  <a:pt x="178" y="78"/>
                </a:cubicBezTo>
                <a:cubicBezTo>
                  <a:pt x="178" y="75"/>
                  <a:pt x="178" y="73"/>
                  <a:pt x="177" y="71"/>
                </a:cubicBezTo>
                <a:close/>
                <a:moveTo>
                  <a:pt x="164" y="173"/>
                </a:moveTo>
                <a:cubicBezTo>
                  <a:pt x="162" y="173"/>
                  <a:pt x="160" y="173"/>
                  <a:pt x="159" y="174"/>
                </a:cubicBezTo>
                <a:cubicBezTo>
                  <a:pt x="158" y="174"/>
                  <a:pt x="157" y="175"/>
                  <a:pt x="157" y="176"/>
                </a:cubicBezTo>
                <a:cubicBezTo>
                  <a:pt x="158" y="176"/>
                  <a:pt x="159" y="176"/>
                  <a:pt x="160" y="176"/>
                </a:cubicBezTo>
                <a:cubicBezTo>
                  <a:pt x="161" y="175"/>
                  <a:pt x="162" y="174"/>
                  <a:pt x="164" y="173"/>
                </a:cubicBezTo>
                <a:close/>
                <a:moveTo>
                  <a:pt x="179" y="35"/>
                </a:moveTo>
                <a:cubicBezTo>
                  <a:pt x="179" y="35"/>
                  <a:pt x="179" y="35"/>
                  <a:pt x="179" y="35"/>
                </a:cubicBezTo>
                <a:cubicBezTo>
                  <a:pt x="179" y="32"/>
                  <a:pt x="180" y="30"/>
                  <a:pt x="180" y="27"/>
                </a:cubicBezTo>
                <a:cubicBezTo>
                  <a:pt x="179" y="27"/>
                  <a:pt x="179" y="27"/>
                  <a:pt x="178" y="28"/>
                </a:cubicBezTo>
                <a:cubicBezTo>
                  <a:pt x="178" y="30"/>
                  <a:pt x="178" y="32"/>
                  <a:pt x="179" y="35"/>
                </a:cubicBezTo>
                <a:close/>
                <a:moveTo>
                  <a:pt x="48" y="139"/>
                </a:moveTo>
                <a:cubicBezTo>
                  <a:pt x="46" y="141"/>
                  <a:pt x="45" y="143"/>
                  <a:pt x="44" y="144"/>
                </a:cubicBezTo>
                <a:cubicBezTo>
                  <a:pt x="46" y="144"/>
                  <a:pt x="47" y="144"/>
                  <a:pt x="49" y="143"/>
                </a:cubicBezTo>
                <a:cubicBezTo>
                  <a:pt x="49" y="142"/>
                  <a:pt x="48" y="141"/>
                  <a:pt x="48" y="139"/>
                </a:cubicBezTo>
                <a:close/>
                <a:moveTo>
                  <a:pt x="177" y="124"/>
                </a:moveTo>
                <a:cubicBezTo>
                  <a:pt x="179" y="122"/>
                  <a:pt x="182" y="121"/>
                  <a:pt x="184" y="119"/>
                </a:cubicBezTo>
                <a:cubicBezTo>
                  <a:pt x="184" y="119"/>
                  <a:pt x="184" y="119"/>
                  <a:pt x="183" y="119"/>
                </a:cubicBezTo>
                <a:cubicBezTo>
                  <a:pt x="181" y="120"/>
                  <a:pt x="179" y="121"/>
                  <a:pt x="177" y="122"/>
                </a:cubicBezTo>
                <a:cubicBezTo>
                  <a:pt x="177" y="122"/>
                  <a:pt x="177" y="123"/>
                  <a:pt x="177" y="124"/>
                </a:cubicBezTo>
                <a:close/>
                <a:moveTo>
                  <a:pt x="29" y="108"/>
                </a:moveTo>
                <a:cubicBezTo>
                  <a:pt x="29" y="107"/>
                  <a:pt x="29" y="107"/>
                  <a:pt x="29" y="106"/>
                </a:cubicBezTo>
                <a:cubicBezTo>
                  <a:pt x="29" y="106"/>
                  <a:pt x="29" y="105"/>
                  <a:pt x="29" y="104"/>
                </a:cubicBezTo>
                <a:cubicBezTo>
                  <a:pt x="29" y="103"/>
                  <a:pt x="29" y="102"/>
                  <a:pt x="29" y="100"/>
                </a:cubicBezTo>
                <a:cubicBezTo>
                  <a:pt x="28" y="101"/>
                  <a:pt x="27" y="101"/>
                  <a:pt x="27" y="102"/>
                </a:cubicBezTo>
                <a:cubicBezTo>
                  <a:pt x="27" y="104"/>
                  <a:pt x="27" y="106"/>
                  <a:pt x="29" y="108"/>
                </a:cubicBezTo>
                <a:close/>
                <a:moveTo>
                  <a:pt x="198" y="128"/>
                </a:moveTo>
                <a:cubicBezTo>
                  <a:pt x="196" y="129"/>
                  <a:pt x="196" y="129"/>
                  <a:pt x="196" y="131"/>
                </a:cubicBezTo>
                <a:cubicBezTo>
                  <a:pt x="196" y="131"/>
                  <a:pt x="196" y="132"/>
                  <a:pt x="197" y="132"/>
                </a:cubicBezTo>
                <a:cubicBezTo>
                  <a:pt x="197" y="133"/>
                  <a:pt x="197" y="133"/>
                  <a:pt x="197" y="133"/>
                </a:cubicBezTo>
                <a:cubicBezTo>
                  <a:pt x="197" y="134"/>
                  <a:pt x="197" y="134"/>
                  <a:pt x="197" y="135"/>
                </a:cubicBezTo>
                <a:cubicBezTo>
                  <a:pt x="197" y="134"/>
                  <a:pt x="198" y="134"/>
                  <a:pt x="198" y="134"/>
                </a:cubicBezTo>
                <a:cubicBezTo>
                  <a:pt x="198" y="132"/>
                  <a:pt x="198" y="130"/>
                  <a:pt x="198" y="128"/>
                </a:cubicBezTo>
                <a:close/>
                <a:moveTo>
                  <a:pt x="167" y="30"/>
                </a:moveTo>
                <a:cubicBezTo>
                  <a:pt x="168" y="30"/>
                  <a:pt x="169" y="30"/>
                  <a:pt x="169" y="29"/>
                </a:cubicBezTo>
                <a:cubicBezTo>
                  <a:pt x="169" y="29"/>
                  <a:pt x="170" y="29"/>
                  <a:pt x="170" y="29"/>
                </a:cubicBezTo>
                <a:cubicBezTo>
                  <a:pt x="170" y="28"/>
                  <a:pt x="170" y="27"/>
                  <a:pt x="170" y="25"/>
                </a:cubicBezTo>
                <a:cubicBezTo>
                  <a:pt x="168" y="26"/>
                  <a:pt x="168" y="27"/>
                  <a:pt x="166" y="28"/>
                </a:cubicBezTo>
                <a:cubicBezTo>
                  <a:pt x="167" y="29"/>
                  <a:pt x="167" y="29"/>
                  <a:pt x="167" y="30"/>
                </a:cubicBezTo>
                <a:close/>
                <a:moveTo>
                  <a:pt x="193" y="82"/>
                </a:moveTo>
                <a:cubicBezTo>
                  <a:pt x="193" y="80"/>
                  <a:pt x="193" y="79"/>
                  <a:pt x="193" y="77"/>
                </a:cubicBezTo>
                <a:cubicBezTo>
                  <a:pt x="193" y="77"/>
                  <a:pt x="192" y="77"/>
                  <a:pt x="192" y="78"/>
                </a:cubicBezTo>
                <a:cubicBezTo>
                  <a:pt x="192" y="78"/>
                  <a:pt x="191" y="78"/>
                  <a:pt x="191" y="78"/>
                </a:cubicBezTo>
                <a:cubicBezTo>
                  <a:pt x="191" y="80"/>
                  <a:pt x="191" y="81"/>
                  <a:pt x="191" y="82"/>
                </a:cubicBezTo>
                <a:cubicBezTo>
                  <a:pt x="192" y="82"/>
                  <a:pt x="193" y="82"/>
                  <a:pt x="193" y="82"/>
                </a:cubicBezTo>
                <a:close/>
                <a:moveTo>
                  <a:pt x="108" y="148"/>
                </a:moveTo>
                <a:cubicBezTo>
                  <a:pt x="108" y="148"/>
                  <a:pt x="108" y="148"/>
                  <a:pt x="108" y="148"/>
                </a:cubicBezTo>
                <a:cubicBezTo>
                  <a:pt x="107" y="150"/>
                  <a:pt x="105" y="152"/>
                  <a:pt x="104" y="155"/>
                </a:cubicBezTo>
                <a:cubicBezTo>
                  <a:pt x="106" y="154"/>
                  <a:pt x="107" y="152"/>
                  <a:pt x="108" y="151"/>
                </a:cubicBezTo>
                <a:cubicBezTo>
                  <a:pt x="109" y="151"/>
                  <a:pt x="109" y="150"/>
                  <a:pt x="109" y="150"/>
                </a:cubicBezTo>
                <a:cubicBezTo>
                  <a:pt x="109" y="149"/>
                  <a:pt x="109" y="149"/>
                  <a:pt x="108" y="148"/>
                </a:cubicBezTo>
                <a:close/>
                <a:moveTo>
                  <a:pt x="106" y="93"/>
                </a:moveTo>
                <a:cubicBezTo>
                  <a:pt x="107" y="93"/>
                  <a:pt x="107" y="92"/>
                  <a:pt x="108" y="92"/>
                </a:cubicBezTo>
                <a:cubicBezTo>
                  <a:pt x="108" y="90"/>
                  <a:pt x="108" y="89"/>
                  <a:pt x="108" y="88"/>
                </a:cubicBezTo>
                <a:cubicBezTo>
                  <a:pt x="107" y="88"/>
                  <a:pt x="106" y="89"/>
                  <a:pt x="105" y="89"/>
                </a:cubicBezTo>
                <a:cubicBezTo>
                  <a:pt x="105" y="91"/>
                  <a:pt x="105" y="92"/>
                  <a:pt x="106" y="93"/>
                </a:cubicBezTo>
                <a:close/>
                <a:moveTo>
                  <a:pt x="30" y="66"/>
                </a:moveTo>
                <a:cubicBezTo>
                  <a:pt x="31" y="65"/>
                  <a:pt x="32" y="65"/>
                  <a:pt x="32" y="64"/>
                </a:cubicBezTo>
                <a:cubicBezTo>
                  <a:pt x="31" y="62"/>
                  <a:pt x="31" y="60"/>
                  <a:pt x="31" y="59"/>
                </a:cubicBezTo>
                <a:cubicBezTo>
                  <a:pt x="30" y="59"/>
                  <a:pt x="30" y="59"/>
                  <a:pt x="30" y="60"/>
                </a:cubicBezTo>
                <a:cubicBezTo>
                  <a:pt x="30" y="62"/>
                  <a:pt x="30" y="64"/>
                  <a:pt x="30" y="66"/>
                </a:cubicBezTo>
                <a:close/>
                <a:moveTo>
                  <a:pt x="50" y="146"/>
                </a:moveTo>
                <a:cubicBezTo>
                  <a:pt x="47" y="146"/>
                  <a:pt x="42" y="147"/>
                  <a:pt x="41" y="148"/>
                </a:cubicBezTo>
                <a:cubicBezTo>
                  <a:pt x="43" y="148"/>
                  <a:pt x="46" y="148"/>
                  <a:pt x="48" y="148"/>
                </a:cubicBezTo>
                <a:cubicBezTo>
                  <a:pt x="48" y="148"/>
                  <a:pt x="49" y="148"/>
                  <a:pt x="50" y="148"/>
                </a:cubicBezTo>
                <a:cubicBezTo>
                  <a:pt x="50" y="147"/>
                  <a:pt x="50" y="147"/>
                  <a:pt x="50" y="146"/>
                </a:cubicBezTo>
                <a:close/>
                <a:moveTo>
                  <a:pt x="172" y="128"/>
                </a:moveTo>
                <a:cubicBezTo>
                  <a:pt x="172" y="128"/>
                  <a:pt x="172" y="128"/>
                  <a:pt x="172" y="128"/>
                </a:cubicBezTo>
                <a:cubicBezTo>
                  <a:pt x="173" y="127"/>
                  <a:pt x="173" y="127"/>
                  <a:pt x="174" y="126"/>
                </a:cubicBezTo>
                <a:cubicBezTo>
                  <a:pt x="174" y="126"/>
                  <a:pt x="175" y="126"/>
                  <a:pt x="175" y="126"/>
                </a:cubicBezTo>
                <a:cubicBezTo>
                  <a:pt x="175" y="125"/>
                  <a:pt x="174" y="124"/>
                  <a:pt x="174" y="123"/>
                </a:cubicBezTo>
                <a:cubicBezTo>
                  <a:pt x="173" y="123"/>
                  <a:pt x="173" y="123"/>
                  <a:pt x="172" y="124"/>
                </a:cubicBezTo>
                <a:cubicBezTo>
                  <a:pt x="172" y="125"/>
                  <a:pt x="172" y="126"/>
                  <a:pt x="172" y="128"/>
                </a:cubicBezTo>
                <a:close/>
                <a:moveTo>
                  <a:pt x="53" y="161"/>
                </a:moveTo>
                <a:cubicBezTo>
                  <a:pt x="53" y="161"/>
                  <a:pt x="53" y="160"/>
                  <a:pt x="53" y="159"/>
                </a:cubicBezTo>
                <a:cubicBezTo>
                  <a:pt x="53" y="159"/>
                  <a:pt x="52" y="159"/>
                  <a:pt x="52" y="159"/>
                </a:cubicBezTo>
                <a:cubicBezTo>
                  <a:pt x="52" y="159"/>
                  <a:pt x="51" y="159"/>
                  <a:pt x="50" y="159"/>
                </a:cubicBezTo>
                <a:cubicBezTo>
                  <a:pt x="48" y="160"/>
                  <a:pt x="48" y="160"/>
                  <a:pt x="48" y="161"/>
                </a:cubicBezTo>
                <a:cubicBezTo>
                  <a:pt x="50" y="161"/>
                  <a:pt x="51" y="161"/>
                  <a:pt x="53" y="161"/>
                </a:cubicBezTo>
                <a:close/>
                <a:moveTo>
                  <a:pt x="117" y="46"/>
                </a:moveTo>
                <a:cubicBezTo>
                  <a:pt x="120" y="43"/>
                  <a:pt x="124" y="40"/>
                  <a:pt x="127" y="36"/>
                </a:cubicBezTo>
                <a:cubicBezTo>
                  <a:pt x="127" y="36"/>
                  <a:pt x="127" y="36"/>
                  <a:pt x="127" y="36"/>
                </a:cubicBezTo>
                <a:cubicBezTo>
                  <a:pt x="126" y="37"/>
                  <a:pt x="125" y="38"/>
                  <a:pt x="124" y="39"/>
                </a:cubicBezTo>
                <a:cubicBezTo>
                  <a:pt x="121" y="41"/>
                  <a:pt x="119" y="43"/>
                  <a:pt x="117" y="45"/>
                </a:cubicBezTo>
                <a:cubicBezTo>
                  <a:pt x="117" y="45"/>
                  <a:pt x="117" y="46"/>
                  <a:pt x="117" y="46"/>
                </a:cubicBezTo>
                <a:close/>
                <a:moveTo>
                  <a:pt x="194" y="52"/>
                </a:moveTo>
                <a:cubicBezTo>
                  <a:pt x="193" y="52"/>
                  <a:pt x="192" y="52"/>
                  <a:pt x="192" y="53"/>
                </a:cubicBezTo>
                <a:cubicBezTo>
                  <a:pt x="192" y="54"/>
                  <a:pt x="192" y="56"/>
                  <a:pt x="192" y="57"/>
                </a:cubicBezTo>
                <a:cubicBezTo>
                  <a:pt x="193" y="57"/>
                  <a:pt x="193" y="57"/>
                  <a:pt x="194" y="57"/>
                </a:cubicBezTo>
                <a:cubicBezTo>
                  <a:pt x="194" y="55"/>
                  <a:pt x="194" y="54"/>
                  <a:pt x="194" y="52"/>
                </a:cubicBezTo>
                <a:close/>
                <a:moveTo>
                  <a:pt x="92" y="148"/>
                </a:moveTo>
                <a:cubicBezTo>
                  <a:pt x="96" y="146"/>
                  <a:pt x="97" y="143"/>
                  <a:pt x="97" y="141"/>
                </a:cubicBezTo>
                <a:cubicBezTo>
                  <a:pt x="95" y="143"/>
                  <a:pt x="94" y="145"/>
                  <a:pt x="92" y="147"/>
                </a:cubicBezTo>
                <a:cubicBezTo>
                  <a:pt x="92" y="147"/>
                  <a:pt x="92" y="147"/>
                  <a:pt x="92" y="148"/>
                </a:cubicBezTo>
                <a:close/>
                <a:moveTo>
                  <a:pt x="77" y="51"/>
                </a:moveTo>
                <a:cubicBezTo>
                  <a:pt x="75" y="50"/>
                  <a:pt x="75" y="51"/>
                  <a:pt x="74" y="51"/>
                </a:cubicBezTo>
                <a:cubicBezTo>
                  <a:pt x="73" y="52"/>
                  <a:pt x="73" y="53"/>
                  <a:pt x="72" y="53"/>
                </a:cubicBezTo>
                <a:cubicBezTo>
                  <a:pt x="71" y="54"/>
                  <a:pt x="71" y="55"/>
                  <a:pt x="72" y="56"/>
                </a:cubicBezTo>
                <a:cubicBezTo>
                  <a:pt x="73" y="54"/>
                  <a:pt x="75" y="53"/>
                  <a:pt x="77" y="51"/>
                </a:cubicBezTo>
                <a:close/>
                <a:moveTo>
                  <a:pt x="160" y="118"/>
                </a:moveTo>
                <a:cubicBezTo>
                  <a:pt x="161" y="118"/>
                  <a:pt x="162" y="118"/>
                  <a:pt x="163" y="118"/>
                </a:cubicBezTo>
                <a:cubicBezTo>
                  <a:pt x="163" y="118"/>
                  <a:pt x="164" y="118"/>
                  <a:pt x="165" y="119"/>
                </a:cubicBezTo>
                <a:cubicBezTo>
                  <a:pt x="165" y="117"/>
                  <a:pt x="165" y="116"/>
                  <a:pt x="165" y="114"/>
                </a:cubicBezTo>
                <a:cubicBezTo>
                  <a:pt x="163" y="115"/>
                  <a:pt x="162" y="116"/>
                  <a:pt x="160" y="118"/>
                </a:cubicBezTo>
                <a:close/>
                <a:moveTo>
                  <a:pt x="74" y="146"/>
                </a:moveTo>
                <a:cubicBezTo>
                  <a:pt x="76" y="145"/>
                  <a:pt x="77" y="143"/>
                  <a:pt x="79" y="141"/>
                </a:cubicBezTo>
                <a:cubicBezTo>
                  <a:pt x="78" y="141"/>
                  <a:pt x="77" y="141"/>
                  <a:pt x="76" y="142"/>
                </a:cubicBezTo>
                <a:cubicBezTo>
                  <a:pt x="76" y="143"/>
                  <a:pt x="75" y="144"/>
                  <a:pt x="74" y="145"/>
                </a:cubicBezTo>
                <a:cubicBezTo>
                  <a:pt x="74" y="145"/>
                  <a:pt x="73" y="146"/>
                  <a:pt x="74" y="146"/>
                </a:cubicBezTo>
                <a:close/>
                <a:moveTo>
                  <a:pt x="89" y="124"/>
                </a:moveTo>
                <a:cubicBezTo>
                  <a:pt x="89" y="124"/>
                  <a:pt x="89" y="123"/>
                  <a:pt x="89" y="123"/>
                </a:cubicBezTo>
                <a:cubicBezTo>
                  <a:pt x="88" y="124"/>
                  <a:pt x="86" y="124"/>
                  <a:pt x="85" y="124"/>
                </a:cubicBezTo>
                <a:cubicBezTo>
                  <a:pt x="85" y="125"/>
                  <a:pt x="85" y="127"/>
                  <a:pt x="85" y="128"/>
                </a:cubicBezTo>
                <a:cubicBezTo>
                  <a:pt x="85" y="128"/>
                  <a:pt x="85" y="128"/>
                  <a:pt x="85" y="128"/>
                </a:cubicBezTo>
                <a:cubicBezTo>
                  <a:pt x="86" y="127"/>
                  <a:pt x="88" y="125"/>
                  <a:pt x="89" y="124"/>
                </a:cubicBezTo>
                <a:close/>
                <a:moveTo>
                  <a:pt x="53" y="152"/>
                </a:moveTo>
                <a:cubicBezTo>
                  <a:pt x="51" y="154"/>
                  <a:pt x="50" y="155"/>
                  <a:pt x="50" y="157"/>
                </a:cubicBezTo>
                <a:cubicBezTo>
                  <a:pt x="51" y="156"/>
                  <a:pt x="52" y="156"/>
                  <a:pt x="53" y="156"/>
                </a:cubicBezTo>
                <a:cubicBezTo>
                  <a:pt x="53" y="155"/>
                  <a:pt x="53" y="153"/>
                  <a:pt x="53" y="152"/>
                </a:cubicBezTo>
                <a:close/>
                <a:moveTo>
                  <a:pt x="102" y="120"/>
                </a:moveTo>
                <a:cubicBezTo>
                  <a:pt x="103" y="120"/>
                  <a:pt x="103" y="119"/>
                  <a:pt x="104" y="119"/>
                </a:cubicBezTo>
                <a:cubicBezTo>
                  <a:pt x="107" y="116"/>
                  <a:pt x="110" y="114"/>
                  <a:pt x="113" y="111"/>
                </a:cubicBezTo>
                <a:cubicBezTo>
                  <a:pt x="114" y="111"/>
                  <a:pt x="114" y="111"/>
                  <a:pt x="114" y="111"/>
                </a:cubicBezTo>
                <a:cubicBezTo>
                  <a:pt x="110" y="113"/>
                  <a:pt x="106" y="116"/>
                  <a:pt x="102" y="120"/>
                </a:cubicBezTo>
                <a:close/>
                <a:moveTo>
                  <a:pt x="186" y="18"/>
                </a:moveTo>
                <a:cubicBezTo>
                  <a:pt x="186" y="18"/>
                  <a:pt x="186" y="18"/>
                  <a:pt x="186" y="18"/>
                </a:cubicBezTo>
                <a:cubicBezTo>
                  <a:pt x="187" y="17"/>
                  <a:pt x="188" y="15"/>
                  <a:pt x="188" y="13"/>
                </a:cubicBezTo>
                <a:cubicBezTo>
                  <a:pt x="187" y="13"/>
                  <a:pt x="186" y="12"/>
                  <a:pt x="185" y="12"/>
                </a:cubicBezTo>
                <a:cubicBezTo>
                  <a:pt x="186" y="14"/>
                  <a:pt x="186" y="16"/>
                  <a:pt x="186" y="18"/>
                </a:cubicBezTo>
                <a:close/>
                <a:moveTo>
                  <a:pt x="122" y="145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6"/>
                  <a:pt x="119" y="147"/>
                </a:cubicBezTo>
                <a:cubicBezTo>
                  <a:pt x="119" y="147"/>
                  <a:pt x="119" y="147"/>
                  <a:pt x="119" y="148"/>
                </a:cubicBezTo>
                <a:cubicBezTo>
                  <a:pt x="119" y="149"/>
                  <a:pt x="119" y="150"/>
                  <a:pt x="119" y="151"/>
                </a:cubicBezTo>
                <a:cubicBezTo>
                  <a:pt x="121" y="149"/>
                  <a:pt x="121" y="147"/>
                  <a:pt x="122" y="145"/>
                </a:cubicBezTo>
                <a:close/>
                <a:moveTo>
                  <a:pt x="189" y="43"/>
                </a:moveTo>
                <a:cubicBezTo>
                  <a:pt x="189" y="43"/>
                  <a:pt x="190" y="43"/>
                  <a:pt x="190" y="42"/>
                </a:cubicBezTo>
                <a:cubicBezTo>
                  <a:pt x="190" y="40"/>
                  <a:pt x="190" y="37"/>
                  <a:pt x="190" y="35"/>
                </a:cubicBezTo>
                <a:cubicBezTo>
                  <a:pt x="190" y="34"/>
                  <a:pt x="190" y="34"/>
                  <a:pt x="190" y="34"/>
                </a:cubicBezTo>
                <a:cubicBezTo>
                  <a:pt x="189" y="35"/>
                  <a:pt x="188" y="41"/>
                  <a:pt x="189" y="43"/>
                </a:cubicBezTo>
                <a:close/>
                <a:moveTo>
                  <a:pt x="102" y="162"/>
                </a:moveTo>
                <a:cubicBezTo>
                  <a:pt x="102" y="162"/>
                  <a:pt x="102" y="162"/>
                  <a:pt x="102" y="163"/>
                </a:cubicBezTo>
                <a:cubicBezTo>
                  <a:pt x="104" y="162"/>
                  <a:pt x="106" y="161"/>
                  <a:pt x="108" y="159"/>
                </a:cubicBezTo>
                <a:cubicBezTo>
                  <a:pt x="108" y="159"/>
                  <a:pt x="109" y="159"/>
                  <a:pt x="109" y="158"/>
                </a:cubicBezTo>
                <a:cubicBezTo>
                  <a:pt x="108" y="158"/>
                  <a:pt x="106" y="158"/>
                  <a:pt x="105" y="159"/>
                </a:cubicBezTo>
                <a:cubicBezTo>
                  <a:pt x="104" y="160"/>
                  <a:pt x="103" y="161"/>
                  <a:pt x="102" y="162"/>
                </a:cubicBezTo>
                <a:close/>
                <a:moveTo>
                  <a:pt x="32" y="170"/>
                </a:moveTo>
                <a:cubicBezTo>
                  <a:pt x="32" y="170"/>
                  <a:pt x="31" y="171"/>
                  <a:pt x="31" y="171"/>
                </a:cubicBezTo>
                <a:cubicBezTo>
                  <a:pt x="31" y="173"/>
                  <a:pt x="31" y="176"/>
                  <a:pt x="31" y="178"/>
                </a:cubicBezTo>
                <a:cubicBezTo>
                  <a:pt x="32" y="178"/>
                  <a:pt x="32" y="178"/>
                  <a:pt x="32" y="177"/>
                </a:cubicBezTo>
                <a:cubicBezTo>
                  <a:pt x="32" y="175"/>
                  <a:pt x="32" y="173"/>
                  <a:pt x="32" y="170"/>
                </a:cubicBezTo>
                <a:close/>
                <a:moveTo>
                  <a:pt x="109" y="30"/>
                </a:moveTo>
                <a:cubicBezTo>
                  <a:pt x="106" y="31"/>
                  <a:pt x="104" y="33"/>
                  <a:pt x="101" y="34"/>
                </a:cubicBezTo>
                <a:cubicBezTo>
                  <a:pt x="105" y="34"/>
                  <a:pt x="107" y="33"/>
                  <a:pt x="109" y="30"/>
                </a:cubicBezTo>
                <a:close/>
                <a:moveTo>
                  <a:pt x="146" y="72"/>
                </a:moveTo>
                <a:cubicBezTo>
                  <a:pt x="149" y="71"/>
                  <a:pt x="151" y="69"/>
                  <a:pt x="153" y="67"/>
                </a:cubicBezTo>
                <a:cubicBezTo>
                  <a:pt x="153" y="67"/>
                  <a:pt x="153" y="67"/>
                  <a:pt x="153" y="67"/>
                </a:cubicBezTo>
                <a:cubicBezTo>
                  <a:pt x="151" y="67"/>
                  <a:pt x="148" y="69"/>
                  <a:pt x="146" y="70"/>
                </a:cubicBezTo>
                <a:cubicBezTo>
                  <a:pt x="146" y="71"/>
                  <a:pt x="146" y="71"/>
                  <a:pt x="146" y="72"/>
                </a:cubicBezTo>
                <a:close/>
                <a:moveTo>
                  <a:pt x="196" y="115"/>
                </a:moveTo>
                <a:cubicBezTo>
                  <a:pt x="197" y="115"/>
                  <a:pt x="198" y="114"/>
                  <a:pt x="198" y="114"/>
                </a:cubicBezTo>
                <a:cubicBezTo>
                  <a:pt x="197" y="111"/>
                  <a:pt x="197" y="108"/>
                  <a:pt x="197" y="105"/>
                </a:cubicBezTo>
                <a:cubicBezTo>
                  <a:pt x="197" y="105"/>
                  <a:pt x="197" y="105"/>
                  <a:pt x="197" y="105"/>
                </a:cubicBezTo>
                <a:cubicBezTo>
                  <a:pt x="197" y="105"/>
                  <a:pt x="197" y="105"/>
                  <a:pt x="197" y="105"/>
                </a:cubicBezTo>
                <a:cubicBezTo>
                  <a:pt x="197" y="108"/>
                  <a:pt x="196" y="112"/>
                  <a:pt x="196" y="115"/>
                </a:cubicBezTo>
                <a:close/>
                <a:moveTo>
                  <a:pt x="60" y="167"/>
                </a:moveTo>
                <a:cubicBezTo>
                  <a:pt x="60" y="166"/>
                  <a:pt x="60" y="165"/>
                  <a:pt x="60" y="164"/>
                </a:cubicBezTo>
                <a:cubicBezTo>
                  <a:pt x="59" y="165"/>
                  <a:pt x="57" y="165"/>
                  <a:pt x="56" y="165"/>
                </a:cubicBezTo>
                <a:cubicBezTo>
                  <a:pt x="56" y="166"/>
                  <a:pt x="56" y="166"/>
                  <a:pt x="56" y="167"/>
                </a:cubicBezTo>
                <a:cubicBezTo>
                  <a:pt x="57" y="167"/>
                  <a:pt x="58" y="167"/>
                  <a:pt x="60" y="167"/>
                </a:cubicBezTo>
                <a:close/>
                <a:moveTo>
                  <a:pt x="239" y="208"/>
                </a:moveTo>
                <a:cubicBezTo>
                  <a:pt x="240" y="208"/>
                  <a:pt x="240" y="208"/>
                  <a:pt x="240" y="208"/>
                </a:cubicBezTo>
                <a:cubicBezTo>
                  <a:pt x="240" y="207"/>
                  <a:pt x="239" y="206"/>
                  <a:pt x="239" y="204"/>
                </a:cubicBezTo>
                <a:cubicBezTo>
                  <a:pt x="238" y="205"/>
                  <a:pt x="237" y="205"/>
                  <a:pt x="236" y="205"/>
                </a:cubicBezTo>
                <a:cubicBezTo>
                  <a:pt x="236" y="205"/>
                  <a:pt x="235" y="205"/>
                  <a:pt x="235" y="205"/>
                </a:cubicBezTo>
                <a:cubicBezTo>
                  <a:pt x="237" y="206"/>
                  <a:pt x="238" y="207"/>
                  <a:pt x="239" y="208"/>
                </a:cubicBezTo>
                <a:close/>
                <a:moveTo>
                  <a:pt x="156" y="70"/>
                </a:moveTo>
                <a:cubicBezTo>
                  <a:pt x="157" y="69"/>
                  <a:pt x="159" y="69"/>
                  <a:pt x="160" y="69"/>
                </a:cubicBezTo>
                <a:cubicBezTo>
                  <a:pt x="160" y="68"/>
                  <a:pt x="160" y="67"/>
                  <a:pt x="160" y="66"/>
                </a:cubicBezTo>
                <a:cubicBezTo>
                  <a:pt x="159" y="67"/>
                  <a:pt x="158" y="68"/>
                  <a:pt x="156" y="68"/>
                </a:cubicBezTo>
                <a:cubicBezTo>
                  <a:pt x="156" y="69"/>
                  <a:pt x="156" y="69"/>
                  <a:pt x="156" y="70"/>
                </a:cubicBezTo>
                <a:close/>
                <a:moveTo>
                  <a:pt x="181" y="191"/>
                </a:moveTo>
                <a:cubicBezTo>
                  <a:pt x="184" y="190"/>
                  <a:pt x="186" y="189"/>
                  <a:pt x="188" y="188"/>
                </a:cubicBezTo>
                <a:cubicBezTo>
                  <a:pt x="186" y="188"/>
                  <a:pt x="184" y="188"/>
                  <a:pt x="182" y="188"/>
                </a:cubicBezTo>
                <a:cubicBezTo>
                  <a:pt x="182" y="189"/>
                  <a:pt x="181" y="190"/>
                  <a:pt x="181" y="191"/>
                </a:cubicBezTo>
                <a:close/>
                <a:moveTo>
                  <a:pt x="183" y="25"/>
                </a:moveTo>
                <a:cubicBezTo>
                  <a:pt x="183" y="25"/>
                  <a:pt x="183" y="25"/>
                  <a:pt x="183" y="25"/>
                </a:cubicBezTo>
                <a:cubicBezTo>
                  <a:pt x="183" y="28"/>
                  <a:pt x="182" y="31"/>
                  <a:pt x="182" y="34"/>
                </a:cubicBezTo>
                <a:cubicBezTo>
                  <a:pt x="183" y="33"/>
                  <a:pt x="183" y="33"/>
                  <a:pt x="183" y="33"/>
                </a:cubicBezTo>
                <a:cubicBezTo>
                  <a:pt x="183" y="30"/>
                  <a:pt x="183" y="28"/>
                  <a:pt x="183" y="25"/>
                </a:cubicBezTo>
                <a:close/>
                <a:moveTo>
                  <a:pt x="56" y="162"/>
                </a:moveTo>
                <a:cubicBezTo>
                  <a:pt x="56" y="161"/>
                  <a:pt x="57" y="161"/>
                  <a:pt x="57" y="161"/>
                </a:cubicBezTo>
                <a:cubicBezTo>
                  <a:pt x="58" y="160"/>
                  <a:pt x="59" y="159"/>
                  <a:pt x="60" y="158"/>
                </a:cubicBezTo>
                <a:cubicBezTo>
                  <a:pt x="58" y="158"/>
                  <a:pt x="57" y="158"/>
                  <a:pt x="56" y="158"/>
                </a:cubicBezTo>
                <a:cubicBezTo>
                  <a:pt x="56" y="159"/>
                  <a:pt x="56" y="160"/>
                  <a:pt x="56" y="162"/>
                </a:cubicBezTo>
                <a:close/>
                <a:moveTo>
                  <a:pt x="193" y="44"/>
                </a:moveTo>
                <a:cubicBezTo>
                  <a:pt x="192" y="46"/>
                  <a:pt x="192" y="48"/>
                  <a:pt x="192" y="50"/>
                </a:cubicBezTo>
                <a:cubicBezTo>
                  <a:pt x="193" y="50"/>
                  <a:pt x="193" y="49"/>
                  <a:pt x="194" y="49"/>
                </a:cubicBezTo>
                <a:cubicBezTo>
                  <a:pt x="194" y="47"/>
                  <a:pt x="194" y="46"/>
                  <a:pt x="194" y="44"/>
                </a:cubicBezTo>
                <a:cubicBezTo>
                  <a:pt x="194" y="44"/>
                  <a:pt x="194" y="44"/>
                  <a:pt x="193" y="44"/>
                </a:cubicBezTo>
                <a:close/>
                <a:moveTo>
                  <a:pt x="108" y="171"/>
                </a:moveTo>
                <a:cubicBezTo>
                  <a:pt x="106" y="172"/>
                  <a:pt x="104" y="172"/>
                  <a:pt x="102" y="173"/>
                </a:cubicBezTo>
                <a:cubicBezTo>
                  <a:pt x="104" y="173"/>
                  <a:pt x="107" y="173"/>
                  <a:pt x="108" y="173"/>
                </a:cubicBezTo>
                <a:cubicBezTo>
                  <a:pt x="108" y="173"/>
                  <a:pt x="108" y="172"/>
                  <a:pt x="108" y="171"/>
                </a:cubicBezTo>
                <a:close/>
                <a:moveTo>
                  <a:pt x="127" y="73"/>
                </a:moveTo>
                <a:cubicBezTo>
                  <a:pt x="126" y="74"/>
                  <a:pt x="125" y="75"/>
                  <a:pt x="124" y="76"/>
                </a:cubicBezTo>
                <a:cubicBezTo>
                  <a:pt x="123" y="76"/>
                  <a:pt x="123" y="76"/>
                  <a:pt x="123" y="77"/>
                </a:cubicBezTo>
                <a:cubicBezTo>
                  <a:pt x="125" y="77"/>
                  <a:pt x="126" y="76"/>
                  <a:pt x="127" y="76"/>
                </a:cubicBezTo>
                <a:cubicBezTo>
                  <a:pt x="127" y="75"/>
                  <a:pt x="127" y="74"/>
                  <a:pt x="127" y="73"/>
                </a:cubicBezTo>
                <a:close/>
                <a:moveTo>
                  <a:pt x="37" y="77"/>
                </a:moveTo>
                <a:cubicBezTo>
                  <a:pt x="39" y="76"/>
                  <a:pt x="39" y="75"/>
                  <a:pt x="41" y="73"/>
                </a:cubicBezTo>
                <a:cubicBezTo>
                  <a:pt x="39" y="73"/>
                  <a:pt x="38" y="73"/>
                  <a:pt x="36" y="73"/>
                </a:cubicBezTo>
                <a:cubicBezTo>
                  <a:pt x="37" y="74"/>
                  <a:pt x="37" y="76"/>
                  <a:pt x="37" y="77"/>
                </a:cubicBezTo>
                <a:close/>
                <a:moveTo>
                  <a:pt x="42" y="86"/>
                </a:moveTo>
                <a:cubicBezTo>
                  <a:pt x="42" y="86"/>
                  <a:pt x="42" y="86"/>
                  <a:pt x="41" y="86"/>
                </a:cubicBezTo>
                <a:cubicBezTo>
                  <a:pt x="41" y="86"/>
                  <a:pt x="41" y="86"/>
                  <a:pt x="40" y="87"/>
                </a:cubicBezTo>
                <a:cubicBezTo>
                  <a:pt x="40" y="87"/>
                  <a:pt x="40" y="88"/>
                  <a:pt x="40" y="88"/>
                </a:cubicBezTo>
                <a:cubicBezTo>
                  <a:pt x="40" y="89"/>
                  <a:pt x="40" y="91"/>
                  <a:pt x="41" y="92"/>
                </a:cubicBezTo>
                <a:cubicBezTo>
                  <a:pt x="41" y="92"/>
                  <a:pt x="42" y="91"/>
                  <a:pt x="42" y="91"/>
                </a:cubicBezTo>
                <a:cubicBezTo>
                  <a:pt x="42" y="89"/>
                  <a:pt x="42" y="87"/>
                  <a:pt x="42" y="86"/>
                </a:cubicBezTo>
                <a:close/>
                <a:moveTo>
                  <a:pt x="74" y="139"/>
                </a:moveTo>
                <a:cubicBezTo>
                  <a:pt x="75" y="139"/>
                  <a:pt x="76" y="138"/>
                  <a:pt x="76" y="138"/>
                </a:cubicBezTo>
                <a:cubicBezTo>
                  <a:pt x="77" y="137"/>
                  <a:pt x="78" y="137"/>
                  <a:pt x="78" y="136"/>
                </a:cubicBezTo>
                <a:cubicBezTo>
                  <a:pt x="77" y="135"/>
                  <a:pt x="76" y="135"/>
                  <a:pt x="75" y="135"/>
                </a:cubicBezTo>
                <a:cubicBezTo>
                  <a:pt x="75" y="137"/>
                  <a:pt x="74" y="138"/>
                  <a:pt x="74" y="139"/>
                </a:cubicBezTo>
                <a:close/>
                <a:moveTo>
                  <a:pt x="93" y="79"/>
                </a:moveTo>
                <a:cubicBezTo>
                  <a:pt x="91" y="78"/>
                  <a:pt x="91" y="78"/>
                  <a:pt x="91" y="79"/>
                </a:cubicBezTo>
                <a:cubicBezTo>
                  <a:pt x="90" y="80"/>
                  <a:pt x="90" y="81"/>
                  <a:pt x="91" y="82"/>
                </a:cubicBezTo>
                <a:cubicBezTo>
                  <a:pt x="91" y="82"/>
                  <a:pt x="92" y="82"/>
                  <a:pt x="93" y="81"/>
                </a:cubicBezTo>
                <a:cubicBezTo>
                  <a:pt x="93" y="80"/>
                  <a:pt x="93" y="80"/>
                  <a:pt x="93" y="79"/>
                </a:cubicBezTo>
                <a:close/>
                <a:moveTo>
                  <a:pt x="53" y="165"/>
                </a:moveTo>
                <a:cubicBezTo>
                  <a:pt x="52" y="165"/>
                  <a:pt x="50" y="165"/>
                  <a:pt x="49" y="166"/>
                </a:cubicBezTo>
                <a:cubicBezTo>
                  <a:pt x="47" y="166"/>
                  <a:pt x="47" y="166"/>
                  <a:pt x="46" y="167"/>
                </a:cubicBezTo>
                <a:cubicBezTo>
                  <a:pt x="49" y="167"/>
                  <a:pt x="51" y="167"/>
                  <a:pt x="53" y="167"/>
                </a:cubicBezTo>
                <a:cubicBezTo>
                  <a:pt x="53" y="166"/>
                  <a:pt x="53" y="166"/>
                  <a:pt x="53" y="165"/>
                </a:cubicBezTo>
                <a:close/>
                <a:moveTo>
                  <a:pt x="157" y="163"/>
                </a:moveTo>
                <a:cubicBezTo>
                  <a:pt x="156" y="163"/>
                  <a:pt x="156" y="164"/>
                  <a:pt x="156" y="164"/>
                </a:cubicBezTo>
                <a:cubicBezTo>
                  <a:pt x="156" y="165"/>
                  <a:pt x="156" y="166"/>
                  <a:pt x="157" y="167"/>
                </a:cubicBezTo>
                <a:cubicBezTo>
                  <a:pt x="157" y="167"/>
                  <a:pt x="158" y="167"/>
                  <a:pt x="159" y="167"/>
                </a:cubicBezTo>
                <a:cubicBezTo>
                  <a:pt x="160" y="167"/>
                  <a:pt x="160" y="166"/>
                  <a:pt x="160" y="166"/>
                </a:cubicBezTo>
                <a:cubicBezTo>
                  <a:pt x="159" y="166"/>
                  <a:pt x="157" y="165"/>
                  <a:pt x="157" y="163"/>
                </a:cubicBezTo>
                <a:close/>
                <a:moveTo>
                  <a:pt x="57" y="198"/>
                </a:moveTo>
                <a:cubicBezTo>
                  <a:pt x="57" y="198"/>
                  <a:pt x="58" y="198"/>
                  <a:pt x="59" y="198"/>
                </a:cubicBezTo>
                <a:cubicBezTo>
                  <a:pt x="59" y="198"/>
                  <a:pt x="59" y="198"/>
                  <a:pt x="60" y="198"/>
                </a:cubicBezTo>
                <a:cubicBezTo>
                  <a:pt x="58" y="197"/>
                  <a:pt x="59" y="196"/>
                  <a:pt x="60" y="195"/>
                </a:cubicBezTo>
                <a:cubicBezTo>
                  <a:pt x="58" y="195"/>
                  <a:pt x="57" y="195"/>
                  <a:pt x="57" y="195"/>
                </a:cubicBezTo>
                <a:cubicBezTo>
                  <a:pt x="57" y="196"/>
                  <a:pt x="57" y="197"/>
                  <a:pt x="57" y="198"/>
                </a:cubicBezTo>
                <a:close/>
                <a:moveTo>
                  <a:pt x="105" y="104"/>
                </a:moveTo>
                <a:cubicBezTo>
                  <a:pt x="105" y="103"/>
                  <a:pt x="105" y="102"/>
                  <a:pt x="104" y="100"/>
                </a:cubicBezTo>
                <a:cubicBezTo>
                  <a:pt x="104" y="100"/>
                  <a:pt x="103" y="101"/>
                  <a:pt x="103" y="101"/>
                </a:cubicBezTo>
                <a:cubicBezTo>
                  <a:pt x="103" y="102"/>
                  <a:pt x="103" y="104"/>
                  <a:pt x="103" y="105"/>
                </a:cubicBezTo>
                <a:cubicBezTo>
                  <a:pt x="104" y="105"/>
                  <a:pt x="104" y="105"/>
                  <a:pt x="105" y="104"/>
                </a:cubicBezTo>
                <a:close/>
                <a:moveTo>
                  <a:pt x="126" y="12"/>
                </a:moveTo>
                <a:cubicBezTo>
                  <a:pt x="126" y="12"/>
                  <a:pt x="126" y="12"/>
                  <a:pt x="126" y="12"/>
                </a:cubicBezTo>
                <a:cubicBezTo>
                  <a:pt x="124" y="12"/>
                  <a:pt x="121" y="12"/>
                  <a:pt x="119" y="12"/>
                </a:cubicBezTo>
                <a:cubicBezTo>
                  <a:pt x="118" y="12"/>
                  <a:pt x="117" y="12"/>
                  <a:pt x="116" y="14"/>
                </a:cubicBezTo>
                <a:cubicBezTo>
                  <a:pt x="120" y="13"/>
                  <a:pt x="123" y="12"/>
                  <a:pt x="126" y="12"/>
                </a:cubicBezTo>
                <a:close/>
                <a:moveTo>
                  <a:pt x="184" y="149"/>
                </a:moveTo>
                <a:cubicBezTo>
                  <a:pt x="184" y="149"/>
                  <a:pt x="184" y="149"/>
                  <a:pt x="184" y="149"/>
                </a:cubicBezTo>
                <a:cubicBezTo>
                  <a:pt x="183" y="151"/>
                  <a:pt x="182" y="152"/>
                  <a:pt x="182" y="155"/>
                </a:cubicBezTo>
                <a:cubicBezTo>
                  <a:pt x="183" y="154"/>
                  <a:pt x="183" y="154"/>
                  <a:pt x="184" y="154"/>
                </a:cubicBezTo>
                <a:cubicBezTo>
                  <a:pt x="184" y="152"/>
                  <a:pt x="184" y="150"/>
                  <a:pt x="184" y="149"/>
                </a:cubicBezTo>
                <a:close/>
                <a:moveTo>
                  <a:pt x="130" y="165"/>
                </a:moveTo>
                <a:cubicBezTo>
                  <a:pt x="130" y="164"/>
                  <a:pt x="130" y="163"/>
                  <a:pt x="131" y="162"/>
                </a:cubicBezTo>
                <a:cubicBezTo>
                  <a:pt x="129" y="163"/>
                  <a:pt x="127" y="164"/>
                  <a:pt x="126" y="166"/>
                </a:cubicBezTo>
                <a:cubicBezTo>
                  <a:pt x="127" y="165"/>
                  <a:pt x="129" y="165"/>
                  <a:pt x="130" y="165"/>
                </a:cubicBezTo>
                <a:close/>
                <a:moveTo>
                  <a:pt x="166" y="175"/>
                </a:moveTo>
                <a:cubicBezTo>
                  <a:pt x="168" y="174"/>
                  <a:pt x="170" y="173"/>
                  <a:pt x="172" y="171"/>
                </a:cubicBezTo>
                <a:cubicBezTo>
                  <a:pt x="172" y="171"/>
                  <a:pt x="172" y="171"/>
                  <a:pt x="173" y="170"/>
                </a:cubicBezTo>
                <a:cubicBezTo>
                  <a:pt x="172" y="171"/>
                  <a:pt x="171" y="171"/>
                  <a:pt x="170" y="171"/>
                </a:cubicBezTo>
                <a:cubicBezTo>
                  <a:pt x="170" y="171"/>
                  <a:pt x="169" y="171"/>
                  <a:pt x="169" y="172"/>
                </a:cubicBezTo>
                <a:cubicBezTo>
                  <a:pt x="168" y="173"/>
                  <a:pt x="167" y="174"/>
                  <a:pt x="166" y="175"/>
                </a:cubicBezTo>
                <a:close/>
                <a:moveTo>
                  <a:pt x="127" y="87"/>
                </a:moveTo>
                <a:cubicBezTo>
                  <a:pt x="127" y="88"/>
                  <a:pt x="126" y="88"/>
                  <a:pt x="126" y="89"/>
                </a:cubicBezTo>
                <a:cubicBezTo>
                  <a:pt x="126" y="89"/>
                  <a:pt x="125" y="89"/>
                  <a:pt x="125" y="90"/>
                </a:cubicBezTo>
                <a:cubicBezTo>
                  <a:pt x="126" y="91"/>
                  <a:pt x="126" y="92"/>
                  <a:pt x="126" y="93"/>
                </a:cubicBezTo>
                <a:cubicBezTo>
                  <a:pt x="127" y="93"/>
                  <a:pt x="127" y="92"/>
                  <a:pt x="127" y="92"/>
                </a:cubicBezTo>
                <a:cubicBezTo>
                  <a:pt x="127" y="90"/>
                  <a:pt x="127" y="89"/>
                  <a:pt x="127" y="87"/>
                </a:cubicBezTo>
                <a:close/>
                <a:moveTo>
                  <a:pt x="7" y="16"/>
                </a:moveTo>
                <a:cubicBezTo>
                  <a:pt x="8" y="15"/>
                  <a:pt x="9" y="13"/>
                  <a:pt x="9" y="11"/>
                </a:cubicBezTo>
                <a:cubicBezTo>
                  <a:pt x="8" y="11"/>
                  <a:pt x="8" y="11"/>
                  <a:pt x="7" y="11"/>
                </a:cubicBezTo>
                <a:cubicBezTo>
                  <a:pt x="7" y="11"/>
                  <a:pt x="7" y="12"/>
                  <a:pt x="7" y="12"/>
                </a:cubicBezTo>
                <a:cubicBezTo>
                  <a:pt x="7" y="14"/>
                  <a:pt x="7" y="15"/>
                  <a:pt x="7" y="16"/>
                </a:cubicBezTo>
                <a:close/>
                <a:moveTo>
                  <a:pt x="26" y="56"/>
                </a:moveTo>
                <a:cubicBezTo>
                  <a:pt x="26" y="58"/>
                  <a:pt x="25" y="58"/>
                  <a:pt x="24" y="59"/>
                </a:cubicBezTo>
                <a:cubicBezTo>
                  <a:pt x="23" y="61"/>
                  <a:pt x="23" y="61"/>
                  <a:pt x="23" y="62"/>
                </a:cubicBezTo>
                <a:cubicBezTo>
                  <a:pt x="24" y="62"/>
                  <a:pt x="25" y="61"/>
                  <a:pt x="26" y="60"/>
                </a:cubicBezTo>
                <a:cubicBezTo>
                  <a:pt x="27" y="59"/>
                  <a:pt x="27" y="58"/>
                  <a:pt x="26" y="56"/>
                </a:cubicBezTo>
                <a:close/>
                <a:moveTo>
                  <a:pt x="65" y="176"/>
                </a:moveTo>
                <a:cubicBezTo>
                  <a:pt x="65" y="176"/>
                  <a:pt x="65" y="176"/>
                  <a:pt x="65" y="176"/>
                </a:cubicBezTo>
                <a:cubicBezTo>
                  <a:pt x="67" y="177"/>
                  <a:pt x="69" y="177"/>
                  <a:pt x="71" y="178"/>
                </a:cubicBezTo>
                <a:cubicBezTo>
                  <a:pt x="72" y="177"/>
                  <a:pt x="71" y="176"/>
                  <a:pt x="70" y="176"/>
                </a:cubicBezTo>
                <a:cubicBezTo>
                  <a:pt x="68" y="176"/>
                  <a:pt x="67" y="176"/>
                  <a:pt x="65" y="176"/>
                </a:cubicBezTo>
                <a:close/>
                <a:moveTo>
                  <a:pt x="198" y="80"/>
                </a:moveTo>
                <a:cubicBezTo>
                  <a:pt x="197" y="78"/>
                  <a:pt x="198" y="76"/>
                  <a:pt x="197" y="75"/>
                </a:cubicBezTo>
                <a:cubicBezTo>
                  <a:pt x="197" y="75"/>
                  <a:pt x="196" y="75"/>
                  <a:pt x="196" y="76"/>
                </a:cubicBezTo>
                <a:cubicBezTo>
                  <a:pt x="196" y="77"/>
                  <a:pt x="196" y="79"/>
                  <a:pt x="196" y="80"/>
                </a:cubicBezTo>
                <a:cubicBezTo>
                  <a:pt x="197" y="80"/>
                  <a:pt x="197" y="80"/>
                  <a:pt x="198" y="80"/>
                </a:cubicBezTo>
                <a:close/>
                <a:moveTo>
                  <a:pt x="41" y="67"/>
                </a:moveTo>
                <a:cubicBezTo>
                  <a:pt x="40" y="68"/>
                  <a:pt x="39" y="69"/>
                  <a:pt x="38" y="70"/>
                </a:cubicBezTo>
                <a:cubicBezTo>
                  <a:pt x="38" y="70"/>
                  <a:pt x="38" y="70"/>
                  <a:pt x="38" y="70"/>
                </a:cubicBezTo>
                <a:cubicBezTo>
                  <a:pt x="39" y="70"/>
                  <a:pt x="40" y="71"/>
                  <a:pt x="41" y="71"/>
                </a:cubicBezTo>
                <a:cubicBezTo>
                  <a:pt x="41" y="69"/>
                  <a:pt x="41" y="68"/>
                  <a:pt x="41" y="67"/>
                </a:cubicBezTo>
                <a:close/>
                <a:moveTo>
                  <a:pt x="104" y="83"/>
                </a:moveTo>
                <a:cubicBezTo>
                  <a:pt x="105" y="81"/>
                  <a:pt x="106" y="80"/>
                  <a:pt x="107" y="79"/>
                </a:cubicBezTo>
                <a:cubicBezTo>
                  <a:pt x="108" y="79"/>
                  <a:pt x="108" y="78"/>
                  <a:pt x="108" y="78"/>
                </a:cubicBezTo>
                <a:cubicBezTo>
                  <a:pt x="108" y="78"/>
                  <a:pt x="107" y="77"/>
                  <a:pt x="107" y="77"/>
                </a:cubicBezTo>
                <a:cubicBezTo>
                  <a:pt x="106" y="78"/>
                  <a:pt x="106" y="79"/>
                  <a:pt x="105" y="80"/>
                </a:cubicBezTo>
                <a:cubicBezTo>
                  <a:pt x="104" y="81"/>
                  <a:pt x="104" y="81"/>
                  <a:pt x="104" y="83"/>
                </a:cubicBezTo>
                <a:close/>
                <a:moveTo>
                  <a:pt x="233" y="104"/>
                </a:moveTo>
                <a:cubicBezTo>
                  <a:pt x="233" y="104"/>
                  <a:pt x="233" y="104"/>
                  <a:pt x="233" y="104"/>
                </a:cubicBezTo>
                <a:cubicBezTo>
                  <a:pt x="233" y="108"/>
                  <a:pt x="233" y="112"/>
                  <a:pt x="233" y="116"/>
                </a:cubicBezTo>
                <a:cubicBezTo>
                  <a:pt x="234" y="116"/>
                  <a:pt x="234" y="115"/>
                  <a:pt x="234" y="115"/>
                </a:cubicBezTo>
                <a:cubicBezTo>
                  <a:pt x="234" y="111"/>
                  <a:pt x="234" y="107"/>
                  <a:pt x="233" y="104"/>
                </a:cubicBezTo>
                <a:close/>
                <a:moveTo>
                  <a:pt x="137" y="43"/>
                </a:moveTo>
                <a:cubicBezTo>
                  <a:pt x="137" y="43"/>
                  <a:pt x="137" y="43"/>
                  <a:pt x="137" y="43"/>
                </a:cubicBezTo>
                <a:cubicBezTo>
                  <a:pt x="136" y="43"/>
                  <a:pt x="135" y="44"/>
                  <a:pt x="133" y="45"/>
                </a:cubicBezTo>
                <a:cubicBezTo>
                  <a:pt x="134" y="46"/>
                  <a:pt x="134" y="46"/>
                  <a:pt x="134" y="48"/>
                </a:cubicBezTo>
                <a:cubicBezTo>
                  <a:pt x="135" y="46"/>
                  <a:pt x="136" y="44"/>
                  <a:pt x="137" y="43"/>
                </a:cubicBezTo>
                <a:close/>
                <a:moveTo>
                  <a:pt x="54" y="74"/>
                </a:moveTo>
                <a:cubicBezTo>
                  <a:pt x="54" y="74"/>
                  <a:pt x="53" y="74"/>
                  <a:pt x="53" y="74"/>
                </a:cubicBezTo>
                <a:cubicBezTo>
                  <a:pt x="52" y="74"/>
                  <a:pt x="52" y="74"/>
                  <a:pt x="52" y="75"/>
                </a:cubicBezTo>
                <a:cubicBezTo>
                  <a:pt x="52" y="76"/>
                  <a:pt x="52" y="77"/>
                  <a:pt x="53" y="78"/>
                </a:cubicBezTo>
                <a:cubicBezTo>
                  <a:pt x="54" y="77"/>
                  <a:pt x="55" y="76"/>
                  <a:pt x="54" y="74"/>
                </a:cubicBezTo>
                <a:close/>
                <a:moveTo>
                  <a:pt x="139" y="54"/>
                </a:moveTo>
                <a:cubicBezTo>
                  <a:pt x="139" y="54"/>
                  <a:pt x="139" y="54"/>
                  <a:pt x="139" y="54"/>
                </a:cubicBezTo>
                <a:cubicBezTo>
                  <a:pt x="140" y="53"/>
                  <a:pt x="142" y="53"/>
                  <a:pt x="143" y="52"/>
                </a:cubicBezTo>
                <a:cubicBezTo>
                  <a:pt x="143" y="52"/>
                  <a:pt x="143" y="52"/>
                  <a:pt x="143" y="51"/>
                </a:cubicBezTo>
                <a:cubicBezTo>
                  <a:pt x="143" y="51"/>
                  <a:pt x="143" y="50"/>
                  <a:pt x="143" y="49"/>
                </a:cubicBezTo>
                <a:cubicBezTo>
                  <a:pt x="142" y="51"/>
                  <a:pt x="140" y="52"/>
                  <a:pt x="139" y="54"/>
                </a:cubicBezTo>
                <a:close/>
                <a:moveTo>
                  <a:pt x="63" y="123"/>
                </a:moveTo>
                <a:cubicBezTo>
                  <a:pt x="63" y="123"/>
                  <a:pt x="63" y="123"/>
                  <a:pt x="63" y="123"/>
                </a:cubicBezTo>
                <a:cubicBezTo>
                  <a:pt x="62" y="124"/>
                  <a:pt x="60" y="125"/>
                  <a:pt x="60" y="127"/>
                </a:cubicBezTo>
                <a:cubicBezTo>
                  <a:pt x="61" y="127"/>
                  <a:pt x="62" y="127"/>
                  <a:pt x="63" y="126"/>
                </a:cubicBezTo>
                <a:cubicBezTo>
                  <a:pt x="63" y="125"/>
                  <a:pt x="63" y="124"/>
                  <a:pt x="63" y="123"/>
                </a:cubicBezTo>
                <a:close/>
                <a:moveTo>
                  <a:pt x="28" y="39"/>
                </a:moveTo>
                <a:cubicBezTo>
                  <a:pt x="27" y="40"/>
                  <a:pt x="27" y="40"/>
                  <a:pt x="27" y="41"/>
                </a:cubicBezTo>
                <a:cubicBezTo>
                  <a:pt x="27" y="42"/>
                  <a:pt x="27" y="44"/>
                  <a:pt x="28" y="45"/>
                </a:cubicBezTo>
                <a:cubicBezTo>
                  <a:pt x="28" y="46"/>
                  <a:pt x="28" y="47"/>
                  <a:pt x="28" y="49"/>
                </a:cubicBezTo>
                <a:cubicBezTo>
                  <a:pt x="29" y="48"/>
                  <a:pt x="29" y="48"/>
                  <a:pt x="29" y="48"/>
                </a:cubicBezTo>
                <a:cubicBezTo>
                  <a:pt x="28" y="45"/>
                  <a:pt x="28" y="42"/>
                  <a:pt x="28" y="39"/>
                </a:cubicBezTo>
                <a:close/>
                <a:moveTo>
                  <a:pt x="60" y="50"/>
                </a:moveTo>
                <a:cubicBezTo>
                  <a:pt x="58" y="49"/>
                  <a:pt x="56" y="51"/>
                  <a:pt x="57" y="54"/>
                </a:cubicBezTo>
                <a:cubicBezTo>
                  <a:pt x="58" y="53"/>
                  <a:pt x="59" y="52"/>
                  <a:pt x="60" y="50"/>
                </a:cubicBezTo>
                <a:close/>
                <a:moveTo>
                  <a:pt x="192" y="162"/>
                </a:moveTo>
                <a:cubicBezTo>
                  <a:pt x="191" y="163"/>
                  <a:pt x="191" y="166"/>
                  <a:pt x="191" y="168"/>
                </a:cubicBezTo>
                <a:cubicBezTo>
                  <a:pt x="192" y="168"/>
                  <a:pt x="192" y="168"/>
                  <a:pt x="192" y="167"/>
                </a:cubicBezTo>
                <a:cubicBezTo>
                  <a:pt x="193" y="165"/>
                  <a:pt x="192" y="164"/>
                  <a:pt x="192" y="162"/>
                </a:cubicBezTo>
                <a:close/>
                <a:moveTo>
                  <a:pt x="64" y="47"/>
                </a:moveTo>
                <a:cubicBezTo>
                  <a:pt x="65" y="45"/>
                  <a:pt x="67" y="44"/>
                  <a:pt x="68" y="42"/>
                </a:cubicBezTo>
                <a:cubicBezTo>
                  <a:pt x="65" y="42"/>
                  <a:pt x="63" y="44"/>
                  <a:pt x="64" y="47"/>
                </a:cubicBezTo>
                <a:close/>
                <a:moveTo>
                  <a:pt x="125" y="182"/>
                </a:moveTo>
                <a:cubicBezTo>
                  <a:pt x="121" y="181"/>
                  <a:pt x="118" y="182"/>
                  <a:pt x="114" y="183"/>
                </a:cubicBezTo>
                <a:cubicBezTo>
                  <a:pt x="118" y="182"/>
                  <a:pt x="121" y="182"/>
                  <a:pt x="125" y="182"/>
                </a:cubicBezTo>
                <a:close/>
                <a:moveTo>
                  <a:pt x="64" y="179"/>
                </a:moveTo>
                <a:cubicBezTo>
                  <a:pt x="64" y="179"/>
                  <a:pt x="64" y="179"/>
                  <a:pt x="64" y="179"/>
                </a:cubicBezTo>
                <a:cubicBezTo>
                  <a:pt x="63" y="179"/>
                  <a:pt x="61" y="178"/>
                  <a:pt x="59" y="178"/>
                </a:cubicBezTo>
                <a:cubicBezTo>
                  <a:pt x="59" y="179"/>
                  <a:pt x="58" y="179"/>
                  <a:pt x="58" y="180"/>
                </a:cubicBezTo>
                <a:cubicBezTo>
                  <a:pt x="60" y="180"/>
                  <a:pt x="62" y="180"/>
                  <a:pt x="64" y="179"/>
                </a:cubicBezTo>
                <a:close/>
                <a:moveTo>
                  <a:pt x="23" y="106"/>
                </a:moveTo>
                <a:cubicBezTo>
                  <a:pt x="22" y="106"/>
                  <a:pt x="22" y="107"/>
                  <a:pt x="22" y="107"/>
                </a:cubicBezTo>
                <a:cubicBezTo>
                  <a:pt x="22" y="109"/>
                  <a:pt x="22" y="111"/>
                  <a:pt x="22" y="113"/>
                </a:cubicBezTo>
                <a:cubicBezTo>
                  <a:pt x="22" y="114"/>
                  <a:pt x="22" y="116"/>
                  <a:pt x="22" y="117"/>
                </a:cubicBezTo>
                <a:cubicBezTo>
                  <a:pt x="23" y="117"/>
                  <a:pt x="23" y="116"/>
                  <a:pt x="23" y="116"/>
                </a:cubicBezTo>
                <a:cubicBezTo>
                  <a:pt x="23" y="113"/>
                  <a:pt x="23" y="110"/>
                  <a:pt x="23" y="108"/>
                </a:cubicBezTo>
                <a:cubicBezTo>
                  <a:pt x="23" y="107"/>
                  <a:pt x="23" y="107"/>
                  <a:pt x="23" y="106"/>
                </a:cubicBezTo>
                <a:close/>
                <a:moveTo>
                  <a:pt x="83" y="195"/>
                </a:moveTo>
                <a:cubicBezTo>
                  <a:pt x="86" y="195"/>
                  <a:pt x="89" y="194"/>
                  <a:pt x="91" y="194"/>
                </a:cubicBezTo>
                <a:cubicBezTo>
                  <a:pt x="88" y="194"/>
                  <a:pt x="86" y="194"/>
                  <a:pt x="83" y="194"/>
                </a:cubicBezTo>
                <a:cubicBezTo>
                  <a:pt x="83" y="194"/>
                  <a:pt x="83" y="194"/>
                  <a:pt x="83" y="195"/>
                </a:cubicBezTo>
                <a:close/>
                <a:moveTo>
                  <a:pt x="55" y="80"/>
                </a:moveTo>
                <a:cubicBezTo>
                  <a:pt x="54" y="81"/>
                  <a:pt x="53" y="81"/>
                  <a:pt x="53" y="82"/>
                </a:cubicBezTo>
                <a:cubicBezTo>
                  <a:pt x="53" y="83"/>
                  <a:pt x="54" y="85"/>
                  <a:pt x="54" y="86"/>
                </a:cubicBezTo>
                <a:cubicBezTo>
                  <a:pt x="54" y="86"/>
                  <a:pt x="55" y="85"/>
                  <a:pt x="55" y="85"/>
                </a:cubicBezTo>
                <a:cubicBezTo>
                  <a:pt x="55" y="83"/>
                  <a:pt x="55" y="82"/>
                  <a:pt x="55" y="80"/>
                </a:cubicBezTo>
                <a:close/>
                <a:moveTo>
                  <a:pt x="173" y="55"/>
                </a:moveTo>
                <a:cubicBezTo>
                  <a:pt x="173" y="54"/>
                  <a:pt x="173" y="53"/>
                  <a:pt x="173" y="53"/>
                </a:cubicBezTo>
                <a:cubicBezTo>
                  <a:pt x="172" y="53"/>
                  <a:pt x="171" y="53"/>
                  <a:pt x="170" y="54"/>
                </a:cubicBezTo>
                <a:cubicBezTo>
                  <a:pt x="170" y="55"/>
                  <a:pt x="170" y="55"/>
                  <a:pt x="170" y="56"/>
                </a:cubicBezTo>
                <a:cubicBezTo>
                  <a:pt x="171" y="56"/>
                  <a:pt x="172" y="55"/>
                  <a:pt x="173" y="55"/>
                </a:cubicBezTo>
                <a:close/>
                <a:moveTo>
                  <a:pt x="167" y="181"/>
                </a:moveTo>
                <a:cubicBezTo>
                  <a:pt x="167" y="181"/>
                  <a:pt x="167" y="182"/>
                  <a:pt x="167" y="182"/>
                </a:cubicBezTo>
                <a:cubicBezTo>
                  <a:pt x="169" y="181"/>
                  <a:pt x="171" y="181"/>
                  <a:pt x="173" y="181"/>
                </a:cubicBezTo>
                <a:cubicBezTo>
                  <a:pt x="174" y="181"/>
                  <a:pt x="174" y="181"/>
                  <a:pt x="174" y="180"/>
                </a:cubicBezTo>
                <a:cubicBezTo>
                  <a:pt x="173" y="180"/>
                  <a:pt x="173" y="180"/>
                  <a:pt x="172" y="180"/>
                </a:cubicBezTo>
                <a:cubicBezTo>
                  <a:pt x="170" y="180"/>
                  <a:pt x="169" y="181"/>
                  <a:pt x="167" y="181"/>
                </a:cubicBezTo>
                <a:close/>
                <a:moveTo>
                  <a:pt x="152" y="64"/>
                </a:moveTo>
                <a:cubicBezTo>
                  <a:pt x="152" y="63"/>
                  <a:pt x="152" y="62"/>
                  <a:pt x="152" y="60"/>
                </a:cubicBezTo>
                <a:cubicBezTo>
                  <a:pt x="151" y="61"/>
                  <a:pt x="151" y="61"/>
                  <a:pt x="151" y="61"/>
                </a:cubicBezTo>
                <a:cubicBezTo>
                  <a:pt x="151" y="62"/>
                  <a:pt x="151" y="63"/>
                  <a:pt x="150" y="63"/>
                </a:cubicBezTo>
                <a:cubicBezTo>
                  <a:pt x="150" y="64"/>
                  <a:pt x="149" y="65"/>
                  <a:pt x="149" y="65"/>
                </a:cubicBezTo>
                <a:cubicBezTo>
                  <a:pt x="149" y="65"/>
                  <a:pt x="149" y="65"/>
                  <a:pt x="149" y="66"/>
                </a:cubicBezTo>
                <a:cubicBezTo>
                  <a:pt x="150" y="65"/>
                  <a:pt x="151" y="64"/>
                  <a:pt x="152" y="64"/>
                </a:cubicBezTo>
                <a:close/>
                <a:moveTo>
                  <a:pt x="165" y="144"/>
                </a:moveTo>
                <a:cubicBezTo>
                  <a:pt x="165" y="143"/>
                  <a:pt x="165" y="142"/>
                  <a:pt x="164" y="141"/>
                </a:cubicBezTo>
                <a:cubicBezTo>
                  <a:pt x="163" y="142"/>
                  <a:pt x="162" y="144"/>
                  <a:pt x="161" y="145"/>
                </a:cubicBezTo>
                <a:cubicBezTo>
                  <a:pt x="161" y="145"/>
                  <a:pt x="161" y="145"/>
                  <a:pt x="161" y="145"/>
                </a:cubicBezTo>
                <a:cubicBezTo>
                  <a:pt x="162" y="145"/>
                  <a:pt x="163" y="144"/>
                  <a:pt x="165" y="144"/>
                </a:cubicBezTo>
                <a:close/>
                <a:moveTo>
                  <a:pt x="73" y="59"/>
                </a:moveTo>
                <a:cubicBezTo>
                  <a:pt x="73" y="59"/>
                  <a:pt x="73" y="59"/>
                  <a:pt x="73" y="59"/>
                </a:cubicBezTo>
                <a:cubicBezTo>
                  <a:pt x="76" y="59"/>
                  <a:pt x="78" y="58"/>
                  <a:pt x="81" y="58"/>
                </a:cubicBezTo>
                <a:cubicBezTo>
                  <a:pt x="81" y="58"/>
                  <a:pt x="81" y="57"/>
                  <a:pt x="82" y="57"/>
                </a:cubicBezTo>
                <a:cubicBezTo>
                  <a:pt x="79" y="57"/>
                  <a:pt x="74" y="58"/>
                  <a:pt x="73" y="59"/>
                </a:cubicBezTo>
                <a:close/>
                <a:moveTo>
                  <a:pt x="36" y="83"/>
                </a:moveTo>
                <a:cubicBezTo>
                  <a:pt x="35" y="84"/>
                  <a:pt x="34" y="85"/>
                  <a:pt x="33" y="87"/>
                </a:cubicBezTo>
                <a:cubicBezTo>
                  <a:pt x="35" y="86"/>
                  <a:pt x="35" y="87"/>
                  <a:pt x="36" y="88"/>
                </a:cubicBezTo>
                <a:cubicBezTo>
                  <a:pt x="37" y="87"/>
                  <a:pt x="37" y="87"/>
                  <a:pt x="37" y="86"/>
                </a:cubicBezTo>
                <a:cubicBezTo>
                  <a:pt x="36" y="85"/>
                  <a:pt x="36" y="84"/>
                  <a:pt x="36" y="83"/>
                </a:cubicBezTo>
                <a:close/>
                <a:moveTo>
                  <a:pt x="77" y="170"/>
                </a:moveTo>
                <a:cubicBezTo>
                  <a:pt x="76" y="170"/>
                  <a:pt x="75" y="170"/>
                  <a:pt x="75" y="170"/>
                </a:cubicBezTo>
                <a:cubicBezTo>
                  <a:pt x="75" y="171"/>
                  <a:pt x="75" y="172"/>
                  <a:pt x="75" y="173"/>
                </a:cubicBezTo>
                <a:cubicBezTo>
                  <a:pt x="75" y="173"/>
                  <a:pt x="76" y="174"/>
                  <a:pt x="76" y="173"/>
                </a:cubicBezTo>
                <a:cubicBezTo>
                  <a:pt x="76" y="172"/>
                  <a:pt x="77" y="171"/>
                  <a:pt x="77" y="170"/>
                </a:cubicBezTo>
                <a:close/>
                <a:moveTo>
                  <a:pt x="213" y="26"/>
                </a:moveTo>
                <a:cubicBezTo>
                  <a:pt x="212" y="25"/>
                  <a:pt x="209" y="23"/>
                  <a:pt x="207" y="23"/>
                </a:cubicBezTo>
                <a:cubicBezTo>
                  <a:pt x="209" y="24"/>
                  <a:pt x="210" y="25"/>
                  <a:pt x="211" y="27"/>
                </a:cubicBezTo>
                <a:cubicBezTo>
                  <a:pt x="212" y="26"/>
                  <a:pt x="212" y="26"/>
                  <a:pt x="213" y="26"/>
                </a:cubicBezTo>
                <a:close/>
                <a:moveTo>
                  <a:pt x="228" y="44"/>
                </a:moveTo>
                <a:cubicBezTo>
                  <a:pt x="228" y="44"/>
                  <a:pt x="228" y="44"/>
                  <a:pt x="228" y="44"/>
                </a:cubicBezTo>
                <a:cubicBezTo>
                  <a:pt x="228" y="43"/>
                  <a:pt x="228" y="42"/>
                  <a:pt x="228" y="41"/>
                </a:cubicBezTo>
                <a:cubicBezTo>
                  <a:pt x="227" y="39"/>
                  <a:pt x="227" y="39"/>
                  <a:pt x="225" y="39"/>
                </a:cubicBezTo>
                <a:cubicBezTo>
                  <a:pt x="226" y="41"/>
                  <a:pt x="227" y="42"/>
                  <a:pt x="228" y="44"/>
                </a:cubicBezTo>
                <a:close/>
                <a:moveTo>
                  <a:pt x="67" y="114"/>
                </a:moveTo>
                <a:cubicBezTo>
                  <a:pt x="67" y="114"/>
                  <a:pt x="67" y="114"/>
                  <a:pt x="67" y="114"/>
                </a:cubicBezTo>
                <a:cubicBezTo>
                  <a:pt x="68" y="113"/>
                  <a:pt x="69" y="111"/>
                  <a:pt x="71" y="110"/>
                </a:cubicBezTo>
                <a:cubicBezTo>
                  <a:pt x="69" y="110"/>
                  <a:pt x="69" y="110"/>
                  <a:pt x="68" y="111"/>
                </a:cubicBezTo>
                <a:cubicBezTo>
                  <a:pt x="67" y="111"/>
                  <a:pt x="67" y="111"/>
                  <a:pt x="67" y="112"/>
                </a:cubicBezTo>
                <a:cubicBezTo>
                  <a:pt x="67" y="112"/>
                  <a:pt x="67" y="113"/>
                  <a:pt x="67" y="114"/>
                </a:cubicBezTo>
                <a:close/>
                <a:moveTo>
                  <a:pt x="54" y="20"/>
                </a:moveTo>
                <a:cubicBezTo>
                  <a:pt x="54" y="20"/>
                  <a:pt x="54" y="20"/>
                  <a:pt x="54" y="19"/>
                </a:cubicBezTo>
                <a:cubicBezTo>
                  <a:pt x="53" y="21"/>
                  <a:pt x="52" y="22"/>
                  <a:pt x="51" y="23"/>
                </a:cubicBezTo>
                <a:cubicBezTo>
                  <a:pt x="52" y="23"/>
                  <a:pt x="53" y="23"/>
                  <a:pt x="54" y="23"/>
                </a:cubicBezTo>
                <a:cubicBezTo>
                  <a:pt x="54" y="22"/>
                  <a:pt x="54" y="21"/>
                  <a:pt x="54" y="20"/>
                </a:cubicBezTo>
                <a:close/>
                <a:moveTo>
                  <a:pt x="35" y="50"/>
                </a:moveTo>
                <a:cubicBezTo>
                  <a:pt x="35" y="50"/>
                  <a:pt x="35" y="50"/>
                  <a:pt x="35" y="49"/>
                </a:cubicBezTo>
                <a:cubicBezTo>
                  <a:pt x="34" y="49"/>
                  <a:pt x="33" y="49"/>
                  <a:pt x="32" y="49"/>
                </a:cubicBezTo>
                <a:cubicBezTo>
                  <a:pt x="32" y="50"/>
                  <a:pt x="32" y="51"/>
                  <a:pt x="32" y="53"/>
                </a:cubicBezTo>
                <a:cubicBezTo>
                  <a:pt x="33" y="52"/>
                  <a:pt x="34" y="51"/>
                  <a:pt x="35" y="50"/>
                </a:cubicBezTo>
                <a:close/>
                <a:moveTo>
                  <a:pt x="160" y="85"/>
                </a:moveTo>
                <a:cubicBezTo>
                  <a:pt x="160" y="84"/>
                  <a:pt x="160" y="83"/>
                  <a:pt x="160" y="82"/>
                </a:cubicBezTo>
                <a:cubicBezTo>
                  <a:pt x="158" y="82"/>
                  <a:pt x="157" y="83"/>
                  <a:pt x="158" y="85"/>
                </a:cubicBezTo>
                <a:cubicBezTo>
                  <a:pt x="159" y="85"/>
                  <a:pt x="159" y="85"/>
                  <a:pt x="160" y="85"/>
                </a:cubicBezTo>
                <a:close/>
                <a:moveTo>
                  <a:pt x="41" y="138"/>
                </a:moveTo>
                <a:cubicBezTo>
                  <a:pt x="41" y="138"/>
                  <a:pt x="42" y="138"/>
                  <a:pt x="42" y="138"/>
                </a:cubicBezTo>
                <a:cubicBezTo>
                  <a:pt x="43" y="136"/>
                  <a:pt x="44" y="135"/>
                  <a:pt x="45" y="133"/>
                </a:cubicBezTo>
                <a:cubicBezTo>
                  <a:pt x="44" y="133"/>
                  <a:pt x="43" y="133"/>
                  <a:pt x="42" y="133"/>
                </a:cubicBezTo>
                <a:cubicBezTo>
                  <a:pt x="42" y="135"/>
                  <a:pt x="42" y="136"/>
                  <a:pt x="41" y="138"/>
                </a:cubicBezTo>
                <a:close/>
                <a:moveTo>
                  <a:pt x="62" y="131"/>
                </a:moveTo>
                <a:cubicBezTo>
                  <a:pt x="62" y="130"/>
                  <a:pt x="62" y="130"/>
                  <a:pt x="62" y="129"/>
                </a:cubicBezTo>
                <a:cubicBezTo>
                  <a:pt x="62" y="129"/>
                  <a:pt x="61" y="129"/>
                  <a:pt x="60" y="129"/>
                </a:cubicBezTo>
                <a:cubicBezTo>
                  <a:pt x="59" y="130"/>
                  <a:pt x="59" y="130"/>
                  <a:pt x="59" y="131"/>
                </a:cubicBezTo>
                <a:cubicBezTo>
                  <a:pt x="60" y="131"/>
                  <a:pt x="61" y="131"/>
                  <a:pt x="62" y="131"/>
                </a:cubicBezTo>
                <a:close/>
                <a:moveTo>
                  <a:pt x="33" y="116"/>
                </a:moveTo>
                <a:cubicBezTo>
                  <a:pt x="34" y="116"/>
                  <a:pt x="34" y="115"/>
                  <a:pt x="35" y="115"/>
                </a:cubicBezTo>
                <a:cubicBezTo>
                  <a:pt x="35" y="114"/>
                  <a:pt x="35" y="113"/>
                  <a:pt x="35" y="112"/>
                </a:cubicBezTo>
                <a:cubicBezTo>
                  <a:pt x="33" y="113"/>
                  <a:pt x="32" y="114"/>
                  <a:pt x="33" y="116"/>
                </a:cubicBezTo>
                <a:close/>
                <a:moveTo>
                  <a:pt x="198" y="86"/>
                </a:moveTo>
                <a:cubicBezTo>
                  <a:pt x="198" y="85"/>
                  <a:pt x="198" y="84"/>
                  <a:pt x="198" y="82"/>
                </a:cubicBezTo>
                <a:cubicBezTo>
                  <a:pt x="197" y="82"/>
                  <a:pt x="197" y="83"/>
                  <a:pt x="196" y="83"/>
                </a:cubicBezTo>
                <a:cubicBezTo>
                  <a:pt x="196" y="84"/>
                  <a:pt x="196" y="84"/>
                  <a:pt x="196" y="85"/>
                </a:cubicBezTo>
                <a:cubicBezTo>
                  <a:pt x="196" y="85"/>
                  <a:pt x="196" y="86"/>
                  <a:pt x="196" y="86"/>
                </a:cubicBezTo>
                <a:cubicBezTo>
                  <a:pt x="197" y="86"/>
                  <a:pt x="197" y="86"/>
                  <a:pt x="198" y="86"/>
                </a:cubicBezTo>
                <a:close/>
                <a:moveTo>
                  <a:pt x="235" y="132"/>
                </a:moveTo>
                <a:cubicBezTo>
                  <a:pt x="234" y="132"/>
                  <a:pt x="234" y="132"/>
                  <a:pt x="234" y="132"/>
                </a:cubicBezTo>
                <a:cubicBezTo>
                  <a:pt x="234" y="133"/>
                  <a:pt x="234" y="140"/>
                  <a:pt x="235" y="140"/>
                </a:cubicBezTo>
                <a:cubicBezTo>
                  <a:pt x="235" y="138"/>
                  <a:pt x="235" y="135"/>
                  <a:pt x="235" y="132"/>
                </a:cubicBezTo>
                <a:close/>
                <a:moveTo>
                  <a:pt x="125" y="86"/>
                </a:moveTo>
                <a:cubicBezTo>
                  <a:pt x="127" y="84"/>
                  <a:pt x="127" y="84"/>
                  <a:pt x="127" y="82"/>
                </a:cubicBezTo>
                <a:cubicBezTo>
                  <a:pt x="126" y="83"/>
                  <a:pt x="125" y="83"/>
                  <a:pt x="124" y="84"/>
                </a:cubicBezTo>
                <a:cubicBezTo>
                  <a:pt x="124" y="84"/>
                  <a:pt x="125" y="85"/>
                  <a:pt x="125" y="86"/>
                </a:cubicBezTo>
                <a:close/>
                <a:moveTo>
                  <a:pt x="38" y="94"/>
                </a:moveTo>
                <a:cubicBezTo>
                  <a:pt x="38" y="93"/>
                  <a:pt x="38" y="91"/>
                  <a:pt x="37" y="90"/>
                </a:cubicBezTo>
                <a:cubicBezTo>
                  <a:pt x="36" y="91"/>
                  <a:pt x="36" y="93"/>
                  <a:pt x="37" y="94"/>
                </a:cubicBezTo>
                <a:cubicBezTo>
                  <a:pt x="37" y="94"/>
                  <a:pt x="38" y="94"/>
                  <a:pt x="38" y="94"/>
                </a:cubicBezTo>
                <a:close/>
                <a:moveTo>
                  <a:pt x="88" y="39"/>
                </a:moveTo>
                <a:cubicBezTo>
                  <a:pt x="88" y="39"/>
                  <a:pt x="88" y="39"/>
                  <a:pt x="88" y="39"/>
                </a:cubicBezTo>
                <a:cubicBezTo>
                  <a:pt x="87" y="39"/>
                  <a:pt x="87" y="39"/>
                  <a:pt x="86" y="39"/>
                </a:cubicBezTo>
                <a:cubicBezTo>
                  <a:pt x="85" y="40"/>
                  <a:pt x="84" y="41"/>
                  <a:pt x="83" y="42"/>
                </a:cubicBezTo>
                <a:cubicBezTo>
                  <a:pt x="83" y="43"/>
                  <a:pt x="83" y="43"/>
                  <a:pt x="83" y="44"/>
                </a:cubicBezTo>
                <a:cubicBezTo>
                  <a:pt x="85" y="42"/>
                  <a:pt x="86" y="41"/>
                  <a:pt x="88" y="39"/>
                </a:cubicBezTo>
                <a:close/>
                <a:moveTo>
                  <a:pt x="64" y="118"/>
                </a:moveTo>
                <a:cubicBezTo>
                  <a:pt x="64" y="116"/>
                  <a:pt x="64" y="114"/>
                  <a:pt x="64" y="112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63" y="114"/>
                  <a:pt x="63" y="116"/>
                  <a:pt x="62" y="117"/>
                </a:cubicBezTo>
                <a:cubicBezTo>
                  <a:pt x="62" y="118"/>
                  <a:pt x="63" y="118"/>
                  <a:pt x="63" y="118"/>
                </a:cubicBezTo>
                <a:cubicBezTo>
                  <a:pt x="63" y="118"/>
                  <a:pt x="63" y="118"/>
                  <a:pt x="64" y="118"/>
                </a:cubicBezTo>
                <a:close/>
                <a:moveTo>
                  <a:pt x="173" y="80"/>
                </a:moveTo>
                <a:cubicBezTo>
                  <a:pt x="174" y="78"/>
                  <a:pt x="174" y="75"/>
                  <a:pt x="173" y="73"/>
                </a:cubicBezTo>
                <a:cubicBezTo>
                  <a:pt x="173" y="73"/>
                  <a:pt x="172" y="73"/>
                  <a:pt x="172" y="74"/>
                </a:cubicBezTo>
                <a:cubicBezTo>
                  <a:pt x="172" y="76"/>
                  <a:pt x="173" y="77"/>
                  <a:pt x="173" y="79"/>
                </a:cubicBezTo>
                <a:cubicBezTo>
                  <a:pt x="173" y="79"/>
                  <a:pt x="173" y="79"/>
                  <a:pt x="173" y="80"/>
                </a:cubicBezTo>
                <a:close/>
                <a:moveTo>
                  <a:pt x="171" y="67"/>
                </a:moveTo>
                <a:cubicBezTo>
                  <a:pt x="172" y="68"/>
                  <a:pt x="172" y="69"/>
                  <a:pt x="172" y="70"/>
                </a:cubicBezTo>
                <a:cubicBezTo>
                  <a:pt x="173" y="70"/>
                  <a:pt x="173" y="70"/>
                  <a:pt x="173" y="69"/>
                </a:cubicBezTo>
                <a:cubicBezTo>
                  <a:pt x="173" y="68"/>
                  <a:pt x="173" y="67"/>
                  <a:pt x="173" y="66"/>
                </a:cubicBezTo>
                <a:cubicBezTo>
                  <a:pt x="172" y="66"/>
                  <a:pt x="172" y="67"/>
                  <a:pt x="171" y="67"/>
                </a:cubicBezTo>
                <a:close/>
                <a:moveTo>
                  <a:pt x="54" y="96"/>
                </a:moveTo>
                <a:cubicBezTo>
                  <a:pt x="53" y="95"/>
                  <a:pt x="53" y="95"/>
                  <a:pt x="53" y="94"/>
                </a:cubicBezTo>
                <a:cubicBezTo>
                  <a:pt x="50" y="95"/>
                  <a:pt x="50" y="95"/>
                  <a:pt x="49" y="96"/>
                </a:cubicBezTo>
                <a:cubicBezTo>
                  <a:pt x="51" y="96"/>
                  <a:pt x="52" y="96"/>
                  <a:pt x="54" y="96"/>
                </a:cubicBezTo>
                <a:close/>
                <a:moveTo>
                  <a:pt x="77" y="33"/>
                </a:moveTo>
                <a:cubicBezTo>
                  <a:pt x="77" y="33"/>
                  <a:pt x="77" y="33"/>
                  <a:pt x="76" y="33"/>
                </a:cubicBezTo>
                <a:cubicBezTo>
                  <a:pt x="76" y="33"/>
                  <a:pt x="76" y="33"/>
                  <a:pt x="75" y="33"/>
                </a:cubicBezTo>
                <a:cubicBezTo>
                  <a:pt x="74" y="34"/>
                  <a:pt x="73" y="35"/>
                  <a:pt x="72" y="36"/>
                </a:cubicBezTo>
                <a:cubicBezTo>
                  <a:pt x="72" y="37"/>
                  <a:pt x="72" y="37"/>
                  <a:pt x="72" y="38"/>
                </a:cubicBezTo>
                <a:cubicBezTo>
                  <a:pt x="74" y="36"/>
                  <a:pt x="75" y="35"/>
                  <a:pt x="77" y="33"/>
                </a:cubicBezTo>
                <a:close/>
                <a:moveTo>
                  <a:pt x="107" y="9"/>
                </a:moveTo>
                <a:cubicBezTo>
                  <a:pt x="107" y="8"/>
                  <a:pt x="108" y="7"/>
                  <a:pt x="108" y="6"/>
                </a:cubicBezTo>
                <a:cubicBezTo>
                  <a:pt x="107" y="6"/>
                  <a:pt x="107" y="6"/>
                  <a:pt x="106" y="6"/>
                </a:cubicBezTo>
                <a:cubicBezTo>
                  <a:pt x="106" y="7"/>
                  <a:pt x="105" y="8"/>
                  <a:pt x="105" y="9"/>
                </a:cubicBezTo>
                <a:cubicBezTo>
                  <a:pt x="105" y="9"/>
                  <a:pt x="106" y="9"/>
                  <a:pt x="107" y="9"/>
                </a:cubicBezTo>
                <a:close/>
                <a:moveTo>
                  <a:pt x="134" y="156"/>
                </a:moveTo>
                <a:cubicBezTo>
                  <a:pt x="134" y="156"/>
                  <a:pt x="134" y="156"/>
                  <a:pt x="134" y="156"/>
                </a:cubicBezTo>
                <a:cubicBezTo>
                  <a:pt x="135" y="154"/>
                  <a:pt x="136" y="152"/>
                  <a:pt x="137" y="150"/>
                </a:cubicBezTo>
                <a:cubicBezTo>
                  <a:pt x="136" y="150"/>
                  <a:pt x="136" y="150"/>
                  <a:pt x="136" y="150"/>
                </a:cubicBezTo>
                <a:cubicBezTo>
                  <a:pt x="136" y="151"/>
                  <a:pt x="135" y="151"/>
                  <a:pt x="134" y="152"/>
                </a:cubicBezTo>
                <a:cubicBezTo>
                  <a:pt x="134" y="152"/>
                  <a:pt x="134" y="153"/>
                  <a:pt x="134" y="153"/>
                </a:cubicBezTo>
                <a:cubicBezTo>
                  <a:pt x="134" y="154"/>
                  <a:pt x="134" y="155"/>
                  <a:pt x="134" y="156"/>
                </a:cubicBezTo>
                <a:close/>
                <a:moveTo>
                  <a:pt x="28" y="183"/>
                </a:moveTo>
                <a:cubicBezTo>
                  <a:pt x="28" y="184"/>
                  <a:pt x="28" y="185"/>
                  <a:pt x="28" y="186"/>
                </a:cubicBezTo>
                <a:cubicBezTo>
                  <a:pt x="29" y="185"/>
                  <a:pt x="30" y="185"/>
                  <a:pt x="32" y="185"/>
                </a:cubicBezTo>
                <a:cubicBezTo>
                  <a:pt x="30" y="184"/>
                  <a:pt x="29" y="184"/>
                  <a:pt x="28" y="183"/>
                </a:cubicBezTo>
                <a:close/>
                <a:moveTo>
                  <a:pt x="35" y="182"/>
                </a:moveTo>
                <a:cubicBezTo>
                  <a:pt x="36" y="182"/>
                  <a:pt x="37" y="182"/>
                  <a:pt x="39" y="182"/>
                </a:cubicBezTo>
                <a:cubicBezTo>
                  <a:pt x="39" y="181"/>
                  <a:pt x="39" y="180"/>
                  <a:pt x="39" y="180"/>
                </a:cubicBezTo>
                <a:cubicBezTo>
                  <a:pt x="36" y="180"/>
                  <a:pt x="35" y="181"/>
                  <a:pt x="35" y="182"/>
                </a:cubicBezTo>
                <a:close/>
                <a:moveTo>
                  <a:pt x="143" y="106"/>
                </a:moveTo>
                <a:cubicBezTo>
                  <a:pt x="141" y="107"/>
                  <a:pt x="140" y="107"/>
                  <a:pt x="139" y="108"/>
                </a:cubicBezTo>
                <a:cubicBezTo>
                  <a:pt x="138" y="108"/>
                  <a:pt x="138" y="108"/>
                  <a:pt x="138" y="110"/>
                </a:cubicBezTo>
                <a:cubicBezTo>
                  <a:pt x="140" y="109"/>
                  <a:pt x="142" y="107"/>
                  <a:pt x="143" y="106"/>
                </a:cubicBezTo>
                <a:close/>
                <a:moveTo>
                  <a:pt x="159" y="94"/>
                </a:moveTo>
                <a:cubicBezTo>
                  <a:pt x="160" y="94"/>
                  <a:pt x="160" y="94"/>
                  <a:pt x="160" y="94"/>
                </a:cubicBezTo>
                <a:cubicBezTo>
                  <a:pt x="160" y="92"/>
                  <a:pt x="160" y="90"/>
                  <a:pt x="160" y="88"/>
                </a:cubicBezTo>
                <a:cubicBezTo>
                  <a:pt x="159" y="88"/>
                  <a:pt x="159" y="88"/>
                  <a:pt x="159" y="88"/>
                </a:cubicBezTo>
                <a:cubicBezTo>
                  <a:pt x="159" y="90"/>
                  <a:pt x="159" y="92"/>
                  <a:pt x="159" y="94"/>
                </a:cubicBezTo>
                <a:close/>
                <a:moveTo>
                  <a:pt x="127" y="43"/>
                </a:moveTo>
                <a:cubicBezTo>
                  <a:pt x="127" y="42"/>
                  <a:pt x="127" y="42"/>
                  <a:pt x="127" y="41"/>
                </a:cubicBezTo>
                <a:cubicBezTo>
                  <a:pt x="125" y="42"/>
                  <a:pt x="124" y="43"/>
                  <a:pt x="123" y="44"/>
                </a:cubicBezTo>
                <a:cubicBezTo>
                  <a:pt x="123" y="44"/>
                  <a:pt x="123" y="44"/>
                  <a:pt x="123" y="44"/>
                </a:cubicBezTo>
                <a:cubicBezTo>
                  <a:pt x="124" y="44"/>
                  <a:pt x="125" y="44"/>
                  <a:pt x="127" y="43"/>
                </a:cubicBezTo>
                <a:close/>
                <a:moveTo>
                  <a:pt x="101" y="13"/>
                </a:moveTo>
                <a:cubicBezTo>
                  <a:pt x="102" y="13"/>
                  <a:pt x="104" y="13"/>
                  <a:pt x="105" y="13"/>
                </a:cubicBezTo>
                <a:cubicBezTo>
                  <a:pt x="105" y="12"/>
                  <a:pt x="106" y="12"/>
                  <a:pt x="106" y="11"/>
                </a:cubicBezTo>
                <a:cubicBezTo>
                  <a:pt x="105" y="11"/>
                  <a:pt x="104" y="11"/>
                  <a:pt x="103" y="11"/>
                </a:cubicBezTo>
                <a:cubicBezTo>
                  <a:pt x="102" y="11"/>
                  <a:pt x="101" y="12"/>
                  <a:pt x="101" y="13"/>
                </a:cubicBezTo>
                <a:close/>
                <a:moveTo>
                  <a:pt x="69" y="173"/>
                </a:moveTo>
                <a:cubicBezTo>
                  <a:pt x="69" y="173"/>
                  <a:pt x="69" y="172"/>
                  <a:pt x="69" y="172"/>
                </a:cubicBezTo>
                <a:cubicBezTo>
                  <a:pt x="67" y="172"/>
                  <a:pt x="65" y="173"/>
                  <a:pt x="63" y="173"/>
                </a:cubicBezTo>
                <a:cubicBezTo>
                  <a:pt x="63" y="173"/>
                  <a:pt x="63" y="173"/>
                  <a:pt x="63" y="173"/>
                </a:cubicBezTo>
                <a:cubicBezTo>
                  <a:pt x="65" y="173"/>
                  <a:pt x="67" y="173"/>
                  <a:pt x="69" y="173"/>
                </a:cubicBezTo>
                <a:close/>
                <a:moveTo>
                  <a:pt x="112" y="36"/>
                </a:moveTo>
                <a:cubicBezTo>
                  <a:pt x="110" y="38"/>
                  <a:pt x="111" y="39"/>
                  <a:pt x="111" y="41"/>
                </a:cubicBezTo>
                <a:cubicBezTo>
                  <a:pt x="112" y="40"/>
                  <a:pt x="112" y="40"/>
                  <a:pt x="113" y="40"/>
                </a:cubicBezTo>
                <a:cubicBezTo>
                  <a:pt x="113" y="39"/>
                  <a:pt x="112" y="38"/>
                  <a:pt x="112" y="36"/>
                </a:cubicBezTo>
                <a:close/>
                <a:moveTo>
                  <a:pt x="152" y="148"/>
                </a:moveTo>
                <a:cubicBezTo>
                  <a:pt x="155" y="148"/>
                  <a:pt x="155" y="148"/>
                  <a:pt x="156" y="144"/>
                </a:cubicBezTo>
                <a:cubicBezTo>
                  <a:pt x="154" y="146"/>
                  <a:pt x="153" y="147"/>
                  <a:pt x="152" y="148"/>
                </a:cubicBezTo>
                <a:close/>
                <a:moveTo>
                  <a:pt x="116" y="23"/>
                </a:moveTo>
                <a:cubicBezTo>
                  <a:pt x="115" y="23"/>
                  <a:pt x="110" y="25"/>
                  <a:pt x="109" y="26"/>
                </a:cubicBezTo>
                <a:cubicBezTo>
                  <a:pt x="109" y="26"/>
                  <a:pt x="109" y="26"/>
                  <a:pt x="109" y="26"/>
                </a:cubicBezTo>
                <a:cubicBezTo>
                  <a:pt x="111" y="25"/>
                  <a:pt x="114" y="24"/>
                  <a:pt x="116" y="23"/>
                </a:cubicBezTo>
                <a:close/>
                <a:moveTo>
                  <a:pt x="133" y="174"/>
                </a:moveTo>
                <a:cubicBezTo>
                  <a:pt x="135" y="174"/>
                  <a:pt x="136" y="174"/>
                  <a:pt x="137" y="171"/>
                </a:cubicBezTo>
                <a:cubicBezTo>
                  <a:pt x="135" y="171"/>
                  <a:pt x="134" y="173"/>
                  <a:pt x="133" y="174"/>
                </a:cubicBezTo>
                <a:close/>
                <a:moveTo>
                  <a:pt x="56" y="169"/>
                </a:moveTo>
                <a:cubicBezTo>
                  <a:pt x="56" y="170"/>
                  <a:pt x="56" y="171"/>
                  <a:pt x="56" y="171"/>
                </a:cubicBezTo>
                <a:cubicBezTo>
                  <a:pt x="56" y="171"/>
                  <a:pt x="57" y="171"/>
                  <a:pt x="58" y="171"/>
                </a:cubicBezTo>
                <a:cubicBezTo>
                  <a:pt x="58" y="171"/>
                  <a:pt x="59" y="171"/>
                  <a:pt x="58" y="169"/>
                </a:cubicBezTo>
                <a:cubicBezTo>
                  <a:pt x="58" y="169"/>
                  <a:pt x="57" y="169"/>
                  <a:pt x="56" y="169"/>
                </a:cubicBezTo>
                <a:close/>
                <a:moveTo>
                  <a:pt x="84" y="51"/>
                </a:moveTo>
                <a:cubicBezTo>
                  <a:pt x="84" y="52"/>
                  <a:pt x="85" y="53"/>
                  <a:pt x="85" y="54"/>
                </a:cubicBezTo>
                <a:cubicBezTo>
                  <a:pt x="86" y="53"/>
                  <a:pt x="87" y="52"/>
                  <a:pt x="87" y="51"/>
                </a:cubicBezTo>
                <a:cubicBezTo>
                  <a:pt x="86" y="51"/>
                  <a:pt x="85" y="51"/>
                  <a:pt x="84" y="51"/>
                </a:cubicBezTo>
                <a:close/>
                <a:moveTo>
                  <a:pt x="95" y="8"/>
                </a:moveTo>
                <a:cubicBezTo>
                  <a:pt x="97" y="9"/>
                  <a:pt x="100" y="9"/>
                  <a:pt x="101" y="7"/>
                </a:cubicBezTo>
                <a:cubicBezTo>
                  <a:pt x="99" y="7"/>
                  <a:pt x="97" y="8"/>
                  <a:pt x="95" y="8"/>
                </a:cubicBezTo>
                <a:close/>
                <a:moveTo>
                  <a:pt x="188" y="54"/>
                </a:moveTo>
                <a:cubicBezTo>
                  <a:pt x="188" y="56"/>
                  <a:pt x="188" y="57"/>
                  <a:pt x="188" y="58"/>
                </a:cubicBezTo>
                <a:cubicBezTo>
                  <a:pt x="189" y="58"/>
                  <a:pt x="189" y="58"/>
                  <a:pt x="189" y="57"/>
                </a:cubicBezTo>
                <a:cubicBezTo>
                  <a:pt x="189" y="56"/>
                  <a:pt x="189" y="55"/>
                  <a:pt x="189" y="55"/>
                </a:cubicBezTo>
                <a:cubicBezTo>
                  <a:pt x="189" y="55"/>
                  <a:pt x="189" y="54"/>
                  <a:pt x="188" y="54"/>
                </a:cubicBezTo>
                <a:close/>
                <a:moveTo>
                  <a:pt x="108" y="46"/>
                </a:moveTo>
                <a:cubicBezTo>
                  <a:pt x="108" y="46"/>
                  <a:pt x="108" y="46"/>
                  <a:pt x="108" y="46"/>
                </a:cubicBezTo>
                <a:cubicBezTo>
                  <a:pt x="106" y="47"/>
                  <a:pt x="104" y="48"/>
                  <a:pt x="103" y="49"/>
                </a:cubicBezTo>
                <a:cubicBezTo>
                  <a:pt x="104" y="50"/>
                  <a:pt x="104" y="50"/>
                  <a:pt x="104" y="50"/>
                </a:cubicBezTo>
                <a:cubicBezTo>
                  <a:pt x="106" y="48"/>
                  <a:pt x="107" y="47"/>
                  <a:pt x="108" y="46"/>
                </a:cubicBezTo>
                <a:close/>
                <a:moveTo>
                  <a:pt x="108" y="13"/>
                </a:moveTo>
                <a:cubicBezTo>
                  <a:pt x="111" y="13"/>
                  <a:pt x="111" y="13"/>
                  <a:pt x="112" y="12"/>
                </a:cubicBezTo>
                <a:cubicBezTo>
                  <a:pt x="112" y="12"/>
                  <a:pt x="111" y="12"/>
                  <a:pt x="110" y="12"/>
                </a:cubicBezTo>
                <a:cubicBezTo>
                  <a:pt x="110" y="12"/>
                  <a:pt x="109" y="11"/>
                  <a:pt x="109" y="11"/>
                </a:cubicBezTo>
                <a:cubicBezTo>
                  <a:pt x="108" y="12"/>
                  <a:pt x="108" y="12"/>
                  <a:pt x="108" y="13"/>
                </a:cubicBezTo>
                <a:close/>
                <a:moveTo>
                  <a:pt x="197" y="61"/>
                </a:moveTo>
                <a:cubicBezTo>
                  <a:pt x="197" y="61"/>
                  <a:pt x="197" y="61"/>
                  <a:pt x="197" y="61"/>
                </a:cubicBezTo>
                <a:cubicBezTo>
                  <a:pt x="196" y="63"/>
                  <a:pt x="196" y="68"/>
                  <a:pt x="197" y="69"/>
                </a:cubicBezTo>
                <a:cubicBezTo>
                  <a:pt x="197" y="69"/>
                  <a:pt x="197" y="69"/>
                  <a:pt x="197" y="69"/>
                </a:cubicBezTo>
                <a:cubicBezTo>
                  <a:pt x="197" y="66"/>
                  <a:pt x="197" y="64"/>
                  <a:pt x="197" y="61"/>
                </a:cubicBezTo>
                <a:close/>
                <a:moveTo>
                  <a:pt x="85" y="177"/>
                </a:moveTo>
                <a:cubicBezTo>
                  <a:pt x="85" y="177"/>
                  <a:pt x="85" y="177"/>
                  <a:pt x="85" y="178"/>
                </a:cubicBezTo>
                <a:cubicBezTo>
                  <a:pt x="87" y="178"/>
                  <a:pt x="88" y="178"/>
                  <a:pt x="90" y="178"/>
                </a:cubicBezTo>
                <a:cubicBezTo>
                  <a:pt x="90" y="177"/>
                  <a:pt x="90" y="177"/>
                  <a:pt x="90" y="176"/>
                </a:cubicBezTo>
                <a:cubicBezTo>
                  <a:pt x="88" y="176"/>
                  <a:pt x="87" y="177"/>
                  <a:pt x="85" y="177"/>
                </a:cubicBezTo>
                <a:close/>
                <a:moveTo>
                  <a:pt x="57" y="96"/>
                </a:moveTo>
                <a:cubicBezTo>
                  <a:pt x="59" y="96"/>
                  <a:pt x="60" y="94"/>
                  <a:pt x="60" y="93"/>
                </a:cubicBezTo>
                <a:cubicBezTo>
                  <a:pt x="59" y="93"/>
                  <a:pt x="58" y="93"/>
                  <a:pt x="58" y="93"/>
                </a:cubicBezTo>
                <a:cubicBezTo>
                  <a:pt x="57" y="94"/>
                  <a:pt x="57" y="95"/>
                  <a:pt x="57" y="96"/>
                </a:cubicBezTo>
                <a:close/>
                <a:moveTo>
                  <a:pt x="43" y="140"/>
                </a:moveTo>
                <a:cubicBezTo>
                  <a:pt x="43" y="140"/>
                  <a:pt x="43" y="141"/>
                  <a:pt x="43" y="141"/>
                </a:cubicBezTo>
                <a:cubicBezTo>
                  <a:pt x="45" y="139"/>
                  <a:pt x="46" y="137"/>
                  <a:pt x="47" y="136"/>
                </a:cubicBezTo>
                <a:cubicBezTo>
                  <a:pt x="48" y="135"/>
                  <a:pt x="48" y="135"/>
                  <a:pt x="47" y="134"/>
                </a:cubicBezTo>
                <a:cubicBezTo>
                  <a:pt x="46" y="136"/>
                  <a:pt x="44" y="138"/>
                  <a:pt x="43" y="140"/>
                </a:cubicBezTo>
                <a:close/>
                <a:moveTo>
                  <a:pt x="73" y="132"/>
                </a:moveTo>
                <a:cubicBezTo>
                  <a:pt x="74" y="131"/>
                  <a:pt x="74" y="130"/>
                  <a:pt x="74" y="129"/>
                </a:cubicBezTo>
                <a:cubicBezTo>
                  <a:pt x="73" y="130"/>
                  <a:pt x="72" y="131"/>
                  <a:pt x="71" y="132"/>
                </a:cubicBezTo>
                <a:cubicBezTo>
                  <a:pt x="72" y="132"/>
                  <a:pt x="73" y="132"/>
                  <a:pt x="73" y="132"/>
                </a:cubicBezTo>
                <a:close/>
                <a:moveTo>
                  <a:pt x="180" y="65"/>
                </a:moveTo>
                <a:cubicBezTo>
                  <a:pt x="181" y="65"/>
                  <a:pt x="182" y="64"/>
                  <a:pt x="183" y="64"/>
                </a:cubicBezTo>
                <a:cubicBezTo>
                  <a:pt x="183" y="63"/>
                  <a:pt x="184" y="63"/>
                  <a:pt x="183" y="63"/>
                </a:cubicBezTo>
                <a:cubicBezTo>
                  <a:pt x="182" y="63"/>
                  <a:pt x="181" y="63"/>
                  <a:pt x="180" y="64"/>
                </a:cubicBezTo>
                <a:cubicBezTo>
                  <a:pt x="180" y="64"/>
                  <a:pt x="180" y="65"/>
                  <a:pt x="180" y="65"/>
                </a:cubicBezTo>
                <a:close/>
                <a:moveTo>
                  <a:pt x="89" y="75"/>
                </a:moveTo>
                <a:cubicBezTo>
                  <a:pt x="91" y="75"/>
                  <a:pt x="91" y="73"/>
                  <a:pt x="91" y="71"/>
                </a:cubicBezTo>
                <a:cubicBezTo>
                  <a:pt x="90" y="73"/>
                  <a:pt x="88" y="73"/>
                  <a:pt x="89" y="75"/>
                </a:cubicBezTo>
                <a:close/>
                <a:moveTo>
                  <a:pt x="95" y="43"/>
                </a:moveTo>
                <a:cubicBezTo>
                  <a:pt x="95" y="43"/>
                  <a:pt x="95" y="43"/>
                  <a:pt x="96" y="43"/>
                </a:cubicBezTo>
                <a:cubicBezTo>
                  <a:pt x="96" y="42"/>
                  <a:pt x="96" y="41"/>
                  <a:pt x="96" y="40"/>
                </a:cubicBezTo>
                <a:cubicBezTo>
                  <a:pt x="96" y="38"/>
                  <a:pt x="95" y="37"/>
                  <a:pt x="95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95" y="38"/>
                  <a:pt x="95" y="41"/>
                  <a:pt x="95" y="43"/>
                </a:cubicBezTo>
                <a:close/>
                <a:moveTo>
                  <a:pt x="187" y="29"/>
                </a:moveTo>
                <a:cubicBezTo>
                  <a:pt x="187" y="29"/>
                  <a:pt x="187" y="29"/>
                  <a:pt x="187" y="29"/>
                </a:cubicBezTo>
                <a:cubicBezTo>
                  <a:pt x="187" y="28"/>
                  <a:pt x="187" y="27"/>
                  <a:pt x="188" y="26"/>
                </a:cubicBezTo>
                <a:cubicBezTo>
                  <a:pt x="188" y="25"/>
                  <a:pt x="188" y="24"/>
                  <a:pt x="188" y="23"/>
                </a:cubicBezTo>
                <a:cubicBezTo>
                  <a:pt x="187" y="24"/>
                  <a:pt x="187" y="24"/>
                  <a:pt x="187" y="24"/>
                </a:cubicBezTo>
                <a:cubicBezTo>
                  <a:pt x="187" y="26"/>
                  <a:pt x="187" y="27"/>
                  <a:pt x="187" y="29"/>
                </a:cubicBezTo>
                <a:close/>
                <a:moveTo>
                  <a:pt x="125" y="150"/>
                </a:moveTo>
                <a:cubicBezTo>
                  <a:pt x="125" y="150"/>
                  <a:pt x="125" y="150"/>
                  <a:pt x="125" y="150"/>
                </a:cubicBezTo>
                <a:cubicBezTo>
                  <a:pt x="127" y="149"/>
                  <a:pt x="128" y="148"/>
                  <a:pt x="130" y="147"/>
                </a:cubicBezTo>
                <a:cubicBezTo>
                  <a:pt x="131" y="147"/>
                  <a:pt x="131" y="146"/>
                  <a:pt x="131" y="146"/>
                </a:cubicBezTo>
                <a:cubicBezTo>
                  <a:pt x="129" y="147"/>
                  <a:pt x="127" y="148"/>
                  <a:pt x="125" y="150"/>
                </a:cubicBezTo>
                <a:close/>
                <a:moveTo>
                  <a:pt x="191" y="88"/>
                </a:moveTo>
                <a:cubicBezTo>
                  <a:pt x="192" y="88"/>
                  <a:pt x="192" y="88"/>
                  <a:pt x="192" y="88"/>
                </a:cubicBezTo>
                <a:cubicBezTo>
                  <a:pt x="193" y="87"/>
                  <a:pt x="193" y="87"/>
                  <a:pt x="193" y="87"/>
                </a:cubicBezTo>
                <a:cubicBezTo>
                  <a:pt x="193" y="86"/>
                  <a:pt x="193" y="86"/>
                  <a:pt x="193" y="85"/>
                </a:cubicBezTo>
                <a:cubicBezTo>
                  <a:pt x="193" y="85"/>
                  <a:pt x="193" y="85"/>
                  <a:pt x="193" y="85"/>
                </a:cubicBezTo>
                <a:cubicBezTo>
                  <a:pt x="191" y="86"/>
                  <a:pt x="191" y="86"/>
                  <a:pt x="191" y="88"/>
                </a:cubicBezTo>
                <a:close/>
                <a:moveTo>
                  <a:pt x="64" y="72"/>
                </a:moveTo>
                <a:cubicBezTo>
                  <a:pt x="64" y="71"/>
                  <a:pt x="64" y="70"/>
                  <a:pt x="64" y="69"/>
                </a:cubicBezTo>
                <a:cubicBezTo>
                  <a:pt x="63" y="70"/>
                  <a:pt x="62" y="71"/>
                  <a:pt x="61" y="72"/>
                </a:cubicBezTo>
                <a:cubicBezTo>
                  <a:pt x="63" y="72"/>
                  <a:pt x="63" y="72"/>
                  <a:pt x="64" y="72"/>
                </a:cubicBezTo>
                <a:close/>
                <a:moveTo>
                  <a:pt x="176" y="81"/>
                </a:moveTo>
                <a:cubicBezTo>
                  <a:pt x="176" y="82"/>
                  <a:pt x="176" y="83"/>
                  <a:pt x="176" y="83"/>
                </a:cubicBezTo>
                <a:cubicBezTo>
                  <a:pt x="179" y="83"/>
                  <a:pt x="179" y="82"/>
                  <a:pt x="178" y="80"/>
                </a:cubicBezTo>
                <a:cubicBezTo>
                  <a:pt x="178" y="81"/>
                  <a:pt x="177" y="81"/>
                  <a:pt x="176" y="81"/>
                </a:cubicBezTo>
                <a:close/>
                <a:moveTo>
                  <a:pt x="95" y="108"/>
                </a:moveTo>
                <a:cubicBezTo>
                  <a:pt x="95" y="108"/>
                  <a:pt x="95" y="108"/>
                  <a:pt x="95" y="108"/>
                </a:cubicBezTo>
                <a:cubicBezTo>
                  <a:pt x="96" y="108"/>
                  <a:pt x="96" y="108"/>
                  <a:pt x="97" y="108"/>
                </a:cubicBezTo>
                <a:cubicBezTo>
                  <a:pt x="98" y="108"/>
                  <a:pt x="99" y="107"/>
                  <a:pt x="99" y="105"/>
                </a:cubicBezTo>
                <a:cubicBezTo>
                  <a:pt x="99" y="105"/>
                  <a:pt x="99" y="105"/>
                  <a:pt x="99" y="105"/>
                </a:cubicBezTo>
                <a:cubicBezTo>
                  <a:pt x="98" y="106"/>
                  <a:pt x="97" y="107"/>
                  <a:pt x="95" y="108"/>
                </a:cubicBezTo>
                <a:close/>
                <a:moveTo>
                  <a:pt x="144" y="167"/>
                </a:moveTo>
                <a:cubicBezTo>
                  <a:pt x="144" y="167"/>
                  <a:pt x="145" y="167"/>
                  <a:pt x="146" y="167"/>
                </a:cubicBezTo>
                <a:cubicBezTo>
                  <a:pt x="148" y="166"/>
                  <a:pt x="149" y="165"/>
                  <a:pt x="151" y="164"/>
                </a:cubicBezTo>
                <a:cubicBezTo>
                  <a:pt x="150" y="163"/>
                  <a:pt x="150" y="163"/>
                  <a:pt x="150" y="164"/>
                </a:cubicBezTo>
                <a:cubicBezTo>
                  <a:pt x="148" y="165"/>
                  <a:pt x="146" y="166"/>
                  <a:pt x="145" y="166"/>
                </a:cubicBezTo>
                <a:cubicBezTo>
                  <a:pt x="144" y="166"/>
                  <a:pt x="144" y="167"/>
                  <a:pt x="144" y="167"/>
                </a:cubicBezTo>
                <a:close/>
                <a:moveTo>
                  <a:pt x="164" y="40"/>
                </a:moveTo>
                <a:cubicBezTo>
                  <a:pt x="165" y="40"/>
                  <a:pt x="165" y="40"/>
                  <a:pt x="166" y="39"/>
                </a:cubicBezTo>
                <a:cubicBezTo>
                  <a:pt x="166" y="38"/>
                  <a:pt x="165" y="36"/>
                  <a:pt x="165" y="35"/>
                </a:cubicBezTo>
                <a:cubicBezTo>
                  <a:pt x="165" y="35"/>
                  <a:pt x="165" y="35"/>
                  <a:pt x="165" y="35"/>
                </a:cubicBezTo>
                <a:cubicBezTo>
                  <a:pt x="165" y="37"/>
                  <a:pt x="164" y="38"/>
                  <a:pt x="164" y="40"/>
                </a:cubicBezTo>
                <a:close/>
                <a:moveTo>
                  <a:pt x="188" y="168"/>
                </a:moveTo>
                <a:cubicBezTo>
                  <a:pt x="187" y="169"/>
                  <a:pt x="186" y="170"/>
                  <a:pt x="185" y="171"/>
                </a:cubicBezTo>
                <a:cubicBezTo>
                  <a:pt x="185" y="171"/>
                  <a:pt x="185" y="171"/>
                  <a:pt x="185" y="171"/>
                </a:cubicBezTo>
                <a:cubicBezTo>
                  <a:pt x="186" y="171"/>
                  <a:pt x="188" y="170"/>
                  <a:pt x="189" y="169"/>
                </a:cubicBezTo>
                <a:cubicBezTo>
                  <a:pt x="188" y="169"/>
                  <a:pt x="188" y="168"/>
                  <a:pt x="188" y="168"/>
                </a:cubicBezTo>
                <a:close/>
                <a:moveTo>
                  <a:pt x="28" y="189"/>
                </a:moveTo>
                <a:cubicBezTo>
                  <a:pt x="29" y="189"/>
                  <a:pt x="31" y="189"/>
                  <a:pt x="32" y="189"/>
                </a:cubicBezTo>
                <a:cubicBezTo>
                  <a:pt x="32" y="188"/>
                  <a:pt x="32" y="188"/>
                  <a:pt x="32" y="187"/>
                </a:cubicBezTo>
                <a:cubicBezTo>
                  <a:pt x="31" y="188"/>
                  <a:pt x="29" y="188"/>
                  <a:pt x="28" y="189"/>
                </a:cubicBezTo>
                <a:close/>
                <a:moveTo>
                  <a:pt x="164" y="159"/>
                </a:moveTo>
                <a:cubicBezTo>
                  <a:pt x="163" y="161"/>
                  <a:pt x="161" y="162"/>
                  <a:pt x="160" y="163"/>
                </a:cubicBezTo>
                <a:cubicBezTo>
                  <a:pt x="163" y="162"/>
                  <a:pt x="164" y="162"/>
                  <a:pt x="164" y="159"/>
                </a:cubicBezTo>
                <a:close/>
                <a:moveTo>
                  <a:pt x="125" y="138"/>
                </a:moveTo>
                <a:cubicBezTo>
                  <a:pt x="125" y="138"/>
                  <a:pt x="125" y="138"/>
                  <a:pt x="125" y="138"/>
                </a:cubicBezTo>
                <a:cubicBezTo>
                  <a:pt x="123" y="139"/>
                  <a:pt x="122" y="141"/>
                  <a:pt x="120" y="143"/>
                </a:cubicBezTo>
                <a:cubicBezTo>
                  <a:pt x="120" y="143"/>
                  <a:pt x="120" y="143"/>
                  <a:pt x="120" y="143"/>
                </a:cubicBezTo>
                <a:cubicBezTo>
                  <a:pt x="122" y="142"/>
                  <a:pt x="123" y="141"/>
                  <a:pt x="124" y="140"/>
                </a:cubicBezTo>
                <a:cubicBezTo>
                  <a:pt x="125" y="139"/>
                  <a:pt x="125" y="139"/>
                  <a:pt x="125" y="138"/>
                </a:cubicBezTo>
                <a:close/>
                <a:moveTo>
                  <a:pt x="70" y="15"/>
                </a:moveTo>
                <a:cubicBezTo>
                  <a:pt x="68" y="15"/>
                  <a:pt x="66" y="15"/>
                  <a:pt x="64" y="15"/>
                </a:cubicBezTo>
                <a:cubicBezTo>
                  <a:pt x="65" y="15"/>
                  <a:pt x="67" y="15"/>
                  <a:pt x="69" y="16"/>
                </a:cubicBezTo>
                <a:cubicBezTo>
                  <a:pt x="70" y="16"/>
                  <a:pt x="70" y="16"/>
                  <a:pt x="70" y="15"/>
                </a:cubicBezTo>
                <a:close/>
                <a:moveTo>
                  <a:pt x="172" y="175"/>
                </a:moveTo>
                <a:cubicBezTo>
                  <a:pt x="170" y="175"/>
                  <a:pt x="169" y="176"/>
                  <a:pt x="168" y="177"/>
                </a:cubicBezTo>
                <a:cubicBezTo>
                  <a:pt x="169" y="177"/>
                  <a:pt x="170" y="177"/>
                  <a:pt x="172" y="177"/>
                </a:cubicBezTo>
                <a:cubicBezTo>
                  <a:pt x="172" y="176"/>
                  <a:pt x="172" y="176"/>
                  <a:pt x="172" y="175"/>
                </a:cubicBezTo>
                <a:close/>
                <a:moveTo>
                  <a:pt x="71" y="75"/>
                </a:moveTo>
                <a:cubicBezTo>
                  <a:pt x="71" y="77"/>
                  <a:pt x="71" y="77"/>
                  <a:pt x="71" y="79"/>
                </a:cubicBezTo>
                <a:cubicBezTo>
                  <a:pt x="72" y="78"/>
                  <a:pt x="73" y="77"/>
                  <a:pt x="74" y="76"/>
                </a:cubicBezTo>
                <a:cubicBezTo>
                  <a:pt x="73" y="76"/>
                  <a:pt x="72" y="76"/>
                  <a:pt x="71" y="75"/>
                </a:cubicBezTo>
                <a:close/>
                <a:moveTo>
                  <a:pt x="38" y="143"/>
                </a:moveTo>
                <a:cubicBezTo>
                  <a:pt x="38" y="142"/>
                  <a:pt x="37" y="141"/>
                  <a:pt x="37" y="140"/>
                </a:cubicBezTo>
                <a:cubicBezTo>
                  <a:pt x="37" y="141"/>
                  <a:pt x="37" y="141"/>
                  <a:pt x="37" y="142"/>
                </a:cubicBezTo>
                <a:cubicBezTo>
                  <a:pt x="37" y="143"/>
                  <a:pt x="36" y="144"/>
                  <a:pt x="37" y="145"/>
                </a:cubicBezTo>
                <a:cubicBezTo>
                  <a:pt x="37" y="144"/>
                  <a:pt x="38" y="143"/>
                  <a:pt x="38" y="143"/>
                </a:cubicBezTo>
                <a:close/>
                <a:moveTo>
                  <a:pt x="68" y="82"/>
                </a:moveTo>
                <a:cubicBezTo>
                  <a:pt x="68" y="82"/>
                  <a:pt x="68" y="82"/>
                  <a:pt x="69" y="82"/>
                </a:cubicBezTo>
                <a:cubicBezTo>
                  <a:pt x="69" y="80"/>
                  <a:pt x="69" y="77"/>
                  <a:pt x="69" y="75"/>
                </a:cubicBezTo>
                <a:cubicBezTo>
                  <a:pt x="68" y="75"/>
                  <a:pt x="68" y="76"/>
                  <a:pt x="68" y="76"/>
                </a:cubicBezTo>
                <a:cubicBezTo>
                  <a:pt x="68" y="78"/>
                  <a:pt x="68" y="80"/>
                  <a:pt x="68" y="82"/>
                </a:cubicBezTo>
                <a:close/>
                <a:moveTo>
                  <a:pt x="73" y="28"/>
                </a:moveTo>
                <a:cubicBezTo>
                  <a:pt x="74" y="28"/>
                  <a:pt x="75" y="28"/>
                  <a:pt x="76" y="28"/>
                </a:cubicBezTo>
                <a:cubicBezTo>
                  <a:pt x="76" y="27"/>
                  <a:pt x="76" y="26"/>
                  <a:pt x="73" y="27"/>
                </a:cubicBezTo>
                <a:cubicBezTo>
                  <a:pt x="73" y="27"/>
                  <a:pt x="73" y="27"/>
                  <a:pt x="73" y="28"/>
                </a:cubicBezTo>
                <a:close/>
                <a:moveTo>
                  <a:pt x="202" y="155"/>
                </a:moveTo>
                <a:cubicBezTo>
                  <a:pt x="203" y="155"/>
                  <a:pt x="203" y="155"/>
                  <a:pt x="202" y="152"/>
                </a:cubicBezTo>
                <a:cubicBezTo>
                  <a:pt x="202" y="151"/>
                  <a:pt x="202" y="150"/>
                  <a:pt x="202" y="149"/>
                </a:cubicBezTo>
                <a:cubicBezTo>
                  <a:pt x="202" y="149"/>
                  <a:pt x="202" y="149"/>
                  <a:pt x="201" y="149"/>
                </a:cubicBezTo>
                <a:cubicBezTo>
                  <a:pt x="202" y="151"/>
                  <a:pt x="202" y="153"/>
                  <a:pt x="202" y="155"/>
                </a:cubicBezTo>
                <a:close/>
                <a:moveTo>
                  <a:pt x="107" y="120"/>
                </a:moveTo>
                <a:cubicBezTo>
                  <a:pt x="107" y="120"/>
                  <a:pt x="107" y="120"/>
                  <a:pt x="107" y="120"/>
                </a:cubicBezTo>
                <a:cubicBezTo>
                  <a:pt x="108" y="120"/>
                  <a:pt x="109" y="119"/>
                  <a:pt x="111" y="119"/>
                </a:cubicBezTo>
                <a:cubicBezTo>
                  <a:pt x="111" y="118"/>
                  <a:pt x="111" y="118"/>
                  <a:pt x="110" y="117"/>
                </a:cubicBezTo>
                <a:cubicBezTo>
                  <a:pt x="109" y="118"/>
                  <a:pt x="108" y="119"/>
                  <a:pt x="107" y="120"/>
                </a:cubicBezTo>
                <a:close/>
                <a:moveTo>
                  <a:pt x="132" y="132"/>
                </a:moveTo>
                <a:cubicBezTo>
                  <a:pt x="130" y="132"/>
                  <a:pt x="130" y="133"/>
                  <a:pt x="130" y="135"/>
                </a:cubicBezTo>
                <a:cubicBezTo>
                  <a:pt x="131" y="134"/>
                  <a:pt x="132" y="134"/>
                  <a:pt x="132" y="132"/>
                </a:cubicBezTo>
                <a:close/>
                <a:moveTo>
                  <a:pt x="26" y="32"/>
                </a:moveTo>
                <a:cubicBezTo>
                  <a:pt x="25" y="34"/>
                  <a:pt x="25" y="34"/>
                  <a:pt x="26" y="36"/>
                </a:cubicBezTo>
                <a:cubicBezTo>
                  <a:pt x="27" y="35"/>
                  <a:pt x="27" y="35"/>
                  <a:pt x="26" y="32"/>
                </a:cubicBezTo>
                <a:close/>
                <a:moveTo>
                  <a:pt x="90" y="53"/>
                </a:moveTo>
                <a:cubicBezTo>
                  <a:pt x="91" y="53"/>
                  <a:pt x="91" y="53"/>
                  <a:pt x="92" y="53"/>
                </a:cubicBezTo>
                <a:cubicBezTo>
                  <a:pt x="92" y="52"/>
                  <a:pt x="92" y="52"/>
                  <a:pt x="92" y="51"/>
                </a:cubicBezTo>
                <a:cubicBezTo>
                  <a:pt x="91" y="51"/>
                  <a:pt x="91" y="51"/>
                  <a:pt x="90" y="53"/>
                </a:cubicBezTo>
                <a:close/>
                <a:moveTo>
                  <a:pt x="152" y="121"/>
                </a:moveTo>
                <a:cubicBezTo>
                  <a:pt x="152" y="120"/>
                  <a:pt x="152" y="118"/>
                  <a:pt x="152" y="117"/>
                </a:cubicBezTo>
                <a:cubicBezTo>
                  <a:pt x="152" y="118"/>
                  <a:pt x="151" y="119"/>
                  <a:pt x="151" y="120"/>
                </a:cubicBezTo>
                <a:cubicBezTo>
                  <a:pt x="151" y="121"/>
                  <a:pt x="151" y="121"/>
                  <a:pt x="152" y="121"/>
                </a:cubicBezTo>
                <a:close/>
                <a:moveTo>
                  <a:pt x="101" y="38"/>
                </a:moveTo>
                <a:cubicBezTo>
                  <a:pt x="100" y="38"/>
                  <a:pt x="99" y="38"/>
                  <a:pt x="98" y="38"/>
                </a:cubicBezTo>
                <a:cubicBezTo>
                  <a:pt x="98" y="38"/>
                  <a:pt x="98" y="39"/>
                  <a:pt x="98" y="40"/>
                </a:cubicBezTo>
                <a:cubicBezTo>
                  <a:pt x="99" y="39"/>
                  <a:pt x="100" y="38"/>
                  <a:pt x="101" y="38"/>
                </a:cubicBezTo>
                <a:close/>
                <a:moveTo>
                  <a:pt x="105" y="44"/>
                </a:moveTo>
                <a:cubicBezTo>
                  <a:pt x="105" y="44"/>
                  <a:pt x="105" y="44"/>
                  <a:pt x="105" y="45"/>
                </a:cubicBezTo>
                <a:cubicBezTo>
                  <a:pt x="106" y="44"/>
                  <a:pt x="106" y="43"/>
                  <a:pt x="107" y="43"/>
                </a:cubicBezTo>
                <a:cubicBezTo>
                  <a:pt x="108" y="42"/>
                  <a:pt x="108" y="42"/>
                  <a:pt x="108" y="41"/>
                </a:cubicBezTo>
                <a:cubicBezTo>
                  <a:pt x="107" y="42"/>
                  <a:pt x="106" y="43"/>
                  <a:pt x="105" y="44"/>
                </a:cubicBezTo>
                <a:close/>
                <a:moveTo>
                  <a:pt x="130" y="58"/>
                </a:moveTo>
                <a:cubicBezTo>
                  <a:pt x="131" y="58"/>
                  <a:pt x="132" y="57"/>
                  <a:pt x="133" y="56"/>
                </a:cubicBezTo>
                <a:cubicBezTo>
                  <a:pt x="133" y="56"/>
                  <a:pt x="133" y="55"/>
                  <a:pt x="133" y="55"/>
                </a:cubicBezTo>
                <a:cubicBezTo>
                  <a:pt x="132" y="56"/>
                  <a:pt x="130" y="57"/>
                  <a:pt x="130" y="58"/>
                </a:cubicBezTo>
                <a:close/>
                <a:moveTo>
                  <a:pt x="37" y="186"/>
                </a:moveTo>
                <a:cubicBezTo>
                  <a:pt x="36" y="187"/>
                  <a:pt x="36" y="187"/>
                  <a:pt x="35" y="187"/>
                </a:cubicBezTo>
                <a:cubicBezTo>
                  <a:pt x="35" y="187"/>
                  <a:pt x="35" y="188"/>
                  <a:pt x="35" y="189"/>
                </a:cubicBezTo>
                <a:cubicBezTo>
                  <a:pt x="36" y="189"/>
                  <a:pt x="36" y="189"/>
                  <a:pt x="37" y="186"/>
                </a:cubicBezTo>
                <a:close/>
                <a:moveTo>
                  <a:pt x="76" y="38"/>
                </a:moveTo>
                <a:cubicBezTo>
                  <a:pt x="76" y="38"/>
                  <a:pt x="76" y="38"/>
                  <a:pt x="76" y="38"/>
                </a:cubicBezTo>
                <a:cubicBezTo>
                  <a:pt x="77" y="38"/>
                  <a:pt x="78" y="38"/>
                  <a:pt x="79" y="38"/>
                </a:cubicBezTo>
                <a:cubicBezTo>
                  <a:pt x="79" y="37"/>
                  <a:pt x="78" y="36"/>
                  <a:pt x="78" y="36"/>
                </a:cubicBezTo>
                <a:cubicBezTo>
                  <a:pt x="77" y="37"/>
                  <a:pt x="77" y="37"/>
                  <a:pt x="76" y="38"/>
                </a:cubicBezTo>
                <a:close/>
                <a:moveTo>
                  <a:pt x="88" y="157"/>
                </a:moveTo>
                <a:cubicBezTo>
                  <a:pt x="89" y="157"/>
                  <a:pt x="89" y="157"/>
                  <a:pt x="90" y="157"/>
                </a:cubicBezTo>
                <a:cubicBezTo>
                  <a:pt x="90" y="156"/>
                  <a:pt x="90" y="156"/>
                  <a:pt x="90" y="155"/>
                </a:cubicBezTo>
                <a:cubicBezTo>
                  <a:pt x="89" y="156"/>
                  <a:pt x="88" y="156"/>
                  <a:pt x="88" y="157"/>
                </a:cubicBezTo>
                <a:close/>
                <a:moveTo>
                  <a:pt x="178" y="18"/>
                </a:moveTo>
                <a:cubicBezTo>
                  <a:pt x="178" y="18"/>
                  <a:pt x="177" y="18"/>
                  <a:pt x="177" y="18"/>
                </a:cubicBezTo>
                <a:cubicBezTo>
                  <a:pt x="177" y="19"/>
                  <a:pt x="177" y="20"/>
                  <a:pt x="177" y="21"/>
                </a:cubicBezTo>
                <a:cubicBezTo>
                  <a:pt x="178" y="21"/>
                  <a:pt x="179" y="21"/>
                  <a:pt x="179" y="20"/>
                </a:cubicBezTo>
                <a:cubicBezTo>
                  <a:pt x="179" y="19"/>
                  <a:pt x="178" y="19"/>
                  <a:pt x="178" y="18"/>
                </a:cubicBezTo>
                <a:close/>
                <a:moveTo>
                  <a:pt x="40" y="164"/>
                </a:moveTo>
                <a:cubicBezTo>
                  <a:pt x="40" y="164"/>
                  <a:pt x="40" y="164"/>
                  <a:pt x="40" y="164"/>
                </a:cubicBezTo>
                <a:cubicBezTo>
                  <a:pt x="39" y="164"/>
                  <a:pt x="37" y="164"/>
                  <a:pt x="36" y="163"/>
                </a:cubicBezTo>
                <a:cubicBezTo>
                  <a:pt x="36" y="164"/>
                  <a:pt x="36" y="164"/>
                  <a:pt x="36" y="165"/>
                </a:cubicBezTo>
                <a:cubicBezTo>
                  <a:pt x="37" y="164"/>
                  <a:pt x="39" y="164"/>
                  <a:pt x="40" y="164"/>
                </a:cubicBezTo>
                <a:close/>
                <a:moveTo>
                  <a:pt x="78" y="48"/>
                </a:moveTo>
                <a:cubicBezTo>
                  <a:pt x="79" y="48"/>
                  <a:pt x="79" y="48"/>
                  <a:pt x="80" y="47"/>
                </a:cubicBezTo>
                <a:cubicBezTo>
                  <a:pt x="81" y="46"/>
                  <a:pt x="81" y="46"/>
                  <a:pt x="80" y="45"/>
                </a:cubicBezTo>
                <a:cubicBezTo>
                  <a:pt x="79" y="46"/>
                  <a:pt x="79" y="47"/>
                  <a:pt x="78" y="48"/>
                </a:cubicBezTo>
                <a:close/>
                <a:moveTo>
                  <a:pt x="33" y="109"/>
                </a:moveTo>
                <a:cubicBezTo>
                  <a:pt x="35" y="108"/>
                  <a:pt x="35" y="107"/>
                  <a:pt x="34" y="105"/>
                </a:cubicBezTo>
                <a:cubicBezTo>
                  <a:pt x="33" y="106"/>
                  <a:pt x="33" y="108"/>
                  <a:pt x="33" y="109"/>
                </a:cubicBezTo>
                <a:close/>
                <a:moveTo>
                  <a:pt x="41" y="28"/>
                </a:moveTo>
                <a:cubicBezTo>
                  <a:pt x="41" y="27"/>
                  <a:pt x="41" y="26"/>
                  <a:pt x="41" y="26"/>
                </a:cubicBezTo>
                <a:cubicBezTo>
                  <a:pt x="40" y="26"/>
                  <a:pt x="39" y="27"/>
                  <a:pt x="38" y="28"/>
                </a:cubicBezTo>
                <a:cubicBezTo>
                  <a:pt x="39" y="28"/>
                  <a:pt x="40" y="28"/>
                  <a:pt x="41" y="28"/>
                </a:cubicBezTo>
                <a:close/>
                <a:moveTo>
                  <a:pt x="65" y="28"/>
                </a:moveTo>
                <a:cubicBezTo>
                  <a:pt x="67" y="28"/>
                  <a:pt x="68" y="29"/>
                  <a:pt x="69" y="28"/>
                </a:cubicBezTo>
                <a:cubicBezTo>
                  <a:pt x="67" y="27"/>
                  <a:pt x="67" y="27"/>
                  <a:pt x="65" y="28"/>
                </a:cubicBezTo>
                <a:close/>
                <a:moveTo>
                  <a:pt x="118" y="50"/>
                </a:moveTo>
                <a:cubicBezTo>
                  <a:pt x="118" y="50"/>
                  <a:pt x="118" y="50"/>
                  <a:pt x="118" y="50"/>
                </a:cubicBezTo>
                <a:cubicBezTo>
                  <a:pt x="119" y="50"/>
                  <a:pt x="120" y="49"/>
                  <a:pt x="122" y="48"/>
                </a:cubicBezTo>
                <a:cubicBezTo>
                  <a:pt x="120" y="48"/>
                  <a:pt x="118" y="49"/>
                  <a:pt x="118" y="49"/>
                </a:cubicBezTo>
                <a:cubicBezTo>
                  <a:pt x="118" y="50"/>
                  <a:pt x="118" y="50"/>
                  <a:pt x="118" y="50"/>
                </a:cubicBezTo>
                <a:close/>
                <a:moveTo>
                  <a:pt x="57" y="46"/>
                </a:moveTo>
                <a:cubicBezTo>
                  <a:pt x="57" y="46"/>
                  <a:pt x="57" y="46"/>
                  <a:pt x="57" y="46"/>
                </a:cubicBezTo>
                <a:cubicBezTo>
                  <a:pt x="58" y="45"/>
                  <a:pt x="58" y="44"/>
                  <a:pt x="59" y="43"/>
                </a:cubicBezTo>
                <a:cubicBezTo>
                  <a:pt x="58" y="43"/>
                  <a:pt x="57" y="44"/>
                  <a:pt x="57" y="44"/>
                </a:cubicBezTo>
                <a:cubicBezTo>
                  <a:pt x="57" y="44"/>
                  <a:pt x="57" y="45"/>
                  <a:pt x="57" y="46"/>
                </a:cubicBezTo>
                <a:close/>
                <a:moveTo>
                  <a:pt x="89" y="6"/>
                </a:moveTo>
                <a:cubicBezTo>
                  <a:pt x="90" y="7"/>
                  <a:pt x="92" y="6"/>
                  <a:pt x="94" y="6"/>
                </a:cubicBezTo>
                <a:cubicBezTo>
                  <a:pt x="92" y="6"/>
                  <a:pt x="90" y="6"/>
                  <a:pt x="89" y="6"/>
                </a:cubicBezTo>
                <a:close/>
                <a:moveTo>
                  <a:pt x="29" y="56"/>
                </a:moveTo>
                <a:cubicBezTo>
                  <a:pt x="30" y="55"/>
                  <a:pt x="30" y="54"/>
                  <a:pt x="29" y="52"/>
                </a:cubicBezTo>
                <a:cubicBezTo>
                  <a:pt x="28" y="53"/>
                  <a:pt x="29" y="55"/>
                  <a:pt x="29" y="56"/>
                </a:cubicBezTo>
                <a:close/>
                <a:moveTo>
                  <a:pt x="151" y="56"/>
                </a:moveTo>
                <a:cubicBezTo>
                  <a:pt x="150" y="57"/>
                  <a:pt x="149" y="57"/>
                  <a:pt x="149" y="57"/>
                </a:cubicBezTo>
                <a:cubicBezTo>
                  <a:pt x="150" y="58"/>
                  <a:pt x="150" y="58"/>
                  <a:pt x="151" y="58"/>
                </a:cubicBezTo>
                <a:cubicBezTo>
                  <a:pt x="151" y="57"/>
                  <a:pt x="151" y="57"/>
                  <a:pt x="151" y="56"/>
                </a:cubicBezTo>
                <a:close/>
                <a:moveTo>
                  <a:pt x="29" y="114"/>
                </a:moveTo>
                <a:cubicBezTo>
                  <a:pt x="30" y="113"/>
                  <a:pt x="31" y="113"/>
                  <a:pt x="30" y="111"/>
                </a:cubicBezTo>
                <a:cubicBezTo>
                  <a:pt x="29" y="112"/>
                  <a:pt x="28" y="113"/>
                  <a:pt x="29" y="114"/>
                </a:cubicBezTo>
                <a:close/>
                <a:moveTo>
                  <a:pt x="111" y="19"/>
                </a:moveTo>
                <a:cubicBezTo>
                  <a:pt x="112" y="20"/>
                  <a:pt x="114" y="20"/>
                  <a:pt x="115" y="19"/>
                </a:cubicBezTo>
                <a:cubicBezTo>
                  <a:pt x="112" y="19"/>
                  <a:pt x="112" y="19"/>
                  <a:pt x="111" y="19"/>
                </a:cubicBezTo>
                <a:close/>
                <a:moveTo>
                  <a:pt x="97" y="49"/>
                </a:moveTo>
                <a:cubicBezTo>
                  <a:pt x="97" y="48"/>
                  <a:pt x="97" y="47"/>
                  <a:pt x="96" y="46"/>
                </a:cubicBezTo>
                <a:cubicBezTo>
                  <a:pt x="95" y="47"/>
                  <a:pt x="95" y="47"/>
                  <a:pt x="95" y="49"/>
                </a:cubicBezTo>
                <a:cubicBezTo>
                  <a:pt x="96" y="49"/>
                  <a:pt x="96" y="49"/>
                  <a:pt x="97" y="49"/>
                </a:cubicBezTo>
                <a:close/>
                <a:moveTo>
                  <a:pt x="46" y="109"/>
                </a:moveTo>
                <a:cubicBezTo>
                  <a:pt x="46" y="109"/>
                  <a:pt x="46" y="109"/>
                  <a:pt x="46" y="109"/>
                </a:cubicBezTo>
                <a:cubicBezTo>
                  <a:pt x="46" y="110"/>
                  <a:pt x="45" y="112"/>
                  <a:pt x="45" y="113"/>
                </a:cubicBezTo>
                <a:cubicBezTo>
                  <a:pt x="46" y="113"/>
                  <a:pt x="46" y="113"/>
                  <a:pt x="46" y="112"/>
                </a:cubicBezTo>
                <a:cubicBezTo>
                  <a:pt x="46" y="111"/>
                  <a:pt x="46" y="110"/>
                  <a:pt x="46" y="109"/>
                </a:cubicBezTo>
                <a:close/>
                <a:moveTo>
                  <a:pt x="189" y="63"/>
                </a:moveTo>
                <a:cubicBezTo>
                  <a:pt x="189" y="63"/>
                  <a:pt x="189" y="63"/>
                  <a:pt x="189" y="63"/>
                </a:cubicBezTo>
                <a:cubicBezTo>
                  <a:pt x="189" y="64"/>
                  <a:pt x="188" y="64"/>
                  <a:pt x="188" y="64"/>
                </a:cubicBezTo>
                <a:cubicBezTo>
                  <a:pt x="188" y="65"/>
                  <a:pt x="188" y="66"/>
                  <a:pt x="189" y="67"/>
                </a:cubicBezTo>
                <a:cubicBezTo>
                  <a:pt x="189" y="66"/>
                  <a:pt x="189" y="65"/>
                  <a:pt x="189" y="63"/>
                </a:cubicBezTo>
                <a:close/>
                <a:moveTo>
                  <a:pt x="8" y="21"/>
                </a:moveTo>
                <a:cubicBezTo>
                  <a:pt x="8" y="21"/>
                  <a:pt x="8" y="22"/>
                  <a:pt x="8" y="22"/>
                </a:cubicBezTo>
                <a:cubicBezTo>
                  <a:pt x="9" y="21"/>
                  <a:pt x="9" y="20"/>
                  <a:pt x="10" y="20"/>
                </a:cubicBezTo>
                <a:cubicBezTo>
                  <a:pt x="10" y="19"/>
                  <a:pt x="10" y="19"/>
                  <a:pt x="10" y="18"/>
                </a:cubicBezTo>
                <a:cubicBezTo>
                  <a:pt x="9" y="19"/>
                  <a:pt x="8" y="20"/>
                  <a:pt x="8" y="21"/>
                </a:cubicBezTo>
                <a:close/>
                <a:moveTo>
                  <a:pt x="188" y="134"/>
                </a:moveTo>
                <a:cubicBezTo>
                  <a:pt x="189" y="133"/>
                  <a:pt x="189" y="132"/>
                  <a:pt x="188" y="130"/>
                </a:cubicBezTo>
                <a:cubicBezTo>
                  <a:pt x="188" y="132"/>
                  <a:pt x="188" y="133"/>
                  <a:pt x="188" y="134"/>
                </a:cubicBezTo>
                <a:close/>
                <a:moveTo>
                  <a:pt x="51" y="223"/>
                </a:moveTo>
                <a:cubicBezTo>
                  <a:pt x="50" y="222"/>
                  <a:pt x="50" y="222"/>
                  <a:pt x="49" y="222"/>
                </a:cubicBezTo>
                <a:cubicBezTo>
                  <a:pt x="49" y="223"/>
                  <a:pt x="49" y="224"/>
                  <a:pt x="50" y="224"/>
                </a:cubicBezTo>
                <a:cubicBezTo>
                  <a:pt x="51" y="224"/>
                  <a:pt x="51" y="223"/>
                  <a:pt x="51" y="223"/>
                </a:cubicBezTo>
                <a:close/>
                <a:moveTo>
                  <a:pt x="89" y="90"/>
                </a:moveTo>
                <a:cubicBezTo>
                  <a:pt x="88" y="91"/>
                  <a:pt x="87" y="91"/>
                  <a:pt x="87" y="93"/>
                </a:cubicBezTo>
                <a:cubicBezTo>
                  <a:pt x="88" y="92"/>
                  <a:pt x="90" y="91"/>
                  <a:pt x="89" y="90"/>
                </a:cubicBezTo>
                <a:close/>
                <a:moveTo>
                  <a:pt x="69" y="45"/>
                </a:moveTo>
                <a:cubicBezTo>
                  <a:pt x="68" y="46"/>
                  <a:pt x="67" y="47"/>
                  <a:pt x="67" y="48"/>
                </a:cubicBezTo>
                <a:cubicBezTo>
                  <a:pt x="68" y="48"/>
                  <a:pt x="68" y="48"/>
                  <a:pt x="69" y="48"/>
                </a:cubicBezTo>
                <a:cubicBezTo>
                  <a:pt x="69" y="47"/>
                  <a:pt x="69" y="46"/>
                  <a:pt x="69" y="45"/>
                </a:cubicBezTo>
                <a:close/>
                <a:moveTo>
                  <a:pt x="151" y="167"/>
                </a:moveTo>
                <a:cubicBezTo>
                  <a:pt x="151" y="167"/>
                  <a:pt x="151" y="167"/>
                  <a:pt x="151" y="167"/>
                </a:cubicBezTo>
                <a:cubicBezTo>
                  <a:pt x="152" y="167"/>
                  <a:pt x="152" y="167"/>
                  <a:pt x="152" y="167"/>
                </a:cubicBezTo>
                <a:cubicBezTo>
                  <a:pt x="153" y="167"/>
                  <a:pt x="153" y="167"/>
                  <a:pt x="154" y="167"/>
                </a:cubicBezTo>
                <a:cubicBezTo>
                  <a:pt x="154" y="166"/>
                  <a:pt x="154" y="166"/>
                  <a:pt x="153" y="165"/>
                </a:cubicBezTo>
                <a:cubicBezTo>
                  <a:pt x="153" y="166"/>
                  <a:pt x="152" y="166"/>
                  <a:pt x="151" y="167"/>
                </a:cubicBezTo>
                <a:close/>
                <a:moveTo>
                  <a:pt x="188" y="50"/>
                </a:moveTo>
                <a:cubicBezTo>
                  <a:pt x="189" y="50"/>
                  <a:pt x="189" y="50"/>
                  <a:pt x="189" y="50"/>
                </a:cubicBezTo>
                <a:cubicBezTo>
                  <a:pt x="189" y="49"/>
                  <a:pt x="189" y="49"/>
                  <a:pt x="189" y="48"/>
                </a:cubicBezTo>
                <a:cubicBezTo>
                  <a:pt x="188" y="49"/>
                  <a:pt x="188" y="49"/>
                  <a:pt x="188" y="50"/>
                </a:cubicBezTo>
                <a:close/>
                <a:moveTo>
                  <a:pt x="166" y="166"/>
                </a:moveTo>
                <a:cubicBezTo>
                  <a:pt x="167" y="165"/>
                  <a:pt x="168" y="165"/>
                  <a:pt x="167" y="164"/>
                </a:cubicBezTo>
                <a:cubicBezTo>
                  <a:pt x="166" y="164"/>
                  <a:pt x="166" y="164"/>
                  <a:pt x="166" y="166"/>
                </a:cubicBezTo>
                <a:close/>
                <a:moveTo>
                  <a:pt x="76" y="199"/>
                </a:moveTo>
                <a:cubicBezTo>
                  <a:pt x="76" y="199"/>
                  <a:pt x="76" y="199"/>
                  <a:pt x="76" y="199"/>
                </a:cubicBezTo>
                <a:cubicBezTo>
                  <a:pt x="78" y="199"/>
                  <a:pt x="79" y="199"/>
                  <a:pt x="81" y="199"/>
                </a:cubicBezTo>
                <a:cubicBezTo>
                  <a:pt x="81" y="198"/>
                  <a:pt x="81" y="198"/>
                  <a:pt x="80" y="198"/>
                </a:cubicBezTo>
                <a:cubicBezTo>
                  <a:pt x="79" y="198"/>
                  <a:pt x="78" y="198"/>
                  <a:pt x="76" y="199"/>
                </a:cubicBezTo>
                <a:close/>
                <a:moveTo>
                  <a:pt x="111" y="53"/>
                </a:moveTo>
                <a:cubicBezTo>
                  <a:pt x="111" y="53"/>
                  <a:pt x="111" y="53"/>
                  <a:pt x="111" y="53"/>
                </a:cubicBezTo>
                <a:cubicBezTo>
                  <a:pt x="111" y="52"/>
                  <a:pt x="112" y="52"/>
                  <a:pt x="113" y="51"/>
                </a:cubicBezTo>
                <a:cubicBezTo>
                  <a:pt x="113" y="51"/>
                  <a:pt x="113" y="51"/>
                  <a:pt x="112" y="51"/>
                </a:cubicBezTo>
                <a:cubicBezTo>
                  <a:pt x="112" y="51"/>
                  <a:pt x="111" y="51"/>
                  <a:pt x="111" y="51"/>
                </a:cubicBezTo>
                <a:cubicBezTo>
                  <a:pt x="111" y="52"/>
                  <a:pt x="111" y="52"/>
                  <a:pt x="111" y="53"/>
                </a:cubicBezTo>
                <a:close/>
                <a:moveTo>
                  <a:pt x="139" y="129"/>
                </a:moveTo>
                <a:cubicBezTo>
                  <a:pt x="138" y="129"/>
                  <a:pt x="138" y="129"/>
                  <a:pt x="138" y="128"/>
                </a:cubicBezTo>
                <a:cubicBezTo>
                  <a:pt x="137" y="129"/>
                  <a:pt x="135" y="129"/>
                  <a:pt x="135" y="131"/>
                </a:cubicBezTo>
                <a:cubicBezTo>
                  <a:pt x="135" y="131"/>
                  <a:pt x="135" y="131"/>
                  <a:pt x="135" y="131"/>
                </a:cubicBezTo>
                <a:cubicBezTo>
                  <a:pt x="136" y="130"/>
                  <a:pt x="137" y="130"/>
                  <a:pt x="139" y="129"/>
                </a:cubicBezTo>
                <a:close/>
                <a:moveTo>
                  <a:pt x="27" y="75"/>
                </a:moveTo>
                <a:cubicBezTo>
                  <a:pt x="27" y="77"/>
                  <a:pt x="26" y="78"/>
                  <a:pt x="25" y="79"/>
                </a:cubicBezTo>
                <a:cubicBezTo>
                  <a:pt x="25" y="79"/>
                  <a:pt x="26" y="79"/>
                  <a:pt x="26" y="79"/>
                </a:cubicBezTo>
                <a:cubicBezTo>
                  <a:pt x="26" y="78"/>
                  <a:pt x="28" y="77"/>
                  <a:pt x="27" y="75"/>
                </a:cubicBezTo>
                <a:close/>
                <a:moveTo>
                  <a:pt x="193" y="113"/>
                </a:moveTo>
                <a:cubicBezTo>
                  <a:pt x="194" y="113"/>
                  <a:pt x="194" y="113"/>
                  <a:pt x="194" y="113"/>
                </a:cubicBezTo>
                <a:cubicBezTo>
                  <a:pt x="194" y="112"/>
                  <a:pt x="194" y="111"/>
                  <a:pt x="194" y="110"/>
                </a:cubicBezTo>
                <a:cubicBezTo>
                  <a:pt x="193" y="110"/>
                  <a:pt x="193" y="110"/>
                  <a:pt x="193" y="110"/>
                </a:cubicBezTo>
                <a:cubicBezTo>
                  <a:pt x="193" y="111"/>
                  <a:pt x="193" y="112"/>
                  <a:pt x="193" y="113"/>
                </a:cubicBezTo>
                <a:close/>
                <a:moveTo>
                  <a:pt x="61" y="170"/>
                </a:moveTo>
                <a:cubicBezTo>
                  <a:pt x="63" y="170"/>
                  <a:pt x="64" y="169"/>
                  <a:pt x="66" y="169"/>
                </a:cubicBezTo>
                <a:cubicBezTo>
                  <a:pt x="63" y="169"/>
                  <a:pt x="62" y="169"/>
                  <a:pt x="61" y="170"/>
                </a:cubicBezTo>
                <a:close/>
                <a:moveTo>
                  <a:pt x="216" y="32"/>
                </a:moveTo>
                <a:cubicBezTo>
                  <a:pt x="216" y="31"/>
                  <a:pt x="217" y="31"/>
                  <a:pt x="217" y="31"/>
                </a:cubicBezTo>
                <a:cubicBezTo>
                  <a:pt x="216" y="30"/>
                  <a:pt x="216" y="30"/>
                  <a:pt x="215" y="29"/>
                </a:cubicBezTo>
                <a:cubicBezTo>
                  <a:pt x="215" y="29"/>
                  <a:pt x="214" y="29"/>
                  <a:pt x="214" y="29"/>
                </a:cubicBezTo>
                <a:cubicBezTo>
                  <a:pt x="215" y="30"/>
                  <a:pt x="216" y="31"/>
                  <a:pt x="216" y="32"/>
                </a:cubicBezTo>
                <a:close/>
                <a:moveTo>
                  <a:pt x="116" y="114"/>
                </a:moveTo>
                <a:cubicBezTo>
                  <a:pt x="116" y="114"/>
                  <a:pt x="116" y="113"/>
                  <a:pt x="115" y="113"/>
                </a:cubicBezTo>
                <a:cubicBezTo>
                  <a:pt x="115" y="114"/>
                  <a:pt x="114" y="115"/>
                  <a:pt x="114" y="116"/>
                </a:cubicBezTo>
                <a:cubicBezTo>
                  <a:pt x="116" y="116"/>
                  <a:pt x="115" y="115"/>
                  <a:pt x="116" y="114"/>
                </a:cubicBezTo>
                <a:close/>
                <a:moveTo>
                  <a:pt x="177" y="65"/>
                </a:moveTo>
                <a:cubicBezTo>
                  <a:pt x="176" y="65"/>
                  <a:pt x="176" y="66"/>
                  <a:pt x="176" y="68"/>
                </a:cubicBezTo>
                <a:cubicBezTo>
                  <a:pt x="177" y="67"/>
                  <a:pt x="177" y="67"/>
                  <a:pt x="177" y="65"/>
                </a:cubicBezTo>
                <a:close/>
                <a:moveTo>
                  <a:pt x="139" y="50"/>
                </a:moveTo>
                <a:cubicBezTo>
                  <a:pt x="136" y="52"/>
                  <a:pt x="136" y="52"/>
                  <a:pt x="135" y="53"/>
                </a:cubicBezTo>
                <a:cubicBezTo>
                  <a:pt x="137" y="52"/>
                  <a:pt x="138" y="51"/>
                  <a:pt x="139" y="50"/>
                </a:cubicBezTo>
                <a:close/>
                <a:moveTo>
                  <a:pt x="153" y="154"/>
                </a:moveTo>
                <a:cubicBezTo>
                  <a:pt x="151" y="155"/>
                  <a:pt x="151" y="155"/>
                  <a:pt x="151" y="157"/>
                </a:cubicBezTo>
                <a:cubicBezTo>
                  <a:pt x="152" y="156"/>
                  <a:pt x="152" y="155"/>
                  <a:pt x="153" y="154"/>
                </a:cubicBezTo>
                <a:close/>
                <a:moveTo>
                  <a:pt x="46" y="71"/>
                </a:moveTo>
                <a:cubicBezTo>
                  <a:pt x="47" y="71"/>
                  <a:pt x="48" y="71"/>
                  <a:pt x="48" y="71"/>
                </a:cubicBezTo>
                <a:cubicBezTo>
                  <a:pt x="48" y="70"/>
                  <a:pt x="48" y="70"/>
                  <a:pt x="48" y="69"/>
                </a:cubicBezTo>
                <a:cubicBezTo>
                  <a:pt x="47" y="69"/>
                  <a:pt x="47" y="70"/>
                  <a:pt x="46" y="71"/>
                </a:cubicBezTo>
                <a:close/>
                <a:moveTo>
                  <a:pt x="121" y="137"/>
                </a:moveTo>
                <a:cubicBezTo>
                  <a:pt x="119" y="138"/>
                  <a:pt x="119" y="138"/>
                  <a:pt x="119" y="139"/>
                </a:cubicBezTo>
                <a:cubicBezTo>
                  <a:pt x="120" y="138"/>
                  <a:pt x="121" y="138"/>
                  <a:pt x="121" y="137"/>
                </a:cubicBezTo>
                <a:close/>
                <a:moveTo>
                  <a:pt x="129" y="172"/>
                </a:moveTo>
                <a:cubicBezTo>
                  <a:pt x="128" y="173"/>
                  <a:pt x="127" y="173"/>
                  <a:pt x="126" y="173"/>
                </a:cubicBezTo>
                <a:cubicBezTo>
                  <a:pt x="126" y="173"/>
                  <a:pt x="126" y="173"/>
                  <a:pt x="126" y="173"/>
                </a:cubicBezTo>
                <a:cubicBezTo>
                  <a:pt x="127" y="173"/>
                  <a:pt x="128" y="173"/>
                  <a:pt x="129" y="174"/>
                </a:cubicBezTo>
                <a:cubicBezTo>
                  <a:pt x="129" y="173"/>
                  <a:pt x="129" y="173"/>
                  <a:pt x="129" y="172"/>
                </a:cubicBezTo>
                <a:close/>
                <a:moveTo>
                  <a:pt x="98" y="92"/>
                </a:moveTo>
                <a:cubicBezTo>
                  <a:pt x="98" y="92"/>
                  <a:pt x="98" y="92"/>
                  <a:pt x="97" y="92"/>
                </a:cubicBezTo>
                <a:cubicBezTo>
                  <a:pt x="97" y="92"/>
                  <a:pt x="96" y="92"/>
                  <a:pt x="96" y="93"/>
                </a:cubicBezTo>
                <a:cubicBezTo>
                  <a:pt x="95" y="93"/>
                  <a:pt x="95" y="94"/>
                  <a:pt x="96" y="94"/>
                </a:cubicBezTo>
                <a:cubicBezTo>
                  <a:pt x="96" y="93"/>
                  <a:pt x="97" y="93"/>
                  <a:pt x="98" y="92"/>
                </a:cubicBezTo>
                <a:close/>
                <a:moveTo>
                  <a:pt x="57" y="23"/>
                </a:moveTo>
                <a:cubicBezTo>
                  <a:pt x="57" y="22"/>
                  <a:pt x="57" y="21"/>
                  <a:pt x="57" y="20"/>
                </a:cubicBezTo>
                <a:cubicBezTo>
                  <a:pt x="57" y="21"/>
                  <a:pt x="57" y="22"/>
                  <a:pt x="57" y="22"/>
                </a:cubicBezTo>
                <a:cubicBezTo>
                  <a:pt x="57" y="22"/>
                  <a:pt x="57" y="23"/>
                  <a:pt x="56" y="23"/>
                </a:cubicBezTo>
                <a:cubicBezTo>
                  <a:pt x="56" y="23"/>
                  <a:pt x="57" y="24"/>
                  <a:pt x="57" y="23"/>
                </a:cubicBezTo>
                <a:close/>
                <a:moveTo>
                  <a:pt x="20" y="28"/>
                </a:moveTo>
                <a:cubicBezTo>
                  <a:pt x="19" y="29"/>
                  <a:pt x="19" y="30"/>
                  <a:pt x="18" y="31"/>
                </a:cubicBezTo>
                <a:cubicBezTo>
                  <a:pt x="19" y="30"/>
                  <a:pt x="20" y="29"/>
                  <a:pt x="20" y="28"/>
                </a:cubicBezTo>
                <a:close/>
                <a:moveTo>
                  <a:pt x="119" y="40"/>
                </a:moveTo>
                <a:cubicBezTo>
                  <a:pt x="118" y="40"/>
                  <a:pt x="117" y="41"/>
                  <a:pt x="116" y="42"/>
                </a:cubicBezTo>
                <a:cubicBezTo>
                  <a:pt x="116" y="42"/>
                  <a:pt x="116" y="42"/>
                  <a:pt x="116" y="42"/>
                </a:cubicBezTo>
                <a:cubicBezTo>
                  <a:pt x="117" y="41"/>
                  <a:pt x="118" y="40"/>
                  <a:pt x="119" y="40"/>
                </a:cubicBezTo>
                <a:close/>
                <a:moveTo>
                  <a:pt x="187" y="108"/>
                </a:moveTo>
                <a:cubicBezTo>
                  <a:pt x="187" y="108"/>
                  <a:pt x="187" y="108"/>
                  <a:pt x="187" y="108"/>
                </a:cubicBezTo>
                <a:cubicBezTo>
                  <a:pt x="187" y="110"/>
                  <a:pt x="187" y="112"/>
                  <a:pt x="187" y="114"/>
                </a:cubicBezTo>
                <a:cubicBezTo>
                  <a:pt x="187" y="114"/>
                  <a:pt x="187" y="114"/>
                  <a:pt x="187" y="114"/>
                </a:cubicBezTo>
                <a:cubicBezTo>
                  <a:pt x="187" y="112"/>
                  <a:pt x="187" y="110"/>
                  <a:pt x="187" y="108"/>
                </a:cubicBezTo>
                <a:close/>
                <a:moveTo>
                  <a:pt x="24" y="68"/>
                </a:moveTo>
                <a:cubicBezTo>
                  <a:pt x="24" y="67"/>
                  <a:pt x="24" y="66"/>
                  <a:pt x="24" y="65"/>
                </a:cubicBezTo>
                <a:cubicBezTo>
                  <a:pt x="23" y="66"/>
                  <a:pt x="23" y="66"/>
                  <a:pt x="24" y="68"/>
                </a:cubicBezTo>
                <a:close/>
                <a:moveTo>
                  <a:pt x="44" y="67"/>
                </a:moveTo>
                <a:cubicBezTo>
                  <a:pt x="44" y="67"/>
                  <a:pt x="44" y="68"/>
                  <a:pt x="44" y="69"/>
                </a:cubicBezTo>
                <a:cubicBezTo>
                  <a:pt x="45" y="68"/>
                  <a:pt x="46" y="67"/>
                  <a:pt x="46" y="67"/>
                </a:cubicBezTo>
                <a:cubicBezTo>
                  <a:pt x="46" y="67"/>
                  <a:pt x="46" y="66"/>
                  <a:pt x="46" y="66"/>
                </a:cubicBezTo>
                <a:cubicBezTo>
                  <a:pt x="45" y="67"/>
                  <a:pt x="45" y="67"/>
                  <a:pt x="44" y="67"/>
                </a:cubicBezTo>
                <a:close/>
                <a:moveTo>
                  <a:pt x="235" y="69"/>
                </a:moveTo>
                <a:cubicBezTo>
                  <a:pt x="235" y="69"/>
                  <a:pt x="235" y="69"/>
                  <a:pt x="235" y="69"/>
                </a:cubicBezTo>
                <a:cubicBezTo>
                  <a:pt x="235" y="71"/>
                  <a:pt x="235" y="73"/>
                  <a:pt x="235" y="75"/>
                </a:cubicBezTo>
                <a:cubicBezTo>
                  <a:pt x="235" y="75"/>
                  <a:pt x="235" y="75"/>
                  <a:pt x="235" y="75"/>
                </a:cubicBezTo>
                <a:cubicBezTo>
                  <a:pt x="235" y="73"/>
                  <a:pt x="235" y="71"/>
                  <a:pt x="235" y="69"/>
                </a:cubicBezTo>
                <a:close/>
                <a:moveTo>
                  <a:pt x="38" y="161"/>
                </a:moveTo>
                <a:cubicBezTo>
                  <a:pt x="41" y="161"/>
                  <a:pt x="41" y="161"/>
                  <a:pt x="42" y="160"/>
                </a:cubicBezTo>
                <a:cubicBezTo>
                  <a:pt x="41" y="160"/>
                  <a:pt x="39" y="161"/>
                  <a:pt x="38" y="161"/>
                </a:cubicBezTo>
                <a:close/>
                <a:moveTo>
                  <a:pt x="131" y="189"/>
                </a:moveTo>
                <a:cubicBezTo>
                  <a:pt x="129" y="189"/>
                  <a:pt x="128" y="189"/>
                  <a:pt x="126" y="189"/>
                </a:cubicBezTo>
                <a:cubicBezTo>
                  <a:pt x="126" y="189"/>
                  <a:pt x="126" y="189"/>
                  <a:pt x="126" y="190"/>
                </a:cubicBezTo>
                <a:cubicBezTo>
                  <a:pt x="128" y="189"/>
                  <a:pt x="129" y="189"/>
                  <a:pt x="131" y="189"/>
                </a:cubicBezTo>
                <a:close/>
                <a:moveTo>
                  <a:pt x="180" y="24"/>
                </a:moveTo>
                <a:cubicBezTo>
                  <a:pt x="180" y="23"/>
                  <a:pt x="180" y="23"/>
                  <a:pt x="180" y="23"/>
                </a:cubicBezTo>
                <a:cubicBezTo>
                  <a:pt x="178" y="23"/>
                  <a:pt x="178" y="23"/>
                  <a:pt x="178" y="25"/>
                </a:cubicBezTo>
                <a:cubicBezTo>
                  <a:pt x="179" y="24"/>
                  <a:pt x="179" y="24"/>
                  <a:pt x="180" y="24"/>
                </a:cubicBezTo>
                <a:close/>
                <a:moveTo>
                  <a:pt x="77" y="122"/>
                </a:moveTo>
                <a:cubicBezTo>
                  <a:pt x="75" y="122"/>
                  <a:pt x="75" y="122"/>
                  <a:pt x="75" y="123"/>
                </a:cubicBezTo>
                <a:cubicBezTo>
                  <a:pt x="76" y="123"/>
                  <a:pt x="76" y="123"/>
                  <a:pt x="77" y="122"/>
                </a:cubicBezTo>
                <a:close/>
                <a:moveTo>
                  <a:pt x="187" y="101"/>
                </a:moveTo>
                <a:cubicBezTo>
                  <a:pt x="187" y="101"/>
                  <a:pt x="186" y="101"/>
                  <a:pt x="186" y="101"/>
                </a:cubicBezTo>
                <a:cubicBezTo>
                  <a:pt x="186" y="102"/>
                  <a:pt x="186" y="104"/>
                  <a:pt x="186" y="106"/>
                </a:cubicBezTo>
                <a:cubicBezTo>
                  <a:pt x="187" y="105"/>
                  <a:pt x="187" y="105"/>
                  <a:pt x="187" y="105"/>
                </a:cubicBezTo>
                <a:cubicBezTo>
                  <a:pt x="187" y="104"/>
                  <a:pt x="187" y="102"/>
                  <a:pt x="187" y="101"/>
                </a:cubicBezTo>
                <a:close/>
                <a:moveTo>
                  <a:pt x="168" y="135"/>
                </a:moveTo>
                <a:cubicBezTo>
                  <a:pt x="167" y="136"/>
                  <a:pt x="167" y="136"/>
                  <a:pt x="167" y="138"/>
                </a:cubicBezTo>
                <a:cubicBezTo>
                  <a:pt x="167" y="137"/>
                  <a:pt x="168" y="136"/>
                  <a:pt x="168" y="135"/>
                </a:cubicBezTo>
                <a:close/>
                <a:moveTo>
                  <a:pt x="32" y="165"/>
                </a:moveTo>
                <a:cubicBezTo>
                  <a:pt x="33" y="165"/>
                  <a:pt x="33" y="164"/>
                  <a:pt x="33" y="163"/>
                </a:cubicBezTo>
                <a:cubicBezTo>
                  <a:pt x="32" y="164"/>
                  <a:pt x="32" y="165"/>
                  <a:pt x="32" y="165"/>
                </a:cubicBezTo>
                <a:close/>
                <a:moveTo>
                  <a:pt x="151" y="126"/>
                </a:moveTo>
                <a:cubicBezTo>
                  <a:pt x="150" y="126"/>
                  <a:pt x="150" y="127"/>
                  <a:pt x="149" y="128"/>
                </a:cubicBezTo>
                <a:cubicBezTo>
                  <a:pt x="151" y="128"/>
                  <a:pt x="151" y="128"/>
                  <a:pt x="151" y="126"/>
                </a:cubicBezTo>
                <a:close/>
                <a:moveTo>
                  <a:pt x="45" y="199"/>
                </a:moveTo>
                <a:cubicBezTo>
                  <a:pt x="45" y="200"/>
                  <a:pt x="46" y="200"/>
                  <a:pt x="48" y="199"/>
                </a:cubicBezTo>
                <a:cubicBezTo>
                  <a:pt x="47" y="199"/>
                  <a:pt x="46" y="199"/>
                  <a:pt x="45" y="199"/>
                </a:cubicBezTo>
                <a:close/>
                <a:moveTo>
                  <a:pt x="203" y="161"/>
                </a:moveTo>
                <a:cubicBezTo>
                  <a:pt x="203" y="159"/>
                  <a:pt x="203" y="158"/>
                  <a:pt x="203" y="157"/>
                </a:cubicBezTo>
                <a:cubicBezTo>
                  <a:pt x="202" y="159"/>
                  <a:pt x="203" y="160"/>
                  <a:pt x="203" y="161"/>
                </a:cubicBezTo>
                <a:close/>
                <a:moveTo>
                  <a:pt x="117" y="190"/>
                </a:moveTo>
                <a:cubicBezTo>
                  <a:pt x="118" y="190"/>
                  <a:pt x="120" y="191"/>
                  <a:pt x="121" y="190"/>
                </a:cubicBezTo>
                <a:cubicBezTo>
                  <a:pt x="120" y="190"/>
                  <a:pt x="118" y="190"/>
                  <a:pt x="117" y="190"/>
                </a:cubicBezTo>
                <a:close/>
                <a:moveTo>
                  <a:pt x="39" y="46"/>
                </a:moveTo>
                <a:cubicBezTo>
                  <a:pt x="38" y="46"/>
                  <a:pt x="37" y="46"/>
                  <a:pt x="37" y="46"/>
                </a:cubicBezTo>
                <a:cubicBezTo>
                  <a:pt x="37" y="46"/>
                  <a:pt x="36" y="46"/>
                  <a:pt x="36" y="47"/>
                </a:cubicBezTo>
                <a:cubicBezTo>
                  <a:pt x="37" y="47"/>
                  <a:pt x="38" y="47"/>
                  <a:pt x="39" y="46"/>
                </a:cubicBezTo>
                <a:close/>
                <a:moveTo>
                  <a:pt x="183" y="83"/>
                </a:moveTo>
                <a:cubicBezTo>
                  <a:pt x="183" y="83"/>
                  <a:pt x="183" y="83"/>
                  <a:pt x="183" y="83"/>
                </a:cubicBezTo>
                <a:cubicBezTo>
                  <a:pt x="183" y="84"/>
                  <a:pt x="183" y="85"/>
                  <a:pt x="183" y="86"/>
                </a:cubicBezTo>
                <a:cubicBezTo>
                  <a:pt x="183" y="85"/>
                  <a:pt x="183" y="84"/>
                  <a:pt x="183" y="83"/>
                </a:cubicBezTo>
                <a:close/>
                <a:moveTo>
                  <a:pt x="33" y="70"/>
                </a:moveTo>
                <a:cubicBezTo>
                  <a:pt x="33" y="70"/>
                  <a:pt x="33" y="69"/>
                  <a:pt x="33" y="69"/>
                </a:cubicBezTo>
                <a:cubicBezTo>
                  <a:pt x="32" y="69"/>
                  <a:pt x="31" y="69"/>
                  <a:pt x="31" y="70"/>
                </a:cubicBezTo>
                <a:cubicBezTo>
                  <a:pt x="32" y="70"/>
                  <a:pt x="32" y="70"/>
                  <a:pt x="33" y="70"/>
                </a:cubicBezTo>
                <a:close/>
                <a:moveTo>
                  <a:pt x="97" y="57"/>
                </a:moveTo>
                <a:cubicBezTo>
                  <a:pt x="96" y="57"/>
                  <a:pt x="96" y="57"/>
                  <a:pt x="95" y="57"/>
                </a:cubicBezTo>
                <a:cubicBezTo>
                  <a:pt x="95" y="58"/>
                  <a:pt x="95" y="58"/>
                  <a:pt x="95" y="59"/>
                </a:cubicBezTo>
                <a:cubicBezTo>
                  <a:pt x="96" y="58"/>
                  <a:pt x="96" y="58"/>
                  <a:pt x="97" y="57"/>
                </a:cubicBezTo>
                <a:close/>
                <a:moveTo>
                  <a:pt x="28" y="95"/>
                </a:moveTo>
                <a:cubicBezTo>
                  <a:pt x="28" y="95"/>
                  <a:pt x="28" y="94"/>
                  <a:pt x="28" y="94"/>
                </a:cubicBezTo>
                <a:cubicBezTo>
                  <a:pt x="28" y="94"/>
                  <a:pt x="28" y="94"/>
                  <a:pt x="28" y="94"/>
                </a:cubicBezTo>
                <a:cubicBezTo>
                  <a:pt x="28" y="94"/>
                  <a:pt x="27" y="95"/>
                  <a:pt x="27" y="95"/>
                </a:cubicBezTo>
                <a:cubicBezTo>
                  <a:pt x="28" y="95"/>
                  <a:pt x="28" y="95"/>
                  <a:pt x="28" y="95"/>
                </a:cubicBezTo>
                <a:close/>
                <a:moveTo>
                  <a:pt x="195" y="10"/>
                </a:moveTo>
                <a:cubicBezTo>
                  <a:pt x="194" y="10"/>
                  <a:pt x="194" y="10"/>
                  <a:pt x="193" y="11"/>
                </a:cubicBezTo>
                <a:cubicBezTo>
                  <a:pt x="194" y="11"/>
                  <a:pt x="194" y="11"/>
                  <a:pt x="195" y="12"/>
                </a:cubicBezTo>
                <a:cubicBezTo>
                  <a:pt x="195" y="11"/>
                  <a:pt x="195" y="10"/>
                  <a:pt x="195" y="10"/>
                </a:cubicBezTo>
                <a:close/>
                <a:moveTo>
                  <a:pt x="175" y="25"/>
                </a:moveTo>
                <a:cubicBezTo>
                  <a:pt x="174" y="25"/>
                  <a:pt x="174" y="26"/>
                  <a:pt x="174" y="27"/>
                </a:cubicBezTo>
                <a:cubicBezTo>
                  <a:pt x="175" y="26"/>
                  <a:pt x="175" y="26"/>
                  <a:pt x="175" y="25"/>
                </a:cubicBezTo>
                <a:close/>
                <a:moveTo>
                  <a:pt x="152" y="175"/>
                </a:moveTo>
                <a:cubicBezTo>
                  <a:pt x="154" y="176"/>
                  <a:pt x="154" y="176"/>
                  <a:pt x="154" y="175"/>
                </a:cubicBezTo>
                <a:cubicBezTo>
                  <a:pt x="153" y="175"/>
                  <a:pt x="153" y="175"/>
                  <a:pt x="152" y="175"/>
                </a:cubicBezTo>
                <a:close/>
                <a:moveTo>
                  <a:pt x="173" y="118"/>
                </a:moveTo>
                <a:cubicBezTo>
                  <a:pt x="173" y="118"/>
                  <a:pt x="173" y="119"/>
                  <a:pt x="173" y="120"/>
                </a:cubicBezTo>
                <a:cubicBezTo>
                  <a:pt x="173" y="120"/>
                  <a:pt x="173" y="120"/>
                  <a:pt x="173" y="120"/>
                </a:cubicBezTo>
                <a:cubicBezTo>
                  <a:pt x="174" y="119"/>
                  <a:pt x="174" y="119"/>
                  <a:pt x="173" y="118"/>
                </a:cubicBezTo>
                <a:close/>
                <a:moveTo>
                  <a:pt x="182" y="80"/>
                </a:moveTo>
                <a:cubicBezTo>
                  <a:pt x="183" y="80"/>
                  <a:pt x="184" y="79"/>
                  <a:pt x="183" y="79"/>
                </a:cubicBezTo>
                <a:cubicBezTo>
                  <a:pt x="182" y="79"/>
                  <a:pt x="182" y="79"/>
                  <a:pt x="182" y="80"/>
                </a:cubicBezTo>
                <a:close/>
                <a:moveTo>
                  <a:pt x="69" y="24"/>
                </a:moveTo>
                <a:cubicBezTo>
                  <a:pt x="70" y="24"/>
                  <a:pt x="70" y="24"/>
                  <a:pt x="71" y="24"/>
                </a:cubicBezTo>
                <a:cubicBezTo>
                  <a:pt x="71" y="23"/>
                  <a:pt x="71" y="23"/>
                  <a:pt x="71" y="22"/>
                </a:cubicBezTo>
                <a:cubicBezTo>
                  <a:pt x="71" y="22"/>
                  <a:pt x="71" y="22"/>
                  <a:pt x="71" y="22"/>
                </a:cubicBezTo>
                <a:cubicBezTo>
                  <a:pt x="70" y="23"/>
                  <a:pt x="70" y="23"/>
                  <a:pt x="69" y="24"/>
                </a:cubicBezTo>
                <a:close/>
                <a:moveTo>
                  <a:pt x="111" y="71"/>
                </a:moveTo>
                <a:cubicBezTo>
                  <a:pt x="111" y="70"/>
                  <a:pt x="112" y="70"/>
                  <a:pt x="112" y="69"/>
                </a:cubicBezTo>
                <a:cubicBezTo>
                  <a:pt x="111" y="69"/>
                  <a:pt x="110" y="69"/>
                  <a:pt x="111" y="71"/>
                </a:cubicBezTo>
                <a:close/>
                <a:moveTo>
                  <a:pt x="161" y="170"/>
                </a:moveTo>
                <a:cubicBezTo>
                  <a:pt x="162" y="170"/>
                  <a:pt x="162" y="170"/>
                  <a:pt x="163" y="170"/>
                </a:cubicBezTo>
                <a:cubicBezTo>
                  <a:pt x="162" y="170"/>
                  <a:pt x="161" y="169"/>
                  <a:pt x="161" y="170"/>
                </a:cubicBezTo>
                <a:close/>
                <a:moveTo>
                  <a:pt x="89" y="56"/>
                </a:moveTo>
                <a:cubicBezTo>
                  <a:pt x="87" y="56"/>
                  <a:pt x="87" y="56"/>
                  <a:pt x="86" y="57"/>
                </a:cubicBezTo>
                <a:cubicBezTo>
                  <a:pt x="87" y="56"/>
                  <a:pt x="88" y="56"/>
                  <a:pt x="89" y="56"/>
                </a:cubicBezTo>
                <a:close/>
                <a:moveTo>
                  <a:pt x="183" y="141"/>
                </a:moveTo>
                <a:cubicBezTo>
                  <a:pt x="183" y="140"/>
                  <a:pt x="184" y="140"/>
                  <a:pt x="184" y="139"/>
                </a:cubicBezTo>
                <a:cubicBezTo>
                  <a:pt x="183" y="139"/>
                  <a:pt x="183" y="139"/>
                  <a:pt x="183" y="141"/>
                </a:cubicBezTo>
                <a:close/>
                <a:moveTo>
                  <a:pt x="107" y="100"/>
                </a:moveTo>
                <a:cubicBezTo>
                  <a:pt x="107" y="99"/>
                  <a:pt x="107" y="98"/>
                  <a:pt x="107" y="97"/>
                </a:cubicBezTo>
                <a:cubicBezTo>
                  <a:pt x="106" y="98"/>
                  <a:pt x="107" y="99"/>
                  <a:pt x="107" y="100"/>
                </a:cubicBezTo>
                <a:close/>
                <a:moveTo>
                  <a:pt x="73" y="24"/>
                </a:moveTo>
                <a:cubicBezTo>
                  <a:pt x="74" y="24"/>
                  <a:pt x="74" y="24"/>
                  <a:pt x="75" y="24"/>
                </a:cubicBezTo>
                <a:cubicBezTo>
                  <a:pt x="74" y="23"/>
                  <a:pt x="74" y="23"/>
                  <a:pt x="74" y="22"/>
                </a:cubicBezTo>
                <a:cubicBezTo>
                  <a:pt x="74" y="23"/>
                  <a:pt x="74" y="23"/>
                  <a:pt x="73" y="24"/>
                </a:cubicBezTo>
                <a:close/>
                <a:moveTo>
                  <a:pt x="147" y="39"/>
                </a:moveTo>
                <a:cubicBezTo>
                  <a:pt x="147" y="39"/>
                  <a:pt x="148" y="39"/>
                  <a:pt x="148" y="38"/>
                </a:cubicBezTo>
                <a:cubicBezTo>
                  <a:pt x="147" y="38"/>
                  <a:pt x="147" y="38"/>
                  <a:pt x="147" y="39"/>
                </a:cubicBezTo>
                <a:close/>
                <a:moveTo>
                  <a:pt x="63" y="27"/>
                </a:moveTo>
                <a:cubicBezTo>
                  <a:pt x="62" y="27"/>
                  <a:pt x="62" y="27"/>
                  <a:pt x="62" y="27"/>
                </a:cubicBezTo>
                <a:cubicBezTo>
                  <a:pt x="62" y="27"/>
                  <a:pt x="61" y="27"/>
                  <a:pt x="61" y="28"/>
                </a:cubicBezTo>
                <a:cubicBezTo>
                  <a:pt x="61" y="28"/>
                  <a:pt x="61" y="28"/>
                  <a:pt x="61" y="29"/>
                </a:cubicBezTo>
                <a:cubicBezTo>
                  <a:pt x="62" y="28"/>
                  <a:pt x="62" y="28"/>
                  <a:pt x="63" y="27"/>
                </a:cubicBezTo>
                <a:close/>
                <a:moveTo>
                  <a:pt x="112" y="46"/>
                </a:moveTo>
                <a:cubicBezTo>
                  <a:pt x="113" y="45"/>
                  <a:pt x="113" y="45"/>
                  <a:pt x="114" y="44"/>
                </a:cubicBezTo>
                <a:cubicBezTo>
                  <a:pt x="113" y="45"/>
                  <a:pt x="112" y="45"/>
                  <a:pt x="112" y="46"/>
                </a:cubicBezTo>
                <a:close/>
                <a:moveTo>
                  <a:pt x="25" y="27"/>
                </a:moveTo>
                <a:cubicBezTo>
                  <a:pt x="25" y="28"/>
                  <a:pt x="25" y="28"/>
                  <a:pt x="25" y="29"/>
                </a:cubicBezTo>
                <a:cubicBezTo>
                  <a:pt x="25" y="29"/>
                  <a:pt x="26" y="28"/>
                  <a:pt x="25" y="27"/>
                </a:cubicBezTo>
                <a:close/>
                <a:moveTo>
                  <a:pt x="171" y="21"/>
                </a:moveTo>
                <a:cubicBezTo>
                  <a:pt x="170" y="22"/>
                  <a:pt x="170" y="22"/>
                  <a:pt x="169" y="23"/>
                </a:cubicBezTo>
                <a:cubicBezTo>
                  <a:pt x="170" y="22"/>
                  <a:pt x="171" y="23"/>
                  <a:pt x="171" y="21"/>
                </a:cubicBezTo>
                <a:close/>
                <a:moveTo>
                  <a:pt x="161" y="33"/>
                </a:moveTo>
                <a:cubicBezTo>
                  <a:pt x="161" y="33"/>
                  <a:pt x="161" y="34"/>
                  <a:pt x="161" y="34"/>
                </a:cubicBezTo>
                <a:cubicBezTo>
                  <a:pt x="162" y="33"/>
                  <a:pt x="163" y="33"/>
                  <a:pt x="163" y="32"/>
                </a:cubicBezTo>
                <a:cubicBezTo>
                  <a:pt x="162" y="32"/>
                  <a:pt x="161" y="33"/>
                  <a:pt x="161" y="33"/>
                </a:cubicBezTo>
                <a:close/>
                <a:moveTo>
                  <a:pt x="58" y="32"/>
                </a:moveTo>
                <a:cubicBezTo>
                  <a:pt x="57" y="32"/>
                  <a:pt x="57" y="32"/>
                  <a:pt x="56" y="32"/>
                </a:cubicBezTo>
                <a:cubicBezTo>
                  <a:pt x="57" y="33"/>
                  <a:pt x="57" y="33"/>
                  <a:pt x="57" y="34"/>
                </a:cubicBezTo>
                <a:cubicBezTo>
                  <a:pt x="57" y="33"/>
                  <a:pt x="57" y="33"/>
                  <a:pt x="58" y="32"/>
                </a:cubicBezTo>
                <a:close/>
                <a:moveTo>
                  <a:pt x="86" y="60"/>
                </a:moveTo>
                <a:cubicBezTo>
                  <a:pt x="86" y="60"/>
                  <a:pt x="86" y="60"/>
                  <a:pt x="86" y="61"/>
                </a:cubicBezTo>
                <a:cubicBezTo>
                  <a:pt x="87" y="60"/>
                  <a:pt x="87" y="60"/>
                  <a:pt x="87" y="59"/>
                </a:cubicBezTo>
                <a:cubicBezTo>
                  <a:pt x="87" y="59"/>
                  <a:pt x="86" y="59"/>
                  <a:pt x="86" y="60"/>
                </a:cubicBezTo>
                <a:close/>
                <a:moveTo>
                  <a:pt x="46" y="26"/>
                </a:moveTo>
                <a:cubicBezTo>
                  <a:pt x="45" y="26"/>
                  <a:pt x="45" y="26"/>
                  <a:pt x="44" y="26"/>
                </a:cubicBezTo>
                <a:cubicBezTo>
                  <a:pt x="44" y="26"/>
                  <a:pt x="44" y="26"/>
                  <a:pt x="45" y="27"/>
                </a:cubicBezTo>
                <a:cubicBezTo>
                  <a:pt x="45" y="26"/>
                  <a:pt x="45" y="26"/>
                  <a:pt x="46" y="26"/>
                </a:cubicBezTo>
                <a:close/>
                <a:moveTo>
                  <a:pt x="33" y="156"/>
                </a:moveTo>
                <a:cubicBezTo>
                  <a:pt x="33" y="158"/>
                  <a:pt x="33" y="158"/>
                  <a:pt x="33" y="159"/>
                </a:cubicBezTo>
                <a:cubicBezTo>
                  <a:pt x="33" y="158"/>
                  <a:pt x="33" y="157"/>
                  <a:pt x="33" y="156"/>
                </a:cubicBezTo>
                <a:close/>
                <a:moveTo>
                  <a:pt x="46" y="120"/>
                </a:moveTo>
                <a:cubicBezTo>
                  <a:pt x="45" y="120"/>
                  <a:pt x="45" y="120"/>
                  <a:pt x="45" y="120"/>
                </a:cubicBezTo>
                <a:cubicBezTo>
                  <a:pt x="44" y="121"/>
                  <a:pt x="44" y="121"/>
                  <a:pt x="44" y="122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45" y="121"/>
                  <a:pt x="45" y="121"/>
                  <a:pt x="46" y="120"/>
                </a:cubicBezTo>
                <a:close/>
                <a:moveTo>
                  <a:pt x="192" y="146"/>
                </a:moveTo>
                <a:cubicBezTo>
                  <a:pt x="192" y="146"/>
                  <a:pt x="191" y="146"/>
                  <a:pt x="191" y="146"/>
                </a:cubicBezTo>
                <a:cubicBezTo>
                  <a:pt x="191" y="147"/>
                  <a:pt x="191" y="148"/>
                  <a:pt x="191" y="149"/>
                </a:cubicBezTo>
                <a:cubicBezTo>
                  <a:pt x="191" y="149"/>
                  <a:pt x="192" y="149"/>
                  <a:pt x="192" y="149"/>
                </a:cubicBezTo>
                <a:cubicBezTo>
                  <a:pt x="192" y="148"/>
                  <a:pt x="192" y="147"/>
                  <a:pt x="192" y="146"/>
                </a:cubicBezTo>
                <a:close/>
                <a:moveTo>
                  <a:pt x="118" y="79"/>
                </a:moveTo>
                <a:cubicBezTo>
                  <a:pt x="120" y="79"/>
                  <a:pt x="120" y="79"/>
                  <a:pt x="120" y="78"/>
                </a:cubicBezTo>
                <a:cubicBezTo>
                  <a:pt x="120" y="79"/>
                  <a:pt x="119" y="79"/>
                  <a:pt x="118" y="79"/>
                </a:cubicBezTo>
                <a:close/>
                <a:moveTo>
                  <a:pt x="187" y="162"/>
                </a:moveTo>
                <a:cubicBezTo>
                  <a:pt x="187" y="163"/>
                  <a:pt x="187" y="163"/>
                  <a:pt x="187" y="164"/>
                </a:cubicBezTo>
                <a:cubicBezTo>
                  <a:pt x="188" y="164"/>
                  <a:pt x="188" y="163"/>
                  <a:pt x="187" y="162"/>
                </a:cubicBezTo>
                <a:close/>
                <a:moveTo>
                  <a:pt x="174" y="82"/>
                </a:moveTo>
                <a:cubicBezTo>
                  <a:pt x="174" y="82"/>
                  <a:pt x="173" y="82"/>
                  <a:pt x="173" y="82"/>
                </a:cubicBezTo>
                <a:cubicBezTo>
                  <a:pt x="173" y="83"/>
                  <a:pt x="173" y="83"/>
                  <a:pt x="173" y="83"/>
                </a:cubicBezTo>
                <a:cubicBezTo>
                  <a:pt x="173" y="84"/>
                  <a:pt x="174" y="84"/>
                  <a:pt x="174" y="85"/>
                </a:cubicBezTo>
                <a:cubicBezTo>
                  <a:pt x="174" y="84"/>
                  <a:pt x="174" y="83"/>
                  <a:pt x="174" y="82"/>
                </a:cubicBezTo>
                <a:close/>
                <a:moveTo>
                  <a:pt x="98" y="71"/>
                </a:moveTo>
                <a:cubicBezTo>
                  <a:pt x="100" y="71"/>
                  <a:pt x="100" y="71"/>
                  <a:pt x="99" y="70"/>
                </a:cubicBezTo>
                <a:cubicBezTo>
                  <a:pt x="99" y="70"/>
                  <a:pt x="98" y="71"/>
                  <a:pt x="98" y="71"/>
                </a:cubicBezTo>
                <a:close/>
                <a:moveTo>
                  <a:pt x="66" y="129"/>
                </a:moveTo>
                <a:cubicBezTo>
                  <a:pt x="65" y="129"/>
                  <a:pt x="65" y="129"/>
                  <a:pt x="65" y="130"/>
                </a:cubicBezTo>
                <a:cubicBezTo>
                  <a:pt x="66" y="130"/>
                  <a:pt x="66" y="129"/>
                  <a:pt x="66" y="129"/>
                </a:cubicBezTo>
                <a:close/>
                <a:moveTo>
                  <a:pt x="88" y="103"/>
                </a:moveTo>
                <a:cubicBezTo>
                  <a:pt x="87" y="103"/>
                  <a:pt x="87" y="103"/>
                  <a:pt x="87" y="104"/>
                </a:cubicBezTo>
                <a:cubicBezTo>
                  <a:pt x="87" y="103"/>
                  <a:pt x="88" y="103"/>
                  <a:pt x="88" y="103"/>
                </a:cubicBezTo>
                <a:close/>
                <a:moveTo>
                  <a:pt x="112" y="74"/>
                </a:moveTo>
                <a:cubicBezTo>
                  <a:pt x="112" y="74"/>
                  <a:pt x="112" y="74"/>
                  <a:pt x="112" y="73"/>
                </a:cubicBezTo>
                <a:cubicBezTo>
                  <a:pt x="111" y="74"/>
                  <a:pt x="110" y="74"/>
                  <a:pt x="111" y="75"/>
                </a:cubicBezTo>
                <a:cubicBezTo>
                  <a:pt x="111" y="75"/>
                  <a:pt x="112" y="74"/>
                  <a:pt x="112" y="74"/>
                </a:cubicBezTo>
                <a:close/>
                <a:moveTo>
                  <a:pt x="224" y="203"/>
                </a:moveTo>
                <a:cubicBezTo>
                  <a:pt x="224" y="203"/>
                  <a:pt x="223" y="203"/>
                  <a:pt x="223" y="202"/>
                </a:cubicBezTo>
                <a:cubicBezTo>
                  <a:pt x="223" y="202"/>
                  <a:pt x="222" y="202"/>
                  <a:pt x="222" y="202"/>
                </a:cubicBezTo>
                <a:cubicBezTo>
                  <a:pt x="223" y="203"/>
                  <a:pt x="223" y="203"/>
                  <a:pt x="224" y="203"/>
                </a:cubicBezTo>
                <a:close/>
                <a:moveTo>
                  <a:pt x="115" y="30"/>
                </a:moveTo>
                <a:cubicBezTo>
                  <a:pt x="114" y="29"/>
                  <a:pt x="114" y="29"/>
                  <a:pt x="114" y="29"/>
                </a:cubicBezTo>
                <a:cubicBezTo>
                  <a:pt x="114" y="29"/>
                  <a:pt x="114" y="30"/>
                  <a:pt x="113" y="30"/>
                </a:cubicBezTo>
                <a:cubicBezTo>
                  <a:pt x="114" y="30"/>
                  <a:pt x="114" y="30"/>
                  <a:pt x="115" y="30"/>
                </a:cubicBezTo>
                <a:close/>
                <a:moveTo>
                  <a:pt x="34" y="99"/>
                </a:moveTo>
                <a:cubicBezTo>
                  <a:pt x="34" y="100"/>
                  <a:pt x="34" y="100"/>
                  <a:pt x="34" y="101"/>
                </a:cubicBezTo>
                <a:cubicBezTo>
                  <a:pt x="34" y="100"/>
                  <a:pt x="34" y="100"/>
                  <a:pt x="34" y="99"/>
                </a:cubicBezTo>
                <a:close/>
                <a:moveTo>
                  <a:pt x="100" y="54"/>
                </a:moveTo>
                <a:cubicBezTo>
                  <a:pt x="101" y="53"/>
                  <a:pt x="101" y="53"/>
                  <a:pt x="101" y="53"/>
                </a:cubicBezTo>
                <a:cubicBezTo>
                  <a:pt x="101" y="53"/>
                  <a:pt x="100" y="52"/>
                  <a:pt x="100" y="52"/>
                </a:cubicBezTo>
                <a:cubicBezTo>
                  <a:pt x="100" y="53"/>
                  <a:pt x="100" y="53"/>
                  <a:pt x="100" y="54"/>
                </a:cubicBezTo>
                <a:close/>
                <a:moveTo>
                  <a:pt x="71" y="128"/>
                </a:moveTo>
                <a:cubicBezTo>
                  <a:pt x="71" y="128"/>
                  <a:pt x="71" y="128"/>
                  <a:pt x="71" y="128"/>
                </a:cubicBezTo>
                <a:cubicBezTo>
                  <a:pt x="70" y="128"/>
                  <a:pt x="70" y="129"/>
                  <a:pt x="70" y="129"/>
                </a:cubicBezTo>
                <a:cubicBezTo>
                  <a:pt x="70" y="129"/>
                  <a:pt x="70" y="129"/>
                  <a:pt x="70" y="129"/>
                </a:cubicBezTo>
                <a:cubicBezTo>
                  <a:pt x="70" y="129"/>
                  <a:pt x="71" y="128"/>
                  <a:pt x="71" y="128"/>
                </a:cubicBezTo>
                <a:close/>
                <a:moveTo>
                  <a:pt x="111" y="121"/>
                </a:moveTo>
                <a:cubicBezTo>
                  <a:pt x="112" y="122"/>
                  <a:pt x="112" y="122"/>
                  <a:pt x="113" y="121"/>
                </a:cubicBezTo>
                <a:cubicBezTo>
                  <a:pt x="112" y="121"/>
                  <a:pt x="112" y="121"/>
                  <a:pt x="111" y="121"/>
                </a:cubicBezTo>
                <a:close/>
                <a:moveTo>
                  <a:pt x="55" y="177"/>
                </a:moveTo>
                <a:cubicBezTo>
                  <a:pt x="55" y="178"/>
                  <a:pt x="55" y="179"/>
                  <a:pt x="55" y="179"/>
                </a:cubicBezTo>
                <a:cubicBezTo>
                  <a:pt x="56" y="178"/>
                  <a:pt x="56" y="178"/>
                  <a:pt x="55" y="177"/>
                </a:cubicBezTo>
                <a:close/>
                <a:moveTo>
                  <a:pt x="119" y="112"/>
                </a:moveTo>
                <a:cubicBezTo>
                  <a:pt x="119" y="112"/>
                  <a:pt x="119" y="112"/>
                  <a:pt x="119" y="112"/>
                </a:cubicBezTo>
                <a:cubicBezTo>
                  <a:pt x="119" y="113"/>
                  <a:pt x="119" y="113"/>
                  <a:pt x="119" y="114"/>
                </a:cubicBezTo>
                <a:cubicBezTo>
                  <a:pt x="119" y="114"/>
                  <a:pt x="119" y="114"/>
                  <a:pt x="119" y="114"/>
                </a:cubicBezTo>
                <a:cubicBezTo>
                  <a:pt x="119" y="113"/>
                  <a:pt x="119" y="113"/>
                  <a:pt x="119" y="112"/>
                </a:cubicBezTo>
                <a:close/>
                <a:moveTo>
                  <a:pt x="164" y="44"/>
                </a:moveTo>
                <a:cubicBezTo>
                  <a:pt x="164" y="44"/>
                  <a:pt x="165" y="44"/>
                  <a:pt x="165" y="43"/>
                </a:cubicBezTo>
                <a:cubicBezTo>
                  <a:pt x="164" y="43"/>
                  <a:pt x="164" y="44"/>
                  <a:pt x="164" y="44"/>
                </a:cubicBezTo>
                <a:close/>
                <a:moveTo>
                  <a:pt x="44" y="47"/>
                </a:moveTo>
                <a:cubicBezTo>
                  <a:pt x="44" y="47"/>
                  <a:pt x="44" y="47"/>
                  <a:pt x="44" y="47"/>
                </a:cubicBezTo>
                <a:cubicBezTo>
                  <a:pt x="44" y="46"/>
                  <a:pt x="44" y="46"/>
                  <a:pt x="44" y="45"/>
                </a:cubicBezTo>
                <a:cubicBezTo>
                  <a:pt x="44" y="46"/>
                  <a:pt x="44" y="47"/>
                  <a:pt x="44" y="47"/>
                </a:cubicBezTo>
                <a:close/>
                <a:moveTo>
                  <a:pt x="197" y="55"/>
                </a:moveTo>
                <a:cubicBezTo>
                  <a:pt x="197" y="55"/>
                  <a:pt x="197" y="55"/>
                  <a:pt x="197" y="55"/>
                </a:cubicBezTo>
                <a:cubicBezTo>
                  <a:pt x="197" y="56"/>
                  <a:pt x="197" y="56"/>
                  <a:pt x="197" y="57"/>
                </a:cubicBezTo>
                <a:cubicBezTo>
                  <a:pt x="197" y="57"/>
                  <a:pt x="197" y="57"/>
                  <a:pt x="197" y="57"/>
                </a:cubicBezTo>
                <a:cubicBezTo>
                  <a:pt x="197" y="56"/>
                  <a:pt x="197" y="56"/>
                  <a:pt x="197" y="55"/>
                </a:cubicBezTo>
                <a:close/>
                <a:moveTo>
                  <a:pt x="131" y="79"/>
                </a:moveTo>
                <a:cubicBezTo>
                  <a:pt x="131" y="80"/>
                  <a:pt x="130" y="80"/>
                  <a:pt x="130" y="81"/>
                </a:cubicBezTo>
                <a:cubicBezTo>
                  <a:pt x="130" y="80"/>
                  <a:pt x="131" y="80"/>
                  <a:pt x="131" y="79"/>
                </a:cubicBezTo>
                <a:close/>
                <a:moveTo>
                  <a:pt x="24" y="8"/>
                </a:moveTo>
                <a:cubicBezTo>
                  <a:pt x="23" y="8"/>
                  <a:pt x="23" y="9"/>
                  <a:pt x="23" y="9"/>
                </a:cubicBezTo>
                <a:cubicBezTo>
                  <a:pt x="23" y="10"/>
                  <a:pt x="24" y="10"/>
                  <a:pt x="24" y="10"/>
                </a:cubicBezTo>
                <a:cubicBezTo>
                  <a:pt x="24" y="9"/>
                  <a:pt x="24" y="9"/>
                  <a:pt x="24" y="8"/>
                </a:cubicBezTo>
                <a:close/>
                <a:moveTo>
                  <a:pt x="21" y="193"/>
                </a:moveTo>
                <a:cubicBezTo>
                  <a:pt x="22" y="192"/>
                  <a:pt x="22" y="192"/>
                  <a:pt x="21" y="192"/>
                </a:cubicBezTo>
                <a:cubicBezTo>
                  <a:pt x="21" y="192"/>
                  <a:pt x="21" y="192"/>
                  <a:pt x="21" y="193"/>
                </a:cubicBezTo>
                <a:close/>
                <a:moveTo>
                  <a:pt x="202" y="144"/>
                </a:moveTo>
                <a:cubicBezTo>
                  <a:pt x="202" y="144"/>
                  <a:pt x="201" y="144"/>
                  <a:pt x="201" y="144"/>
                </a:cubicBezTo>
                <a:cubicBezTo>
                  <a:pt x="201" y="145"/>
                  <a:pt x="201" y="145"/>
                  <a:pt x="201" y="146"/>
                </a:cubicBezTo>
                <a:cubicBezTo>
                  <a:pt x="201" y="146"/>
                  <a:pt x="202" y="146"/>
                  <a:pt x="202" y="146"/>
                </a:cubicBezTo>
                <a:cubicBezTo>
                  <a:pt x="202" y="145"/>
                  <a:pt x="202" y="145"/>
                  <a:pt x="202" y="144"/>
                </a:cubicBezTo>
                <a:close/>
                <a:moveTo>
                  <a:pt x="170" y="120"/>
                </a:moveTo>
                <a:cubicBezTo>
                  <a:pt x="170" y="120"/>
                  <a:pt x="170" y="120"/>
                  <a:pt x="170" y="120"/>
                </a:cubicBezTo>
                <a:cubicBezTo>
                  <a:pt x="170" y="120"/>
                  <a:pt x="170" y="121"/>
                  <a:pt x="170" y="121"/>
                </a:cubicBezTo>
                <a:cubicBezTo>
                  <a:pt x="170" y="121"/>
                  <a:pt x="170" y="121"/>
                  <a:pt x="170" y="121"/>
                </a:cubicBezTo>
                <a:cubicBezTo>
                  <a:pt x="170" y="121"/>
                  <a:pt x="170" y="120"/>
                  <a:pt x="170" y="120"/>
                </a:cubicBezTo>
                <a:close/>
                <a:moveTo>
                  <a:pt x="176" y="60"/>
                </a:moveTo>
                <a:cubicBezTo>
                  <a:pt x="176" y="60"/>
                  <a:pt x="176" y="60"/>
                  <a:pt x="176" y="60"/>
                </a:cubicBezTo>
                <a:cubicBezTo>
                  <a:pt x="176" y="61"/>
                  <a:pt x="176" y="61"/>
                  <a:pt x="176" y="62"/>
                </a:cubicBezTo>
                <a:cubicBezTo>
                  <a:pt x="176" y="61"/>
                  <a:pt x="176" y="61"/>
                  <a:pt x="176" y="60"/>
                </a:cubicBezTo>
                <a:close/>
                <a:moveTo>
                  <a:pt x="130" y="40"/>
                </a:moveTo>
                <a:cubicBezTo>
                  <a:pt x="130" y="41"/>
                  <a:pt x="130" y="41"/>
                  <a:pt x="129" y="41"/>
                </a:cubicBezTo>
                <a:cubicBezTo>
                  <a:pt x="130" y="41"/>
                  <a:pt x="129" y="42"/>
                  <a:pt x="130" y="42"/>
                </a:cubicBezTo>
                <a:cubicBezTo>
                  <a:pt x="130" y="41"/>
                  <a:pt x="130" y="41"/>
                  <a:pt x="130" y="40"/>
                </a:cubicBezTo>
                <a:close/>
                <a:moveTo>
                  <a:pt x="96" y="53"/>
                </a:moveTo>
                <a:cubicBezTo>
                  <a:pt x="97" y="54"/>
                  <a:pt x="97" y="54"/>
                  <a:pt x="97" y="54"/>
                </a:cubicBezTo>
                <a:cubicBezTo>
                  <a:pt x="97" y="53"/>
                  <a:pt x="97" y="53"/>
                  <a:pt x="97" y="53"/>
                </a:cubicBezTo>
                <a:cubicBezTo>
                  <a:pt x="97" y="53"/>
                  <a:pt x="97" y="53"/>
                  <a:pt x="96" y="53"/>
                </a:cubicBezTo>
                <a:close/>
                <a:moveTo>
                  <a:pt x="30" y="32"/>
                </a:moveTo>
                <a:cubicBezTo>
                  <a:pt x="29" y="32"/>
                  <a:pt x="29" y="32"/>
                  <a:pt x="29" y="33"/>
                </a:cubicBezTo>
                <a:cubicBezTo>
                  <a:pt x="30" y="33"/>
                  <a:pt x="30" y="32"/>
                  <a:pt x="30" y="32"/>
                </a:cubicBezTo>
                <a:close/>
                <a:moveTo>
                  <a:pt x="190" y="30"/>
                </a:moveTo>
                <a:cubicBezTo>
                  <a:pt x="190" y="30"/>
                  <a:pt x="190" y="31"/>
                  <a:pt x="190" y="31"/>
                </a:cubicBezTo>
                <a:cubicBezTo>
                  <a:pt x="190" y="30"/>
                  <a:pt x="190" y="30"/>
                  <a:pt x="190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0" y="30"/>
                  <a:pt x="190" y="30"/>
                  <a:pt x="190" y="30"/>
                </a:cubicBezTo>
                <a:close/>
                <a:moveTo>
                  <a:pt x="50" y="26"/>
                </a:move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50" y="26"/>
                </a:cubicBezTo>
                <a:close/>
                <a:moveTo>
                  <a:pt x="189" y="142"/>
                </a:moveTo>
                <a:cubicBezTo>
                  <a:pt x="189" y="142"/>
                  <a:pt x="189" y="142"/>
                  <a:pt x="189" y="142"/>
                </a:cubicBezTo>
                <a:cubicBezTo>
                  <a:pt x="189" y="141"/>
                  <a:pt x="189" y="141"/>
                  <a:pt x="189" y="140"/>
                </a:cubicBezTo>
                <a:cubicBezTo>
                  <a:pt x="189" y="140"/>
                  <a:pt x="188" y="140"/>
                  <a:pt x="188" y="140"/>
                </a:cubicBezTo>
                <a:cubicBezTo>
                  <a:pt x="188" y="141"/>
                  <a:pt x="188" y="141"/>
                  <a:pt x="189" y="142"/>
                </a:cubicBezTo>
                <a:close/>
                <a:moveTo>
                  <a:pt x="81" y="137"/>
                </a:moveTo>
                <a:cubicBezTo>
                  <a:pt x="81" y="137"/>
                  <a:pt x="81" y="137"/>
                  <a:pt x="81" y="136"/>
                </a:cubicBezTo>
                <a:cubicBezTo>
                  <a:pt x="81" y="137"/>
                  <a:pt x="81" y="137"/>
                  <a:pt x="81" y="137"/>
                </a:cubicBezTo>
                <a:close/>
                <a:moveTo>
                  <a:pt x="176" y="157"/>
                </a:moveTo>
                <a:cubicBezTo>
                  <a:pt x="176" y="157"/>
                  <a:pt x="176" y="157"/>
                  <a:pt x="176" y="157"/>
                </a:cubicBezTo>
                <a:cubicBezTo>
                  <a:pt x="176" y="156"/>
                  <a:pt x="176" y="156"/>
                  <a:pt x="177" y="156"/>
                </a:cubicBezTo>
                <a:cubicBezTo>
                  <a:pt x="176" y="156"/>
                  <a:pt x="176" y="156"/>
                  <a:pt x="176" y="156"/>
                </a:cubicBezTo>
                <a:cubicBezTo>
                  <a:pt x="176" y="156"/>
                  <a:pt x="176" y="157"/>
                  <a:pt x="176" y="157"/>
                </a:cubicBezTo>
                <a:close/>
                <a:moveTo>
                  <a:pt x="33" y="88"/>
                </a:moveTo>
                <a:cubicBezTo>
                  <a:pt x="32" y="88"/>
                  <a:pt x="32" y="88"/>
                  <a:pt x="32" y="88"/>
                </a:cubicBezTo>
                <a:cubicBezTo>
                  <a:pt x="32" y="88"/>
                  <a:pt x="32" y="89"/>
                  <a:pt x="32" y="89"/>
                </a:cubicBezTo>
                <a:cubicBezTo>
                  <a:pt x="32" y="89"/>
                  <a:pt x="32" y="89"/>
                  <a:pt x="32" y="89"/>
                </a:cubicBezTo>
                <a:cubicBezTo>
                  <a:pt x="32" y="89"/>
                  <a:pt x="32" y="88"/>
                  <a:pt x="33" y="88"/>
                </a:cubicBezTo>
                <a:close/>
                <a:moveTo>
                  <a:pt x="92" y="88"/>
                </a:moveTo>
                <a:cubicBezTo>
                  <a:pt x="92" y="88"/>
                  <a:pt x="92" y="88"/>
                  <a:pt x="92" y="88"/>
                </a:cubicBezTo>
                <a:cubicBezTo>
                  <a:pt x="92" y="88"/>
                  <a:pt x="93" y="88"/>
                  <a:pt x="93" y="87"/>
                </a:cubicBezTo>
                <a:cubicBezTo>
                  <a:pt x="93" y="87"/>
                  <a:pt x="93" y="87"/>
                  <a:pt x="93" y="87"/>
                </a:cubicBezTo>
                <a:cubicBezTo>
                  <a:pt x="92" y="87"/>
                  <a:pt x="92" y="88"/>
                  <a:pt x="92" y="88"/>
                </a:cubicBezTo>
                <a:close/>
                <a:moveTo>
                  <a:pt x="183" y="136"/>
                </a:moveTo>
                <a:cubicBezTo>
                  <a:pt x="183" y="136"/>
                  <a:pt x="183" y="136"/>
                  <a:pt x="184" y="136"/>
                </a:cubicBezTo>
                <a:cubicBezTo>
                  <a:pt x="184" y="136"/>
                  <a:pt x="183" y="135"/>
                  <a:pt x="183" y="135"/>
                </a:cubicBezTo>
                <a:cubicBezTo>
                  <a:pt x="183" y="135"/>
                  <a:pt x="183" y="135"/>
                  <a:pt x="183" y="135"/>
                </a:cubicBezTo>
                <a:cubicBezTo>
                  <a:pt x="183" y="135"/>
                  <a:pt x="183" y="136"/>
                  <a:pt x="183" y="136"/>
                </a:cubicBezTo>
                <a:close/>
                <a:moveTo>
                  <a:pt x="191" y="91"/>
                </a:moveTo>
                <a:cubicBezTo>
                  <a:pt x="191" y="91"/>
                  <a:pt x="191" y="91"/>
                  <a:pt x="191" y="91"/>
                </a:cubicBezTo>
                <a:cubicBezTo>
                  <a:pt x="191" y="91"/>
                  <a:pt x="192" y="91"/>
                  <a:pt x="192" y="91"/>
                </a:cubicBezTo>
                <a:cubicBezTo>
                  <a:pt x="192" y="91"/>
                  <a:pt x="192" y="90"/>
                  <a:pt x="192" y="90"/>
                </a:cubicBezTo>
                <a:cubicBezTo>
                  <a:pt x="192" y="91"/>
                  <a:pt x="191" y="91"/>
                  <a:pt x="191" y="91"/>
                </a:cubicBezTo>
                <a:close/>
                <a:moveTo>
                  <a:pt x="152" y="71"/>
                </a:moveTo>
                <a:cubicBezTo>
                  <a:pt x="153" y="71"/>
                  <a:pt x="153" y="71"/>
                  <a:pt x="153" y="70"/>
                </a:cubicBezTo>
                <a:cubicBezTo>
                  <a:pt x="153" y="71"/>
                  <a:pt x="153" y="71"/>
                  <a:pt x="152" y="71"/>
                </a:cubicBezTo>
                <a:close/>
                <a:moveTo>
                  <a:pt x="65" y="23"/>
                </a:moveTo>
                <a:cubicBezTo>
                  <a:pt x="66" y="24"/>
                  <a:pt x="66" y="24"/>
                  <a:pt x="66" y="24"/>
                </a:cubicBezTo>
                <a:cubicBezTo>
                  <a:pt x="66" y="23"/>
                  <a:pt x="66" y="23"/>
                  <a:pt x="66" y="23"/>
                </a:cubicBezTo>
                <a:cubicBezTo>
                  <a:pt x="66" y="23"/>
                  <a:pt x="66" y="23"/>
                  <a:pt x="66" y="23"/>
                </a:cubicBezTo>
                <a:cubicBezTo>
                  <a:pt x="66" y="23"/>
                  <a:pt x="66" y="23"/>
                  <a:pt x="65" y="23"/>
                </a:cubicBezTo>
                <a:close/>
                <a:moveTo>
                  <a:pt x="39" y="134"/>
                </a:moveTo>
                <a:cubicBezTo>
                  <a:pt x="39" y="134"/>
                  <a:pt x="40" y="134"/>
                  <a:pt x="39" y="133"/>
                </a:cubicBezTo>
                <a:cubicBezTo>
                  <a:pt x="39" y="134"/>
                  <a:pt x="39" y="134"/>
                  <a:pt x="39" y="134"/>
                </a:cubicBezTo>
                <a:close/>
                <a:moveTo>
                  <a:pt x="198" y="177"/>
                </a:moveTo>
                <a:cubicBezTo>
                  <a:pt x="199" y="177"/>
                  <a:pt x="199" y="177"/>
                  <a:pt x="199" y="177"/>
                </a:cubicBezTo>
                <a:cubicBezTo>
                  <a:pt x="199" y="177"/>
                  <a:pt x="198" y="177"/>
                  <a:pt x="198" y="177"/>
                </a:cubicBezTo>
                <a:cubicBezTo>
                  <a:pt x="198" y="177"/>
                  <a:pt x="198" y="177"/>
                  <a:pt x="198" y="177"/>
                </a:cubicBezTo>
                <a:cubicBezTo>
                  <a:pt x="198" y="177"/>
                  <a:pt x="198" y="177"/>
                  <a:pt x="198" y="177"/>
                </a:cubicBezTo>
                <a:close/>
                <a:moveTo>
                  <a:pt x="147" y="131"/>
                </a:moveTo>
                <a:cubicBezTo>
                  <a:pt x="147" y="131"/>
                  <a:pt x="147" y="131"/>
                  <a:pt x="147" y="131"/>
                </a:cubicBezTo>
                <a:cubicBezTo>
                  <a:pt x="147" y="131"/>
                  <a:pt x="147" y="130"/>
                  <a:pt x="148" y="130"/>
                </a:cubicBezTo>
                <a:cubicBezTo>
                  <a:pt x="147" y="130"/>
                  <a:pt x="147" y="130"/>
                  <a:pt x="147" y="130"/>
                </a:cubicBezTo>
                <a:cubicBezTo>
                  <a:pt x="147" y="130"/>
                  <a:pt x="147" y="130"/>
                  <a:pt x="147" y="131"/>
                </a:cubicBezTo>
                <a:close/>
                <a:moveTo>
                  <a:pt x="174" y="7"/>
                </a:moveTo>
                <a:cubicBezTo>
                  <a:pt x="174" y="7"/>
                  <a:pt x="174" y="7"/>
                  <a:pt x="174" y="7"/>
                </a:cubicBezTo>
                <a:cubicBezTo>
                  <a:pt x="174" y="7"/>
                  <a:pt x="174" y="7"/>
                  <a:pt x="173" y="7"/>
                </a:cubicBezTo>
                <a:cubicBezTo>
                  <a:pt x="173" y="7"/>
                  <a:pt x="173" y="7"/>
                  <a:pt x="173" y="7"/>
                </a:cubicBezTo>
                <a:cubicBezTo>
                  <a:pt x="174" y="7"/>
                  <a:pt x="174" y="7"/>
                  <a:pt x="174" y="7"/>
                </a:cubicBezTo>
                <a:close/>
                <a:moveTo>
                  <a:pt x="32" y="73"/>
                </a:move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2" y="73"/>
                </a:cubicBezTo>
                <a:close/>
                <a:moveTo>
                  <a:pt x="117" y="26"/>
                </a:moveTo>
                <a:cubicBezTo>
                  <a:pt x="118" y="26"/>
                  <a:pt x="118" y="26"/>
                  <a:pt x="118" y="26"/>
                </a:cubicBezTo>
                <a:cubicBezTo>
                  <a:pt x="118" y="26"/>
                  <a:pt x="118" y="26"/>
                  <a:pt x="118" y="26"/>
                </a:cubicBezTo>
                <a:cubicBezTo>
                  <a:pt x="118" y="26"/>
                  <a:pt x="118" y="26"/>
                  <a:pt x="118" y="25"/>
                </a:cubicBezTo>
                <a:cubicBezTo>
                  <a:pt x="118" y="26"/>
                  <a:pt x="118" y="26"/>
                  <a:pt x="117" y="26"/>
                </a:cubicBezTo>
                <a:close/>
                <a:moveTo>
                  <a:pt x="232" y="53"/>
                </a:moveTo>
                <a:cubicBezTo>
                  <a:pt x="232" y="53"/>
                  <a:pt x="233" y="53"/>
                  <a:pt x="233" y="53"/>
                </a:cubicBezTo>
                <a:cubicBezTo>
                  <a:pt x="233" y="53"/>
                  <a:pt x="233" y="52"/>
                  <a:pt x="233" y="52"/>
                </a:cubicBezTo>
                <a:cubicBezTo>
                  <a:pt x="232" y="52"/>
                  <a:pt x="232" y="52"/>
                  <a:pt x="232" y="52"/>
                </a:cubicBezTo>
                <a:cubicBezTo>
                  <a:pt x="232" y="52"/>
                  <a:pt x="232" y="53"/>
                  <a:pt x="232" y="53"/>
                </a:cubicBezTo>
                <a:close/>
                <a:moveTo>
                  <a:pt x="98" y="124"/>
                </a:moveTo>
                <a:cubicBezTo>
                  <a:pt x="98" y="124"/>
                  <a:pt x="98" y="124"/>
                  <a:pt x="98" y="123"/>
                </a:cubicBezTo>
                <a:cubicBezTo>
                  <a:pt x="98" y="124"/>
                  <a:pt x="98" y="124"/>
                  <a:pt x="97" y="124"/>
                </a:cubicBezTo>
                <a:cubicBezTo>
                  <a:pt x="98" y="124"/>
                  <a:pt x="98" y="124"/>
                  <a:pt x="98" y="124"/>
                </a:cubicBezTo>
                <a:cubicBezTo>
                  <a:pt x="98" y="124"/>
                  <a:pt x="98" y="124"/>
                  <a:pt x="98" y="124"/>
                </a:cubicBezTo>
                <a:close/>
                <a:moveTo>
                  <a:pt x="54" y="29"/>
                </a:moveTo>
                <a:cubicBezTo>
                  <a:pt x="54" y="29"/>
                  <a:pt x="54" y="28"/>
                  <a:pt x="54" y="28"/>
                </a:cubicBezTo>
                <a:cubicBezTo>
                  <a:pt x="53" y="28"/>
                  <a:pt x="53" y="28"/>
                  <a:pt x="52" y="28"/>
                </a:cubicBezTo>
                <a:cubicBezTo>
                  <a:pt x="52" y="28"/>
                  <a:pt x="52" y="29"/>
                  <a:pt x="52" y="29"/>
                </a:cubicBezTo>
                <a:cubicBezTo>
                  <a:pt x="53" y="29"/>
                  <a:pt x="53" y="29"/>
                  <a:pt x="54" y="29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70" grpId="0"/>
      <p:bldP spid="71" grpId="0"/>
      <p:bldP spid="79" grpId="0"/>
      <p:bldP spid="10" grpId="0"/>
      <p:bldP spid="80" grpId="0" animBg="1"/>
      <p:bldP spid="8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9013785" y="1328823"/>
            <a:ext cx="2243907" cy="4014880"/>
            <a:chOff x="4974047" y="1777893"/>
            <a:chExt cx="2243907" cy="4014880"/>
          </a:xfrm>
          <a:solidFill>
            <a:srgbClr val="5F7797"/>
          </a:solidFill>
        </p:grpSpPr>
        <p:grpSp>
          <p:nvGrpSpPr>
            <p:cNvPr id="33" name="组合 32"/>
            <p:cNvGrpSpPr/>
            <p:nvPr/>
          </p:nvGrpSpPr>
          <p:grpSpPr>
            <a:xfrm rot="20700000">
              <a:off x="5380965" y="4734197"/>
              <a:ext cx="1251133" cy="1058576"/>
              <a:chOff x="5307614" y="4252313"/>
              <a:chExt cx="2011362" cy="1701801"/>
            </a:xfrm>
            <a:grpFill/>
          </p:grpSpPr>
          <p:sp>
            <p:nvSpPr>
              <p:cNvPr id="115" name="Freeform 81"/>
              <p:cNvSpPr>
                <a:spLocks noEditPoints="1"/>
              </p:cNvSpPr>
              <p:nvPr/>
            </p:nvSpPr>
            <p:spPr bwMode="auto">
              <a:xfrm>
                <a:off x="5463189" y="4252313"/>
                <a:ext cx="541337" cy="1128713"/>
              </a:xfrm>
              <a:custGeom>
                <a:avLst/>
                <a:gdLst>
                  <a:gd name="T0" fmla="*/ 41 w 166"/>
                  <a:gd name="T1" fmla="*/ 287 h 346"/>
                  <a:gd name="T2" fmla="*/ 64 w 166"/>
                  <a:gd name="T3" fmla="*/ 242 h 346"/>
                  <a:gd name="T4" fmla="*/ 68 w 166"/>
                  <a:gd name="T5" fmla="*/ 231 h 346"/>
                  <a:gd name="T6" fmla="*/ 60 w 166"/>
                  <a:gd name="T7" fmla="*/ 254 h 346"/>
                  <a:gd name="T8" fmla="*/ 99 w 166"/>
                  <a:gd name="T9" fmla="*/ 167 h 346"/>
                  <a:gd name="T10" fmla="*/ 114 w 166"/>
                  <a:gd name="T11" fmla="*/ 110 h 346"/>
                  <a:gd name="T12" fmla="*/ 122 w 166"/>
                  <a:gd name="T13" fmla="*/ 67 h 346"/>
                  <a:gd name="T14" fmla="*/ 124 w 166"/>
                  <a:gd name="T15" fmla="*/ 51 h 346"/>
                  <a:gd name="T16" fmla="*/ 117 w 166"/>
                  <a:gd name="T17" fmla="*/ 50 h 346"/>
                  <a:gd name="T18" fmla="*/ 113 w 166"/>
                  <a:gd name="T19" fmla="*/ 48 h 346"/>
                  <a:gd name="T20" fmla="*/ 151 w 166"/>
                  <a:gd name="T21" fmla="*/ 38 h 346"/>
                  <a:gd name="T22" fmla="*/ 162 w 166"/>
                  <a:gd name="T23" fmla="*/ 34 h 346"/>
                  <a:gd name="T24" fmla="*/ 154 w 166"/>
                  <a:gd name="T25" fmla="*/ 24 h 346"/>
                  <a:gd name="T26" fmla="*/ 147 w 166"/>
                  <a:gd name="T27" fmla="*/ 29 h 346"/>
                  <a:gd name="T28" fmla="*/ 145 w 166"/>
                  <a:gd name="T29" fmla="*/ 26 h 346"/>
                  <a:gd name="T30" fmla="*/ 138 w 166"/>
                  <a:gd name="T31" fmla="*/ 25 h 346"/>
                  <a:gd name="T32" fmla="*/ 129 w 166"/>
                  <a:gd name="T33" fmla="*/ 24 h 346"/>
                  <a:gd name="T34" fmla="*/ 149 w 166"/>
                  <a:gd name="T35" fmla="*/ 14 h 346"/>
                  <a:gd name="T36" fmla="*/ 140 w 166"/>
                  <a:gd name="T37" fmla="*/ 14 h 346"/>
                  <a:gd name="T38" fmla="*/ 109 w 166"/>
                  <a:gd name="T39" fmla="*/ 16 h 346"/>
                  <a:gd name="T40" fmla="*/ 97 w 166"/>
                  <a:gd name="T41" fmla="*/ 4 h 346"/>
                  <a:gd name="T42" fmla="*/ 93 w 166"/>
                  <a:gd name="T43" fmla="*/ 9 h 346"/>
                  <a:gd name="T44" fmla="*/ 100 w 166"/>
                  <a:gd name="T45" fmla="*/ 21 h 346"/>
                  <a:gd name="T46" fmla="*/ 102 w 166"/>
                  <a:gd name="T47" fmla="*/ 28 h 346"/>
                  <a:gd name="T48" fmla="*/ 91 w 166"/>
                  <a:gd name="T49" fmla="*/ 31 h 346"/>
                  <a:gd name="T50" fmla="*/ 106 w 166"/>
                  <a:gd name="T51" fmla="*/ 47 h 346"/>
                  <a:gd name="T52" fmla="*/ 87 w 166"/>
                  <a:gd name="T53" fmla="*/ 109 h 346"/>
                  <a:gd name="T54" fmla="*/ 50 w 166"/>
                  <a:gd name="T55" fmla="*/ 223 h 346"/>
                  <a:gd name="T56" fmla="*/ 23 w 166"/>
                  <a:gd name="T57" fmla="*/ 284 h 346"/>
                  <a:gd name="T58" fmla="*/ 9 w 166"/>
                  <a:gd name="T59" fmla="*/ 317 h 346"/>
                  <a:gd name="T60" fmla="*/ 8 w 166"/>
                  <a:gd name="T61" fmla="*/ 320 h 346"/>
                  <a:gd name="T62" fmla="*/ 1 w 166"/>
                  <a:gd name="T63" fmla="*/ 338 h 346"/>
                  <a:gd name="T64" fmla="*/ 10 w 166"/>
                  <a:gd name="T65" fmla="*/ 343 h 346"/>
                  <a:gd name="T66" fmla="*/ 109 w 166"/>
                  <a:gd name="T67" fmla="*/ 88 h 346"/>
                  <a:gd name="T68" fmla="*/ 104 w 166"/>
                  <a:gd name="T69" fmla="*/ 106 h 346"/>
                  <a:gd name="T70" fmla="*/ 110 w 166"/>
                  <a:gd name="T71" fmla="*/ 75 h 346"/>
                  <a:gd name="T72" fmla="*/ 91 w 166"/>
                  <a:gd name="T73" fmla="*/ 120 h 346"/>
                  <a:gd name="T74" fmla="*/ 79 w 166"/>
                  <a:gd name="T75" fmla="*/ 153 h 346"/>
                  <a:gd name="T76" fmla="*/ 99 w 166"/>
                  <a:gd name="T77" fmla="*/ 139 h 346"/>
                  <a:gd name="T78" fmla="*/ 103 w 166"/>
                  <a:gd name="T79" fmla="*/ 121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66" h="346">
                    <a:moveTo>
                      <a:pt x="10" y="343"/>
                    </a:moveTo>
                    <a:cubicBezTo>
                      <a:pt x="22" y="325"/>
                      <a:pt x="32" y="306"/>
                      <a:pt x="41" y="287"/>
                    </a:cubicBezTo>
                    <a:cubicBezTo>
                      <a:pt x="42" y="287"/>
                      <a:pt x="43" y="286"/>
                      <a:pt x="43" y="285"/>
                    </a:cubicBezTo>
                    <a:cubicBezTo>
                      <a:pt x="52" y="272"/>
                      <a:pt x="58" y="257"/>
                      <a:pt x="64" y="242"/>
                    </a:cubicBezTo>
                    <a:cubicBezTo>
                      <a:pt x="65" y="239"/>
                      <a:pt x="66" y="236"/>
                      <a:pt x="67" y="233"/>
                    </a:cubicBezTo>
                    <a:cubicBezTo>
                      <a:pt x="67" y="232"/>
                      <a:pt x="67" y="231"/>
                      <a:pt x="68" y="231"/>
                    </a:cubicBezTo>
                    <a:cubicBezTo>
                      <a:pt x="68" y="231"/>
                      <a:pt x="69" y="231"/>
                      <a:pt x="70" y="231"/>
                    </a:cubicBezTo>
                    <a:cubicBezTo>
                      <a:pt x="67" y="239"/>
                      <a:pt x="63" y="247"/>
                      <a:pt x="60" y="254"/>
                    </a:cubicBezTo>
                    <a:cubicBezTo>
                      <a:pt x="58" y="259"/>
                      <a:pt x="64" y="262"/>
                      <a:pt x="66" y="258"/>
                    </a:cubicBezTo>
                    <a:cubicBezTo>
                      <a:pt x="79" y="228"/>
                      <a:pt x="90" y="198"/>
                      <a:pt x="99" y="167"/>
                    </a:cubicBezTo>
                    <a:cubicBezTo>
                      <a:pt x="103" y="155"/>
                      <a:pt x="106" y="144"/>
                      <a:pt x="109" y="132"/>
                    </a:cubicBezTo>
                    <a:cubicBezTo>
                      <a:pt x="111" y="125"/>
                      <a:pt x="113" y="117"/>
                      <a:pt x="114" y="110"/>
                    </a:cubicBezTo>
                    <a:cubicBezTo>
                      <a:pt x="114" y="105"/>
                      <a:pt x="115" y="100"/>
                      <a:pt x="115" y="95"/>
                    </a:cubicBezTo>
                    <a:cubicBezTo>
                      <a:pt x="117" y="85"/>
                      <a:pt x="119" y="76"/>
                      <a:pt x="122" y="67"/>
                    </a:cubicBezTo>
                    <a:cubicBezTo>
                      <a:pt x="122" y="65"/>
                      <a:pt x="121" y="64"/>
                      <a:pt x="120" y="63"/>
                    </a:cubicBezTo>
                    <a:cubicBezTo>
                      <a:pt x="121" y="59"/>
                      <a:pt x="122" y="55"/>
                      <a:pt x="124" y="51"/>
                    </a:cubicBezTo>
                    <a:cubicBezTo>
                      <a:pt x="126" y="47"/>
                      <a:pt x="120" y="44"/>
                      <a:pt x="118" y="48"/>
                    </a:cubicBezTo>
                    <a:cubicBezTo>
                      <a:pt x="118" y="49"/>
                      <a:pt x="117" y="49"/>
                      <a:pt x="117" y="50"/>
                    </a:cubicBezTo>
                    <a:cubicBezTo>
                      <a:pt x="116" y="48"/>
                      <a:pt x="114" y="48"/>
                      <a:pt x="113" y="48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4" y="45"/>
                      <a:pt x="115" y="43"/>
                      <a:pt x="117" y="41"/>
                    </a:cubicBezTo>
                    <a:cubicBezTo>
                      <a:pt x="131" y="44"/>
                      <a:pt x="145" y="45"/>
                      <a:pt x="151" y="38"/>
                    </a:cubicBezTo>
                    <a:cubicBezTo>
                      <a:pt x="154" y="39"/>
                      <a:pt x="156" y="40"/>
                      <a:pt x="158" y="41"/>
                    </a:cubicBezTo>
                    <a:cubicBezTo>
                      <a:pt x="162" y="43"/>
                      <a:pt x="166" y="36"/>
                      <a:pt x="162" y="34"/>
                    </a:cubicBezTo>
                    <a:cubicBezTo>
                      <a:pt x="159" y="33"/>
                      <a:pt x="157" y="32"/>
                      <a:pt x="154" y="31"/>
                    </a:cubicBezTo>
                    <a:cubicBezTo>
                      <a:pt x="154" y="29"/>
                      <a:pt x="154" y="27"/>
                      <a:pt x="154" y="24"/>
                    </a:cubicBezTo>
                    <a:cubicBezTo>
                      <a:pt x="153" y="20"/>
                      <a:pt x="146" y="22"/>
                      <a:pt x="147" y="26"/>
                    </a:cubicBezTo>
                    <a:cubicBezTo>
                      <a:pt x="147" y="27"/>
                      <a:pt x="147" y="28"/>
                      <a:pt x="147" y="29"/>
                    </a:cubicBezTo>
                    <a:cubicBezTo>
                      <a:pt x="146" y="29"/>
                      <a:pt x="145" y="28"/>
                      <a:pt x="145" y="28"/>
                    </a:cubicBezTo>
                    <a:cubicBezTo>
                      <a:pt x="145" y="28"/>
                      <a:pt x="145" y="27"/>
                      <a:pt x="145" y="26"/>
                    </a:cubicBezTo>
                    <a:cubicBezTo>
                      <a:pt x="145" y="23"/>
                      <a:pt x="140" y="22"/>
                      <a:pt x="139" y="24"/>
                    </a:cubicBezTo>
                    <a:cubicBezTo>
                      <a:pt x="138" y="25"/>
                      <a:pt x="138" y="25"/>
                      <a:pt x="138" y="25"/>
                    </a:cubicBezTo>
                    <a:cubicBezTo>
                      <a:pt x="137" y="25"/>
                      <a:pt x="137" y="25"/>
                      <a:pt x="136" y="26"/>
                    </a:cubicBezTo>
                    <a:cubicBezTo>
                      <a:pt x="134" y="25"/>
                      <a:pt x="131" y="25"/>
                      <a:pt x="129" y="24"/>
                    </a:cubicBezTo>
                    <a:cubicBezTo>
                      <a:pt x="136" y="23"/>
                      <a:pt x="142" y="22"/>
                      <a:pt x="148" y="19"/>
                    </a:cubicBezTo>
                    <a:cubicBezTo>
                      <a:pt x="149" y="18"/>
                      <a:pt x="150" y="16"/>
                      <a:pt x="149" y="14"/>
                    </a:cubicBezTo>
                    <a:cubicBezTo>
                      <a:pt x="147" y="11"/>
                      <a:pt x="147" y="11"/>
                      <a:pt x="145" y="9"/>
                    </a:cubicBezTo>
                    <a:cubicBezTo>
                      <a:pt x="142" y="6"/>
                      <a:pt x="137" y="11"/>
                      <a:pt x="140" y="14"/>
                    </a:cubicBezTo>
                    <a:cubicBezTo>
                      <a:pt x="140" y="14"/>
                      <a:pt x="140" y="14"/>
                      <a:pt x="140" y="14"/>
                    </a:cubicBezTo>
                    <a:cubicBezTo>
                      <a:pt x="131" y="18"/>
                      <a:pt x="120" y="18"/>
                      <a:pt x="109" y="16"/>
                    </a:cubicBezTo>
                    <a:cubicBezTo>
                      <a:pt x="106" y="12"/>
                      <a:pt x="104" y="8"/>
                      <a:pt x="104" y="4"/>
                    </a:cubicBezTo>
                    <a:cubicBezTo>
                      <a:pt x="104" y="0"/>
                      <a:pt x="97" y="0"/>
                      <a:pt x="97" y="4"/>
                    </a:cubicBezTo>
                    <a:cubicBezTo>
                      <a:pt x="97" y="7"/>
                      <a:pt x="98" y="10"/>
                      <a:pt x="99" y="12"/>
                    </a:cubicBezTo>
                    <a:cubicBezTo>
                      <a:pt x="97" y="11"/>
                      <a:pt x="95" y="10"/>
                      <a:pt x="93" y="9"/>
                    </a:cubicBezTo>
                    <a:cubicBezTo>
                      <a:pt x="90" y="6"/>
                      <a:pt x="85" y="11"/>
                      <a:pt x="88" y="14"/>
                    </a:cubicBezTo>
                    <a:cubicBezTo>
                      <a:pt x="92" y="17"/>
                      <a:pt x="96" y="19"/>
                      <a:pt x="100" y="21"/>
                    </a:cubicBezTo>
                    <a:cubicBezTo>
                      <a:pt x="98" y="22"/>
                      <a:pt x="98" y="24"/>
                      <a:pt x="99" y="26"/>
                    </a:cubicBezTo>
                    <a:cubicBezTo>
                      <a:pt x="100" y="27"/>
                      <a:pt x="101" y="27"/>
                      <a:pt x="102" y="28"/>
                    </a:cubicBezTo>
                    <a:cubicBezTo>
                      <a:pt x="99" y="27"/>
                      <a:pt x="96" y="26"/>
                      <a:pt x="94" y="25"/>
                    </a:cubicBezTo>
                    <a:cubicBezTo>
                      <a:pt x="90" y="23"/>
                      <a:pt x="87" y="29"/>
                      <a:pt x="91" y="31"/>
                    </a:cubicBezTo>
                    <a:cubicBezTo>
                      <a:pt x="94" y="33"/>
                      <a:pt x="100" y="35"/>
                      <a:pt x="107" y="38"/>
                    </a:cubicBezTo>
                    <a:cubicBezTo>
                      <a:pt x="106" y="41"/>
                      <a:pt x="106" y="44"/>
                      <a:pt x="106" y="47"/>
                    </a:cubicBezTo>
                    <a:cubicBezTo>
                      <a:pt x="105" y="51"/>
                      <a:pt x="104" y="55"/>
                      <a:pt x="103" y="58"/>
                    </a:cubicBezTo>
                    <a:cubicBezTo>
                      <a:pt x="98" y="76"/>
                      <a:pt x="94" y="92"/>
                      <a:pt x="87" y="109"/>
                    </a:cubicBezTo>
                    <a:cubicBezTo>
                      <a:pt x="74" y="144"/>
                      <a:pt x="62" y="178"/>
                      <a:pt x="54" y="213"/>
                    </a:cubicBezTo>
                    <a:cubicBezTo>
                      <a:pt x="53" y="216"/>
                      <a:pt x="52" y="220"/>
                      <a:pt x="50" y="223"/>
                    </a:cubicBezTo>
                    <a:cubicBezTo>
                      <a:pt x="41" y="242"/>
                      <a:pt x="31" y="261"/>
                      <a:pt x="22" y="281"/>
                    </a:cubicBezTo>
                    <a:cubicBezTo>
                      <a:pt x="22" y="282"/>
                      <a:pt x="22" y="283"/>
                      <a:pt x="23" y="284"/>
                    </a:cubicBezTo>
                    <a:cubicBezTo>
                      <a:pt x="19" y="290"/>
                      <a:pt x="16" y="296"/>
                      <a:pt x="14" y="303"/>
                    </a:cubicBezTo>
                    <a:cubicBezTo>
                      <a:pt x="11" y="308"/>
                      <a:pt x="10" y="313"/>
                      <a:pt x="9" y="317"/>
                    </a:cubicBezTo>
                    <a:cubicBezTo>
                      <a:pt x="9" y="318"/>
                      <a:pt x="8" y="318"/>
                      <a:pt x="8" y="319"/>
                    </a:cubicBezTo>
                    <a:cubicBezTo>
                      <a:pt x="8" y="319"/>
                      <a:pt x="8" y="320"/>
                      <a:pt x="8" y="320"/>
                    </a:cubicBezTo>
                    <a:cubicBezTo>
                      <a:pt x="8" y="321"/>
                      <a:pt x="8" y="321"/>
                      <a:pt x="8" y="322"/>
                    </a:cubicBezTo>
                    <a:cubicBezTo>
                      <a:pt x="5" y="326"/>
                      <a:pt x="0" y="333"/>
                      <a:pt x="1" y="338"/>
                    </a:cubicBezTo>
                    <a:cubicBezTo>
                      <a:pt x="2" y="340"/>
                      <a:pt x="3" y="341"/>
                      <a:pt x="4" y="341"/>
                    </a:cubicBezTo>
                    <a:cubicBezTo>
                      <a:pt x="3" y="344"/>
                      <a:pt x="8" y="346"/>
                      <a:pt x="10" y="343"/>
                    </a:cubicBezTo>
                    <a:close/>
                    <a:moveTo>
                      <a:pt x="110" y="75"/>
                    </a:moveTo>
                    <a:cubicBezTo>
                      <a:pt x="110" y="79"/>
                      <a:pt x="109" y="84"/>
                      <a:pt x="109" y="88"/>
                    </a:cubicBezTo>
                    <a:cubicBezTo>
                      <a:pt x="107" y="94"/>
                      <a:pt x="106" y="99"/>
                      <a:pt x="105" y="105"/>
                    </a:cubicBezTo>
                    <a:cubicBezTo>
                      <a:pt x="105" y="105"/>
                      <a:pt x="104" y="105"/>
                      <a:pt x="104" y="106"/>
                    </a:cubicBezTo>
                    <a:cubicBezTo>
                      <a:pt x="103" y="107"/>
                      <a:pt x="102" y="108"/>
                      <a:pt x="102" y="109"/>
                    </a:cubicBezTo>
                    <a:cubicBezTo>
                      <a:pt x="105" y="97"/>
                      <a:pt x="107" y="86"/>
                      <a:pt x="110" y="75"/>
                    </a:cubicBezTo>
                    <a:close/>
                    <a:moveTo>
                      <a:pt x="79" y="153"/>
                    </a:moveTo>
                    <a:cubicBezTo>
                      <a:pt x="83" y="142"/>
                      <a:pt x="87" y="131"/>
                      <a:pt x="91" y="120"/>
                    </a:cubicBezTo>
                    <a:cubicBezTo>
                      <a:pt x="87" y="131"/>
                      <a:pt x="84" y="142"/>
                      <a:pt x="80" y="153"/>
                    </a:cubicBezTo>
                    <a:cubicBezTo>
                      <a:pt x="80" y="153"/>
                      <a:pt x="79" y="153"/>
                      <a:pt x="79" y="153"/>
                    </a:cubicBezTo>
                    <a:close/>
                    <a:moveTo>
                      <a:pt x="103" y="121"/>
                    </a:moveTo>
                    <a:cubicBezTo>
                      <a:pt x="102" y="127"/>
                      <a:pt x="101" y="133"/>
                      <a:pt x="99" y="139"/>
                    </a:cubicBezTo>
                    <a:cubicBezTo>
                      <a:pt x="98" y="142"/>
                      <a:pt x="97" y="147"/>
                      <a:pt x="95" y="152"/>
                    </a:cubicBezTo>
                    <a:cubicBezTo>
                      <a:pt x="96" y="141"/>
                      <a:pt x="99" y="130"/>
                      <a:pt x="103" y="1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6" name="Freeform 82"/>
              <p:cNvSpPr/>
              <p:nvPr/>
            </p:nvSpPr>
            <p:spPr bwMode="auto">
              <a:xfrm>
                <a:off x="5307614" y="5308001"/>
                <a:ext cx="303212" cy="244475"/>
              </a:xfrm>
              <a:custGeom>
                <a:avLst/>
                <a:gdLst>
                  <a:gd name="T0" fmla="*/ 89 w 93"/>
                  <a:gd name="T1" fmla="*/ 67 h 75"/>
                  <a:gd name="T2" fmla="*/ 79 w 93"/>
                  <a:gd name="T3" fmla="*/ 64 h 75"/>
                  <a:gd name="T4" fmla="*/ 76 w 93"/>
                  <a:gd name="T5" fmla="*/ 63 h 75"/>
                  <a:gd name="T6" fmla="*/ 44 w 93"/>
                  <a:gd name="T7" fmla="*/ 45 h 75"/>
                  <a:gd name="T8" fmla="*/ 43 w 93"/>
                  <a:gd name="T9" fmla="*/ 44 h 75"/>
                  <a:gd name="T10" fmla="*/ 49 w 93"/>
                  <a:gd name="T11" fmla="*/ 45 h 75"/>
                  <a:gd name="T12" fmla="*/ 50 w 93"/>
                  <a:gd name="T13" fmla="*/ 45 h 75"/>
                  <a:gd name="T14" fmla="*/ 51 w 93"/>
                  <a:gd name="T15" fmla="*/ 46 h 75"/>
                  <a:gd name="T16" fmla="*/ 56 w 93"/>
                  <a:gd name="T17" fmla="*/ 41 h 75"/>
                  <a:gd name="T18" fmla="*/ 65 w 93"/>
                  <a:gd name="T19" fmla="*/ 44 h 75"/>
                  <a:gd name="T20" fmla="*/ 67 w 93"/>
                  <a:gd name="T21" fmla="*/ 38 h 75"/>
                  <a:gd name="T22" fmla="*/ 64 w 93"/>
                  <a:gd name="T23" fmla="*/ 36 h 75"/>
                  <a:gd name="T24" fmla="*/ 61 w 93"/>
                  <a:gd name="T25" fmla="*/ 36 h 75"/>
                  <a:gd name="T26" fmla="*/ 48 w 93"/>
                  <a:gd name="T27" fmla="*/ 30 h 75"/>
                  <a:gd name="T28" fmla="*/ 47 w 93"/>
                  <a:gd name="T29" fmla="*/ 29 h 75"/>
                  <a:gd name="T30" fmla="*/ 44 w 93"/>
                  <a:gd name="T31" fmla="*/ 28 h 75"/>
                  <a:gd name="T32" fmla="*/ 21 w 93"/>
                  <a:gd name="T33" fmla="*/ 12 h 75"/>
                  <a:gd name="T34" fmla="*/ 17 w 93"/>
                  <a:gd name="T35" fmla="*/ 4 h 75"/>
                  <a:gd name="T36" fmla="*/ 10 w 93"/>
                  <a:gd name="T37" fmla="*/ 6 h 75"/>
                  <a:gd name="T38" fmla="*/ 12 w 93"/>
                  <a:gd name="T39" fmla="*/ 11 h 75"/>
                  <a:gd name="T40" fmla="*/ 13 w 93"/>
                  <a:gd name="T41" fmla="*/ 14 h 75"/>
                  <a:gd name="T42" fmla="*/ 16 w 93"/>
                  <a:gd name="T43" fmla="*/ 17 h 75"/>
                  <a:gd name="T44" fmla="*/ 21 w 93"/>
                  <a:gd name="T45" fmla="*/ 24 h 75"/>
                  <a:gd name="T46" fmla="*/ 20 w 93"/>
                  <a:gd name="T47" fmla="*/ 26 h 75"/>
                  <a:gd name="T48" fmla="*/ 9 w 93"/>
                  <a:gd name="T49" fmla="*/ 17 h 75"/>
                  <a:gd name="T50" fmla="*/ 4 w 93"/>
                  <a:gd name="T51" fmla="*/ 22 h 75"/>
                  <a:gd name="T52" fmla="*/ 31 w 93"/>
                  <a:gd name="T53" fmla="*/ 44 h 75"/>
                  <a:gd name="T54" fmla="*/ 33 w 93"/>
                  <a:gd name="T55" fmla="*/ 48 h 75"/>
                  <a:gd name="T56" fmla="*/ 46 w 93"/>
                  <a:gd name="T57" fmla="*/ 57 h 75"/>
                  <a:gd name="T58" fmla="*/ 57 w 93"/>
                  <a:gd name="T59" fmla="*/ 64 h 75"/>
                  <a:gd name="T60" fmla="*/ 77 w 93"/>
                  <a:gd name="T61" fmla="*/ 71 h 75"/>
                  <a:gd name="T62" fmla="*/ 87 w 93"/>
                  <a:gd name="T63" fmla="*/ 74 h 75"/>
                  <a:gd name="T64" fmla="*/ 89 w 93"/>
                  <a:gd name="T65" fmla="*/ 6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3" h="75">
                    <a:moveTo>
                      <a:pt x="89" y="67"/>
                    </a:moveTo>
                    <a:cubicBezTo>
                      <a:pt x="86" y="66"/>
                      <a:pt x="82" y="65"/>
                      <a:pt x="79" y="64"/>
                    </a:cubicBezTo>
                    <a:cubicBezTo>
                      <a:pt x="79" y="63"/>
                      <a:pt x="77" y="63"/>
                      <a:pt x="76" y="63"/>
                    </a:cubicBezTo>
                    <a:cubicBezTo>
                      <a:pt x="64" y="59"/>
                      <a:pt x="54" y="52"/>
                      <a:pt x="44" y="45"/>
                    </a:cubicBezTo>
                    <a:cubicBezTo>
                      <a:pt x="43" y="45"/>
                      <a:pt x="43" y="44"/>
                      <a:pt x="43" y="44"/>
                    </a:cubicBezTo>
                    <a:cubicBezTo>
                      <a:pt x="45" y="44"/>
                      <a:pt x="47" y="45"/>
                      <a:pt x="49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4" y="47"/>
                      <a:pt x="57" y="44"/>
                      <a:pt x="56" y="41"/>
                    </a:cubicBezTo>
                    <a:cubicBezTo>
                      <a:pt x="59" y="42"/>
                      <a:pt x="62" y="43"/>
                      <a:pt x="65" y="44"/>
                    </a:cubicBezTo>
                    <a:cubicBezTo>
                      <a:pt x="69" y="45"/>
                      <a:pt x="71" y="40"/>
                      <a:pt x="67" y="38"/>
                    </a:cubicBezTo>
                    <a:cubicBezTo>
                      <a:pt x="66" y="37"/>
                      <a:pt x="65" y="36"/>
                      <a:pt x="64" y="36"/>
                    </a:cubicBezTo>
                    <a:cubicBezTo>
                      <a:pt x="63" y="35"/>
                      <a:pt x="62" y="35"/>
                      <a:pt x="61" y="36"/>
                    </a:cubicBezTo>
                    <a:cubicBezTo>
                      <a:pt x="57" y="34"/>
                      <a:pt x="52" y="32"/>
                      <a:pt x="48" y="30"/>
                    </a:cubicBezTo>
                    <a:cubicBezTo>
                      <a:pt x="48" y="30"/>
                      <a:pt x="48" y="30"/>
                      <a:pt x="47" y="29"/>
                    </a:cubicBezTo>
                    <a:cubicBezTo>
                      <a:pt x="46" y="28"/>
                      <a:pt x="45" y="28"/>
                      <a:pt x="44" y="28"/>
                    </a:cubicBezTo>
                    <a:cubicBezTo>
                      <a:pt x="36" y="24"/>
                      <a:pt x="28" y="19"/>
                      <a:pt x="21" y="12"/>
                    </a:cubicBezTo>
                    <a:cubicBezTo>
                      <a:pt x="19" y="10"/>
                      <a:pt x="18" y="7"/>
                      <a:pt x="17" y="4"/>
                    </a:cubicBezTo>
                    <a:cubicBezTo>
                      <a:pt x="15" y="0"/>
                      <a:pt x="8" y="2"/>
                      <a:pt x="10" y="6"/>
                    </a:cubicBezTo>
                    <a:cubicBezTo>
                      <a:pt x="10" y="8"/>
                      <a:pt x="11" y="9"/>
                      <a:pt x="12" y="11"/>
                    </a:cubicBezTo>
                    <a:cubicBezTo>
                      <a:pt x="11" y="12"/>
                      <a:pt x="11" y="13"/>
                      <a:pt x="13" y="14"/>
                    </a:cubicBezTo>
                    <a:cubicBezTo>
                      <a:pt x="14" y="15"/>
                      <a:pt x="15" y="16"/>
                      <a:pt x="16" y="17"/>
                    </a:cubicBezTo>
                    <a:cubicBezTo>
                      <a:pt x="17" y="20"/>
                      <a:pt x="19" y="22"/>
                      <a:pt x="21" y="24"/>
                    </a:cubicBezTo>
                    <a:cubicBezTo>
                      <a:pt x="20" y="24"/>
                      <a:pt x="20" y="25"/>
                      <a:pt x="20" y="26"/>
                    </a:cubicBezTo>
                    <a:cubicBezTo>
                      <a:pt x="16" y="23"/>
                      <a:pt x="12" y="20"/>
                      <a:pt x="9" y="17"/>
                    </a:cubicBezTo>
                    <a:cubicBezTo>
                      <a:pt x="5" y="14"/>
                      <a:pt x="0" y="19"/>
                      <a:pt x="4" y="22"/>
                    </a:cubicBezTo>
                    <a:cubicBezTo>
                      <a:pt x="13" y="30"/>
                      <a:pt x="22" y="37"/>
                      <a:pt x="31" y="44"/>
                    </a:cubicBezTo>
                    <a:cubicBezTo>
                      <a:pt x="31" y="46"/>
                      <a:pt x="32" y="47"/>
                      <a:pt x="33" y="48"/>
                    </a:cubicBezTo>
                    <a:cubicBezTo>
                      <a:pt x="37" y="51"/>
                      <a:pt x="42" y="54"/>
                      <a:pt x="46" y="57"/>
                    </a:cubicBezTo>
                    <a:cubicBezTo>
                      <a:pt x="50" y="60"/>
                      <a:pt x="53" y="63"/>
                      <a:pt x="57" y="64"/>
                    </a:cubicBezTo>
                    <a:cubicBezTo>
                      <a:pt x="62" y="67"/>
                      <a:pt x="71" y="73"/>
                      <a:pt x="77" y="71"/>
                    </a:cubicBezTo>
                    <a:cubicBezTo>
                      <a:pt x="80" y="72"/>
                      <a:pt x="83" y="73"/>
                      <a:pt x="87" y="74"/>
                    </a:cubicBezTo>
                    <a:cubicBezTo>
                      <a:pt x="92" y="75"/>
                      <a:pt x="93" y="68"/>
                      <a:pt x="89" y="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7" name="Freeform 83"/>
              <p:cNvSpPr>
                <a:spLocks noEditPoints="1"/>
              </p:cNvSpPr>
              <p:nvPr/>
            </p:nvSpPr>
            <p:spPr bwMode="auto">
              <a:xfrm>
                <a:off x="5710839" y="4398363"/>
                <a:ext cx="628650" cy="1168400"/>
              </a:xfrm>
              <a:custGeom>
                <a:avLst/>
                <a:gdLst>
                  <a:gd name="T0" fmla="*/ 160 w 193"/>
                  <a:gd name="T1" fmla="*/ 228 h 358"/>
                  <a:gd name="T2" fmla="*/ 193 w 193"/>
                  <a:gd name="T3" fmla="*/ 89 h 358"/>
                  <a:gd name="T4" fmla="*/ 185 w 193"/>
                  <a:gd name="T5" fmla="*/ 39 h 358"/>
                  <a:gd name="T6" fmla="*/ 163 w 193"/>
                  <a:gd name="T7" fmla="*/ 17 h 358"/>
                  <a:gd name="T8" fmla="*/ 124 w 193"/>
                  <a:gd name="T9" fmla="*/ 7 h 358"/>
                  <a:gd name="T10" fmla="*/ 96 w 193"/>
                  <a:gd name="T11" fmla="*/ 58 h 358"/>
                  <a:gd name="T12" fmla="*/ 23 w 193"/>
                  <a:gd name="T13" fmla="*/ 238 h 358"/>
                  <a:gd name="T14" fmla="*/ 7 w 193"/>
                  <a:gd name="T15" fmla="*/ 298 h 358"/>
                  <a:gd name="T16" fmla="*/ 7 w 193"/>
                  <a:gd name="T17" fmla="*/ 320 h 358"/>
                  <a:gd name="T18" fmla="*/ 55 w 193"/>
                  <a:gd name="T19" fmla="*/ 308 h 358"/>
                  <a:gd name="T20" fmla="*/ 37 w 193"/>
                  <a:gd name="T21" fmla="*/ 329 h 358"/>
                  <a:gd name="T22" fmla="*/ 37 w 193"/>
                  <a:gd name="T23" fmla="*/ 341 h 358"/>
                  <a:gd name="T24" fmla="*/ 10 w 193"/>
                  <a:gd name="T25" fmla="*/ 340 h 358"/>
                  <a:gd name="T26" fmla="*/ 2 w 193"/>
                  <a:gd name="T27" fmla="*/ 344 h 358"/>
                  <a:gd name="T28" fmla="*/ 112 w 193"/>
                  <a:gd name="T29" fmla="*/ 306 h 358"/>
                  <a:gd name="T30" fmla="*/ 145 w 193"/>
                  <a:gd name="T31" fmla="*/ 174 h 358"/>
                  <a:gd name="T32" fmla="*/ 165 w 193"/>
                  <a:gd name="T33" fmla="*/ 131 h 358"/>
                  <a:gd name="T34" fmla="*/ 148 w 193"/>
                  <a:gd name="T35" fmla="*/ 196 h 358"/>
                  <a:gd name="T36" fmla="*/ 62 w 193"/>
                  <a:gd name="T37" fmla="*/ 159 h 358"/>
                  <a:gd name="T38" fmla="*/ 23 w 193"/>
                  <a:gd name="T39" fmla="*/ 283 h 358"/>
                  <a:gd name="T40" fmla="*/ 17 w 193"/>
                  <a:gd name="T41" fmla="*/ 313 h 358"/>
                  <a:gd name="T42" fmla="*/ 26 w 193"/>
                  <a:gd name="T43" fmla="*/ 295 h 358"/>
                  <a:gd name="T44" fmla="*/ 38 w 193"/>
                  <a:gd name="T45" fmla="*/ 269 h 358"/>
                  <a:gd name="T46" fmla="*/ 41 w 193"/>
                  <a:gd name="T47" fmla="*/ 258 h 358"/>
                  <a:gd name="T48" fmla="*/ 26 w 193"/>
                  <a:gd name="T49" fmla="*/ 308 h 358"/>
                  <a:gd name="T50" fmla="*/ 33 w 193"/>
                  <a:gd name="T51" fmla="*/ 310 h 358"/>
                  <a:gd name="T52" fmla="*/ 90 w 193"/>
                  <a:gd name="T53" fmla="*/ 126 h 358"/>
                  <a:gd name="T54" fmla="*/ 96 w 193"/>
                  <a:gd name="T55" fmla="*/ 103 h 358"/>
                  <a:gd name="T56" fmla="*/ 107 w 193"/>
                  <a:gd name="T57" fmla="*/ 77 h 358"/>
                  <a:gd name="T58" fmla="*/ 113 w 193"/>
                  <a:gd name="T59" fmla="*/ 33 h 358"/>
                  <a:gd name="T60" fmla="*/ 121 w 193"/>
                  <a:gd name="T61" fmla="*/ 12 h 358"/>
                  <a:gd name="T62" fmla="*/ 172 w 193"/>
                  <a:gd name="T63" fmla="*/ 50 h 358"/>
                  <a:gd name="T64" fmla="*/ 175 w 193"/>
                  <a:gd name="T65" fmla="*/ 58 h 358"/>
                  <a:gd name="T66" fmla="*/ 174 w 193"/>
                  <a:gd name="T67" fmla="*/ 67 h 358"/>
                  <a:gd name="T68" fmla="*/ 167 w 193"/>
                  <a:gd name="T69" fmla="*/ 114 h 358"/>
                  <a:gd name="T70" fmla="*/ 120 w 193"/>
                  <a:gd name="T71" fmla="*/ 20 h 358"/>
                  <a:gd name="T72" fmla="*/ 136 w 193"/>
                  <a:gd name="T73" fmla="*/ 27 h 358"/>
                  <a:gd name="T74" fmla="*/ 33 w 193"/>
                  <a:gd name="T75" fmla="*/ 310 h 358"/>
                  <a:gd name="T76" fmla="*/ 156 w 193"/>
                  <a:gd name="T77" fmla="*/ 36 h 358"/>
                  <a:gd name="T78" fmla="*/ 87 w 193"/>
                  <a:gd name="T79" fmla="*/ 279 h 358"/>
                  <a:gd name="T80" fmla="*/ 38 w 193"/>
                  <a:gd name="T81" fmla="*/ 328 h 358"/>
                  <a:gd name="T82" fmla="*/ 79 w 193"/>
                  <a:gd name="T83" fmla="*/ 301 h 358"/>
                  <a:gd name="T84" fmla="*/ 87 w 193"/>
                  <a:gd name="T85" fmla="*/ 298 h 358"/>
                  <a:gd name="T86" fmla="*/ 69 w 193"/>
                  <a:gd name="T87" fmla="*/ 332 h 358"/>
                  <a:gd name="T88" fmla="*/ 99 w 193"/>
                  <a:gd name="T89" fmla="*/ 301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3" h="358">
                    <a:moveTo>
                      <a:pt x="112" y="306"/>
                    </a:moveTo>
                    <a:cubicBezTo>
                      <a:pt x="116" y="302"/>
                      <a:pt x="119" y="297"/>
                      <a:pt x="123" y="292"/>
                    </a:cubicBezTo>
                    <a:cubicBezTo>
                      <a:pt x="136" y="271"/>
                      <a:pt x="149" y="251"/>
                      <a:pt x="160" y="228"/>
                    </a:cubicBezTo>
                    <a:cubicBezTo>
                      <a:pt x="175" y="196"/>
                      <a:pt x="186" y="162"/>
                      <a:pt x="188" y="127"/>
                    </a:cubicBezTo>
                    <a:cubicBezTo>
                      <a:pt x="188" y="125"/>
                      <a:pt x="189" y="123"/>
                      <a:pt x="189" y="120"/>
                    </a:cubicBezTo>
                    <a:cubicBezTo>
                      <a:pt x="191" y="110"/>
                      <a:pt x="192" y="99"/>
                      <a:pt x="193" y="89"/>
                    </a:cubicBezTo>
                    <a:cubicBezTo>
                      <a:pt x="193" y="85"/>
                      <a:pt x="193" y="77"/>
                      <a:pt x="191" y="70"/>
                    </a:cubicBezTo>
                    <a:cubicBezTo>
                      <a:pt x="191" y="60"/>
                      <a:pt x="190" y="50"/>
                      <a:pt x="192" y="41"/>
                    </a:cubicBezTo>
                    <a:cubicBezTo>
                      <a:pt x="192" y="37"/>
                      <a:pt x="185" y="35"/>
                      <a:pt x="185" y="39"/>
                    </a:cubicBezTo>
                    <a:cubicBezTo>
                      <a:pt x="184" y="45"/>
                      <a:pt x="184" y="50"/>
                      <a:pt x="184" y="56"/>
                    </a:cubicBezTo>
                    <a:cubicBezTo>
                      <a:pt x="184" y="55"/>
                      <a:pt x="184" y="54"/>
                      <a:pt x="183" y="53"/>
                    </a:cubicBezTo>
                    <a:cubicBezTo>
                      <a:pt x="180" y="40"/>
                      <a:pt x="173" y="26"/>
                      <a:pt x="163" y="17"/>
                    </a:cubicBezTo>
                    <a:cubicBezTo>
                      <a:pt x="160" y="14"/>
                      <a:pt x="157" y="11"/>
                      <a:pt x="154" y="8"/>
                    </a:cubicBezTo>
                    <a:cubicBezTo>
                      <a:pt x="152" y="7"/>
                      <a:pt x="151" y="7"/>
                      <a:pt x="149" y="8"/>
                    </a:cubicBezTo>
                    <a:cubicBezTo>
                      <a:pt x="141" y="4"/>
                      <a:pt x="133" y="3"/>
                      <a:pt x="124" y="7"/>
                    </a:cubicBezTo>
                    <a:cubicBezTo>
                      <a:pt x="124" y="3"/>
                      <a:pt x="119" y="0"/>
                      <a:pt x="117" y="4"/>
                    </a:cubicBezTo>
                    <a:cubicBezTo>
                      <a:pt x="116" y="7"/>
                      <a:pt x="115" y="10"/>
                      <a:pt x="113" y="13"/>
                    </a:cubicBezTo>
                    <a:cubicBezTo>
                      <a:pt x="102" y="23"/>
                      <a:pt x="100" y="43"/>
                      <a:pt x="96" y="58"/>
                    </a:cubicBezTo>
                    <a:cubicBezTo>
                      <a:pt x="93" y="66"/>
                      <a:pt x="90" y="74"/>
                      <a:pt x="87" y="82"/>
                    </a:cubicBezTo>
                    <a:cubicBezTo>
                      <a:pt x="77" y="109"/>
                      <a:pt x="64" y="135"/>
                      <a:pt x="53" y="162"/>
                    </a:cubicBezTo>
                    <a:cubicBezTo>
                      <a:pt x="42" y="187"/>
                      <a:pt x="32" y="212"/>
                      <a:pt x="23" y="238"/>
                    </a:cubicBezTo>
                    <a:cubicBezTo>
                      <a:pt x="17" y="255"/>
                      <a:pt x="14" y="274"/>
                      <a:pt x="9" y="291"/>
                    </a:cubicBezTo>
                    <a:cubicBezTo>
                      <a:pt x="8" y="292"/>
                      <a:pt x="8" y="292"/>
                      <a:pt x="7" y="294"/>
                    </a:cubicBezTo>
                    <a:cubicBezTo>
                      <a:pt x="7" y="295"/>
                      <a:pt x="7" y="296"/>
                      <a:pt x="7" y="298"/>
                    </a:cubicBezTo>
                    <a:cubicBezTo>
                      <a:pt x="5" y="294"/>
                      <a:pt x="0" y="295"/>
                      <a:pt x="0" y="299"/>
                    </a:cubicBezTo>
                    <a:cubicBezTo>
                      <a:pt x="0" y="306"/>
                      <a:pt x="0" y="311"/>
                      <a:pt x="3" y="317"/>
                    </a:cubicBezTo>
                    <a:cubicBezTo>
                      <a:pt x="4" y="320"/>
                      <a:pt x="6" y="320"/>
                      <a:pt x="7" y="320"/>
                    </a:cubicBezTo>
                    <a:cubicBezTo>
                      <a:pt x="8" y="322"/>
                      <a:pt x="11" y="322"/>
                      <a:pt x="13" y="320"/>
                    </a:cubicBezTo>
                    <a:cubicBezTo>
                      <a:pt x="23" y="324"/>
                      <a:pt x="37" y="318"/>
                      <a:pt x="52" y="308"/>
                    </a:cubicBezTo>
                    <a:cubicBezTo>
                      <a:pt x="53" y="308"/>
                      <a:pt x="54" y="309"/>
                      <a:pt x="55" y="308"/>
                    </a:cubicBezTo>
                    <a:cubicBezTo>
                      <a:pt x="56" y="308"/>
                      <a:pt x="57" y="308"/>
                      <a:pt x="57" y="308"/>
                    </a:cubicBezTo>
                    <a:cubicBezTo>
                      <a:pt x="50" y="313"/>
                      <a:pt x="42" y="318"/>
                      <a:pt x="33" y="323"/>
                    </a:cubicBezTo>
                    <a:cubicBezTo>
                      <a:pt x="29" y="325"/>
                      <a:pt x="33" y="331"/>
                      <a:pt x="37" y="329"/>
                    </a:cubicBezTo>
                    <a:cubicBezTo>
                      <a:pt x="35" y="331"/>
                      <a:pt x="37" y="335"/>
                      <a:pt x="40" y="335"/>
                    </a:cubicBezTo>
                    <a:cubicBezTo>
                      <a:pt x="50" y="333"/>
                      <a:pt x="58" y="330"/>
                      <a:pt x="66" y="326"/>
                    </a:cubicBezTo>
                    <a:cubicBezTo>
                      <a:pt x="57" y="337"/>
                      <a:pt x="46" y="346"/>
                      <a:pt x="37" y="341"/>
                    </a:cubicBezTo>
                    <a:cubicBezTo>
                      <a:pt x="33" y="339"/>
                      <a:pt x="30" y="345"/>
                      <a:pt x="34" y="347"/>
                    </a:cubicBezTo>
                    <a:cubicBezTo>
                      <a:pt x="34" y="347"/>
                      <a:pt x="35" y="347"/>
                      <a:pt x="35" y="348"/>
                    </a:cubicBezTo>
                    <a:cubicBezTo>
                      <a:pt x="26" y="349"/>
                      <a:pt x="18" y="344"/>
                      <a:pt x="10" y="340"/>
                    </a:cubicBezTo>
                    <a:cubicBezTo>
                      <a:pt x="12" y="336"/>
                      <a:pt x="7" y="332"/>
                      <a:pt x="4" y="335"/>
                    </a:cubicBezTo>
                    <a:cubicBezTo>
                      <a:pt x="1" y="338"/>
                      <a:pt x="1" y="338"/>
                      <a:pt x="1" y="338"/>
                    </a:cubicBezTo>
                    <a:cubicBezTo>
                      <a:pt x="0" y="340"/>
                      <a:pt x="0" y="343"/>
                      <a:pt x="2" y="344"/>
                    </a:cubicBezTo>
                    <a:cubicBezTo>
                      <a:pt x="18" y="352"/>
                      <a:pt x="29" y="358"/>
                      <a:pt x="47" y="351"/>
                    </a:cubicBezTo>
                    <a:cubicBezTo>
                      <a:pt x="55" y="347"/>
                      <a:pt x="62" y="344"/>
                      <a:pt x="69" y="340"/>
                    </a:cubicBezTo>
                    <a:cubicBezTo>
                      <a:pt x="88" y="339"/>
                      <a:pt x="101" y="322"/>
                      <a:pt x="112" y="306"/>
                    </a:cubicBezTo>
                    <a:close/>
                    <a:moveTo>
                      <a:pt x="158" y="141"/>
                    </a:moveTo>
                    <a:cubicBezTo>
                      <a:pt x="154" y="167"/>
                      <a:pt x="144" y="193"/>
                      <a:pt x="130" y="217"/>
                    </a:cubicBezTo>
                    <a:cubicBezTo>
                      <a:pt x="136" y="203"/>
                      <a:pt x="141" y="188"/>
                      <a:pt x="145" y="174"/>
                    </a:cubicBezTo>
                    <a:cubicBezTo>
                      <a:pt x="150" y="158"/>
                      <a:pt x="156" y="140"/>
                      <a:pt x="160" y="121"/>
                    </a:cubicBezTo>
                    <a:cubicBezTo>
                      <a:pt x="159" y="127"/>
                      <a:pt x="159" y="134"/>
                      <a:pt x="158" y="141"/>
                    </a:cubicBezTo>
                    <a:close/>
                    <a:moveTo>
                      <a:pt x="165" y="131"/>
                    </a:moveTo>
                    <a:cubicBezTo>
                      <a:pt x="165" y="142"/>
                      <a:pt x="163" y="153"/>
                      <a:pt x="161" y="164"/>
                    </a:cubicBezTo>
                    <a:cubicBezTo>
                      <a:pt x="157" y="174"/>
                      <a:pt x="153" y="184"/>
                      <a:pt x="149" y="193"/>
                    </a:cubicBezTo>
                    <a:cubicBezTo>
                      <a:pt x="149" y="194"/>
                      <a:pt x="148" y="195"/>
                      <a:pt x="148" y="196"/>
                    </a:cubicBezTo>
                    <a:cubicBezTo>
                      <a:pt x="156" y="175"/>
                      <a:pt x="162" y="153"/>
                      <a:pt x="165" y="131"/>
                    </a:cubicBezTo>
                    <a:close/>
                    <a:moveTo>
                      <a:pt x="28" y="246"/>
                    </a:moveTo>
                    <a:cubicBezTo>
                      <a:pt x="36" y="216"/>
                      <a:pt x="50" y="187"/>
                      <a:pt x="62" y="159"/>
                    </a:cubicBezTo>
                    <a:cubicBezTo>
                      <a:pt x="64" y="155"/>
                      <a:pt x="66" y="150"/>
                      <a:pt x="68" y="146"/>
                    </a:cubicBezTo>
                    <a:cubicBezTo>
                      <a:pt x="55" y="181"/>
                      <a:pt x="39" y="217"/>
                      <a:pt x="33" y="254"/>
                    </a:cubicBezTo>
                    <a:cubicBezTo>
                      <a:pt x="30" y="264"/>
                      <a:pt x="27" y="273"/>
                      <a:pt x="23" y="283"/>
                    </a:cubicBezTo>
                    <a:cubicBezTo>
                      <a:pt x="20" y="289"/>
                      <a:pt x="18" y="298"/>
                      <a:pt x="14" y="303"/>
                    </a:cubicBezTo>
                    <a:cubicBezTo>
                      <a:pt x="19" y="284"/>
                      <a:pt x="22" y="265"/>
                      <a:pt x="28" y="246"/>
                    </a:cubicBezTo>
                    <a:close/>
                    <a:moveTo>
                      <a:pt x="17" y="313"/>
                    </a:moveTo>
                    <a:cubicBezTo>
                      <a:pt x="19" y="309"/>
                      <a:pt x="21" y="305"/>
                      <a:pt x="23" y="301"/>
                    </a:cubicBezTo>
                    <a:cubicBezTo>
                      <a:pt x="24" y="300"/>
                      <a:pt x="25" y="298"/>
                      <a:pt x="26" y="296"/>
                    </a:cubicBezTo>
                    <a:cubicBezTo>
                      <a:pt x="26" y="296"/>
                      <a:pt x="26" y="296"/>
                      <a:pt x="26" y="295"/>
                    </a:cubicBezTo>
                    <a:cubicBezTo>
                      <a:pt x="26" y="295"/>
                      <a:pt x="27" y="294"/>
                      <a:pt x="27" y="294"/>
                    </a:cubicBezTo>
                    <a:cubicBezTo>
                      <a:pt x="30" y="286"/>
                      <a:pt x="33" y="278"/>
                      <a:pt x="36" y="271"/>
                    </a:cubicBezTo>
                    <a:cubicBezTo>
                      <a:pt x="37" y="271"/>
                      <a:pt x="38" y="270"/>
                      <a:pt x="38" y="269"/>
                    </a:cubicBezTo>
                    <a:cubicBezTo>
                      <a:pt x="40" y="266"/>
                      <a:pt x="40" y="266"/>
                      <a:pt x="40" y="262"/>
                    </a:cubicBezTo>
                    <a:cubicBezTo>
                      <a:pt x="40" y="262"/>
                      <a:pt x="40" y="261"/>
                      <a:pt x="40" y="261"/>
                    </a:cubicBezTo>
                    <a:cubicBezTo>
                      <a:pt x="40" y="260"/>
                      <a:pt x="40" y="259"/>
                      <a:pt x="41" y="258"/>
                    </a:cubicBezTo>
                    <a:cubicBezTo>
                      <a:pt x="41" y="258"/>
                      <a:pt x="41" y="258"/>
                      <a:pt x="41" y="258"/>
                    </a:cubicBezTo>
                    <a:cubicBezTo>
                      <a:pt x="41" y="259"/>
                      <a:pt x="42" y="259"/>
                      <a:pt x="43" y="259"/>
                    </a:cubicBezTo>
                    <a:cubicBezTo>
                      <a:pt x="38" y="276"/>
                      <a:pt x="34" y="294"/>
                      <a:pt x="26" y="308"/>
                    </a:cubicBezTo>
                    <a:cubicBezTo>
                      <a:pt x="25" y="310"/>
                      <a:pt x="25" y="312"/>
                      <a:pt x="26" y="312"/>
                    </a:cubicBezTo>
                    <a:cubicBezTo>
                      <a:pt x="23" y="313"/>
                      <a:pt x="20" y="314"/>
                      <a:pt x="17" y="313"/>
                    </a:cubicBezTo>
                    <a:close/>
                    <a:moveTo>
                      <a:pt x="33" y="310"/>
                    </a:moveTo>
                    <a:cubicBezTo>
                      <a:pt x="42" y="294"/>
                      <a:pt x="45" y="273"/>
                      <a:pt x="51" y="255"/>
                    </a:cubicBezTo>
                    <a:cubicBezTo>
                      <a:pt x="59" y="229"/>
                      <a:pt x="68" y="204"/>
                      <a:pt x="75" y="178"/>
                    </a:cubicBezTo>
                    <a:cubicBezTo>
                      <a:pt x="81" y="161"/>
                      <a:pt x="86" y="143"/>
                      <a:pt x="90" y="126"/>
                    </a:cubicBezTo>
                    <a:cubicBezTo>
                      <a:pt x="95" y="117"/>
                      <a:pt x="100" y="109"/>
                      <a:pt x="107" y="101"/>
                    </a:cubicBezTo>
                    <a:cubicBezTo>
                      <a:pt x="109" y="98"/>
                      <a:pt x="104" y="93"/>
                      <a:pt x="101" y="96"/>
                    </a:cubicBezTo>
                    <a:cubicBezTo>
                      <a:pt x="100" y="99"/>
                      <a:pt x="98" y="101"/>
                      <a:pt x="96" y="103"/>
                    </a:cubicBezTo>
                    <a:cubicBezTo>
                      <a:pt x="97" y="103"/>
                      <a:pt x="97" y="102"/>
                      <a:pt x="97" y="102"/>
                    </a:cubicBezTo>
                    <a:cubicBezTo>
                      <a:pt x="98" y="97"/>
                      <a:pt x="99" y="92"/>
                      <a:pt x="100" y="87"/>
                    </a:cubicBezTo>
                    <a:cubicBezTo>
                      <a:pt x="102" y="84"/>
                      <a:pt x="104" y="80"/>
                      <a:pt x="107" y="77"/>
                    </a:cubicBezTo>
                    <a:cubicBezTo>
                      <a:pt x="109" y="74"/>
                      <a:pt x="106" y="70"/>
                      <a:pt x="103" y="71"/>
                    </a:cubicBezTo>
                    <a:cubicBezTo>
                      <a:pt x="106" y="60"/>
                      <a:pt x="110" y="48"/>
                      <a:pt x="115" y="38"/>
                    </a:cubicBezTo>
                    <a:cubicBezTo>
                      <a:pt x="117" y="36"/>
                      <a:pt x="115" y="34"/>
                      <a:pt x="113" y="33"/>
                    </a:cubicBezTo>
                    <a:cubicBezTo>
                      <a:pt x="115" y="28"/>
                      <a:pt x="117" y="22"/>
                      <a:pt x="119" y="17"/>
                    </a:cubicBezTo>
                    <a:cubicBezTo>
                      <a:pt x="120" y="16"/>
                      <a:pt x="120" y="16"/>
                      <a:pt x="120" y="15"/>
                    </a:cubicBezTo>
                    <a:cubicBezTo>
                      <a:pt x="120" y="14"/>
                      <a:pt x="121" y="13"/>
                      <a:pt x="121" y="12"/>
                    </a:cubicBezTo>
                    <a:cubicBezTo>
                      <a:pt x="122" y="13"/>
                      <a:pt x="123" y="14"/>
                      <a:pt x="125" y="13"/>
                    </a:cubicBezTo>
                    <a:cubicBezTo>
                      <a:pt x="136" y="9"/>
                      <a:pt x="145" y="11"/>
                      <a:pt x="153" y="17"/>
                    </a:cubicBezTo>
                    <a:cubicBezTo>
                      <a:pt x="162" y="25"/>
                      <a:pt x="168" y="37"/>
                      <a:pt x="172" y="50"/>
                    </a:cubicBezTo>
                    <a:cubicBezTo>
                      <a:pt x="172" y="50"/>
                      <a:pt x="172" y="51"/>
                      <a:pt x="173" y="52"/>
                    </a:cubicBezTo>
                    <a:cubicBezTo>
                      <a:pt x="173" y="52"/>
                      <a:pt x="173" y="53"/>
                      <a:pt x="173" y="54"/>
                    </a:cubicBezTo>
                    <a:cubicBezTo>
                      <a:pt x="174" y="55"/>
                      <a:pt x="174" y="57"/>
                      <a:pt x="175" y="58"/>
                    </a:cubicBezTo>
                    <a:cubicBezTo>
                      <a:pt x="174" y="59"/>
                      <a:pt x="174" y="60"/>
                      <a:pt x="174" y="61"/>
                    </a:cubicBezTo>
                    <a:cubicBezTo>
                      <a:pt x="173" y="61"/>
                      <a:pt x="173" y="61"/>
                      <a:pt x="173" y="62"/>
                    </a:cubicBezTo>
                    <a:cubicBezTo>
                      <a:pt x="171" y="64"/>
                      <a:pt x="172" y="66"/>
                      <a:pt x="174" y="67"/>
                    </a:cubicBezTo>
                    <a:cubicBezTo>
                      <a:pt x="177" y="86"/>
                      <a:pt x="176" y="106"/>
                      <a:pt x="172" y="125"/>
                    </a:cubicBezTo>
                    <a:cubicBezTo>
                      <a:pt x="172" y="122"/>
                      <a:pt x="172" y="120"/>
                      <a:pt x="172" y="117"/>
                    </a:cubicBezTo>
                    <a:cubicBezTo>
                      <a:pt x="171" y="114"/>
                      <a:pt x="169" y="113"/>
                      <a:pt x="167" y="114"/>
                    </a:cubicBezTo>
                    <a:cubicBezTo>
                      <a:pt x="168" y="103"/>
                      <a:pt x="169" y="93"/>
                      <a:pt x="169" y="82"/>
                    </a:cubicBezTo>
                    <a:cubicBezTo>
                      <a:pt x="169" y="61"/>
                      <a:pt x="171" y="38"/>
                      <a:pt x="154" y="22"/>
                    </a:cubicBezTo>
                    <a:cubicBezTo>
                      <a:pt x="144" y="14"/>
                      <a:pt x="129" y="9"/>
                      <a:pt x="120" y="20"/>
                    </a:cubicBezTo>
                    <a:cubicBezTo>
                      <a:pt x="117" y="23"/>
                      <a:pt x="122" y="28"/>
                      <a:pt x="125" y="25"/>
                    </a:cubicBezTo>
                    <a:cubicBezTo>
                      <a:pt x="129" y="20"/>
                      <a:pt x="133" y="20"/>
                      <a:pt x="138" y="21"/>
                    </a:cubicBezTo>
                    <a:cubicBezTo>
                      <a:pt x="135" y="22"/>
                      <a:pt x="134" y="25"/>
                      <a:pt x="136" y="27"/>
                    </a:cubicBezTo>
                    <a:cubicBezTo>
                      <a:pt x="177" y="63"/>
                      <a:pt x="151" y="129"/>
                      <a:pt x="138" y="172"/>
                    </a:cubicBezTo>
                    <a:cubicBezTo>
                      <a:pt x="131" y="198"/>
                      <a:pt x="121" y="224"/>
                      <a:pt x="108" y="248"/>
                    </a:cubicBezTo>
                    <a:cubicBezTo>
                      <a:pt x="98" y="259"/>
                      <a:pt x="59" y="298"/>
                      <a:pt x="33" y="310"/>
                    </a:cubicBezTo>
                    <a:close/>
                    <a:moveTo>
                      <a:pt x="162" y="57"/>
                    </a:moveTo>
                    <a:cubicBezTo>
                      <a:pt x="159" y="44"/>
                      <a:pt x="152" y="32"/>
                      <a:pt x="142" y="23"/>
                    </a:cubicBezTo>
                    <a:cubicBezTo>
                      <a:pt x="148" y="26"/>
                      <a:pt x="153" y="32"/>
                      <a:pt x="156" y="36"/>
                    </a:cubicBezTo>
                    <a:cubicBezTo>
                      <a:pt x="160" y="42"/>
                      <a:pt x="162" y="49"/>
                      <a:pt x="162" y="57"/>
                    </a:cubicBezTo>
                    <a:close/>
                    <a:moveTo>
                      <a:pt x="66" y="298"/>
                    </a:moveTo>
                    <a:cubicBezTo>
                      <a:pt x="73" y="292"/>
                      <a:pt x="80" y="285"/>
                      <a:pt x="87" y="279"/>
                    </a:cubicBezTo>
                    <a:cubicBezTo>
                      <a:pt x="83" y="284"/>
                      <a:pt x="79" y="289"/>
                      <a:pt x="74" y="293"/>
                    </a:cubicBezTo>
                    <a:cubicBezTo>
                      <a:pt x="72" y="295"/>
                      <a:pt x="69" y="296"/>
                      <a:pt x="66" y="298"/>
                    </a:cubicBezTo>
                    <a:close/>
                    <a:moveTo>
                      <a:pt x="38" y="328"/>
                    </a:moveTo>
                    <a:cubicBezTo>
                      <a:pt x="38" y="328"/>
                      <a:pt x="38" y="328"/>
                      <a:pt x="38" y="328"/>
                    </a:cubicBezTo>
                    <a:cubicBezTo>
                      <a:pt x="52" y="321"/>
                      <a:pt x="65" y="312"/>
                      <a:pt x="76" y="302"/>
                    </a:cubicBezTo>
                    <a:cubicBezTo>
                      <a:pt x="77" y="302"/>
                      <a:pt x="78" y="302"/>
                      <a:pt x="79" y="301"/>
                    </a:cubicBezTo>
                    <a:cubicBezTo>
                      <a:pt x="81" y="299"/>
                      <a:pt x="82" y="297"/>
                      <a:pt x="83" y="296"/>
                    </a:cubicBezTo>
                    <a:cubicBezTo>
                      <a:pt x="90" y="291"/>
                      <a:pt x="95" y="286"/>
                      <a:pt x="101" y="280"/>
                    </a:cubicBezTo>
                    <a:cubicBezTo>
                      <a:pt x="96" y="286"/>
                      <a:pt x="91" y="292"/>
                      <a:pt x="87" y="298"/>
                    </a:cubicBezTo>
                    <a:cubicBezTo>
                      <a:pt x="85" y="301"/>
                      <a:pt x="82" y="306"/>
                      <a:pt x="78" y="311"/>
                    </a:cubicBezTo>
                    <a:cubicBezTo>
                      <a:pt x="67" y="319"/>
                      <a:pt x="54" y="325"/>
                      <a:pt x="38" y="328"/>
                    </a:cubicBezTo>
                    <a:close/>
                    <a:moveTo>
                      <a:pt x="69" y="332"/>
                    </a:moveTo>
                    <a:cubicBezTo>
                      <a:pt x="72" y="329"/>
                      <a:pt x="74" y="327"/>
                      <a:pt x="76" y="325"/>
                    </a:cubicBezTo>
                    <a:cubicBezTo>
                      <a:pt x="78" y="322"/>
                      <a:pt x="80" y="319"/>
                      <a:pt x="82" y="316"/>
                    </a:cubicBezTo>
                    <a:cubicBezTo>
                      <a:pt x="88" y="312"/>
                      <a:pt x="94" y="307"/>
                      <a:pt x="99" y="301"/>
                    </a:cubicBezTo>
                    <a:cubicBezTo>
                      <a:pt x="91" y="313"/>
                      <a:pt x="81" y="324"/>
                      <a:pt x="69" y="332"/>
                    </a:cubicBezTo>
                    <a:close/>
                  </a:path>
                </a:pathLst>
              </a:custGeom>
              <a:solidFill>
                <a:srgbClr val="F2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8" name="Freeform 84"/>
              <p:cNvSpPr>
                <a:spLocks noEditPoints="1"/>
              </p:cNvSpPr>
              <p:nvPr/>
            </p:nvSpPr>
            <p:spPr bwMode="auto">
              <a:xfrm>
                <a:off x="6261701" y="4565051"/>
                <a:ext cx="719137" cy="1184275"/>
              </a:xfrm>
              <a:custGeom>
                <a:avLst/>
                <a:gdLst>
                  <a:gd name="T0" fmla="*/ 71 w 221"/>
                  <a:gd name="T1" fmla="*/ 354 h 363"/>
                  <a:gd name="T2" fmla="*/ 78 w 221"/>
                  <a:gd name="T3" fmla="*/ 349 h 363"/>
                  <a:gd name="T4" fmla="*/ 94 w 221"/>
                  <a:gd name="T5" fmla="*/ 340 h 363"/>
                  <a:gd name="T6" fmla="*/ 74 w 221"/>
                  <a:gd name="T7" fmla="*/ 336 h 363"/>
                  <a:gd name="T8" fmla="*/ 61 w 221"/>
                  <a:gd name="T9" fmla="*/ 336 h 363"/>
                  <a:gd name="T10" fmla="*/ 43 w 221"/>
                  <a:gd name="T11" fmla="*/ 328 h 363"/>
                  <a:gd name="T12" fmla="*/ 28 w 221"/>
                  <a:gd name="T13" fmla="*/ 305 h 363"/>
                  <a:gd name="T14" fmla="*/ 34 w 221"/>
                  <a:gd name="T15" fmla="*/ 274 h 363"/>
                  <a:gd name="T16" fmla="*/ 58 w 221"/>
                  <a:gd name="T17" fmla="*/ 225 h 363"/>
                  <a:gd name="T18" fmla="*/ 86 w 221"/>
                  <a:gd name="T19" fmla="*/ 175 h 363"/>
                  <a:gd name="T20" fmla="*/ 88 w 221"/>
                  <a:gd name="T21" fmla="*/ 190 h 363"/>
                  <a:gd name="T22" fmla="*/ 129 w 221"/>
                  <a:gd name="T23" fmla="*/ 185 h 363"/>
                  <a:gd name="T24" fmla="*/ 125 w 221"/>
                  <a:gd name="T25" fmla="*/ 193 h 363"/>
                  <a:gd name="T26" fmla="*/ 116 w 221"/>
                  <a:gd name="T27" fmla="*/ 229 h 363"/>
                  <a:gd name="T28" fmla="*/ 150 w 221"/>
                  <a:gd name="T29" fmla="*/ 172 h 363"/>
                  <a:gd name="T30" fmla="*/ 161 w 221"/>
                  <a:gd name="T31" fmla="*/ 127 h 363"/>
                  <a:gd name="T32" fmla="*/ 149 w 221"/>
                  <a:gd name="T33" fmla="*/ 141 h 363"/>
                  <a:gd name="T34" fmla="*/ 128 w 221"/>
                  <a:gd name="T35" fmla="*/ 175 h 363"/>
                  <a:gd name="T36" fmla="*/ 109 w 221"/>
                  <a:gd name="T37" fmla="*/ 131 h 363"/>
                  <a:gd name="T38" fmla="*/ 143 w 221"/>
                  <a:gd name="T39" fmla="*/ 24 h 363"/>
                  <a:gd name="T40" fmla="*/ 195 w 221"/>
                  <a:gd name="T41" fmla="*/ 32 h 363"/>
                  <a:gd name="T42" fmla="*/ 191 w 221"/>
                  <a:gd name="T43" fmla="*/ 55 h 363"/>
                  <a:gd name="T44" fmla="*/ 193 w 221"/>
                  <a:gd name="T45" fmla="*/ 62 h 363"/>
                  <a:gd name="T46" fmla="*/ 214 w 221"/>
                  <a:gd name="T47" fmla="*/ 36 h 363"/>
                  <a:gd name="T48" fmla="*/ 215 w 221"/>
                  <a:gd name="T49" fmla="*/ 27 h 363"/>
                  <a:gd name="T50" fmla="*/ 213 w 221"/>
                  <a:gd name="T51" fmla="*/ 18 h 363"/>
                  <a:gd name="T52" fmla="*/ 194 w 221"/>
                  <a:gd name="T53" fmla="*/ 19 h 363"/>
                  <a:gd name="T54" fmla="*/ 142 w 221"/>
                  <a:gd name="T55" fmla="*/ 9 h 363"/>
                  <a:gd name="T56" fmla="*/ 123 w 221"/>
                  <a:gd name="T57" fmla="*/ 3 h 363"/>
                  <a:gd name="T58" fmla="*/ 113 w 221"/>
                  <a:gd name="T59" fmla="*/ 15 h 363"/>
                  <a:gd name="T60" fmla="*/ 109 w 221"/>
                  <a:gd name="T61" fmla="*/ 32 h 363"/>
                  <a:gd name="T62" fmla="*/ 76 w 221"/>
                  <a:gd name="T63" fmla="*/ 116 h 363"/>
                  <a:gd name="T64" fmla="*/ 42 w 221"/>
                  <a:gd name="T65" fmla="*/ 221 h 363"/>
                  <a:gd name="T66" fmla="*/ 22 w 221"/>
                  <a:gd name="T67" fmla="*/ 272 h 363"/>
                  <a:gd name="T68" fmla="*/ 17 w 221"/>
                  <a:gd name="T69" fmla="*/ 283 h 363"/>
                  <a:gd name="T70" fmla="*/ 10 w 221"/>
                  <a:gd name="T71" fmla="*/ 299 h 363"/>
                  <a:gd name="T72" fmla="*/ 5 w 221"/>
                  <a:gd name="T73" fmla="*/ 314 h 363"/>
                  <a:gd name="T74" fmla="*/ 15 w 221"/>
                  <a:gd name="T75" fmla="*/ 318 h 363"/>
                  <a:gd name="T76" fmla="*/ 15 w 221"/>
                  <a:gd name="T77" fmla="*/ 321 h 363"/>
                  <a:gd name="T78" fmla="*/ 11 w 221"/>
                  <a:gd name="T79" fmla="*/ 328 h 363"/>
                  <a:gd name="T80" fmla="*/ 84 w 221"/>
                  <a:gd name="T81" fmla="*/ 355 h 363"/>
                  <a:gd name="T82" fmla="*/ 93 w 221"/>
                  <a:gd name="T83" fmla="*/ 178 h 363"/>
                  <a:gd name="T84" fmla="*/ 112 w 221"/>
                  <a:gd name="T85" fmla="*/ 54 h 363"/>
                  <a:gd name="T86" fmla="*/ 128 w 221"/>
                  <a:gd name="T87" fmla="*/ 20 h 363"/>
                  <a:gd name="T88" fmla="*/ 138 w 221"/>
                  <a:gd name="T89" fmla="*/ 23 h 363"/>
                  <a:gd name="T90" fmla="*/ 132 w 221"/>
                  <a:gd name="T91" fmla="*/ 31 h 363"/>
                  <a:gd name="T92" fmla="*/ 89 w 221"/>
                  <a:gd name="T93" fmla="*/ 136 h 363"/>
                  <a:gd name="T94" fmla="*/ 116 w 221"/>
                  <a:gd name="T95" fmla="*/ 78 h 363"/>
                  <a:gd name="T96" fmla="*/ 84 w 221"/>
                  <a:gd name="T97" fmla="*/ 167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21" h="363">
                    <a:moveTo>
                      <a:pt x="84" y="355"/>
                    </a:moveTo>
                    <a:cubicBezTo>
                      <a:pt x="80" y="355"/>
                      <a:pt x="77" y="354"/>
                      <a:pt x="73" y="353"/>
                    </a:cubicBezTo>
                    <a:cubicBezTo>
                      <a:pt x="72" y="353"/>
                      <a:pt x="72" y="353"/>
                      <a:pt x="71" y="354"/>
                    </a:cubicBezTo>
                    <a:cubicBezTo>
                      <a:pt x="69" y="354"/>
                      <a:pt x="67" y="353"/>
                      <a:pt x="66" y="353"/>
                    </a:cubicBezTo>
                    <a:cubicBezTo>
                      <a:pt x="66" y="352"/>
                      <a:pt x="66" y="351"/>
                      <a:pt x="65" y="350"/>
                    </a:cubicBezTo>
                    <a:cubicBezTo>
                      <a:pt x="69" y="350"/>
                      <a:pt x="74" y="350"/>
                      <a:pt x="78" y="349"/>
                    </a:cubicBezTo>
                    <a:cubicBezTo>
                      <a:pt x="79" y="349"/>
                      <a:pt x="79" y="349"/>
                      <a:pt x="80" y="349"/>
                    </a:cubicBezTo>
                    <a:cubicBezTo>
                      <a:pt x="85" y="349"/>
                      <a:pt x="91" y="349"/>
                      <a:pt x="96" y="347"/>
                    </a:cubicBezTo>
                    <a:cubicBezTo>
                      <a:pt x="100" y="345"/>
                      <a:pt x="98" y="338"/>
                      <a:pt x="94" y="340"/>
                    </a:cubicBezTo>
                    <a:cubicBezTo>
                      <a:pt x="90" y="342"/>
                      <a:pt x="86" y="342"/>
                      <a:pt x="81" y="342"/>
                    </a:cubicBezTo>
                    <a:cubicBezTo>
                      <a:pt x="82" y="340"/>
                      <a:pt x="81" y="337"/>
                      <a:pt x="79" y="337"/>
                    </a:cubicBezTo>
                    <a:cubicBezTo>
                      <a:pt x="77" y="336"/>
                      <a:pt x="76" y="336"/>
                      <a:pt x="74" y="336"/>
                    </a:cubicBezTo>
                    <a:cubicBezTo>
                      <a:pt x="73" y="336"/>
                      <a:pt x="73" y="336"/>
                      <a:pt x="72" y="337"/>
                    </a:cubicBezTo>
                    <a:cubicBezTo>
                      <a:pt x="68" y="336"/>
                      <a:pt x="64" y="336"/>
                      <a:pt x="61" y="336"/>
                    </a:cubicBezTo>
                    <a:cubicBezTo>
                      <a:pt x="61" y="336"/>
                      <a:pt x="61" y="336"/>
                      <a:pt x="61" y="336"/>
                    </a:cubicBezTo>
                    <a:cubicBezTo>
                      <a:pt x="57" y="332"/>
                      <a:pt x="54" y="330"/>
                      <a:pt x="49" y="327"/>
                    </a:cubicBezTo>
                    <a:cubicBezTo>
                      <a:pt x="47" y="326"/>
                      <a:pt x="45" y="327"/>
                      <a:pt x="44" y="329"/>
                    </a:cubicBezTo>
                    <a:cubicBezTo>
                      <a:pt x="44" y="329"/>
                      <a:pt x="43" y="329"/>
                      <a:pt x="43" y="328"/>
                    </a:cubicBezTo>
                    <a:cubicBezTo>
                      <a:pt x="41" y="328"/>
                      <a:pt x="40" y="329"/>
                      <a:pt x="39" y="330"/>
                    </a:cubicBezTo>
                    <a:cubicBezTo>
                      <a:pt x="34" y="328"/>
                      <a:pt x="28" y="326"/>
                      <a:pt x="23" y="324"/>
                    </a:cubicBezTo>
                    <a:cubicBezTo>
                      <a:pt x="26" y="317"/>
                      <a:pt x="27" y="309"/>
                      <a:pt x="28" y="305"/>
                    </a:cubicBezTo>
                    <a:cubicBezTo>
                      <a:pt x="30" y="298"/>
                      <a:pt x="31" y="289"/>
                      <a:pt x="33" y="281"/>
                    </a:cubicBezTo>
                    <a:cubicBezTo>
                      <a:pt x="33" y="280"/>
                      <a:pt x="34" y="279"/>
                      <a:pt x="34" y="278"/>
                    </a:cubicBezTo>
                    <a:cubicBezTo>
                      <a:pt x="35" y="276"/>
                      <a:pt x="34" y="275"/>
                      <a:pt x="34" y="274"/>
                    </a:cubicBezTo>
                    <a:cubicBezTo>
                      <a:pt x="34" y="273"/>
                      <a:pt x="34" y="271"/>
                      <a:pt x="35" y="270"/>
                    </a:cubicBezTo>
                    <a:cubicBezTo>
                      <a:pt x="37" y="268"/>
                      <a:pt x="39" y="265"/>
                      <a:pt x="40" y="262"/>
                    </a:cubicBezTo>
                    <a:cubicBezTo>
                      <a:pt x="49" y="253"/>
                      <a:pt x="54" y="236"/>
                      <a:pt x="58" y="225"/>
                    </a:cubicBezTo>
                    <a:cubicBezTo>
                      <a:pt x="58" y="225"/>
                      <a:pt x="58" y="225"/>
                      <a:pt x="58" y="225"/>
                    </a:cubicBezTo>
                    <a:cubicBezTo>
                      <a:pt x="66" y="208"/>
                      <a:pt x="73" y="191"/>
                      <a:pt x="81" y="174"/>
                    </a:cubicBezTo>
                    <a:cubicBezTo>
                      <a:pt x="83" y="174"/>
                      <a:pt x="84" y="175"/>
                      <a:pt x="86" y="175"/>
                    </a:cubicBezTo>
                    <a:cubicBezTo>
                      <a:pt x="80" y="194"/>
                      <a:pt x="70" y="213"/>
                      <a:pt x="65" y="233"/>
                    </a:cubicBezTo>
                    <a:cubicBezTo>
                      <a:pt x="64" y="237"/>
                      <a:pt x="71" y="239"/>
                      <a:pt x="72" y="234"/>
                    </a:cubicBezTo>
                    <a:cubicBezTo>
                      <a:pt x="76" y="219"/>
                      <a:pt x="83" y="205"/>
                      <a:pt x="88" y="190"/>
                    </a:cubicBezTo>
                    <a:cubicBezTo>
                      <a:pt x="89" y="190"/>
                      <a:pt x="89" y="190"/>
                      <a:pt x="89" y="190"/>
                    </a:cubicBezTo>
                    <a:cubicBezTo>
                      <a:pt x="101" y="189"/>
                      <a:pt x="112" y="187"/>
                      <a:pt x="122" y="184"/>
                    </a:cubicBezTo>
                    <a:cubicBezTo>
                      <a:pt x="125" y="184"/>
                      <a:pt x="127" y="184"/>
                      <a:pt x="129" y="185"/>
                    </a:cubicBezTo>
                    <a:cubicBezTo>
                      <a:pt x="129" y="185"/>
                      <a:pt x="128" y="186"/>
                      <a:pt x="128" y="187"/>
                    </a:cubicBezTo>
                    <a:cubicBezTo>
                      <a:pt x="128" y="188"/>
                      <a:pt x="127" y="188"/>
                      <a:pt x="127" y="188"/>
                    </a:cubicBezTo>
                    <a:cubicBezTo>
                      <a:pt x="127" y="190"/>
                      <a:pt x="126" y="191"/>
                      <a:pt x="125" y="193"/>
                    </a:cubicBezTo>
                    <a:cubicBezTo>
                      <a:pt x="125" y="194"/>
                      <a:pt x="125" y="194"/>
                      <a:pt x="125" y="195"/>
                    </a:cubicBezTo>
                    <a:cubicBezTo>
                      <a:pt x="120" y="205"/>
                      <a:pt x="115" y="215"/>
                      <a:pt x="110" y="225"/>
                    </a:cubicBezTo>
                    <a:cubicBezTo>
                      <a:pt x="107" y="229"/>
                      <a:pt x="114" y="233"/>
                      <a:pt x="116" y="229"/>
                    </a:cubicBezTo>
                    <a:cubicBezTo>
                      <a:pt x="121" y="219"/>
                      <a:pt x="126" y="209"/>
                      <a:pt x="131" y="200"/>
                    </a:cubicBezTo>
                    <a:cubicBezTo>
                      <a:pt x="132" y="201"/>
                      <a:pt x="134" y="202"/>
                      <a:pt x="136" y="200"/>
                    </a:cubicBezTo>
                    <a:cubicBezTo>
                      <a:pt x="143" y="192"/>
                      <a:pt x="147" y="182"/>
                      <a:pt x="150" y="172"/>
                    </a:cubicBezTo>
                    <a:cubicBezTo>
                      <a:pt x="152" y="168"/>
                      <a:pt x="153" y="165"/>
                      <a:pt x="155" y="161"/>
                    </a:cubicBezTo>
                    <a:cubicBezTo>
                      <a:pt x="155" y="160"/>
                      <a:pt x="155" y="158"/>
                      <a:pt x="154" y="157"/>
                    </a:cubicBezTo>
                    <a:cubicBezTo>
                      <a:pt x="157" y="147"/>
                      <a:pt x="158" y="137"/>
                      <a:pt x="161" y="127"/>
                    </a:cubicBezTo>
                    <a:cubicBezTo>
                      <a:pt x="162" y="122"/>
                      <a:pt x="155" y="121"/>
                      <a:pt x="154" y="125"/>
                    </a:cubicBezTo>
                    <a:cubicBezTo>
                      <a:pt x="153" y="130"/>
                      <a:pt x="152" y="134"/>
                      <a:pt x="151" y="139"/>
                    </a:cubicBezTo>
                    <a:cubicBezTo>
                      <a:pt x="150" y="139"/>
                      <a:pt x="149" y="140"/>
                      <a:pt x="149" y="141"/>
                    </a:cubicBezTo>
                    <a:cubicBezTo>
                      <a:pt x="144" y="154"/>
                      <a:pt x="139" y="165"/>
                      <a:pt x="133" y="177"/>
                    </a:cubicBezTo>
                    <a:cubicBezTo>
                      <a:pt x="133" y="177"/>
                      <a:pt x="133" y="177"/>
                      <a:pt x="133" y="177"/>
                    </a:cubicBezTo>
                    <a:cubicBezTo>
                      <a:pt x="132" y="175"/>
                      <a:pt x="131" y="174"/>
                      <a:pt x="128" y="175"/>
                    </a:cubicBezTo>
                    <a:cubicBezTo>
                      <a:pt x="126" y="175"/>
                      <a:pt x="124" y="176"/>
                      <a:pt x="122" y="177"/>
                    </a:cubicBezTo>
                    <a:cubicBezTo>
                      <a:pt x="113" y="176"/>
                      <a:pt x="104" y="174"/>
                      <a:pt x="95" y="171"/>
                    </a:cubicBezTo>
                    <a:cubicBezTo>
                      <a:pt x="100" y="158"/>
                      <a:pt x="105" y="144"/>
                      <a:pt x="109" y="131"/>
                    </a:cubicBezTo>
                    <a:cubicBezTo>
                      <a:pt x="114" y="114"/>
                      <a:pt x="120" y="97"/>
                      <a:pt x="124" y="80"/>
                    </a:cubicBezTo>
                    <a:cubicBezTo>
                      <a:pt x="128" y="62"/>
                      <a:pt x="130" y="43"/>
                      <a:pt x="142" y="29"/>
                    </a:cubicBezTo>
                    <a:cubicBezTo>
                      <a:pt x="144" y="27"/>
                      <a:pt x="143" y="26"/>
                      <a:pt x="143" y="24"/>
                    </a:cubicBezTo>
                    <a:cubicBezTo>
                      <a:pt x="146" y="25"/>
                      <a:pt x="150" y="26"/>
                      <a:pt x="154" y="27"/>
                    </a:cubicBezTo>
                    <a:cubicBezTo>
                      <a:pt x="165" y="30"/>
                      <a:pt x="177" y="30"/>
                      <a:pt x="189" y="31"/>
                    </a:cubicBezTo>
                    <a:cubicBezTo>
                      <a:pt x="189" y="34"/>
                      <a:pt x="193" y="35"/>
                      <a:pt x="195" y="32"/>
                    </a:cubicBezTo>
                    <a:cubicBezTo>
                      <a:pt x="196" y="33"/>
                      <a:pt x="197" y="33"/>
                      <a:pt x="198" y="33"/>
                    </a:cubicBezTo>
                    <a:cubicBezTo>
                      <a:pt x="196" y="39"/>
                      <a:pt x="195" y="44"/>
                      <a:pt x="193" y="50"/>
                    </a:cubicBezTo>
                    <a:cubicBezTo>
                      <a:pt x="192" y="52"/>
                      <a:pt x="192" y="53"/>
                      <a:pt x="191" y="55"/>
                    </a:cubicBezTo>
                    <a:cubicBezTo>
                      <a:pt x="191" y="56"/>
                      <a:pt x="191" y="57"/>
                      <a:pt x="191" y="58"/>
                    </a:cubicBezTo>
                    <a:cubicBezTo>
                      <a:pt x="191" y="58"/>
                      <a:pt x="191" y="58"/>
                      <a:pt x="191" y="59"/>
                    </a:cubicBezTo>
                    <a:cubicBezTo>
                      <a:pt x="190" y="61"/>
                      <a:pt x="192" y="62"/>
                      <a:pt x="193" y="62"/>
                    </a:cubicBezTo>
                    <a:cubicBezTo>
                      <a:pt x="192" y="67"/>
                      <a:pt x="191" y="72"/>
                      <a:pt x="191" y="76"/>
                    </a:cubicBezTo>
                    <a:cubicBezTo>
                      <a:pt x="191" y="81"/>
                      <a:pt x="198" y="81"/>
                      <a:pt x="198" y="76"/>
                    </a:cubicBezTo>
                    <a:cubicBezTo>
                      <a:pt x="198" y="62"/>
                      <a:pt x="206" y="48"/>
                      <a:pt x="214" y="36"/>
                    </a:cubicBezTo>
                    <a:cubicBezTo>
                      <a:pt x="215" y="36"/>
                      <a:pt x="217" y="35"/>
                      <a:pt x="217" y="33"/>
                    </a:cubicBezTo>
                    <a:cubicBezTo>
                      <a:pt x="217" y="33"/>
                      <a:pt x="217" y="32"/>
                      <a:pt x="217" y="32"/>
                    </a:cubicBezTo>
                    <a:cubicBezTo>
                      <a:pt x="218" y="30"/>
                      <a:pt x="217" y="28"/>
                      <a:pt x="215" y="27"/>
                    </a:cubicBezTo>
                    <a:cubicBezTo>
                      <a:pt x="214" y="27"/>
                      <a:pt x="214" y="27"/>
                      <a:pt x="214" y="27"/>
                    </a:cubicBezTo>
                    <a:cubicBezTo>
                      <a:pt x="215" y="26"/>
                      <a:pt x="216" y="25"/>
                      <a:pt x="217" y="25"/>
                    </a:cubicBezTo>
                    <a:cubicBezTo>
                      <a:pt x="221" y="22"/>
                      <a:pt x="217" y="16"/>
                      <a:pt x="213" y="18"/>
                    </a:cubicBezTo>
                    <a:cubicBezTo>
                      <a:pt x="210" y="21"/>
                      <a:pt x="207" y="24"/>
                      <a:pt x="204" y="28"/>
                    </a:cubicBezTo>
                    <a:cubicBezTo>
                      <a:pt x="202" y="26"/>
                      <a:pt x="199" y="25"/>
                      <a:pt x="196" y="24"/>
                    </a:cubicBezTo>
                    <a:cubicBezTo>
                      <a:pt x="197" y="22"/>
                      <a:pt x="196" y="20"/>
                      <a:pt x="194" y="19"/>
                    </a:cubicBezTo>
                    <a:cubicBezTo>
                      <a:pt x="188" y="17"/>
                      <a:pt x="183" y="16"/>
                      <a:pt x="177" y="14"/>
                    </a:cubicBezTo>
                    <a:cubicBezTo>
                      <a:pt x="167" y="9"/>
                      <a:pt x="157" y="5"/>
                      <a:pt x="145" y="4"/>
                    </a:cubicBezTo>
                    <a:cubicBezTo>
                      <a:pt x="142" y="4"/>
                      <a:pt x="141" y="7"/>
                      <a:pt x="142" y="9"/>
                    </a:cubicBezTo>
                    <a:cubicBezTo>
                      <a:pt x="137" y="8"/>
                      <a:pt x="132" y="9"/>
                      <a:pt x="127" y="9"/>
                    </a:cubicBezTo>
                    <a:cubicBezTo>
                      <a:pt x="127" y="9"/>
                      <a:pt x="127" y="8"/>
                      <a:pt x="128" y="8"/>
                    </a:cubicBezTo>
                    <a:cubicBezTo>
                      <a:pt x="131" y="5"/>
                      <a:pt x="126" y="0"/>
                      <a:pt x="123" y="3"/>
                    </a:cubicBezTo>
                    <a:cubicBezTo>
                      <a:pt x="120" y="5"/>
                      <a:pt x="119" y="8"/>
                      <a:pt x="118" y="11"/>
                    </a:cubicBezTo>
                    <a:cubicBezTo>
                      <a:pt x="117" y="11"/>
                      <a:pt x="116" y="11"/>
                      <a:pt x="116" y="11"/>
                    </a:cubicBezTo>
                    <a:cubicBezTo>
                      <a:pt x="114" y="12"/>
                      <a:pt x="113" y="14"/>
                      <a:pt x="113" y="15"/>
                    </a:cubicBezTo>
                    <a:cubicBezTo>
                      <a:pt x="113" y="16"/>
                      <a:pt x="112" y="16"/>
                      <a:pt x="111" y="17"/>
                    </a:cubicBezTo>
                    <a:cubicBezTo>
                      <a:pt x="109" y="18"/>
                      <a:pt x="110" y="20"/>
                      <a:pt x="111" y="22"/>
                    </a:cubicBezTo>
                    <a:cubicBezTo>
                      <a:pt x="110" y="25"/>
                      <a:pt x="109" y="28"/>
                      <a:pt x="109" y="32"/>
                    </a:cubicBezTo>
                    <a:cubicBezTo>
                      <a:pt x="107" y="32"/>
                      <a:pt x="107" y="33"/>
                      <a:pt x="106" y="34"/>
                    </a:cubicBezTo>
                    <a:cubicBezTo>
                      <a:pt x="102" y="62"/>
                      <a:pt x="92" y="89"/>
                      <a:pt x="82" y="115"/>
                    </a:cubicBezTo>
                    <a:cubicBezTo>
                      <a:pt x="81" y="114"/>
                      <a:pt x="78" y="114"/>
                      <a:pt x="76" y="116"/>
                    </a:cubicBezTo>
                    <a:cubicBezTo>
                      <a:pt x="70" y="127"/>
                      <a:pt x="68" y="140"/>
                      <a:pt x="65" y="152"/>
                    </a:cubicBezTo>
                    <a:cubicBezTo>
                      <a:pt x="60" y="167"/>
                      <a:pt x="55" y="183"/>
                      <a:pt x="51" y="198"/>
                    </a:cubicBezTo>
                    <a:cubicBezTo>
                      <a:pt x="48" y="206"/>
                      <a:pt x="45" y="214"/>
                      <a:pt x="42" y="221"/>
                    </a:cubicBezTo>
                    <a:cubicBezTo>
                      <a:pt x="40" y="227"/>
                      <a:pt x="38" y="234"/>
                      <a:pt x="36" y="241"/>
                    </a:cubicBezTo>
                    <a:cubicBezTo>
                      <a:pt x="34" y="243"/>
                      <a:pt x="33" y="246"/>
                      <a:pt x="32" y="249"/>
                    </a:cubicBezTo>
                    <a:cubicBezTo>
                      <a:pt x="29" y="257"/>
                      <a:pt x="25" y="264"/>
                      <a:pt x="22" y="272"/>
                    </a:cubicBezTo>
                    <a:cubicBezTo>
                      <a:pt x="22" y="272"/>
                      <a:pt x="22" y="272"/>
                      <a:pt x="22" y="272"/>
                    </a:cubicBezTo>
                    <a:cubicBezTo>
                      <a:pt x="21" y="268"/>
                      <a:pt x="14" y="269"/>
                      <a:pt x="15" y="273"/>
                    </a:cubicBezTo>
                    <a:cubicBezTo>
                      <a:pt x="15" y="277"/>
                      <a:pt x="16" y="280"/>
                      <a:pt x="17" y="283"/>
                    </a:cubicBezTo>
                    <a:cubicBezTo>
                      <a:pt x="16" y="285"/>
                      <a:pt x="15" y="288"/>
                      <a:pt x="13" y="290"/>
                    </a:cubicBezTo>
                    <a:cubicBezTo>
                      <a:pt x="12" y="291"/>
                      <a:pt x="11" y="291"/>
                      <a:pt x="11" y="293"/>
                    </a:cubicBezTo>
                    <a:cubicBezTo>
                      <a:pt x="11" y="295"/>
                      <a:pt x="10" y="297"/>
                      <a:pt x="10" y="299"/>
                    </a:cubicBezTo>
                    <a:cubicBezTo>
                      <a:pt x="9" y="300"/>
                      <a:pt x="10" y="302"/>
                      <a:pt x="11" y="302"/>
                    </a:cubicBezTo>
                    <a:cubicBezTo>
                      <a:pt x="9" y="306"/>
                      <a:pt x="7" y="308"/>
                      <a:pt x="6" y="308"/>
                    </a:cubicBezTo>
                    <a:cubicBezTo>
                      <a:pt x="2" y="307"/>
                      <a:pt x="0" y="314"/>
                      <a:pt x="5" y="314"/>
                    </a:cubicBezTo>
                    <a:cubicBezTo>
                      <a:pt x="6" y="315"/>
                      <a:pt x="7" y="315"/>
                      <a:pt x="9" y="314"/>
                    </a:cubicBezTo>
                    <a:cubicBezTo>
                      <a:pt x="9" y="314"/>
                      <a:pt x="8" y="315"/>
                      <a:pt x="8" y="315"/>
                    </a:cubicBezTo>
                    <a:cubicBezTo>
                      <a:pt x="6" y="319"/>
                      <a:pt x="13" y="322"/>
                      <a:pt x="15" y="318"/>
                    </a:cubicBezTo>
                    <a:cubicBezTo>
                      <a:pt x="17" y="312"/>
                      <a:pt x="20" y="306"/>
                      <a:pt x="23" y="300"/>
                    </a:cubicBezTo>
                    <a:cubicBezTo>
                      <a:pt x="22" y="308"/>
                      <a:pt x="19" y="315"/>
                      <a:pt x="17" y="321"/>
                    </a:cubicBezTo>
                    <a:cubicBezTo>
                      <a:pt x="16" y="321"/>
                      <a:pt x="16" y="321"/>
                      <a:pt x="15" y="321"/>
                    </a:cubicBezTo>
                    <a:cubicBezTo>
                      <a:pt x="12" y="319"/>
                      <a:pt x="7" y="324"/>
                      <a:pt x="11" y="327"/>
                    </a:cubicBezTo>
                    <a:cubicBezTo>
                      <a:pt x="11" y="327"/>
                      <a:pt x="12" y="327"/>
                      <a:pt x="12" y="328"/>
                    </a:cubicBezTo>
                    <a:cubicBezTo>
                      <a:pt x="12" y="328"/>
                      <a:pt x="11" y="328"/>
                      <a:pt x="11" y="328"/>
                    </a:cubicBezTo>
                    <a:cubicBezTo>
                      <a:pt x="8" y="325"/>
                      <a:pt x="3" y="328"/>
                      <a:pt x="5" y="332"/>
                    </a:cubicBezTo>
                    <a:cubicBezTo>
                      <a:pt x="20" y="356"/>
                      <a:pt x="57" y="359"/>
                      <a:pt x="82" y="362"/>
                    </a:cubicBezTo>
                    <a:cubicBezTo>
                      <a:pt x="87" y="363"/>
                      <a:pt x="88" y="356"/>
                      <a:pt x="84" y="355"/>
                    </a:cubicBezTo>
                    <a:close/>
                    <a:moveTo>
                      <a:pt x="105" y="181"/>
                    </a:moveTo>
                    <a:cubicBezTo>
                      <a:pt x="101" y="182"/>
                      <a:pt x="96" y="183"/>
                      <a:pt x="91" y="183"/>
                    </a:cubicBezTo>
                    <a:cubicBezTo>
                      <a:pt x="92" y="181"/>
                      <a:pt x="92" y="179"/>
                      <a:pt x="93" y="178"/>
                    </a:cubicBezTo>
                    <a:cubicBezTo>
                      <a:pt x="97" y="179"/>
                      <a:pt x="101" y="180"/>
                      <a:pt x="105" y="181"/>
                    </a:cubicBezTo>
                    <a:close/>
                    <a:moveTo>
                      <a:pt x="101" y="96"/>
                    </a:moveTo>
                    <a:cubicBezTo>
                      <a:pt x="105" y="82"/>
                      <a:pt x="109" y="68"/>
                      <a:pt x="112" y="54"/>
                    </a:cubicBezTo>
                    <a:cubicBezTo>
                      <a:pt x="115" y="45"/>
                      <a:pt x="117" y="31"/>
                      <a:pt x="121" y="20"/>
                    </a:cubicBezTo>
                    <a:cubicBezTo>
                      <a:pt x="123" y="19"/>
                      <a:pt x="125" y="19"/>
                      <a:pt x="127" y="19"/>
                    </a:cubicBezTo>
                    <a:cubicBezTo>
                      <a:pt x="128" y="19"/>
                      <a:pt x="128" y="20"/>
                      <a:pt x="128" y="20"/>
                    </a:cubicBezTo>
                    <a:cubicBezTo>
                      <a:pt x="127" y="23"/>
                      <a:pt x="129" y="26"/>
                      <a:pt x="132" y="25"/>
                    </a:cubicBezTo>
                    <a:cubicBezTo>
                      <a:pt x="133" y="24"/>
                      <a:pt x="135" y="24"/>
                      <a:pt x="137" y="23"/>
                    </a:cubicBezTo>
                    <a:cubicBezTo>
                      <a:pt x="137" y="23"/>
                      <a:pt x="138" y="23"/>
                      <a:pt x="138" y="23"/>
                    </a:cubicBezTo>
                    <a:cubicBezTo>
                      <a:pt x="138" y="24"/>
                      <a:pt x="137" y="24"/>
                      <a:pt x="137" y="24"/>
                    </a:cubicBezTo>
                    <a:cubicBezTo>
                      <a:pt x="135" y="27"/>
                      <a:pt x="133" y="30"/>
                      <a:pt x="131" y="33"/>
                    </a:cubicBezTo>
                    <a:cubicBezTo>
                      <a:pt x="131" y="32"/>
                      <a:pt x="131" y="31"/>
                      <a:pt x="132" y="31"/>
                    </a:cubicBezTo>
                    <a:cubicBezTo>
                      <a:pt x="133" y="27"/>
                      <a:pt x="127" y="23"/>
                      <a:pt x="125" y="28"/>
                    </a:cubicBezTo>
                    <a:cubicBezTo>
                      <a:pt x="113" y="59"/>
                      <a:pt x="105" y="92"/>
                      <a:pt x="93" y="124"/>
                    </a:cubicBezTo>
                    <a:cubicBezTo>
                      <a:pt x="92" y="128"/>
                      <a:pt x="90" y="132"/>
                      <a:pt x="89" y="136"/>
                    </a:cubicBezTo>
                    <a:cubicBezTo>
                      <a:pt x="93" y="123"/>
                      <a:pt x="97" y="109"/>
                      <a:pt x="101" y="96"/>
                    </a:cubicBezTo>
                    <a:close/>
                    <a:moveTo>
                      <a:pt x="100" y="127"/>
                    </a:moveTo>
                    <a:cubicBezTo>
                      <a:pt x="106" y="111"/>
                      <a:pt x="111" y="95"/>
                      <a:pt x="116" y="78"/>
                    </a:cubicBezTo>
                    <a:cubicBezTo>
                      <a:pt x="113" y="89"/>
                      <a:pt x="111" y="100"/>
                      <a:pt x="108" y="110"/>
                    </a:cubicBezTo>
                    <a:cubicBezTo>
                      <a:pt x="102" y="130"/>
                      <a:pt x="96" y="149"/>
                      <a:pt x="89" y="169"/>
                    </a:cubicBezTo>
                    <a:cubicBezTo>
                      <a:pt x="87" y="168"/>
                      <a:pt x="85" y="168"/>
                      <a:pt x="84" y="167"/>
                    </a:cubicBezTo>
                    <a:cubicBezTo>
                      <a:pt x="89" y="154"/>
                      <a:pt x="94" y="141"/>
                      <a:pt x="100" y="127"/>
                    </a:cubicBezTo>
                    <a:close/>
                  </a:path>
                </a:pathLst>
              </a:custGeom>
              <a:solidFill>
                <a:srgbClr val="FD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9" name="Freeform 85"/>
              <p:cNvSpPr>
                <a:spLocks noEditPoints="1"/>
              </p:cNvSpPr>
              <p:nvPr/>
            </p:nvSpPr>
            <p:spPr bwMode="auto">
              <a:xfrm>
                <a:off x="6612539" y="4663476"/>
                <a:ext cx="706437" cy="1290638"/>
              </a:xfrm>
              <a:custGeom>
                <a:avLst/>
                <a:gdLst>
                  <a:gd name="T0" fmla="*/ 128 w 217"/>
                  <a:gd name="T1" fmla="*/ 385 h 396"/>
                  <a:gd name="T2" fmla="*/ 136 w 217"/>
                  <a:gd name="T3" fmla="*/ 376 h 396"/>
                  <a:gd name="T4" fmla="*/ 144 w 217"/>
                  <a:gd name="T5" fmla="*/ 361 h 396"/>
                  <a:gd name="T6" fmla="*/ 166 w 217"/>
                  <a:gd name="T7" fmla="*/ 265 h 396"/>
                  <a:gd name="T8" fmla="*/ 206 w 217"/>
                  <a:gd name="T9" fmla="*/ 107 h 396"/>
                  <a:gd name="T10" fmla="*/ 203 w 217"/>
                  <a:gd name="T11" fmla="*/ 97 h 396"/>
                  <a:gd name="T12" fmla="*/ 214 w 217"/>
                  <a:gd name="T13" fmla="*/ 43 h 396"/>
                  <a:gd name="T14" fmla="*/ 215 w 217"/>
                  <a:gd name="T15" fmla="*/ 29 h 396"/>
                  <a:gd name="T16" fmla="*/ 207 w 217"/>
                  <a:gd name="T17" fmla="*/ 38 h 396"/>
                  <a:gd name="T18" fmla="*/ 194 w 217"/>
                  <a:gd name="T19" fmla="*/ 52 h 396"/>
                  <a:gd name="T20" fmla="*/ 187 w 217"/>
                  <a:gd name="T21" fmla="*/ 105 h 396"/>
                  <a:gd name="T22" fmla="*/ 192 w 217"/>
                  <a:gd name="T23" fmla="*/ 69 h 396"/>
                  <a:gd name="T24" fmla="*/ 205 w 217"/>
                  <a:gd name="T25" fmla="*/ 11 h 396"/>
                  <a:gd name="T26" fmla="*/ 179 w 217"/>
                  <a:gd name="T27" fmla="*/ 35 h 396"/>
                  <a:gd name="T28" fmla="*/ 153 w 217"/>
                  <a:gd name="T29" fmla="*/ 75 h 396"/>
                  <a:gd name="T30" fmla="*/ 99 w 217"/>
                  <a:gd name="T31" fmla="*/ 152 h 396"/>
                  <a:gd name="T32" fmla="*/ 100 w 217"/>
                  <a:gd name="T33" fmla="*/ 171 h 396"/>
                  <a:gd name="T34" fmla="*/ 79 w 217"/>
                  <a:gd name="T35" fmla="*/ 208 h 396"/>
                  <a:gd name="T36" fmla="*/ 2 w 217"/>
                  <a:gd name="T37" fmla="*/ 319 h 396"/>
                  <a:gd name="T38" fmla="*/ 16 w 217"/>
                  <a:gd name="T39" fmla="*/ 307 h 396"/>
                  <a:gd name="T40" fmla="*/ 25 w 217"/>
                  <a:gd name="T41" fmla="*/ 319 h 396"/>
                  <a:gd name="T42" fmla="*/ 23 w 217"/>
                  <a:gd name="T43" fmla="*/ 324 h 396"/>
                  <a:gd name="T44" fmla="*/ 15 w 217"/>
                  <a:gd name="T45" fmla="*/ 352 h 396"/>
                  <a:gd name="T46" fmla="*/ 22 w 217"/>
                  <a:gd name="T47" fmla="*/ 351 h 396"/>
                  <a:gd name="T48" fmla="*/ 31 w 217"/>
                  <a:gd name="T49" fmla="*/ 336 h 396"/>
                  <a:gd name="T50" fmla="*/ 37 w 217"/>
                  <a:gd name="T51" fmla="*/ 340 h 396"/>
                  <a:gd name="T52" fmla="*/ 31 w 217"/>
                  <a:gd name="T53" fmla="*/ 349 h 396"/>
                  <a:gd name="T54" fmla="*/ 72 w 217"/>
                  <a:gd name="T55" fmla="*/ 276 h 396"/>
                  <a:gd name="T56" fmla="*/ 131 w 217"/>
                  <a:gd name="T57" fmla="*/ 245 h 396"/>
                  <a:gd name="T58" fmla="*/ 137 w 217"/>
                  <a:gd name="T59" fmla="*/ 250 h 396"/>
                  <a:gd name="T60" fmla="*/ 142 w 217"/>
                  <a:gd name="T61" fmla="*/ 263 h 396"/>
                  <a:gd name="T62" fmla="*/ 125 w 217"/>
                  <a:gd name="T63" fmla="*/ 320 h 396"/>
                  <a:gd name="T64" fmla="*/ 125 w 217"/>
                  <a:gd name="T65" fmla="*/ 332 h 396"/>
                  <a:gd name="T66" fmla="*/ 117 w 217"/>
                  <a:gd name="T67" fmla="*/ 355 h 396"/>
                  <a:gd name="T68" fmla="*/ 128 w 217"/>
                  <a:gd name="T69" fmla="*/ 347 h 396"/>
                  <a:gd name="T70" fmla="*/ 118 w 217"/>
                  <a:gd name="T71" fmla="*/ 388 h 396"/>
                  <a:gd name="T72" fmla="*/ 123 w 217"/>
                  <a:gd name="T73" fmla="*/ 394 h 396"/>
                  <a:gd name="T74" fmla="*/ 186 w 217"/>
                  <a:gd name="T75" fmla="*/ 53 h 396"/>
                  <a:gd name="T76" fmla="*/ 174 w 217"/>
                  <a:gd name="T77" fmla="*/ 59 h 396"/>
                  <a:gd name="T78" fmla="*/ 174 w 217"/>
                  <a:gd name="T79" fmla="*/ 90 h 396"/>
                  <a:gd name="T80" fmla="*/ 175 w 217"/>
                  <a:gd name="T81" fmla="*/ 71 h 396"/>
                  <a:gd name="T82" fmla="*/ 174 w 217"/>
                  <a:gd name="T83" fmla="*/ 59 h 396"/>
                  <a:gd name="T84" fmla="*/ 151 w 217"/>
                  <a:gd name="T85" fmla="*/ 103 h 396"/>
                  <a:gd name="T86" fmla="*/ 162 w 217"/>
                  <a:gd name="T87" fmla="*/ 99 h 396"/>
                  <a:gd name="T88" fmla="*/ 106 w 217"/>
                  <a:gd name="T89" fmla="*/ 218 h 396"/>
                  <a:gd name="T90" fmla="*/ 119 w 217"/>
                  <a:gd name="T91" fmla="*/ 212 h 396"/>
                  <a:gd name="T92" fmla="*/ 112 w 217"/>
                  <a:gd name="T93" fmla="*/ 220 h 396"/>
                  <a:gd name="T94" fmla="*/ 139 w 217"/>
                  <a:gd name="T95" fmla="*/ 145 h 396"/>
                  <a:gd name="T96" fmla="*/ 140 w 217"/>
                  <a:gd name="T97" fmla="*/ 140 h 396"/>
                  <a:gd name="T98" fmla="*/ 150 w 217"/>
                  <a:gd name="T99" fmla="*/ 114 h 396"/>
                  <a:gd name="T100" fmla="*/ 161 w 217"/>
                  <a:gd name="T101" fmla="*/ 113 h 396"/>
                  <a:gd name="T102" fmla="*/ 135 w 217"/>
                  <a:gd name="T103" fmla="*/ 211 h 396"/>
                  <a:gd name="T104" fmla="*/ 148 w 217"/>
                  <a:gd name="T105" fmla="*/ 214 h 396"/>
                  <a:gd name="T106" fmla="*/ 153 w 217"/>
                  <a:gd name="T107" fmla="*/ 193 h 396"/>
                  <a:gd name="T108" fmla="*/ 141 w 217"/>
                  <a:gd name="T109" fmla="*/ 244 h 396"/>
                  <a:gd name="T110" fmla="*/ 141 w 217"/>
                  <a:gd name="T111" fmla="*/ 239 h 396"/>
                  <a:gd name="T112" fmla="*/ 141 w 217"/>
                  <a:gd name="T113" fmla="*/ 244 h 396"/>
                  <a:gd name="T114" fmla="*/ 149 w 217"/>
                  <a:gd name="T115" fmla="*/ 303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17" h="396">
                    <a:moveTo>
                      <a:pt x="123" y="394"/>
                    </a:moveTo>
                    <a:cubicBezTo>
                      <a:pt x="124" y="392"/>
                      <a:pt x="125" y="389"/>
                      <a:pt x="127" y="387"/>
                    </a:cubicBezTo>
                    <a:cubicBezTo>
                      <a:pt x="127" y="387"/>
                      <a:pt x="128" y="386"/>
                      <a:pt x="128" y="385"/>
                    </a:cubicBezTo>
                    <a:cubicBezTo>
                      <a:pt x="128" y="384"/>
                      <a:pt x="129" y="384"/>
                      <a:pt x="129" y="383"/>
                    </a:cubicBezTo>
                    <a:cubicBezTo>
                      <a:pt x="130" y="381"/>
                      <a:pt x="131" y="379"/>
                      <a:pt x="132" y="377"/>
                    </a:cubicBezTo>
                    <a:cubicBezTo>
                      <a:pt x="133" y="378"/>
                      <a:pt x="135" y="377"/>
                      <a:pt x="136" y="376"/>
                    </a:cubicBezTo>
                    <a:cubicBezTo>
                      <a:pt x="136" y="375"/>
                      <a:pt x="136" y="375"/>
                      <a:pt x="136" y="374"/>
                    </a:cubicBezTo>
                    <a:cubicBezTo>
                      <a:pt x="138" y="375"/>
                      <a:pt x="140" y="374"/>
                      <a:pt x="140" y="373"/>
                    </a:cubicBezTo>
                    <a:cubicBezTo>
                      <a:pt x="142" y="367"/>
                      <a:pt x="142" y="367"/>
                      <a:pt x="144" y="361"/>
                    </a:cubicBezTo>
                    <a:cubicBezTo>
                      <a:pt x="144" y="361"/>
                      <a:pt x="144" y="361"/>
                      <a:pt x="144" y="361"/>
                    </a:cubicBezTo>
                    <a:cubicBezTo>
                      <a:pt x="150" y="338"/>
                      <a:pt x="157" y="315"/>
                      <a:pt x="162" y="291"/>
                    </a:cubicBezTo>
                    <a:cubicBezTo>
                      <a:pt x="164" y="283"/>
                      <a:pt x="165" y="274"/>
                      <a:pt x="166" y="265"/>
                    </a:cubicBezTo>
                    <a:cubicBezTo>
                      <a:pt x="171" y="242"/>
                      <a:pt x="175" y="219"/>
                      <a:pt x="180" y="197"/>
                    </a:cubicBezTo>
                    <a:cubicBezTo>
                      <a:pt x="183" y="184"/>
                      <a:pt x="186" y="172"/>
                      <a:pt x="188" y="160"/>
                    </a:cubicBezTo>
                    <a:cubicBezTo>
                      <a:pt x="193" y="141"/>
                      <a:pt x="198" y="123"/>
                      <a:pt x="206" y="107"/>
                    </a:cubicBezTo>
                    <a:cubicBezTo>
                      <a:pt x="208" y="108"/>
                      <a:pt x="211" y="107"/>
                      <a:pt x="211" y="104"/>
                    </a:cubicBezTo>
                    <a:cubicBezTo>
                      <a:pt x="211" y="100"/>
                      <a:pt x="211" y="100"/>
                      <a:pt x="209" y="97"/>
                    </a:cubicBezTo>
                    <a:cubicBezTo>
                      <a:pt x="208" y="94"/>
                      <a:pt x="204" y="94"/>
                      <a:pt x="203" y="97"/>
                    </a:cubicBezTo>
                    <a:cubicBezTo>
                      <a:pt x="201" y="100"/>
                      <a:pt x="199" y="104"/>
                      <a:pt x="197" y="108"/>
                    </a:cubicBezTo>
                    <a:cubicBezTo>
                      <a:pt x="199" y="102"/>
                      <a:pt x="200" y="96"/>
                      <a:pt x="201" y="91"/>
                    </a:cubicBezTo>
                    <a:cubicBezTo>
                      <a:pt x="206" y="75"/>
                      <a:pt x="211" y="59"/>
                      <a:pt x="214" y="43"/>
                    </a:cubicBezTo>
                    <a:cubicBezTo>
                      <a:pt x="215" y="43"/>
                      <a:pt x="215" y="42"/>
                      <a:pt x="216" y="41"/>
                    </a:cubicBezTo>
                    <a:cubicBezTo>
                      <a:pt x="216" y="37"/>
                      <a:pt x="216" y="36"/>
                      <a:pt x="217" y="32"/>
                    </a:cubicBezTo>
                    <a:cubicBezTo>
                      <a:pt x="217" y="31"/>
                      <a:pt x="216" y="30"/>
                      <a:pt x="215" y="29"/>
                    </a:cubicBezTo>
                    <a:cubicBezTo>
                      <a:pt x="215" y="29"/>
                      <a:pt x="215" y="29"/>
                      <a:pt x="215" y="29"/>
                    </a:cubicBezTo>
                    <a:cubicBezTo>
                      <a:pt x="216" y="24"/>
                      <a:pt x="209" y="25"/>
                      <a:pt x="208" y="29"/>
                    </a:cubicBezTo>
                    <a:cubicBezTo>
                      <a:pt x="208" y="32"/>
                      <a:pt x="208" y="35"/>
                      <a:pt x="207" y="38"/>
                    </a:cubicBezTo>
                    <a:cubicBezTo>
                      <a:pt x="205" y="46"/>
                      <a:pt x="202" y="55"/>
                      <a:pt x="200" y="63"/>
                    </a:cubicBezTo>
                    <a:cubicBezTo>
                      <a:pt x="200" y="60"/>
                      <a:pt x="201" y="57"/>
                      <a:pt x="201" y="54"/>
                    </a:cubicBezTo>
                    <a:cubicBezTo>
                      <a:pt x="202" y="49"/>
                      <a:pt x="195" y="48"/>
                      <a:pt x="194" y="52"/>
                    </a:cubicBezTo>
                    <a:cubicBezTo>
                      <a:pt x="192" y="72"/>
                      <a:pt x="190" y="93"/>
                      <a:pt x="188" y="113"/>
                    </a:cubicBezTo>
                    <a:cubicBezTo>
                      <a:pt x="186" y="120"/>
                      <a:pt x="185" y="126"/>
                      <a:pt x="183" y="132"/>
                    </a:cubicBezTo>
                    <a:cubicBezTo>
                      <a:pt x="184" y="123"/>
                      <a:pt x="186" y="114"/>
                      <a:pt x="187" y="105"/>
                    </a:cubicBezTo>
                    <a:cubicBezTo>
                      <a:pt x="187" y="103"/>
                      <a:pt x="188" y="100"/>
                      <a:pt x="188" y="98"/>
                    </a:cubicBezTo>
                    <a:cubicBezTo>
                      <a:pt x="189" y="97"/>
                      <a:pt x="188" y="97"/>
                      <a:pt x="188" y="96"/>
                    </a:cubicBezTo>
                    <a:cubicBezTo>
                      <a:pt x="189" y="87"/>
                      <a:pt x="191" y="78"/>
                      <a:pt x="192" y="69"/>
                    </a:cubicBezTo>
                    <a:cubicBezTo>
                      <a:pt x="192" y="67"/>
                      <a:pt x="191" y="66"/>
                      <a:pt x="190" y="65"/>
                    </a:cubicBezTo>
                    <a:cubicBezTo>
                      <a:pt x="195" y="49"/>
                      <a:pt x="200" y="32"/>
                      <a:pt x="206" y="16"/>
                    </a:cubicBezTo>
                    <a:cubicBezTo>
                      <a:pt x="207" y="13"/>
                      <a:pt x="206" y="12"/>
                      <a:pt x="205" y="11"/>
                    </a:cubicBezTo>
                    <a:cubicBezTo>
                      <a:pt x="205" y="10"/>
                      <a:pt x="206" y="9"/>
                      <a:pt x="207" y="9"/>
                    </a:cubicBezTo>
                    <a:cubicBezTo>
                      <a:pt x="210" y="6"/>
                      <a:pt x="207" y="0"/>
                      <a:pt x="203" y="3"/>
                    </a:cubicBezTo>
                    <a:cubicBezTo>
                      <a:pt x="192" y="11"/>
                      <a:pt x="185" y="24"/>
                      <a:pt x="179" y="35"/>
                    </a:cubicBezTo>
                    <a:cubicBezTo>
                      <a:pt x="177" y="35"/>
                      <a:pt x="176" y="36"/>
                      <a:pt x="176" y="37"/>
                    </a:cubicBezTo>
                    <a:cubicBezTo>
                      <a:pt x="173" y="43"/>
                      <a:pt x="170" y="48"/>
                      <a:pt x="167" y="54"/>
                    </a:cubicBezTo>
                    <a:cubicBezTo>
                      <a:pt x="162" y="61"/>
                      <a:pt x="158" y="68"/>
                      <a:pt x="153" y="75"/>
                    </a:cubicBezTo>
                    <a:cubicBezTo>
                      <a:pt x="140" y="95"/>
                      <a:pt x="128" y="116"/>
                      <a:pt x="117" y="137"/>
                    </a:cubicBezTo>
                    <a:cubicBezTo>
                      <a:pt x="113" y="143"/>
                      <a:pt x="110" y="149"/>
                      <a:pt x="105" y="155"/>
                    </a:cubicBezTo>
                    <a:cubicBezTo>
                      <a:pt x="107" y="151"/>
                      <a:pt x="101" y="148"/>
                      <a:pt x="99" y="152"/>
                    </a:cubicBezTo>
                    <a:cubicBezTo>
                      <a:pt x="97" y="157"/>
                      <a:pt x="95" y="162"/>
                      <a:pt x="93" y="168"/>
                    </a:cubicBezTo>
                    <a:cubicBezTo>
                      <a:pt x="92" y="171"/>
                      <a:pt x="96" y="173"/>
                      <a:pt x="99" y="172"/>
                    </a:cubicBezTo>
                    <a:cubicBezTo>
                      <a:pt x="99" y="171"/>
                      <a:pt x="99" y="171"/>
                      <a:pt x="100" y="171"/>
                    </a:cubicBezTo>
                    <a:cubicBezTo>
                      <a:pt x="99" y="172"/>
                      <a:pt x="99" y="173"/>
                      <a:pt x="98" y="174"/>
                    </a:cubicBezTo>
                    <a:cubicBezTo>
                      <a:pt x="94" y="180"/>
                      <a:pt x="86" y="199"/>
                      <a:pt x="77" y="201"/>
                    </a:cubicBezTo>
                    <a:cubicBezTo>
                      <a:pt x="73" y="202"/>
                      <a:pt x="75" y="209"/>
                      <a:pt x="79" y="208"/>
                    </a:cubicBezTo>
                    <a:cubicBezTo>
                      <a:pt x="80" y="208"/>
                      <a:pt x="80" y="207"/>
                      <a:pt x="81" y="207"/>
                    </a:cubicBezTo>
                    <a:cubicBezTo>
                      <a:pt x="75" y="214"/>
                      <a:pt x="69" y="220"/>
                      <a:pt x="63" y="227"/>
                    </a:cubicBezTo>
                    <a:cubicBezTo>
                      <a:pt x="39" y="255"/>
                      <a:pt x="19" y="287"/>
                      <a:pt x="2" y="319"/>
                    </a:cubicBezTo>
                    <a:cubicBezTo>
                      <a:pt x="0" y="323"/>
                      <a:pt x="6" y="326"/>
                      <a:pt x="8" y="322"/>
                    </a:cubicBezTo>
                    <a:cubicBezTo>
                      <a:pt x="10" y="319"/>
                      <a:pt x="12" y="315"/>
                      <a:pt x="14" y="312"/>
                    </a:cubicBezTo>
                    <a:cubicBezTo>
                      <a:pt x="16" y="311"/>
                      <a:pt x="17" y="309"/>
                      <a:pt x="16" y="307"/>
                    </a:cubicBezTo>
                    <a:cubicBezTo>
                      <a:pt x="31" y="282"/>
                      <a:pt x="47" y="258"/>
                      <a:pt x="66" y="235"/>
                    </a:cubicBezTo>
                    <a:cubicBezTo>
                      <a:pt x="51" y="262"/>
                      <a:pt x="38" y="290"/>
                      <a:pt x="19" y="314"/>
                    </a:cubicBezTo>
                    <a:cubicBezTo>
                      <a:pt x="17" y="318"/>
                      <a:pt x="22" y="323"/>
                      <a:pt x="25" y="319"/>
                    </a:cubicBezTo>
                    <a:cubicBezTo>
                      <a:pt x="28" y="315"/>
                      <a:pt x="31" y="310"/>
                      <a:pt x="34" y="305"/>
                    </a:cubicBezTo>
                    <a:cubicBezTo>
                      <a:pt x="31" y="311"/>
                      <a:pt x="28" y="316"/>
                      <a:pt x="25" y="322"/>
                    </a:cubicBezTo>
                    <a:cubicBezTo>
                      <a:pt x="24" y="323"/>
                      <a:pt x="24" y="323"/>
                      <a:pt x="23" y="324"/>
                    </a:cubicBezTo>
                    <a:cubicBezTo>
                      <a:pt x="23" y="325"/>
                      <a:pt x="22" y="326"/>
                      <a:pt x="23" y="327"/>
                    </a:cubicBezTo>
                    <a:cubicBezTo>
                      <a:pt x="20" y="333"/>
                      <a:pt x="17" y="340"/>
                      <a:pt x="16" y="346"/>
                    </a:cubicBezTo>
                    <a:cubicBezTo>
                      <a:pt x="14" y="347"/>
                      <a:pt x="13" y="350"/>
                      <a:pt x="15" y="352"/>
                    </a:cubicBezTo>
                    <a:cubicBezTo>
                      <a:pt x="16" y="353"/>
                      <a:pt x="16" y="353"/>
                      <a:pt x="16" y="353"/>
                    </a:cubicBezTo>
                    <a:cubicBezTo>
                      <a:pt x="17" y="354"/>
                      <a:pt x="18" y="354"/>
                      <a:pt x="19" y="354"/>
                    </a:cubicBezTo>
                    <a:cubicBezTo>
                      <a:pt x="21" y="354"/>
                      <a:pt x="22" y="353"/>
                      <a:pt x="22" y="351"/>
                    </a:cubicBezTo>
                    <a:cubicBezTo>
                      <a:pt x="23" y="348"/>
                      <a:pt x="23" y="345"/>
                      <a:pt x="24" y="342"/>
                    </a:cubicBezTo>
                    <a:cubicBezTo>
                      <a:pt x="26" y="343"/>
                      <a:pt x="28" y="343"/>
                      <a:pt x="29" y="340"/>
                    </a:cubicBezTo>
                    <a:cubicBezTo>
                      <a:pt x="30" y="339"/>
                      <a:pt x="30" y="338"/>
                      <a:pt x="31" y="336"/>
                    </a:cubicBezTo>
                    <a:cubicBezTo>
                      <a:pt x="31" y="336"/>
                      <a:pt x="31" y="336"/>
                      <a:pt x="32" y="336"/>
                    </a:cubicBezTo>
                    <a:cubicBezTo>
                      <a:pt x="39" y="328"/>
                      <a:pt x="44" y="320"/>
                      <a:pt x="49" y="311"/>
                    </a:cubicBezTo>
                    <a:cubicBezTo>
                      <a:pt x="47" y="317"/>
                      <a:pt x="41" y="333"/>
                      <a:pt x="37" y="340"/>
                    </a:cubicBezTo>
                    <a:cubicBezTo>
                      <a:pt x="37" y="340"/>
                      <a:pt x="37" y="340"/>
                      <a:pt x="37" y="339"/>
                    </a:cubicBezTo>
                    <a:cubicBezTo>
                      <a:pt x="36" y="335"/>
                      <a:pt x="29" y="337"/>
                      <a:pt x="30" y="341"/>
                    </a:cubicBezTo>
                    <a:cubicBezTo>
                      <a:pt x="30" y="344"/>
                      <a:pt x="31" y="346"/>
                      <a:pt x="31" y="349"/>
                    </a:cubicBezTo>
                    <a:cubicBezTo>
                      <a:pt x="31" y="351"/>
                      <a:pt x="34" y="352"/>
                      <a:pt x="36" y="351"/>
                    </a:cubicBezTo>
                    <a:cubicBezTo>
                      <a:pt x="43" y="349"/>
                      <a:pt x="46" y="334"/>
                      <a:pt x="49" y="328"/>
                    </a:cubicBezTo>
                    <a:cubicBezTo>
                      <a:pt x="57" y="311"/>
                      <a:pt x="65" y="293"/>
                      <a:pt x="72" y="276"/>
                    </a:cubicBezTo>
                    <a:cubicBezTo>
                      <a:pt x="79" y="261"/>
                      <a:pt x="85" y="247"/>
                      <a:pt x="92" y="232"/>
                    </a:cubicBezTo>
                    <a:cubicBezTo>
                      <a:pt x="97" y="232"/>
                      <a:pt x="102" y="232"/>
                      <a:pt x="107" y="233"/>
                    </a:cubicBezTo>
                    <a:cubicBezTo>
                      <a:pt x="115" y="236"/>
                      <a:pt x="124" y="240"/>
                      <a:pt x="131" y="245"/>
                    </a:cubicBezTo>
                    <a:cubicBezTo>
                      <a:pt x="129" y="251"/>
                      <a:pt x="127" y="254"/>
                      <a:pt x="126" y="254"/>
                    </a:cubicBezTo>
                    <a:cubicBezTo>
                      <a:pt x="121" y="254"/>
                      <a:pt x="120" y="261"/>
                      <a:pt x="124" y="261"/>
                    </a:cubicBezTo>
                    <a:cubicBezTo>
                      <a:pt x="129" y="262"/>
                      <a:pt x="133" y="257"/>
                      <a:pt x="137" y="250"/>
                    </a:cubicBezTo>
                    <a:cubicBezTo>
                      <a:pt x="138" y="251"/>
                      <a:pt x="140" y="253"/>
                      <a:pt x="142" y="255"/>
                    </a:cubicBezTo>
                    <a:cubicBezTo>
                      <a:pt x="142" y="256"/>
                      <a:pt x="143" y="256"/>
                      <a:pt x="143" y="256"/>
                    </a:cubicBezTo>
                    <a:cubicBezTo>
                      <a:pt x="143" y="258"/>
                      <a:pt x="142" y="261"/>
                      <a:pt x="142" y="263"/>
                    </a:cubicBezTo>
                    <a:cubicBezTo>
                      <a:pt x="140" y="271"/>
                      <a:pt x="138" y="280"/>
                      <a:pt x="136" y="288"/>
                    </a:cubicBezTo>
                    <a:cubicBezTo>
                      <a:pt x="136" y="289"/>
                      <a:pt x="136" y="291"/>
                      <a:pt x="135" y="292"/>
                    </a:cubicBezTo>
                    <a:cubicBezTo>
                      <a:pt x="132" y="302"/>
                      <a:pt x="129" y="311"/>
                      <a:pt x="125" y="320"/>
                    </a:cubicBezTo>
                    <a:cubicBezTo>
                      <a:pt x="123" y="317"/>
                      <a:pt x="117" y="317"/>
                      <a:pt x="118" y="322"/>
                    </a:cubicBezTo>
                    <a:cubicBezTo>
                      <a:pt x="119" y="327"/>
                      <a:pt x="119" y="327"/>
                      <a:pt x="122" y="331"/>
                    </a:cubicBezTo>
                    <a:cubicBezTo>
                      <a:pt x="123" y="332"/>
                      <a:pt x="124" y="332"/>
                      <a:pt x="125" y="332"/>
                    </a:cubicBezTo>
                    <a:cubicBezTo>
                      <a:pt x="123" y="336"/>
                      <a:pt x="122" y="340"/>
                      <a:pt x="120" y="343"/>
                    </a:cubicBezTo>
                    <a:cubicBezTo>
                      <a:pt x="118" y="342"/>
                      <a:pt x="115" y="343"/>
                      <a:pt x="115" y="346"/>
                    </a:cubicBezTo>
                    <a:cubicBezTo>
                      <a:pt x="115" y="351"/>
                      <a:pt x="115" y="351"/>
                      <a:pt x="117" y="355"/>
                    </a:cubicBezTo>
                    <a:cubicBezTo>
                      <a:pt x="118" y="358"/>
                      <a:pt x="122" y="359"/>
                      <a:pt x="123" y="356"/>
                    </a:cubicBezTo>
                    <a:cubicBezTo>
                      <a:pt x="124" y="355"/>
                      <a:pt x="124" y="353"/>
                      <a:pt x="125" y="352"/>
                    </a:cubicBezTo>
                    <a:cubicBezTo>
                      <a:pt x="126" y="350"/>
                      <a:pt x="127" y="349"/>
                      <a:pt x="128" y="347"/>
                    </a:cubicBezTo>
                    <a:cubicBezTo>
                      <a:pt x="128" y="348"/>
                      <a:pt x="129" y="349"/>
                      <a:pt x="130" y="349"/>
                    </a:cubicBezTo>
                    <a:cubicBezTo>
                      <a:pt x="128" y="360"/>
                      <a:pt x="125" y="370"/>
                      <a:pt x="122" y="380"/>
                    </a:cubicBezTo>
                    <a:cubicBezTo>
                      <a:pt x="121" y="383"/>
                      <a:pt x="119" y="385"/>
                      <a:pt x="118" y="388"/>
                    </a:cubicBezTo>
                    <a:cubicBezTo>
                      <a:pt x="114" y="387"/>
                      <a:pt x="111" y="393"/>
                      <a:pt x="115" y="395"/>
                    </a:cubicBezTo>
                    <a:cubicBezTo>
                      <a:pt x="116" y="395"/>
                      <a:pt x="117" y="395"/>
                      <a:pt x="118" y="396"/>
                    </a:cubicBezTo>
                    <a:cubicBezTo>
                      <a:pt x="120" y="396"/>
                      <a:pt x="122" y="396"/>
                      <a:pt x="123" y="394"/>
                    </a:cubicBezTo>
                    <a:close/>
                    <a:moveTo>
                      <a:pt x="184" y="38"/>
                    </a:moveTo>
                    <a:cubicBezTo>
                      <a:pt x="188" y="31"/>
                      <a:pt x="193" y="23"/>
                      <a:pt x="198" y="17"/>
                    </a:cubicBezTo>
                    <a:cubicBezTo>
                      <a:pt x="194" y="29"/>
                      <a:pt x="190" y="41"/>
                      <a:pt x="186" y="53"/>
                    </a:cubicBezTo>
                    <a:cubicBezTo>
                      <a:pt x="187" y="49"/>
                      <a:pt x="187" y="46"/>
                      <a:pt x="188" y="42"/>
                    </a:cubicBezTo>
                    <a:cubicBezTo>
                      <a:pt x="188" y="40"/>
                      <a:pt x="186" y="38"/>
                      <a:pt x="184" y="38"/>
                    </a:cubicBezTo>
                    <a:close/>
                    <a:moveTo>
                      <a:pt x="174" y="59"/>
                    </a:moveTo>
                    <a:cubicBezTo>
                      <a:pt x="175" y="57"/>
                      <a:pt x="176" y="54"/>
                      <a:pt x="177" y="52"/>
                    </a:cubicBezTo>
                    <a:cubicBezTo>
                      <a:pt x="178" y="51"/>
                      <a:pt x="179" y="50"/>
                      <a:pt x="180" y="50"/>
                    </a:cubicBezTo>
                    <a:cubicBezTo>
                      <a:pt x="178" y="63"/>
                      <a:pt x="176" y="77"/>
                      <a:pt x="174" y="90"/>
                    </a:cubicBezTo>
                    <a:cubicBezTo>
                      <a:pt x="174" y="89"/>
                      <a:pt x="174" y="88"/>
                      <a:pt x="173" y="88"/>
                    </a:cubicBezTo>
                    <a:cubicBezTo>
                      <a:pt x="174" y="83"/>
                      <a:pt x="175" y="78"/>
                      <a:pt x="176" y="73"/>
                    </a:cubicBezTo>
                    <a:cubicBezTo>
                      <a:pt x="176" y="72"/>
                      <a:pt x="176" y="71"/>
                      <a:pt x="175" y="71"/>
                    </a:cubicBezTo>
                    <a:cubicBezTo>
                      <a:pt x="176" y="70"/>
                      <a:pt x="176" y="70"/>
                      <a:pt x="176" y="69"/>
                    </a:cubicBezTo>
                    <a:cubicBezTo>
                      <a:pt x="177" y="67"/>
                      <a:pt x="177" y="65"/>
                      <a:pt x="177" y="64"/>
                    </a:cubicBezTo>
                    <a:cubicBezTo>
                      <a:pt x="177" y="61"/>
                      <a:pt x="176" y="59"/>
                      <a:pt x="174" y="59"/>
                    </a:cubicBezTo>
                    <a:close/>
                    <a:moveTo>
                      <a:pt x="162" y="99"/>
                    </a:moveTo>
                    <a:cubicBezTo>
                      <a:pt x="161" y="96"/>
                      <a:pt x="158" y="96"/>
                      <a:pt x="156" y="97"/>
                    </a:cubicBezTo>
                    <a:cubicBezTo>
                      <a:pt x="154" y="99"/>
                      <a:pt x="152" y="101"/>
                      <a:pt x="151" y="103"/>
                    </a:cubicBezTo>
                    <a:cubicBezTo>
                      <a:pt x="156" y="93"/>
                      <a:pt x="162" y="84"/>
                      <a:pt x="168" y="75"/>
                    </a:cubicBezTo>
                    <a:cubicBezTo>
                      <a:pt x="166" y="86"/>
                      <a:pt x="164" y="96"/>
                      <a:pt x="162" y="107"/>
                    </a:cubicBezTo>
                    <a:cubicBezTo>
                      <a:pt x="163" y="104"/>
                      <a:pt x="162" y="102"/>
                      <a:pt x="162" y="99"/>
                    </a:cubicBezTo>
                    <a:close/>
                    <a:moveTo>
                      <a:pt x="112" y="220"/>
                    </a:moveTo>
                    <a:cubicBezTo>
                      <a:pt x="111" y="219"/>
                      <a:pt x="110" y="218"/>
                      <a:pt x="109" y="218"/>
                    </a:cubicBezTo>
                    <a:cubicBezTo>
                      <a:pt x="108" y="217"/>
                      <a:pt x="107" y="217"/>
                      <a:pt x="106" y="218"/>
                    </a:cubicBezTo>
                    <a:cubicBezTo>
                      <a:pt x="104" y="217"/>
                      <a:pt x="102" y="216"/>
                      <a:pt x="100" y="216"/>
                    </a:cubicBezTo>
                    <a:cubicBezTo>
                      <a:pt x="102" y="213"/>
                      <a:pt x="103" y="210"/>
                      <a:pt x="105" y="207"/>
                    </a:cubicBezTo>
                    <a:cubicBezTo>
                      <a:pt x="110" y="209"/>
                      <a:pt x="114" y="210"/>
                      <a:pt x="119" y="212"/>
                    </a:cubicBezTo>
                    <a:cubicBezTo>
                      <a:pt x="119" y="212"/>
                      <a:pt x="118" y="212"/>
                      <a:pt x="118" y="212"/>
                    </a:cubicBezTo>
                    <a:cubicBezTo>
                      <a:pt x="114" y="212"/>
                      <a:pt x="113" y="216"/>
                      <a:pt x="114" y="218"/>
                    </a:cubicBezTo>
                    <a:cubicBezTo>
                      <a:pt x="113" y="218"/>
                      <a:pt x="113" y="219"/>
                      <a:pt x="112" y="220"/>
                    </a:cubicBezTo>
                    <a:close/>
                    <a:moveTo>
                      <a:pt x="108" y="201"/>
                    </a:moveTo>
                    <a:cubicBezTo>
                      <a:pt x="118" y="183"/>
                      <a:pt x="128" y="165"/>
                      <a:pt x="137" y="148"/>
                    </a:cubicBezTo>
                    <a:cubicBezTo>
                      <a:pt x="138" y="147"/>
                      <a:pt x="138" y="146"/>
                      <a:pt x="139" y="145"/>
                    </a:cubicBezTo>
                    <a:cubicBezTo>
                      <a:pt x="139" y="145"/>
                      <a:pt x="139" y="144"/>
                      <a:pt x="139" y="144"/>
                    </a:cubicBezTo>
                    <a:cubicBezTo>
                      <a:pt x="139" y="144"/>
                      <a:pt x="140" y="143"/>
                      <a:pt x="140" y="142"/>
                    </a:cubicBezTo>
                    <a:cubicBezTo>
                      <a:pt x="140" y="142"/>
                      <a:pt x="141" y="141"/>
                      <a:pt x="140" y="140"/>
                    </a:cubicBezTo>
                    <a:cubicBezTo>
                      <a:pt x="145" y="134"/>
                      <a:pt x="148" y="127"/>
                      <a:pt x="149" y="120"/>
                    </a:cubicBezTo>
                    <a:cubicBezTo>
                      <a:pt x="150" y="119"/>
                      <a:pt x="150" y="118"/>
                      <a:pt x="150" y="117"/>
                    </a:cubicBezTo>
                    <a:cubicBezTo>
                      <a:pt x="151" y="116"/>
                      <a:pt x="151" y="115"/>
                      <a:pt x="150" y="114"/>
                    </a:cubicBezTo>
                    <a:cubicBezTo>
                      <a:pt x="152" y="112"/>
                      <a:pt x="153" y="110"/>
                      <a:pt x="155" y="109"/>
                    </a:cubicBezTo>
                    <a:cubicBezTo>
                      <a:pt x="155" y="109"/>
                      <a:pt x="155" y="110"/>
                      <a:pt x="155" y="111"/>
                    </a:cubicBezTo>
                    <a:cubicBezTo>
                      <a:pt x="154" y="115"/>
                      <a:pt x="160" y="117"/>
                      <a:pt x="161" y="113"/>
                    </a:cubicBezTo>
                    <a:cubicBezTo>
                      <a:pt x="158" y="133"/>
                      <a:pt x="155" y="152"/>
                      <a:pt x="150" y="172"/>
                    </a:cubicBezTo>
                    <a:cubicBezTo>
                      <a:pt x="149" y="175"/>
                      <a:pt x="145" y="195"/>
                      <a:pt x="140" y="213"/>
                    </a:cubicBezTo>
                    <a:cubicBezTo>
                      <a:pt x="138" y="212"/>
                      <a:pt x="136" y="212"/>
                      <a:pt x="135" y="211"/>
                    </a:cubicBezTo>
                    <a:cubicBezTo>
                      <a:pt x="126" y="207"/>
                      <a:pt x="117" y="204"/>
                      <a:pt x="108" y="201"/>
                    </a:cubicBezTo>
                    <a:close/>
                    <a:moveTo>
                      <a:pt x="148" y="214"/>
                    </a:moveTo>
                    <a:cubicBezTo>
                      <a:pt x="148" y="214"/>
                      <a:pt x="148" y="214"/>
                      <a:pt x="148" y="214"/>
                    </a:cubicBezTo>
                    <a:cubicBezTo>
                      <a:pt x="150" y="205"/>
                      <a:pt x="151" y="197"/>
                      <a:pt x="152" y="194"/>
                    </a:cubicBezTo>
                    <a:cubicBezTo>
                      <a:pt x="152" y="194"/>
                      <a:pt x="152" y="193"/>
                      <a:pt x="152" y="193"/>
                    </a:cubicBezTo>
                    <a:cubicBezTo>
                      <a:pt x="153" y="193"/>
                      <a:pt x="153" y="193"/>
                      <a:pt x="153" y="193"/>
                    </a:cubicBezTo>
                    <a:cubicBezTo>
                      <a:pt x="152" y="200"/>
                      <a:pt x="151" y="207"/>
                      <a:pt x="150" y="214"/>
                    </a:cubicBezTo>
                    <a:cubicBezTo>
                      <a:pt x="149" y="214"/>
                      <a:pt x="149" y="214"/>
                      <a:pt x="148" y="214"/>
                    </a:cubicBezTo>
                    <a:close/>
                    <a:moveTo>
                      <a:pt x="141" y="244"/>
                    </a:moveTo>
                    <a:cubicBezTo>
                      <a:pt x="143" y="243"/>
                      <a:pt x="143" y="241"/>
                      <a:pt x="141" y="239"/>
                    </a:cubicBezTo>
                    <a:cubicBezTo>
                      <a:pt x="141" y="239"/>
                      <a:pt x="141" y="239"/>
                      <a:pt x="141" y="239"/>
                    </a:cubicBezTo>
                    <a:cubicBezTo>
                      <a:pt x="141" y="239"/>
                      <a:pt x="141" y="239"/>
                      <a:pt x="141" y="239"/>
                    </a:cubicBezTo>
                    <a:cubicBezTo>
                      <a:pt x="142" y="240"/>
                      <a:pt x="144" y="240"/>
                      <a:pt x="145" y="241"/>
                    </a:cubicBezTo>
                    <a:cubicBezTo>
                      <a:pt x="145" y="243"/>
                      <a:pt x="145" y="245"/>
                      <a:pt x="144" y="248"/>
                    </a:cubicBezTo>
                    <a:cubicBezTo>
                      <a:pt x="143" y="246"/>
                      <a:pt x="142" y="245"/>
                      <a:pt x="141" y="244"/>
                    </a:cubicBezTo>
                    <a:close/>
                    <a:moveTo>
                      <a:pt x="146" y="300"/>
                    </a:moveTo>
                    <a:cubicBezTo>
                      <a:pt x="148" y="300"/>
                      <a:pt x="149" y="300"/>
                      <a:pt x="150" y="298"/>
                    </a:cubicBezTo>
                    <a:cubicBezTo>
                      <a:pt x="149" y="299"/>
                      <a:pt x="149" y="301"/>
                      <a:pt x="149" y="303"/>
                    </a:cubicBezTo>
                    <a:cubicBezTo>
                      <a:pt x="146" y="315"/>
                      <a:pt x="143" y="327"/>
                      <a:pt x="140" y="338"/>
                    </a:cubicBezTo>
                    <a:cubicBezTo>
                      <a:pt x="142" y="325"/>
                      <a:pt x="144" y="313"/>
                      <a:pt x="146" y="30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34" name="Group 4"/>
            <p:cNvGrpSpPr>
              <a:grpSpLocks noChangeAspect="1"/>
            </p:cNvGrpSpPr>
            <p:nvPr/>
          </p:nvGrpSpPr>
          <p:grpSpPr bwMode="auto">
            <a:xfrm>
              <a:off x="4974047" y="1777893"/>
              <a:ext cx="2243907" cy="2955540"/>
              <a:chOff x="721" y="397"/>
              <a:chExt cx="2182" cy="2874"/>
            </a:xfrm>
            <a:grpFill/>
          </p:grpSpPr>
          <p:sp>
            <p:nvSpPr>
              <p:cNvPr id="41" name="Freeform 5"/>
              <p:cNvSpPr/>
              <p:nvPr/>
            </p:nvSpPr>
            <p:spPr bwMode="auto">
              <a:xfrm>
                <a:off x="2416" y="1121"/>
                <a:ext cx="4" cy="8"/>
              </a:xfrm>
              <a:custGeom>
                <a:avLst/>
                <a:gdLst>
                  <a:gd name="T0" fmla="*/ 0 w 2"/>
                  <a:gd name="T1" fmla="*/ 3 h 4"/>
                  <a:gd name="T2" fmla="*/ 0 w 2"/>
                  <a:gd name="T3" fmla="*/ 4 h 4"/>
                  <a:gd name="T4" fmla="*/ 2 w 2"/>
                  <a:gd name="T5" fmla="*/ 0 h 4"/>
                  <a:gd name="T6" fmla="*/ 0 w 2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3"/>
                      <a:pt x="0" y="4"/>
                      <a:pt x="0" y="4"/>
                    </a:cubicBezTo>
                    <a:cubicBezTo>
                      <a:pt x="1" y="3"/>
                      <a:pt x="1" y="1"/>
                      <a:pt x="2" y="0"/>
                    </a:cubicBezTo>
                    <a:cubicBezTo>
                      <a:pt x="1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2" name="Freeform 6"/>
              <p:cNvSpPr/>
              <p:nvPr/>
            </p:nvSpPr>
            <p:spPr bwMode="auto">
              <a:xfrm>
                <a:off x="1079" y="1583"/>
                <a:ext cx="4" cy="7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3 h 3"/>
                  <a:gd name="T4" fmla="*/ 2 w 2"/>
                  <a:gd name="T5" fmla="*/ 0 h 3"/>
                  <a:gd name="T6" fmla="*/ 0 w 2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3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3" name="Freeform 7"/>
              <p:cNvSpPr/>
              <p:nvPr/>
            </p:nvSpPr>
            <p:spPr bwMode="auto">
              <a:xfrm>
                <a:off x="1083" y="1577"/>
                <a:ext cx="2" cy="6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4" name="Freeform 8"/>
              <p:cNvSpPr>
                <a:spLocks noEditPoints="1"/>
              </p:cNvSpPr>
              <p:nvPr/>
            </p:nvSpPr>
            <p:spPr bwMode="auto">
              <a:xfrm>
                <a:off x="1001" y="745"/>
                <a:ext cx="1546" cy="2526"/>
              </a:xfrm>
              <a:custGeom>
                <a:avLst/>
                <a:gdLst>
                  <a:gd name="T0" fmla="*/ 299 w 756"/>
                  <a:gd name="T1" fmla="*/ 1199 h 1235"/>
                  <a:gd name="T2" fmla="*/ 734 w 756"/>
                  <a:gd name="T3" fmla="*/ 276 h 1235"/>
                  <a:gd name="T4" fmla="*/ 655 w 756"/>
                  <a:gd name="T5" fmla="*/ 152 h 1235"/>
                  <a:gd name="T6" fmla="*/ 339 w 756"/>
                  <a:gd name="T7" fmla="*/ 1204 h 1235"/>
                  <a:gd name="T8" fmla="*/ 321 w 756"/>
                  <a:gd name="T9" fmla="*/ 1212 h 1235"/>
                  <a:gd name="T10" fmla="*/ 341 w 756"/>
                  <a:gd name="T11" fmla="*/ 1218 h 1235"/>
                  <a:gd name="T12" fmla="*/ 354 w 756"/>
                  <a:gd name="T13" fmla="*/ 1207 h 1235"/>
                  <a:gd name="T14" fmla="*/ 366 w 756"/>
                  <a:gd name="T15" fmla="*/ 1225 h 1235"/>
                  <a:gd name="T16" fmla="*/ 381 w 756"/>
                  <a:gd name="T17" fmla="*/ 1221 h 1235"/>
                  <a:gd name="T18" fmla="*/ 419 w 756"/>
                  <a:gd name="T19" fmla="*/ 1204 h 1235"/>
                  <a:gd name="T20" fmla="*/ 404 w 756"/>
                  <a:gd name="T21" fmla="*/ 1221 h 1235"/>
                  <a:gd name="T22" fmla="*/ 512 w 756"/>
                  <a:gd name="T23" fmla="*/ 1018 h 1235"/>
                  <a:gd name="T24" fmla="*/ 510 w 756"/>
                  <a:gd name="T25" fmla="*/ 1095 h 1235"/>
                  <a:gd name="T26" fmla="*/ 231 w 756"/>
                  <a:gd name="T27" fmla="*/ 1125 h 1235"/>
                  <a:gd name="T28" fmla="*/ 373 w 756"/>
                  <a:gd name="T29" fmla="*/ 1131 h 1235"/>
                  <a:gd name="T30" fmla="*/ 302 w 756"/>
                  <a:gd name="T31" fmla="*/ 1125 h 1235"/>
                  <a:gd name="T32" fmla="*/ 416 w 756"/>
                  <a:gd name="T33" fmla="*/ 1083 h 1235"/>
                  <a:gd name="T34" fmla="*/ 366 w 756"/>
                  <a:gd name="T35" fmla="*/ 1083 h 1235"/>
                  <a:gd name="T36" fmla="*/ 309 w 756"/>
                  <a:gd name="T37" fmla="*/ 1079 h 1235"/>
                  <a:gd name="T38" fmla="*/ 254 w 756"/>
                  <a:gd name="T39" fmla="*/ 1033 h 1235"/>
                  <a:gd name="T40" fmla="*/ 352 w 756"/>
                  <a:gd name="T41" fmla="*/ 1040 h 1235"/>
                  <a:gd name="T42" fmla="*/ 283 w 756"/>
                  <a:gd name="T43" fmla="*/ 1031 h 1235"/>
                  <a:gd name="T44" fmla="*/ 436 w 756"/>
                  <a:gd name="T45" fmla="*/ 995 h 1235"/>
                  <a:gd name="T46" fmla="*/ 374 w 756"/>
                  <a:gd name="T47" fmla="*/ 1000 h 1235"/>
                  <a:gd name="T48" fmla="*/ 318 w 756"/>
                  <a:gd name="T49" fmla="*/ 990 h 1235"/>
                  <a:gd name="T50" fmla="*/ 260 w 756"/>
                  <a:gd name="T51" fmla="*/ 980 h 1235"/>
                  <a:gd name="T52" fmla="*/ 243 w 756"/>
                  <a:gd name="T53" fmla="*/ 944 h 1235"/>
                  <a:gd name="T54" fmla="*/ 413 w 756"/>
                  <a:gd name="T55" fmla="*/ 962 h 1235"/>
                  <a:gd name="T56" fmla="*/ 236 w 756"/>
                  <a:gd name="T57" fmla="*/ 929 h 1235"/>
                  <a:gd name="T58" fmla="*/ 283 w 756"/>
                  <a:gd name="T59" fmla="*/ 885 h 1235"/>
                  <a:gd name="T60" fmla="*/ 283 w 756"/>
                  <a:gd name="T61" fmla="*/ 925 h 1235"/>
                  <a:gd name="T62" fmla="*/ 272 w 756"/>
                  <a:gd name="T63" fmla="*/ 878 h 1235"/>
                  <a:gd name="T64" fmla="*/ 341 w 756"/>
                  <a:gd name="T65" fmla="*/ 679 h 1235"/>
                  <a:gd name="T66" fmla="*/ 426 w 756"/>
                  <a:gd name="T67" fmla="*/ 404 h 1235"/>
                  <a:gd name="T68" fmla="*/ 473 w 756"/>
                  <a:gd name="T69" fmla="*/ 427 h 1235"/>
                  <a:gd name="T70" fmla="*/ 394 w 756"/>
                  <a:gd name="T71" fmla="*/ 927 h 1235"/>
                  <a:gd name="T72" fmla="*/ 351 w 756"/>
                  <a:gd name="T73" fmla="*/ 932 h 1235"/>
                  <a:gd name="T74" fmla="*/ 361 w 756"/>
                  <a:gd name="T75" fmla="*/ 876 h 1235"/>
                  <a:gd name="T76" fmla="*/ 331 w 756"/>
                  <a:gd name="T77" fmla="*/ 913 h 1235"/>
                  <a:gd name="T78" fmla="*/ 389 w 756"/>
                  <a:gd name="T79" fmla="*/ 949 h 1235"/>
                  <a:gd name="T80" fmla="*/ 389 w 756"/>
                  <a:gd name="T81" fmla="*/ 872 h 1235"/>
                  <a:gd name="T82" fmla="*/ 370 w 756"/>
                  <a:gd name="T83" fmla="*/ 445 h 1235"/>
                  <a:gd name="T84" fmla="*/ 383 w 756"/>
                  <a:gd name="T85" fmla="*/ 603 h 1235"/>
                  <a:gd name="T86" fmla="*/ 416 w 756"/>
                  <a:gd name="T87" fmla="*/ 905 h 1235"/>
                  <a:gd name="T88" fmla="*/ 423 w 756"/>
                  <a:gd name="T89" fmla="*/ 908 h 1235"/>
                  <a:gd name="T90" fmla="*/ 425 w 756"/>
                  <a:gd name="T91" fmla="*/ 953 h 1235"/>
                  <a:gd name="T92" fmla="*/ 417 w 756"/>
                  <a:gd name="T93" fmla="*/ 634 h 1235"/>
                  <a:gd name="T94" fmla="*/ 319 w 756"/>
                  <a:gd name="T95" fmla="*/ 918 h 1235"/>
                  <a:gd name="T96" fmla="*/ 310 w 756"/>
                  <a:gd name="T97" fmla="*/ 951 h 1235"/>
                  <a:gd name="T98" fmla="*/ 452 w 756"/>
                  <a:gd name="T99" fmla="*/ 900 h 1235"/>
                  <a:gd name="T100" fmla="*/ 471 w 756"/>
                  <a:gd name="T101" fmla="*/ 936 h 1235"/>
                  <a:gd name="T102" fmla="*/ 496 w 756"/>
                  <a:gd name="T103" fmla="*/ 913 h 1235"/>
                  <a:gd name="T104" fmla="*/ 475 w 756"/>
                  <a:gd name="T105" fmla="*/ 916 h 1235"/>
                  <a:gd name="T106" fmla="*/ 495 w 756"/>
                  <a:gd name="T107" fmla="*/ 928 h 1235"/>
                  <a:gd name="T108" fmla="*/ 524 w 756"/>
                  <a:gd name="T109" fmla="*/ 907 h 1235"/>
                  <a:gd name="T110" fmla="*/ 463 w 756"/>
                  <a:gd name="T111" fmla="*/ 872 h 1235"/>
                  <a:gd name="T112" fmla="*/ 683 w 756"/>
                  <a:gd name="T113" fmla="*/ 568 h 1235"/>
                  <a:gd name="T114" fmla="*/ 531 w 756"/>
                  <a:gd name="T115" fmla="*/ 363 h 1235"/>
                  <a:gd name="T116" fmla="*/ 292 w 756"/>
                  <a:gd name="T117" fmla="*/ 375 h 1235"/>
                  <a:gd name="T118" fmla="*/ 158 w 756"/>
                  <a:gd name="T119" fmla="*/ 704 h 1235"/>
                  <a:gd name="T120" fmla="*/ 55 w 756"/>
                  <a:gd name="T121" fmla="*/ 512 h 1235"/>
                  <a:gd name="T122" fmla="*/ 16 w 756"/>
                  <a:gd name="T123" fmla="*/ 293 h 1235"/>
                  <a:gd name="T124" fmla="*/ 662 w 756"/>
                  <a:gd name="T125" fmla="*/ 165 h 1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56" h="1235">
                    <a:moveTo>
                      <a:pt x="746" y="297"/>
                    </a:moveTo>
                    <a:cubicBezTo>
                      <a:pt x="740" y="261"/>
                      <a:pt x="729" y="227"/>
                      <a:pt x="711" y="195"/>
                    </a:cubicBezTo>
                    <a:cubicBezTo>
                      <a:pt x="702" y="180"/>
                      <a:pt x="691" y="166"/>
                      <a:pt x="680" y="153"/>
                    </a:cubicBezTo>
                    <a:cubicBezTo>
                      <a:pt x="667" y="139"/>
                      <a:pt x="659" y="122"/>
                      <a:pt x="647" y="108"/>
                    </a:cubicBezTo>
                    <a:cubicBezTo>
                      <a:pt x="643" y="102"/>
                      <a:pt x="638" y="97"/>
                      <a:pt x="632" y="92"/>
                    </a:cubicBezTo>
                    <a:cubicBezTo>
                      <a:pt x="632" y="92"/>
                      <a:pt x="632" y="92"/>
                      <a:pt x="632" y="92"/>
                    </a:cubicBezTo>
                    <a:cubicBezTo>
                      <a:pt x="632" y="91"/>
                      <a:pt x="631" y="91"/>
                      <a:pt x="630" y="90"/>
                    </a:cubicBezTo>
                    <a:cubicBezTo>
                      <a:pt x="630" y="90"/>
                      <a:pt x="629" y="89"/>
                      <a:pt x="628" y="88"/>
                    </a:cubicBezTo>
                    <a:cubicBezTo>
                      <a:pt x="627" y="87"/>
                      <a:pt x="626" y="87"/>
                      <a:pt x="625" y="87"/>
                    </a:cubicBezTo>
                    <a:cubicBezTo>
                      <a:pt x="612" y="79"/>
                      <a:pt x="599" y="71"/>
                      <a:pt x="585" y="64"/>
                    </a:cubicBezTo>
                    <a:cubicBezTo>
                      <a:pt x="569" y="55"/>
                      <a:pt x="553" y="47"/>
                      <a:pt x="536" y="40"/>
                    </a:cubicBezTo>
                    <a:cubicBezTo>
                      <a:pt x="519" y="33"/>
                      <a:pt x="501" y="28"/>
                      <a:pt x="483" y="21"/>
                    </a:cubicBezTo>
                    <a:cubicBezTo>
                      <a:pt x="466" y="15"/>
                      <a:pt x="450" y="6"/>
                      <a:pt x="432" y="4"/>
                    </a:cubicBezTo>
                    <a:cubicBezTo>
                      <a:pt x="413" y="1"/>
                      <a:pt x="394" y="0"/>
                      <a:pt x="375" y="0"/>
                    </a:cubicBezTo>
                    <a:cubicBezTo>
                      <a:pt x="338" y="1"/>
                      <a:pt x="302" y="11"/>
                      <a:pt x="267" y="22"/>
                    </a:cubicBezTo>
                    <a:cubicBezTo>
                      <a:pt x="236" y="32"/>
                      <a:pt x="207" y="46"/>
                      <a:pt x="179" y="64"/>
                    </a:cubicBezTo>
                    <a:cubicBezTo>
                      <a:pt x="124" y="99"/>
                      <a:pt x="79" y="148"/>
                      <a:pt x="44" y="203"/>
                    </a:cubicBezTo>
                    <a:cubicBezTo>
                      <a:pt x="15" y="250"/>
                      <a:pt x="1" y="306"/>
                      <a:pt x="1" y="362"/>
                    </a:cubicBezTo>
                    <a:cubicBezTo>
                      <a:pt x="0" y="362"/>
                      <a:pt x="0" y="362"/>
                      <a:pt x="1" y="363"/>
                    </a:cubicBezTo>
                    <a:cubicBezTo>
                      <a:pt x="1" y="373"/>
                      <a:pt x="1" y="383"/>
                      <a:pt x="2" y="392"/>
                    </a:cubicBezTo>
                    <a:cubicBezTo>
                      <a:pt x="4" y="425"/>
                      <a:pt x="12" y="457"/>
                      <a:pt x="24" y="488"/>
                    </a:cubicBezTo>
                    <a:cubicBezTo>
                      <a:pt x="37" y="521"/>
                      <a:pt x="50" y="554"/>
                      <a:pt x="69" y="584"/>
                    </a:cubicBezTo>
                    <a:cubicBezTo>
                      <a:pt x="86" y="613"/>
                      <a:pt x="111" y="635"/>
                      <a:pt x="127" y="665"/>
                    </a:cubicBezTo>
                    <a:cubicBezTo>
                      <a:pt x="135" y="681"/>
                      <a:pt x="142" y="698"/>
                      <a:pt x="150" y="715"/>
                    </a:cubicBezTo>
                    <a:cubicBezTo>
                      <a:pt x="156" y="729"/>
                      <a:pt x="161" y="743"/>
                      <a:pt x="164" y="758"/>
                    </a:cubicBezTo>
                    <a:cubicBezTo>
                      <a:pt x="173" y="808"/>
                      <a:pt x="164" y="866"/>
                      <a:pt x="199" y="907"/>
                    </a:cubicBezTo>
                    <a:cubicBezTo>
                      <a:pt x="203" y="913"/>
                      <a:pt x="208" y="918"/>
                      <a:pt x="214" y="923"/>
                    </a:cubicBezTo>
                    <a:cubicBezTo>
                      <a:pt x="212" y="930"/>
                      <a:pt x="212" y="938"/>
                      <a:pt x="213" y="946"/>
                    </a:cubicBezTo>
                    <a:cubicBezTo>
                      <a:pt x="213" y="951"/>
                      <a:pt x="215" y="956"/>
                      <a:pt x="217" y="960"/>
                    </a:cubicBezTo>
                    <a:cubicBezTo>
                      <a:pt x="218" y="963"/>
                      <a:pt x="220" y="965"/>
                      <a:pt x="221" y="967"/>
                    </a:cubicBezTo>
                    <a:cubicBezTo>
                      <a:pt x="222" y="969"/>
                      <a:pt x="222" y="970"/>
                      <a:pt x="222" y="971"/>
                    </a:cubicBezTo>
                    <a:cubicBezTo>
                      <a:pt x="216" y="975"/>
                      <a:pt x="213" y="983"/>
                      <a:pt x="212" y="990"/>
                    </a:cubicBezTo>
                    <a:cubicBezTo>
                      <a:pt x="212" y="994"/>
                      <a:pt x="213" y="999"/>
                      <a:pt x="216" y="1002"/>
                    </a:cubicBezTo>
                    <a:cubicBezTo>
                      <a:pt x="218" y="1006"/>
                      <a:pt x="226" y="1010"/>
                      <a:pt x="224" y="1015"/>
                    </a:cubicBezTo>
                    <a:cubicBezTo>
                      <a:pt x="218" y="1019"/>
                      <a:pt x="215" y="1027"/>
                      <a:pt x="215" y="1032"/>
                    </a:cubicBezTo>
                    <a:cubicBezTo>
                      <a:pt x="215" y="1037"/>
                      <a:pt x="217" y="1040"/>
                      <a:pt x="220" y="1043"/>
                    </a:cubicBezTo>
                    <a:cubicBezTo>
                      <a:pt x="222" y="1045"/>
                      <a:pt x="224" y="1046"/>
                      <a:pt x="225" y="1048"/>
                    </a:cubicBezTo>
                    <a:cubicBezTo>
                      <a:pt x="227" y="1049"/>
                      <a:pt x="228" y="1052"/>
                      <a:pt x="229" y="1054"/>
                    </a:cubicBezTo>
                    <a:cubicBezTo>
                      <a:pt x="228" y="1054"/>
                      <a:pt x="227" y="1055"/>
                      <a:pt x="227" y="1056"/>
                    </a:cubicBezTo>
                    <a:cubicBezTo>
                      <a:pt x="219" y="1060"/>
                      <a:pt x="215" y="1070"/>
                      <a:pt x="215" y="1079"/>
                    </a:cubicBezTo>
                    <a:cubicBezTo>
                      <a:pt x="215" y="1086"/>
                      <a:pt x="218" y="1092"/>
                      <a:pt x="222" y="1097"/>
                    </a:cubicBezTo>
                    <a:cubicBezTo>
                      <a:pt x="223" y="1098"/>
                      <a:pt x="224" y="1099"/>
                      <a:pt x="225" y="1100"/>
                    </a:cubicBezTo>
                    <a:cubicBezTo>
                      <a:pt x="218" y="1107"/>
                      <a:pt x="222" y="1122"/>
                      <a:pt x="224" y="1129"/>
                    </a:cubicBezTo>
                    <a:cubicBezTo>
                      <a:pt x="228" y="1136"/>
                      <a:pt x="234" y="1142"/>
                      <a:pt x="239" y="1147"/>
                    </a:cubicBezTo>
                    <a:cubicBezTo>
                      <a:pt x="245" y="1154"/>
                      <a:pt x="252" y="1162"/>
                      <a:pt x="258" y="1168"/>
                    </a:cubicBezTo>
                    <a:cubicBezTo>
                      <a:pt x="270" y="1180"/>
                      <a:pt x="283" y="1193"/>
                      <a:pt x="298" y="1198"/>
                    </a:cubicBezTo>
                    <a:cubicBezTo>
                      <a:pt x="298" y="1199"/>
                      <a:pt x="299" y="1199"/>
                      <a:pt x="299" y="1199"/>
                    </a:cubicBezTo>
                    <a:cubicBezTo>
                      <a:pt x="304" y="1206"/>
                      <a:pt x="309" y="1212"/>
                      <a:pt x="312" y="1220"/>
                    </a:cubicBezTo>
                    <a:cubicBezTo>
                      <a:pt x="314" y="1227"/>
                      <a:pt x="317" y="1231"/>
                      <a:pt x="324" y="1233"/>
                    </a:cubicBezTo>
                    <a:cubicBezTo>
                      <a:pt x="330" y="1235"/>
                      <a:pt x="339" y="1234"/>
                      <a:pt x="346" y="1234"/>
                    </a:cubicBezTo>
                    <a:cubicBezTo>
                      <a:pt x="356" y="1234"/>
                      <a:pt x="366" y="1234"/>
                      <a:pt x="375" y="1234"/>
                    </a:cubicBezTo>
                    <a:cubicBezTo>
                      <a:pt x="384" y="1233"/>
                      <a:pt x="392" y="1231"/>
                      <a:pt x="401" y="1230"/>
                    </a:cubicBezTo>
                    <a:cubicBezTo>
                      <a:pt x="409" y="1230"/>
                      <a:pt x="416" y="1229"/>
                      <a:pt x="423" y="1226"/>
                    </a:cubicBezTo>
                    <a:cubicBezTo>
                      <a:pt x="430" y="1223"/>
                      <a:pt x="433" y="1216"/>
                      <a:pt x="437" y="1210"/>
                    </a:cubicBezTo>
                    <a:cubicBezTo>
                      <a:pt x="440" y="1207"/>
                      <a:pt x="443" y="1204"/>
                      <a:pt x="445" y="1201"/>
                    </a:cubicBezTo>
                    <a:cubicBezTo>
                      <a:pt x="448" y="1198"/>
                      <a:pt x="450" y="1195"/>
                      <a:pt x="454" y="1192"/>
                    </a:cubicBezTo>
                    <a:cubicBezTo>
                      <a:pt x="454" y="1192"/>
                      <a:pt x="455" y="1191"/>
                      <a:pt x="455" y="1191"/>
                    </a:cubicBezTo>
                    <a:cubicBezTo>
                      <a:pt x="456" y="1190"/>
                      <a:pt x="457" y="1189"/>
                      <a:pt x="458" y="1188"/>
                    </a:cubicBezTo>
                    <a:cubicBezTo>
                      <a:pt x="473" y="1177"/>
                      <a:pt x="488" y="1167"/>
                      <a:pt x="502" y="1154"/>
                    </a:cubicBezTo>
                    <a:cubicBezTo>
                      <a:pt x="507" y="1150"/>
                      <a:pt x="512" y="1146"/>
                      <a:pt x="514" y="1140"/>
                    </a:cubicBezTo>
                    <a:cubicBezTo>
                      <a:pt x="516" y="1136"/>
                      <a:pt x="516" y="1129"/>
                      <a:pt x="513" y="1125"/>
                    </a:cubicBezTo>
                    <a:cubicBezTo>
                      <a:pt x="514" y="1125"/>
                      <a:pt x="514" y="1124"/>
                      <a:pt x="515" y="1124"/>
                    </a:cubicBezTo>
                    <a:cubicBezTo>
                      <a:pt x="518" y="1121"/>
                      <a:pt x="521" y="1119"/>
                      <a:pt x="524" y="1116"/>
                    </a:cubicBezTo>
                    <a:cubicBezTo>
                      <a:pt x="532" y="1109"/>
                      <a:pt x="531" y="1095"/>
                      <a:pt x="526" y="1087"/>
                    </a:cubicBezTo>
                    <a:cubicBezTo>
                      <a:pt x="527" y="1084"/>
                      <a:pt x="527" y="1082"/>
                      <a:pt x="527" y="1080"/>
                    </a:cubicBezTo>
                    <a:cubicBezTo>
                      <a:pt x="526" y="1074"/>
                      <a:pt x="526" y="1070"/>
                      <a:pt x="530" y="1064"/>
                    </a:cubicBezTo>
                    <a:cubicBezTo>
                      <a:pt x="534" y="1058"/>
                      <a:pt x="537" y="1050"/>
                      <a:pt x="531" y="1045"/>
                    </a:cubicBezTo>
                    <a:cubicBezTo>
                      <a:pt x="530" y="1044"/>
                      <a:pt x="530" y="1044"/>
                      <a:pt x="529" y="1044"/>
                    </a:cubicBezTo>
                    <a:cubicBezTo>
                      <a:pt x="526" y="1037"/>
                      <a:pt x="526" y="1030"/>
                      <a:pt x="529" y="1023"/>
                    </a:cubicBezTo>
                    <a:cubicBezTo>
                      <a:pt x="532" y="1017"/>
                      <a:pt x="535" y="1013"/>
                      <a:pt x="534" y="1007"/>
                    </a:cubicBezTo>
                    <a:cubicBezTo>
                      <a:pt x="534" y="1006"/>
                      <a:pt x="533" y="1004"/>
                      <a:pt x="533" y="1003"/>
                    </a:cubicBezTo>
                    <a:cubicBezTo>
                      <a:pt x="530" y="999"/>
                      <a:pt x="529" y="996"/>
                      <a:pt x="529" y="991"/>
                    </a:cubicBezTo>
                    <a:cubicBezTo>
                      <a:pt x="529" y="987"/>
                      <a:pt x="532" y="984"/>
                      <a:pt x="534" y="981"/>
                    </a:cubicBezTo>
                    <a:cubicBezTo>
                      <a:pt x="537" y="976"/>
                      <a:pt x="538" y="970"/>
                      <a:pt x="536" y="965"/>
                    </a:cubicBezTo>
                    <a:cubicBezTo>
                      <a:pt x="535" y="964"/>
                      <a:pt x="534" y="963"/>
                      <a:pt x="532" y="963"/>
                    </a:cubicBezTo>
                    <a:cubicBezTo>
                      <a:pt x="532" y="961"/>
                      <a:pt x="531" y="959"/>
                      <a:pt x="531" y="958"/>
                    </a:cubicBezTo>
                    <a:cubicBezTo>
                      <a:pt x="530" y="954"/>
                      <a:pt x="530" y="950"/>
                      <a:pt x="530" y="947"/>
                    </a:cubicBezTo>
                    <a:cubicBezTo>
                      <a:pt x="531" y="940"/>
                      <a:pt x="534" y="933"/>
                      <a:pt x="535" y="926"/>
                    </a:cubicBezTo>
                    <a:cubicBezTo>
                      <a:pt x="535" y="925"/>
                      <a:pt x="535" y="925"/>
                      <a:pt x="535" y="925"/>
                    </a:cubicBezTo>
                    <a:cubicBezTo>
                      <a:pt x="537" y="923"/>
                      <a:pt x="538" y="922"/>
                      <a:pt x="539" y="921"/>
                    </a:cubicBezTo>
                    <a:cubicBezTo>
                      <a:pt x="545" y="916"/>
                      <a:pt x="550" y="910"/>
                      <a:pt x="554" y="903"/>
                    </a:cubicBezTo>
                    <a:cubicBezTo>
                      <a:pt x="559" y="895"/>
                      <a:pt x="561" y="886"/>
                      <a:pt x="565" y="877"/>
                    </a:cubicBezTo>
                    <a:cubicBezTo>
                      <a:pt x="568" y="870"/>
                      <a:pt x="573" y="861"/>
                      <a:pt x="574" y="853"/>
                    </a:cubicBezTo>
                    <a:cubicBezTo>
                      <a:pt x="579" y="840"/>
                      <a:pt x="584" y="828"/>
                      <a:pt x="587" y="815"/>
                    </a:cubicBezTo>
                    <a:cubicBezTo>
                      <a:pt x="593" y="796"/>
                      <a:pt x="598" y="777"/>
                      <a:pt x="602" y="758"/>
                    </a:cubicBezTo>
                    <a:cubicBezTo>
                      <a:pt x="605" y="739"/>
                      <a:pt x="607" y="720"/>
                      <a:pt x="615" y="703"/>
                    </a:cubicBezTo>
                    <a:cubicBezTo>
                      <a:pt x="623" y="687"/>
                      <a:pt x="636" y="674"/>
                      <a:pt x="646" y="659"/>
                    </a:cubicBezTo>
                    <a:cubicBezTo>
                      <a:pt x="655" y="644"/>
                      <a:pt x="662" y="628"/>
                      <a:pt x="671" y="613"/>
                    </a:cubicBezTo>
                    <a:cubicBezTo>
                      <a:pt x="680" y="598"/>
                      <a:pt x="693" y="585"/>
                      <a:pt x="702" y="570"/>
                    </a:cubicBezTo>
                    <a:cubicBezTo>
                      <a:pt x="712" y="554"/>
                      <a:pt x="720" y="538"/>
                      <a:pt x="728" y="521"/>
                    </a:cubicBezTo>
                    <a:cubicBezTo>
                      <a:pt x="735" y="504"/>
                      <a:pt x="742" y="487"/>
                      <a:pt x="746" y="469"/>
                    </a:cubicBezTo>
                    <a:cubicBezTo>
                      <a:pt x="751" y="450"/>
                      <a:pt x="753" y="431"/>
                      <a:pt x="754" y="413"/>
                    </a:cubicBezTo>
                    <a:cubicBezTo>
                      <a:pt x="756" y="374"/>
                      <a:pt x="753" y="335"/>
                      <a:pt x="746" y="297"/>
                    </a:cubicBezTo>
                    <a:close/>
                    <a:moveTo>
                      <a:pt x="734" y="276"/>
                    </a:moveTo>
                    <a:cubicBezTo>
                      <a:pt x="739" y="295"/>
                      <a:pt x="742" y="314"/>
                      <a:pt x="744" y="333"/>
                    </a:cubicBezTo>
                    <a:cubicBezTo>
                      <a:pt x="741" y="327"/>
                      <a:pt x="739" y="321"/>
                      <a:pt x="737" y="316"/>
                    </a:cubicBezTo>
                    <a:cubicBezTo>
                      <a:pt x="733" y="307"/>
                      <a:pt x="726" y="299"/>
                      <a:pt x="721" y="290"/>
                    </a:cubicBezTo>
                    <a:cubicBezTo>
                      <a:pt x="718" y="286"/>
                      <a:pt x="715" y="282"/>
                      <a:pt x="711" y="278"/>
                    </a:cubicBezTo>
                    <a:cubicBezTo>
                      <a:pt x="713" y="273"/>
                      <a:pt x="715" y="268"/>
                      <a:pt x="717" y="263"/>
                    </a:cubicBezTo>
                    <a:cubicBezTo>
                      <a:pt x="718" y="259"/>
                      <a:pt x="719" y="255"/>
                      <a:pt x="719" y="251"/>
                    </a:cubicBezTo>
                    <a:cubicBezTo>
                      <a:pt x="723" y="255"/>
                      <a:pt x="727" y="259"/>
                      <a:pt x="731" y="263"/>
                    </a:cubicBezTo>
                    <a:cubicBezTo>
                      <a:pt x="732" y="268"/>
                      <a:pt x="733" y="272"/>
                      <a:pt x="734" y="276"/>
                    </a:cubicBezTo>
                    <a:close/>
                    <a:moveTo>
                      <a:pt x="721" y="233"/>
                    </a:moveTo>
                    <a:cubicBezTo>
                      <a:pt x="725" y="242"/>
                      <a:pt x="728" y="251"/>
                      <a:pt x="730" y="261"/>
                    </a:cubicBezTo>
                    <a:cubicBezTo>
                      <a:pt x="727" y="257"/>
                      <a:pt x="723" y="253"/>
                      <a:pt x="719" y="249"/>
                    </a:cubicBezTo>
                    <a:cubicBezTo>
                      <a:pt x="720" y="246"/>
                      <a:pt x="720" y="244"/>
                      <a:pt x="721" y="241"/>
                    </a:cubicBezTo>
                    <a:cubicBezTo>
                      <a:pt x="721" y="238"/>
                      <a:pt x="721" y="236"/>
                      <a:pt x="721" y="233"/>
                    </a:cubicBezTo>
                    <a:close/>
                    <a:moveTo>
                      <a:pt x="695" y="187"/>
                    </a:moveTo>
                    <a:cubicBezTo>
                      <a:pt x="693" y="186"/>
                      <a:pt x="691" y="185"/>
                      <a:pt x="688" y="183"/>
                    </a:cubicBezTo>
                    <a:cubicBezTo>
                      <a:pt x="686" y="182"/>
                      <a:pt x="684" y="181"/>
                      <a:pt x="683" y="180"/>
                    </a:cubicBezTo>
                    <a:cubicBezTo>
                      <a:pt x="683" y="176"/>
                      <a:pt x="683" y="173"/>
                      <a:pt x="684" y="169"/>
                    </a:cubicBezTo>
                    <a:cubicBezTo>
                      <a:pt x="686" y="172"/>
                      <a:pt x="688" y="175"/>
                      <a:pt x="690" y="177"/>
                    </a:cubicBezTo>
                    <a:cubicBezTo>
                      <a:pt x="702" y="193"/>
                      <a:pt x="712" y="211"/>
                      <a:pt x="719" y="229"/>
                    </a:cubicBezTo>
                    <a:cubicBezTo>
                      <a:pt x="720" y="232"/>
                      <a:pt x="720" y="235"/>
                      <a:pt x="720" y="238"/>
                    </a:cubicBezTo>
                    <a:cubicBezTo>
                      <a:pt x="719" y="242"/>
                      <a:pt x="719" y="245"/>
                      <a:pt x="718" y="248"/>
                    </a:cubicBezTo>
                    <a:cubicBezTo>
                      <a:pt x="715" y="245"/>
                      <a:pt x="712" y="241"/>
                      <a:pt x="709" y="238"/>
                    </a:cubicBezTo>
                    <a:cubicBezTo>
                      <a:pt x="703" y="231"/>
                      <a:pt x="696" y="224"/>
                      <a:pt x="690" y="218"/>
                    </a:cubicBezTo>
                    <a:cubicBezTo>
                      <a:pt x="687" y="215"/>
                      <a:pt x="684" y="213"/>
                      <a:pt x="681" y="210"/>
                    </a:cubicBezTo>
                    <a:cubicBezTo>
                      <a:pt x="682" y="206"/>
                      <a:pt x="682" y="202"/>
                      <a:pt x="682" y="198"/>
                    </a:cubicBezTo>
                    <a:cubicBezTo>
                      <a:pt x="682" y="192"/>
                      <a:pt x="682" y="187"/>
                      <a:pt x="683" y="181"/>
                    </a:cubicBezTo>
                    <a:cubicBezTo>
                      <a:pt x="683" y="181"/>
                      <a:pt x="683" y="181"/>
                      <a:pt x="683" y="181"/>
                    </a:cubicBezTo>
                    <a:cubicBezTo>
                      <a:pt x="686" y="183"/>
                      <a:pt x="688" y="185"/>
                      <a:pt x="691" y="186"/>
                    </a:cubicBezTo>
                    <a:cubicBezTo>
                      <a:pt x="692" y="187"/>
                      <a:pt x="697" y="189"/>
                      <a:pt x="697" y="191"/>
                    </a:cubicBezTo>
                    <a:cubicBezTo>
                      <a:pt x="697" y="191"/>
                      <a:pt x="699" y="191"/>
                      <a:pt x="699" y="191"/>
                    </a:cubicBezTo>
                    <a:cubicBezTo>
                      <a:pt x="698" y="189"/>
                      <a:pt x="697" y="188"/>
                      <a:pt x="695" y="187"/>
                    </a:cubicBezTo>
                    <a:close/>
                    <a:moveTo>
                      <a:pt x="656" y="134"/>
                    </a:moveTo>
                    <a:cubicBezTo>
                      <a:pt x="664" y="146"/>
                      <a:pt x="673" y="157"/>
                      <a:pt x="682" y="168"/>
                    </a:cubicBezTo>
                    <a:cubicBezTo>
                      <a:pt x="682" y="171"/>
                      <a:pt x="682" y="175"/>
                      <a:pt x="682" y="178"/>
                    </a:cubicBezTo>
                    <a:cubicBezTo>
                      <a:pt x="682" y="179"/>
                      <a:pt x="682" y="179"/>
                      <a:pt x="681" y="179"/>
                    </a:cubicBezTo>
                    <a:cubicBezTo>
                      <a:pt x="676" y="175"/>
                      <a:pt x="671" y="170"/>
                      <a:pt x="666" y="167"/>
                    </a:cubicBezTo>
                    <a:cubicBezTo>
                      <a:pt x="663" y="165"/>
                      <a:pt x="660" y="163"/>
                      <a:pt x="657" y="161"/>
                    </a:cubicBezTo>
                    <a:cubicBezTo>
                      <a:pt x="657" y="158"/>
                      <a:pt x="657" y="156"/>
                      <a:pt x="656" y="153"/>
                    </a:cubicBezTo>
                    <a:cubicBezTo>
                      <a:pt x="656" y="148"/>
                      <a:pt x="656" y="142"/>
                      <a:pt x="656" y="137"/>
                    </a:cubicBezTo>
                    <a:cubicBezTo>
                      <a:pt x="656" y="136"/>
                      <a:pt x="655" y="134"/>
                      <a:pt x="655" y="133"/>
                    </a:cubicBezTo>
                    <a:cubicBezTo>
                      <a:pt x="655" y="133"/>
                      <a:pt x="656" y="134"/>
                      <a:pt x="656" y="134"/>
                    </a:cubicBezTo>
                    <a:close/>
                    <a:moveTo>
                      <a:pt x="611" y="87"/>
                    </a:moveTo>
                    <a:cubicBezTo>
                      <a:pt x="616" y="90"/>
                      <a:pt x="621" y="93"/>
                      <a:pt x="626" y="96"/>
                    </a:cubicBezTo>
                    <a:cubicBezTo>
                      <a:pt x="631" y="101"/>
                      <a:pt x="635" y="105"/>
                      <a:pt x="639" y="110"/>
                    </a:cubicBezTo>
                    <a:cubicBezTo>
                      <a:pt x="645" y="116"/>
                      <a:pt x="649" y="123"/>
                      <a:pt x="654" y="130"/>
                    </a:cubicBezTo>
                    <a:cubicBezTo>
                      <a:pt x="654" y="132"/>
                      <a:pt x="654" y="134"/>
                      <a:pt x="654" y="136"/>
                    </a:cubicBezTo>
                    <a:cubicBezTo>
                      <a:pt x="655" y="141"/>
                      <a:pt x="655" y="146"/>
                      <a:pt x="655" y="152"/>
                    </a:cubicBezTo>
                    <a:cubicBezTo>
                      <a:pt x="655" y="154"/>
                      <a:pt x="655" y="157"/>
                      <a:pt x="656" y="160"/>
                    </a:cubicBezTo>
                    <a:cubicBezTo>
                      <a:pt x="651" y="157"/>
                      <a:pt x="646" y="154"/>
                      <a:pt x="641" y="150"/>
                    </a:cubicBezTo>
                    <a:cubicBezTo>
                      <a:pt x="633" y="145"/>
                      <a:pt x="626" y="140"/>
                      <a:pt x="618" y="135"/>
                    </a:cubicBezTo>
                    <a:cubicBezTo>
                      <a:pt x="617" y="131"/>
                      <a:pt x="617" y="127"/>
                      <a:pt x="616" y="123"/>
                    </a:cubicBezTo>
                    <a:cubicBezTo>
                      <a:pt x="616" y="116"/>
                      <a:pt x="614" y="109"/>
                      <a:pt x="613" y="103"/>
                    </a:cubicBezTo>
                    <a:cubicBezTo>
                      <a:pt x="613" y="100"/>
                      <a:pt x="613" y="97"/>
                      <a:pt x="612" y="94"/>
                    </a:cubicBezTo>
                    <a:cubicBezTo>
                      <a:pt x="611" y="91"/>
                      <a:pt x="611" y="89"/>
                      <a:pt x="610" y="87"/>
                    </a:cubicBezTo>
                    <a:cubicBezTo>
                      <a:pt x="610" y="87"/>
                      <a:pt x="611" y="87"/>
                      <a:pt x="611" y="87"/>
                    </a:cubicBezTo>
                    <a:close/>
                    <a:moveTo>
                      <a:pt x="26" y="258"/>
                    </a:moveTo>
                    <a:cubicBezTo>
                      <a:pt x="27" y="259"/>
                      <a:pt x="27" y="261"/>
                      <a:pt x="28" y="262"/>
                    </a:cubicBezTo>
                    <a:cubicBezTo>
                      <a:pt x="29" y="266"/>
                      <a:pt x="30" y="269"/>
                      <a:pt x="32" y="272"/>
                    </a:cubicBezTo>
                    <a:cubicBezTo>
                      <a:pt x="33" y="275"/>
                      <a:pt x="35" y="278"/>
                      <a:pt x="36" y="281"/>
                    </a:cubicBezTo>
                    <a:cubicBezTo>
                      <a:pt x="36" y="281"/>
                      <a:pt x="36" y="281"/>
                      <a:pt x="36" y="282"/>
                    </a:cubicBezTo>
                    <a:cubicBezTo>
                      <a:pt x="33" y="283"/>
                      <a:pt x="31" y="285"/>
                      <a:pt x="28" y="286"/>
                    </a:cubicBezTo>
                    <a:cubicBezTo>
                      <a:pt x="25" y="287"/>
                      <a:pt x="23" y="288"/>
                      <a:pt x="20" y="289"/>
                    </a:cubicBezTo>
                    <a:cubicBezTo>
                      <a:pt x="19" y="290"/>
                      <a:pt x="18" y="291"/>
                      <a:pt x="16" y="292"/>
                    </a:cubicBezTo>
                    <a:cubicBezTo>
                      <a:pt x="19" y="280"/>
                      <a:pt x="22" y="269"/>
                      <a:pt x="26" y="258"/>
                    </a:cubicBezTo>
                    <a:close/>
                    <a:moveTo>
                      <a:pt x="48" y="526"/>
                    </a:moveTo>
                    <a:cubicBezTo>
                      <a:pt x="48" y="525"/>
                      <a:pt x="47" y="525"/>
                      <a:pt x="47" y="524"/>
                    </a:cubicBezTo>
                    <a:cubicBezTo>
                      <a:pt x="47" y="524"/>
                      <a:pt x="48" y="524"/>
                      <a:pt x="48" y="525"/>
                    </a:cubicBezTo>
                    <a:cubicBezTo>
                      <a:pt x="48" y="525"/>
                      <a:pt x="48" y="525"/>
                      <a:pt x="48" y="526"/>
                    </a:cubicBezTo>
                    <a:close/>
                    <a:moveTo>
                      <a:pt x="78" y="585"/>
                    </a:moveTo>
                    <a:cubicBezTo>
                      <a:pt x="71" y="574"/>
                      <a:pt x="65" y="562"/>
                      <a:pt x="59" y="550"/>
                    </a:cubicBezTo>
                    <a:cubicBezTo>
                      <a:pt x="56" y="543"/>
                      <a:pt x="52" y="536"/>
                      <a:pt x="49" y="529"/>
                    </a:cubicBezTo>
                    <a:cubicBezTo>
                      <a:pt x="50" y="528"/>
                      <a:pt x="50" y="527"/>
                      <a:pt x="50" y="526"/>
                    </a:cubicBezTo>
                    <a:cubicBezTo>
                      <a:pt x="54" y="529"/>
                      <a:pt x="57" y="532"/>
                      <a:pt x="60" y="535"/>
                    </a:cubicBezTo>
                    <a:cubicBezTo>
                      <a:pt x="61" y="537"/>
                      <a:pt x="64" y="538"/>
                      <a:pt x="66" y="539"/>
                    </a:cubicBezTo>
                    <a:cubicBezTo>
                      <a:pt x="68" y="541"/>
                      <a:pt x="70" y="543"/>
                      <a:pt x="73" y="544"/>
                    </a:cubicBezTo>
                    <a:cubicBezTo>
                      <a:pt x="75" y="546"/>
                      <a:pt x="76" y="548"/>
                      <a:pt x="79" y="549"/>
                    </a:cubicBezTo>
                    <a:cubicBezTo>
                      <a:pt x="80" y="550"/>
                      <a:pt x="81" y="550"/>
                      <a:pt x="82" y="551"/>
                    </a:cubicBezTo>
                    <a:cubicBezTo>
                      <a:pt x="83" y="551"/>
                      <a:pt x="84" y="552"/>
                      <a:pt x="85" y="553"/>
                    </a:cubicBezTo>
                    <a:cubicBezTo>
                      <a:pt x="84" y="556"/>
                      <a:pt x="84" y="559"/>
                      <a:pt x="83" y="562"/>
                    </a:cubicBezTo>
                    <a:cubicBezTo>
                      <a:pt x="82" y="567"/>
                      <a:pt x="81" y="572"/>
                      <a:pt x="80" y="577"/>
                    </a:cubicBezTo>
                    <a:cubicBezTo>
                      <a:pt x="79" y="579"/>
                      <a:pt x="79" y="582"/>
                      <a:pt x="78" y="584"/>
                    </a:cubicBezTo>
                    <a:cubicBezTo>
                      <a:pt x="78" y="584"/>
                      <a:pt x="78" y="585"/>
                      <a:pt x="78" y="585"/>
                    </a:cubicBezTo>
                    <a:close/>
                    <a:moveTo>
                      <a:pt x="311" y="1201"/>
                    </a:moveTo>
                    <a:cubicBezTo>
                      <a:pt x="313" y="1201"/>
                      <a:pt x="315" y="1201"/>
                      <a:pt x="316" y="1201"/>
                    </a:cubicBezTo>
                    <a:cubicBezTo>
                      <a:pt x="317" y="1204"/>
                      <a:pt x="319" y="1206"/>
                      <a:pt x="319" y="1208"/>
                    </a:cubicBezTo>
                    <a:cubicBezTo>
                      <a:pt x="320" y="1209"/>
                      <a:pt x="320" y="1210"/>
                      <a:pt x="320" y="1211"/>
                    </a:cubicBezTo>
                    <a:cubicBezTo>
                      <a:pt x="320" y="1211"/>
                      <a:pt x="319" y="1211"/>
                      <a:pt x="318" y="1211"/>
                    </a:cubicBezTo>
                    <a:cubicBezTo>
                      <a:pt x="316" y="1207"/>
                      <a:pt x="314" y="1204"/>
                      <a:pt x="311" y="1201"/>
                    </a:cubicBezTo>
                    <a:close/>
                    <a:moveTo>
                      <a:pt x="339" y="1205"/>
                    </a:moveTo>
                    <a:cubicBezTo>
                      <a:pt x="338" y="1205"/>
                      <a:pt x="338" y="1205"/>
                      <a:pt x="338" y="1206"/>
                    </a:cubicBezTo>
                    <a:cubicBezTo>
                      <a:pt x="337" y="1206"/>
                      <a:pt x="337" y="1206"/>
                      <a:pt x="337" y="1206"/>
                    </a:cubicBezTo>
                    <a:cubicBezTo>
                      <a:pt x="337" y="1205"/>
                      <a:pt x="337" y="1205"/>
                      <a:pt x="337" y="1204"/>
                    </a:cubicBezTo>
                    <a:cubicBezTo>
                      <a:pt x="337" y="1204"/>
                      <a:pt x="338" y="1204"/>
                      <a:pt x="339" y="1204"/>
                    </a:cubicBezTo>
                    <a:cubicBezTo>
                      <a:pt x="339" y="1204"/>
                      <a:pt x="339" y="1204"/>
                      <a:pt x="339" y="1204"/>
                    </a:cubicBezTo>
                    <a:cubicBezTo>
                      <a:pt x="339" y="1205"/>
                      <a:pt x="339" y="1205"/>
                      <a:pt x="339" y="1205"/>
                    </a:cubicBezTo>
                    <a:close/>
                    <a:moveTo>
                      <a:pt x="339" y="1206"/>
                    </a:moveTo>
                    <a:cubicBezTo>
                      <a:pt x="339" y="1208"/>
                      <a:pt x="339" y="1209"/>
                      <a:pt x="340" y="1211"/>
                    </a:cubicBezTo>
                    <a:cubicBezTo>
                      <a:pt x="339" y="1211"/>
                      <a:pt x="338" y="1211"/>
                      <a:pt x="338" y="1211"/>
                    </a:cubicBezTo>
                    <a:cubicBezTo>
                      <a:pt x="338" y="1210"/>
                      <a:pt x="337" y="1209"/>
                      <a:pt x="337" y="1207"/>
                    </a:cubicBezTo>
                    <a:cubicBezTo>
                      <a:pt x="338" y="1207"/>
                      <a:pt x="338" y="1207"/>
                      <a:pt x="338" y="1207"/>
                    </a:cubicBezTo>
                    <a:cubicBezTo>
                      <a:pt x="339" y="1207"/>
                      <a:pt x="339" y="1206"/>
                      <a:pt x="339" y="1206"/>
                    </a:cubicBezTo>
                    <a:close/>
                    <a:moveTo>
                      <a:pt x="337" y="1212"/>
                    </a:moveTo>
                    <a:cubicBezTo>
                      <a:pt x="336" y="1212"/>
                      <a:pt x="335" y="1212"/>
                      <a:pt x="334" y="1213"/>
                    </a:cubicBezTo>
                    <a:cubicBezTo>
                      <a:pt x="333" y="1212"/>
                      <a:pt x="333" y="1210"/>
                      <a:pt x="332" y="1209"/>
                    </a:cubicBezTo>
                    <a:cubicBezTo>
                      <a:pt x="334" y="1209"/>
                      <a:pt x="335" y="1208"/>
                      <a:pt x="336" y="1208"/>
                    </a:cubicBezTo>
                    <a:cubicBezTo>
                      <a:pt x="336" y="1209"/>
                      <a:pt x="336" y="1210"/>
                      <a:pt x="337" y="1212"/>
                    </a:cubicBezTo>
                    <a:close/>
                    <a:moveTo>
                      <a:pt x="332" y="1208"/>
                    </a:moveTo>
                    <a:cubicBezTo>
                      <a:pt x="332" y="1208"/>
                      <a:pt x="332" y="1208"/>
                      <a:pt x="332" y="1208"/>
                    </a:cubicBezTo>
                    <a:cubicBezTo>
                      <a:pt x="332" y="1207"/>
                      <a:pt x="331" y="1205"/>
                      <a:pt x="331" y="1203"/>
                    </a:cubicBezTo>
                    <a:cubicBezTo>
                      <a:pt x="332" y="1203"/>
                      <a:pt x="334" y="1204"/>
                      <a:pt x="335" y="1204"/>
                    </a:cubicBezTo>
                    <a:cubicBezTo>
                      <a:pt x="335" y="1205"/>
                      <a:pt x="336" y="1206"/>
                      <a:pt x="336" y="1206"/>
                    </a:cubicBezTo>
                    <a:cubicBezTo>
                      <a:pt x="335" y="1207"/>
                      <a:pt x="333" y="1208"/>
                      <a:pt x="332" y="1208"/>
                    </a:cubicBezTo>
                    <a:close/>
                    <a:moveTo>
                      <a:pt x="328" y="1211"/>
                    </a:moveTo>
                    <a:cubicBezTo>
                      <a:pt x="329" y="1210"/>
                      <a:pt x="330" y="1210"/>
                      <a:pt x="331" y="1210"/>
                    </a:cubicBezTo>
                    <a:cubicBezTo>
                      <a:pt x="332" y="1211"/>
                      <a:pt x="332" y="1212"/>
                      <a:pt x="332" y="1213"/>
                    </a:cubicBezTo>
                    <a:cubicBezTo>
                      <a:pt x="332" y="1213"/>
                      <a:pt x="332" y="1213"/>
                      <a:pt x="332" y="1213"/>
                    </a:cubicBezTo>
                    <a:cubicBezTo>
                      <a:pt x="331" y="1213"/>
                      <a:pt x="330" y="1214"/>
                      <a:pt x="329" y="1214"/>
                    </a:cubicBezTo>
                    <a:cubicBezTo>
                      <a:pt x="329" y="1213"/>
                      <a:pt x="328" y="1212"/>
                      <a:pt x="328" y="1211"/>
                    </a:cubicBezTo>
                    <a:close/>
                    <a:moveTo>
                      <a:pt x="328" y="1214"/>
                    </a:moveTo>
                    <a:cubicBezTo>
                      <a:pt x="327" y="1215"/>
                      <a:pt x="325" y="1215"/>
                      <a:pt x="324" y="1216"/>
                    </a:cubicBezTo>
                    <a:cubicBezTo>
                      <a:pt x="324" y="1215"/>
                      <a:pt x="324" y="1215"/>
                      <a:pt x="324" y="1215"/>
                    </a:cubicBezTo>
                    <a:cubicBezTo>
                      <a:pt x="323" y="1214"/>
                      <a:pt x="323" y="1213"/>
                      <a:pt x="322" y="1212"/>
                    </a:cubicBezTo>
                    <a:cubicBezTo>
                      <a:pt x="324" y="1212"/>
                      <a:pt x="325" y="1211"/>
                      <a:pt x="327" y="1211"/>
                    </a:cubicBezTo>
                    <a:cubicBezTo>
                      <a:pt x="327" y="1212"/>
                      <a:pt x="327" y="1213"/>
                      <a:pt x="328" y="1214"/>
                    </a:cubicBezTo>
                    <a:close/>
                    <a:moveTo>
                      <a:pt x="331" y="1208"/>
                    </a:moveTo>
                    <a:cubicBezTo>
                      <a:pt x="331" y="1208"/>
                      <a:pt x="331" y="1209"/>
                      <a:pt x="331" y="1209"/>
                    </a:cubicBezTo>
                    <a:cubicBezTo>
                      <a:pt x="330" y="1209"/>
                      <a:pt x="329" y="1209"/>
                      <a:pt x="327" y="1210"/>
                    </a:cubicBezTo>
                    <a:cubicBezTo>
                      <a:pt x="327" y="1207"/>
                      <a:pt x="326" y="1205"/>
                      <a:pt x="325" y="1203"/>
                    </a:cubicBezTo>
                    <a:cubicBezTo>
                      <a:pt x="327" y="1203"/>
                      <a:pt x="328" y="1203"/>
                      <a:pt x="329" y="1203"/>
                    </a:cubicBezTo>
                    <a:cubicBezTo>
                      <a:pt x="329" y="1203"/>
                      <a:pt x="330" y="1204"/>
                      <a:pt x="330" y="1204"/>
                    </a:cubicBezTo>
                    <a:cubicBezTo>
                      <a:pt x="330" y="1206"/>
                      <a:pt x="330" y="1207"/>
                      <a:pt x="331" y="1208"/>
                    </a:cubicBezTo>
                    <a:close/>
                    <a:moveTo>
                      <a:pt x="326" y="1210"/>
                    </a:moveTo>
                    <a:cubicBezTo>
                      <a:pt x="325" y="1210"/>
                      <a:pt x="323" y="1210"/>
                      <a:pt x="322" y="1211"/>
                    </a:cubicBezTo>
                    <a:cubicBezTo>
                      <a:pt x="321" y="1210"/>
                      <a:pt x="321" y="1209"/>
                      <a:pt x="321" y="1208"/>
                    </a:cubicBezTo>
                    <a:cubicBezTo>
                      <a:pt x="320" y="1206"/>
                      <a:pt x="319" y="1204"/>
                      <a:pt x="318" y="1202"/>
                    </a:cubicBezTo>
                    <a:cubicBezTo>
                      <a:pt x="319" y="1202"/>
                      <a:pt x="321" y="1202"/>
                      <a:pt x="322" y="1202"/>
                    </a:cubicBezTo>
                    <a:cubicBezTo>
                      <a:pt x="323" y="1202"/>
                      <a:pt x="323" y="1202"/>
                      <a:pt x="324" y="1202"/>
                    </a:cubicBezTo>
                    <a:cubicBezTo>
                      <a:pt x="324" y="1205"/>
                      <a:pt x="325" y="1207"/>
                      <a:pt x="326" y="1210"/>
                    </a:cubicBezTo>
                    <a:close/>
                    <a:moveTo>
                      <a:pt x="318" y="1213"/>
                    </a:moveTo>
                    <a:cubicBezTo>
                      <a:pt x="318" y="1213"/>
                      <a:pt x="318" y="1212"/>
                      <a:pt x="318" y="1212"/>
                    </a:cubicBezTo>
                    <a:cubicBezTo>
                      <a:pt x="319" y="1212"/>
                      <a:pt x="320" y="1212"/>
                      <a:pt x="321" y="1212"/>
                    </a:cubicBezTo>
                    <a:cubicBezTo>
                      <a:pt x="321" y="1213"/>
                      <a:pt x="322" y="1214"/>
                      <a:pt x="322" y="1216"/>
                    </a:cubicBezTo>
                    <a:cubicBezTo>
                      <a:pt x="322" y="1216"/>
                      <a:pt x="323" y="1216"/>
                      <a:pt x="323" y="1216"/>
                    </a:cubicBezTo>
                    <a:cubicBezTo>
                      <a:pt x="322" y="1216"/>
                      <a:pt x="321" y="1216"/>
                      <a:pt x="320" y="1217"/>
                    </a:cubicBezTo>
                    <a:cubicBezTo>
                      <a:pt x="319" y="1215"/>
                      <a:pt x="319" y="1214"/>
                      <a:pt x="318" y="1213"/>
                    </a:cubicBezTo>
                    <a:close/>
                    <a:moveTo>
                      <a:pt x="324" y="1223"/>
                    </a:moveTo>
                    <a:cubicBezTo>
                      <a:pt x="322" y="1222"/>
                      <a:pt x="321" y="1220"/>
                      <a:pt x="320" y="1218"/>
                    </a:cubicBezTo>
                    <a:cubicBezTo>
                      <a:pt x="321" y="1218"/>
                      <a:pt x="322" y="1217"/>
                      <a:pt x="323" y="1217"/>
                    </a:cubicBezTo>
                    <a:cubicBezTo>
                      <a:pt x="324" y="1219"/>
                      <a:pt x="326" y="1222"/>
                      <a:pt x="327" y="1224"/>
                    </a:cubicBezTo>
                    <a:cubicBezTo>
                      <a:pt x="327" y="1224"/>
                      <a:pt x="327" y="1224"/>
                      <a:pt x="327" y="1224"/>
                    </a:cubicBezTo>
                    <a:cubicBezTo>
                      <a:pt x="326" y="1224"/>
                      <a:pt x="325" y="1224"/>
                      <a:pt x="324" y="1223"/>
                    </a:cubicBezTo>
                    <a:close/>
                    <a:moveTo>
                      <a:pt x="328" y="1225"/>
                    </a:moveTo>
                    <a:cubicBezTo>
                      <a:pt x="328" y="1224"/>
                      <a:pt x="327" y="1222"/>
                      <a:pt x="327" y="1222"/>
                    </a:cubicBezTo>
                    <a:cubicBezTo>
                      <a:pt x="326" y="1220"/>
                      <a:pt x="325" y="1218"/>
                      <a:pt x="324" y="1217"/>
                    </a:cubicBezTo>
                    <a:cubicBezTo>
                      <a:pt x="326" y="1216"/>
                      <a:pt x="327" y="1216"/>
                      <a:pt x="328" y="1216"/>
                    </a:cubicBezTo>
                    <a:cubicBezTo>
                      <a:pt x="329" y="1216"/>
                      <a:pt x="329" y="1217"/>
                      <a:pt x="329" y="1218"/>
                    </a:cubicBezTo>
                    <a:cubicBezTo>
                      <a:pt x="330" y="1220"/>
                      <a:pt x="330" y="1221"/>
                      <a:pt x="331" y="1223"/>
                    </a:cubicBezTo>
                    <a:cubicBezTo>
                      <a:pt x="330" y="1224"/>
                      <a:pt x="329" y="1224"/>
                      <a:pt x="328" y="1225"/>
                    </a:cubicBezTo>
                    <a:close/>
                    <a:moveTo>
                      <a:pt x="332" y="1222"/>
                    </a:moveTo>
                    <a:cubicBezTo>
                      <a:pt x="331" y="1220"/>
                      <a:pt x="330" y="1217"/>
                      <a:pt x="330" y="1215"/>
                    </a:cubicBezTo>
                    <a:cubicBezTo>
                      <a:pt x="331" y="1215"/>
                      <a:pt x="332" y="1215"/>
                      <a:pt x="333" y="1214"/>
                    </a:cubicBezTo>
                    <a:cubicBezTo>
                      <a:pt x="334" y="1216"/>
                      <a:pt x="335" y="1219"/>
                      <a:pt x="335" y="1221"/>
                    </a:cubicBezTo>
                    <a:cubicBezTo>
                      <a:pt x="335" y="1221"/>
                      <a:pt x="336" y="1222"/>
                      <a:pt x="336" y="1222"/>
                    </a:cubicBezTo>
                    <a:cubicBezTo>
                      <a:pt x="335" y="1223"/>
                      <a:pt x="333" y="1223"/>
                      <a:pt x="332" y="1223"/>
                    </a:cubicBezTo>
                    <a:cubicBezTo>
                      <a:pt x="332" y="1223"/>
                      <a:pt x="332" y="1222"/>
                      <a:pt x="332" y="1222"/>
                    </a:cubicBezTo>
                    <a:close/>
                    <a:moveTo>
                      <a:pt x="333" y="1225"/>
                    </a:moveTo>
                    <a:cubicBezTo>
                      <a:pt x="333" y="1225"/>
                      <a:pt x="333" y="1225"/>
                      <a:pt x="333" y="1225"/>
                    </a:cubicBezTo>
                    <a:cubicBezTo>
                      <a:pt x="333" y="1225"/>
                      <a:pt x="333" y="1225"/>
                      <a:pt x="333" y="1224"/>
                    </a:cubicBezTo>
                    <a:cubicBezTo>
                      <a:pt x="334" y="1224"/>
                      <a:pt x="335" y="1224"/>
                      <a:pt x="336" y="1223"/>
                    </a:cubicBezTo>
                    <a:cubicBezTo>
                      <a:pt x="336" y="1224"/>
                      <a:pt x="336" y="1225"/>
                      <a:pt x="337" y="1225"/>
                    </a:cubicBezTo>
                    <a:cubicBezTo>
                      <a:pt x="336" y="1225"/>
                      <a:pt x="335" y="1225"/>
                      <a:pt x="333" y="1225"/>
                    </a:cubicBezTo>
                    <a:close/>
                    <a:moveTo>
                      <a:pt x="334" y="1215"/>
                    </a:moveTo>
                    <a:cubicBezTo>
                      <a:pt x="334" y="1214"/>
                      <a:pt x="334" y="1214"/>
                      <a:pt x="334" y="1214"/>
                    </a:cubicBezTo>
                    <a:cubicBezTo>
                      <a:pt x="335" y="1214"/>
                      <a:pt x="336" y="1213"/>
                      <a:pt x="337" y="1213"/>
                    </a:cubicBezTo>
                    <a:cubicBezTo>
                      <a:pt x="337" y="1214"/>
                      <a:pt x="337" y="1215"/>
                      <a:pt x="338" y="1216"/>
                    </a:cubicBezTo>
                    <a:cubicBezTo>
                      <a:pt x="338" y="1218"/>
                      <a:pt x="338" y="1220"/>
                      <a:pt x="338" y="1221"/>
                    </a:cubicBezTo>
                    <a:cubicBezTo>
                      <a:pt x="338" y="1222"/>
                      <a:pt x="338" y="1222"/>
                      <a:pt x="337" y="1222"/>
                    </a:cubicBezTo>
                    <a:cubicBezTo>
                      <a:pt x="337" y="1222"/>
                      <a:pt x="337" y="1222"/>
                      <a:pt x="337" y="1222"/>
                    </a:cubicBezTo>
                    <a:cubicBezTo>
                      <a:pt x="336" y="1219"/>
                      <a:pt x="335" y="1217"/>
                      <a:pt x="334" y="1215"/>
                    </a:cubicBezTo>
                    <a:close/>
                    <a:moveTo>
                      <a:pt x="338" y="1225"/>
                    </a:moveTo>
                    <a:cubicBezTo>
                      <a:pt x="338" y="1225"/>
                      <a:pt x="337" y="1224"/>
                      <a:pt x="337" y="1223"/>
                    </a:cubicBezTo>
                    <a:cubicBezTo>
                      <a:pt x="338" y="1223"/>
                      <a:pt x="338" y="1223"/>
                      <a:pt x="338" y="1223"/>
                    </a:cubicBezTo>
                    <a:cubicBezTo>
                      <a:pt x="339" y="1224"/>
                      <a:pt x="339" y="1224"/>
                      <a:pt x="339" y="1225"/>
                    </a:cubicBezTo>
                    <a:cubicBezTo>
                      <a:pt x="339" y="1225"/>
                      <a:pt x="338" y="1225"/>
                      <a:pt x="338" y="1225"/>
                    </a:cubicBezTo>
                    <a:close/>
                    <a:moveTo>
                      <a:pt x="339" y="1216"/>
                    </a:moveTo>
                    <a:cubicBezTo>
                      <a:pt x="338" y="1215"/>
                      <a:pt x="338" y="1214"/>
                      <a:pt x="338" y="1212"/>
                    </a:cubicBezTo>
                    <a:cubicBezTo>
                      <a:pt x="339" y="1212"/>
                      <a:pt x="339" y="1212"/>
                      <a:pt x="340" y="1212"/>
                    </a:cubicBezTo>
                    <a:cubicBezTo>
                      <a:pt x="340" y="1214"/>
                      <a:pt x="340" y="1216"/>
                      <a:pt x="341" y="1218"/>
                    </a:cubicBezTo>
                    <a:cubicBezTo>
                      <a:pt x="341" y="1219"/>
                      <a:pt x="341" y="1219"/>
                      <a:pt x="341" y="1220"/>
                    </a:cubicBezTo>
                    <a:cubicBezTo>
                      <a:pt x="340" y="1220"/>
                      <a:pt x="340" y="1221"/>
                      <a:pt x="339" y="1221"/>
                    </a:cubicBezTo>
                    <a:cubicBezTo>
                      <a:pt x="339" y="1219"/>
                      <a:pt x="339" y="1218"/>
                      <a:pt x="339" y="1216"/>
                    </a:cubicBezTo>
                    <a:close/>
                    <a:moveTo>
                      <a:pt x="346" y="1208"/>
                    </a:moveTo>
                    <a:cubicBezTo>
                      <a:pt x="346" y="1208"/>
                      <a:pt x="346" y="1208"/>
                      <a:pt x="346" y="1208"/>
                    </a:cubicBezTo>
                    <a:cubicBezTo>
                      <a:pt x="346" y="1208"/>
                      <a:pt x="346" y="1208"/>
                      <a:pt x="346" y="1208"/>
                    </a:cubicBezTo>
                    <a:cubicBezTo>
                      <a:pt x="345" y="1209"/>
                      <a:pt x="343" y="1209"/>
                      <a:pt x="341" y="1210"/>
                    </a:cubicBezTo>
                    <a:cubicBezTo>
                      <a:pt x="341" y="1209"/>
                      <a:pt x="340" y="1207"/>
                      <a:pt x="340" y="1206"/>
                    </a:cubicBezTo>
                    <a:cubicBezTo>
                      <a:pt x="341" y="1205"/>
                      <a:pt x="342" y="1205"/>
                      <a:pt x="342" y="1204"/>
                    </a:cubicBezTo>
                    <a:cubicBezTo>
                      <a:pt x="344" y="1205"/>
                      <a:pt x="345" y="1205"/>
                      <a:pt x="346" y="1205"/>
                    </a:cubicBezTo>
                    <a:cubicBezTo>
                      <a:pt x="346" y="1206"/>
                      <a:pt x="346" y="1207"/>
                      <a:pt x="346" y="1208"/>
                    </a:cubicBezTo>
                    <a:close/>
                    <a:moveTo>
                      <a:pt x="340" y="1225"/>
                    </a:moveTo>
                    <a:cubicBezTo>
                      <a:pt x="340" y="1224"/>
                      <a:pt x="340" y="1223"/>
                      <a:pt x="340" y="1222"/>
                    </a:cubicBezTo>
                    <a:cubicBezTo>
                      <a:pt x="340" y="1222"/>
                      <a:pt x="340" y="1222"/>
                      <a:pt x="340" y="1222"/>
                    </a:cubicBezTo>
                    <a:cubicBezTo>
                      <a:pt x="340" y="1222"/>
                      <a:pt x="341" y="1222"/>
                      <a:pt x="341" y="1222"/>
                    </a:cubicBezTo>
                    <a:cubicBezTo>
                      <a:pt x="342" y="1223"/>
                      <a:pt x="342" y="1224"/>
                      <a:pt x="342" y="1225"/>
                    </a:cubicBezTo>
                    <a:cubicBezTo>
                      <a:pt x="342" y="1225"/>
                      <a:pt x="342" y="1225"/>
                      <a:pt x="342" y="1225"/>
                    </a:cubicBezTo>
                    <a:cubicBezTo>
                      <a:pt x="341" y="1225"/>
                      <a:pt x="341" y="1225"/>
                      <a:pt x="340" y="1225"/>
                    </a:cubicBezTo>
                    <a:close/>
                    <a:moveTo>
                      <a:pt x="342" y="1219"/>
                    </a:moveTo>
                    <a:cubicBezTo>
                      <a:pt x="342" y="1216"/>
                      <a:pt x="341" y="1214"/>
                      <a:pt x="341" y="1211"/>
                    </a:cubicBezTo>
                    <a:cubicBezTo>
                      <a:pt x="343" y="1211"/>
                      <a:pt x="345" y="1210"/>
                      <a:pt x="347" y="1209"/>
                    </a:cubicBezTo>
                    <a:cubicBezTo>
                      <a:pt x="347" y="1210"/>
                      <a:pt x="347" y="1210"/>
                      <a:pt x="347" y="1210"/>
                    </a:cubicBezTo>
                    <a:cubicBezTo>
                      <a:pt x="347" y="1212"/>
                      <a:pt x="347" y="1214"/>
                      <a:pt x="347" y="1216"/>
                    </a:cubicBezTo>
                    <a:cubicBezTo>
                      <a:pt x="347" y="1217"/>
                      <a:pt x="347" y="1217"/>
                      <a:pt x="347" y="1217"/>
                    </a:cubicBezTo>
                    <a:cubicBezTo>
                      <a:pt x="346" y="1218"/>
                      <a:pt x="344" y="1219"/>
                      <a:pt x="342" y="1220"/>
                    </a:cubicBezTo>
                    <a:cubicBezTo>
                      <a:pt x="342" y="1219"/>
                      <a:pt x="342" y="1219"/>
                      <a:pt x="342" y="1219"/>
                    </a:cubicBezTo>
                    <a:close/>
                    <a:moveTo>
                      <a:pt x="343" y="1225"/>
                    </a:moveTo>
                    <a:cubicBezTo>
                      <a:pt x="343" y="1225"/>
                      <a:pt x="343" y="1225"/>
                      <a:pt x="343" y="1225"/>
                    </a:cubicBezTo>
                    <a:cubicBezTo>
                      <a:pt x="343" y="1224"/>
                      <a:pt x="343" y="1222"/>
                      <a:pt x="342" y="1221"/>
                    </a:cubicBezTo>
                    <a:cubicBezTo>
                      <a:pt x="344" y="1220"/>
                      <a:pt x="346" y="1220"/>
                      <a:pt x="347" y="1219"/>
                    </a:cubicBezTo>
                    <a:cubicBezTo>
                      <a:pt x="347" y="1219"/>
                      <a:pt x="347" y="1220"/>
                      <a:pt x="348" y="1221"/>
                    </a:cubicBezTo>
                    <a:cubicBezTo>
                      <a:pt x="348" y="1221"/>
                      <a:pt x="348" y="1224"/>
                      <a:pt x="348" y="1225"/>
                    </a:cubicBezTo>
                    <a:cubicBezTo>
                      <a:pt x="346" y="1225"/>
                      <a:pt x="345" y="1225"/>
                      <a:pt x="343" y="1225"/>
                    </a:cubicBezTo>
                    <a:close/>
                    <a:moveTo>
                      <a:pt x="347" y="1205"/>
                    </a:moveTo>
                    <a:cubicBezTo>
                      <a:pt x="347" y="1205"/>
                      <a:pt x="347" y="1205"/>
                      <a:pt x="347" y="1205"/>
                    </a:cubicBezTo>
                    <a:cubicBezTo>
                      <a:pt x="347" y="1205"/>
                      <a:pt x="347" y="1205"/>
                      <a:pt x="347" y="1205"/>
                    </a:cubicBezTo>
                    <a:cubicBezTo>
                      <a:pt x="349" y="1205"/>
                      <a:pt x="350" y="1205"/>
                      <a:pt x="352" y="1205"/>
                    </a:cubicBezTo>
                    <a:cubicBezTo>
                      <a:pt x="353" y="1205"/>
                      <a:pt x="354" y="1205"/>
                      <a:pt x="355" y="1205"/>
                    </a:cubicBezTo>
                    <a:cubicBezTo>
                      <a:pt x="355" y="1205"/>
                      <a:pt x="355" y="1205"/>
                      <a:pt x="355" y="1205"/>
                    </a:cubicBezTo>
                    <a:cubicBezTo>
                      <a:pt x="354" y="1206"/>
                      <a:pt x="353" y="1206"/>
                      <a:pt x="352" y="1206"/>
                    </a:cubicBezTo>
                    <a:cubicBezTo>
                      <a:pt x="351" y="1207"/>
                      <a:pt x="349" y="1207"/>
                      <a:pt x="348" y="1208"/>
                    </a:cubicBezTo>
                    <a:cubicBezTo>
                      <a:pt x="348" y="1207"/>
                      <a:pt x="348" y="1206"/>
                      <a:pt x="348" y="1206"/>
                    </a:cubicBezTo>
                    <a:cubicBezTo>
                      <a:pt x="348" y="1205"/>
                      <a:pt x="347" y="1205"/>
                      <a:pt x="347" y="1205"/>
                    </a:cubicBezTo>
                    <a:close/>
                    <a:moveTo>
                      <a:pt x="348" y="1214"/>
                    </a:moveTo>
                    <a:cubicBezTo>
                      <a:pt x="348" y="1212"/>
                      <a:pt x="348" y="1211"/>
                      <a:pt x="348" y="1209"/>
                    </a:cubicBezTo>
                    <a:cubicBezTo>
                      <a:pt x="349" y="1208"/>
                      <a:pt x="351" y="1208"/>
                      <a:pt x="352" y="1207"/>
                    </a:cubicBezTo>
                    <a:cubicBezTo>
                      <a:pt x="353" y="1207"/>
                      <a:pt x="353" y="1207"/>
                      <a:pt x="354" y="1207"/>
                    </a:cubicBezTo>
                    <a:cubicBezTo>
                      <a:pt x="354" y="1207"/>
                      <a:pt x="354" y="1208"/>
                      <a:pt x="354" y="1208"/>
                    </a:cubicBezTo>
                    <a:cubicBezTo>
                      <a:pt x="354" y="1210"/>
                      <a:pt x="355" y="1212"/>
                      <a:pt x="355" y="1214"/>
                    </a:cubicBezTo>
                    <a:cubicBezTo>
                      <a:pt x="355" y="1214"/>
                      <a:pt x="355" y="1214"/>
                      <a:pt x="354" y="1214"/>
                    </a:cubicBezTo>
                    <a:cubicBezTo>
                      <a:pt x="352" y="1215"/>
                      <a:pt x="350" y="1216"/>
                      <a:pt x="349" y="1217"/>
                    </a:cubicBezTo>
                    <a:cubicBezTo>
                      <a:pt x="348" y="1216"/>
                      <a:pt x="348" y="1215"/>
                      <a:pt x="348" y="1214"/>
                    </a:cubicBezTo>
                    <a:close/>
                    <a:moveTo>
                      <a:pt x="354" y="1225"/>
                    </a:moveTo>
                    <a:cubicBezTo>
                      <a:pt x="352" y="1225"/>
                      <a:pt x="351" y="1225"/>
                      <a:pt x="349" y="1225"/>
                    </a:cubicBezTo>
                    <a:cubicBezTo>
                      <a:pt x="349" y="1223"/>
                      <a:pt x="349" y="1219"/>
                      <a:pt x="349" y="1218"/>
                    </a:cubicBezTo>
                    <a:cubicBezTo>
                      <a:pt x="349" y="1218"/>
                      <a:pt x="349" y="1218"/>
                      <a:pt x="349" y="1218"/>
                    </a:cubicBezTo>
                    <a:cubicBezTo>
                      <a:pt x="351" y="1217"/>
                      <a:pt x="353" y="1216"/>
                      <a:pt x="355" y="1216"/>
                    </a:cubicBezTo>
                    <a:cubicBezTo>
                      <a:pt x="355" y="1218"/>
                      <a:pt x="355" y="1221"/>
                      <a:pt x="356" y="1224"/>
                    </a:cubicBezTo>
                    <a:cubicBezTo>
                      <a:pt x="355" y="1224"/>
                      <a:pt x="354" y="1225"/>
                      <a:pt x="354" y="1225"/>
                    </a:cubicBezTo>
                    <a:close/>
                    <a:moveTo>
                      <a:pt x="356" y="1212"/>
                    </a:moveTo>
                    <a:cubicBezTo>
                      <a:pt x="356" y="1210"/>
                      <a:pt x="355" y="1208"/>
                      <a:pt x="355" y="1207"/>
                    </a:cubicBezTo>
                    <a:cubicBezTo>
                      <a:pt x="357" y="1206"/>
                      <a:pt x="358" y="1206"/>
                      <a:pt x="359" y="1206"/>
                    </a:cubicBezTo>
                    <a:cubicBezTo>
                      <a:pt x="360" y="1206"/>
                      <a:pt x="361" y="1206"/>
                      <a:pt x="363" y="1206"/>
                    </a:cubicBezTo>
                    <a:cubicBezTo>
                      <a:pt x="362" y="1208"/>
                      <a:pt x="363" y="1210"/>
                      <a:pt x="363" y="1212"/>
                    </a:cubicBezTo>
                    <a:cubicBezTo>
                      <a:pt x="361" y="1213"/>
                      <a:pt x="358" y="1213"/>
                      <a:pt x="356" y="1214"/>
                    </a:cubicBezTo>
                    <a:cubicBezTo>
                      <a:pt x="356" y="1213"/>
                      <a:pt x="356" y="1212"/>
                      <a:pt x="356" y="1212"/>
                    </a:cubicBezTo>
                    <a:close/>
                    <a:moveTo>
                      <a:pt x="356" y="1218"/>
                    </a:moveTo>
                    <a:cubicBezTo>
                      <a:pt x="356" y="1217"/>
                      <a:pt x="356" y="1216"/>
                      <a:pt x="356" y="1215"/>
                    </a:cubicBezTo>
                    <a:cubicBezTo>
                      <a:pt x="356" y="1215"/>
                      <a:pt x="357" y="1215"/>
                      <a:pt x="357" y="1215"/>
                    </a:cubicBezTo>
                    <a:cubicBezTo>
                      <a:pt x="359" y="1214"/>
                      <a:pt x="361" y="1214"/>
                      <a:pt x="363" y="1213"/>
                    </a:cubicBezTo>
                    <a:cubicBezTo>
                      <a:pt x="363" y="1213"/>
                      <a:pt x="363" y="1214"/>
                      <a:pt x="363" y="1214"/>
                    </a:cubicBezTo>
                    <a:cubicBezTo>
                      <a:pt x="363" y="1216"/>
                      <a:pt x="363" y="1217"/>
                      <a:pt x="363" y="1219"/>
                    </a:cubicBezTo>
                    <a:cubicBezTo>
                      <a:pt x="361" y="1220"/>
                      <a:pt x="359" y="1222"/>
                      <a:pt x="357" y="1223"/>
                    </a:cubicBezTo>
                    <a:cubicBezTo>
                      <a:pt x="357" y="1221"/>
                      <a:pt x="357" y="1219"/>
                      <a:pt x="356" y="1218"/>
                    </a:cubicBezTo>
                    <a:close/>
                    <a:moveTo>
                      <a:pt x="357" y="1225"/>
                    </a:moveTo>
                    <a:cubicBezTo>
                      <a:pt x="357" y="1225"/>
                      <a:pt x="357" y="1225"/>
                      <a:pt x="357" y="1225"/>
                    </a:cubicBezTo>
                    <a:cubicBezTo>
                      <a:pt x="357" y="1225"/>
                      <a:pt x="357" y="1225"/>
                      <a:pt x="357" y="1224"/>
                    </a:cubicBezTo>
                    <a:cubicBezTo>
                      <a:pt x="359" y="1223"/>
                      <a:pt x="361" y="1222"/>
                      <a:pt x="364" y="1221"/>
                    </a:cubicBezTo>
                    <a:cubicBezTo>
                      <a:pt x="364" y="1222"/>
                      <a:pt x="364" y="1224"/>
                      <a:pt x="365" y="1225"/>
                    </a:cubicBezTo>
                    <a:cubicBezTo>
                      <a:pt x="362" y="1225"/>
                      <a:pt x="360" y="1225"/>
                      <a:pt x="357" y="1225"/>
                    </a:cubicBezTo>
                    <a:close/>
                    <a:moveTo>
                      <a:pt x="371" y="1210"/>
                    </a:moveTo>
                    <a:cubicBezTo>
                      <a:pt x="369" y="1210"/>
                      <a:pt x="366" y="1211"/>
                      <a:pt x="364" y="1212"/>
                    </a:cubicBezTo>
                    <a:cubicBezTo>
                      <a:pt x="364" y="1210"/>
                      <a:pt x="363" y="1208"/>
                      <a:pt x="364" y="1206"/>
                    </a:cubicBezTo>
                    <a:cubicBezTo>
                      <a:pt x="366" y="1206"/>
                      <a:pt x="369" y="1206"/>
                      <a:pt x="371" y="1206"/>
                    </a:cubicBezTo>
                    <a:cubicBezTo>
                      <a:pt x="371" y="1207"/>
                      <a:pt x="371" y="1208"/>
                      <a:pt x="371" y="1210"/>
                    </a:cubicBezTo>
                    <a:close/>
                    <a:moveTo>
                      <a:pt x="371" y="1215"/>
                    </a:moveTo>
                    <a:cubicBezTo>
                      <a:pt x="369" y="1216"/>
                      <a:pt x="367" y="1217"/>
                      <a:pt x="365" y="1219"/>
                    </a:cubicBezTo>
                    <a:cubicBezTo>
                      <a:pt x="365" y="1217"/>
                      <a:pt x="364" y="1216"/>
                      <a:pt x="364" y="1215"/>
                    </a:cubicBezTo>
                    <a:cubicBezTo>
                      <a:pt x="364" y="1214"/>
                      <a:pt x="364" y="1214"/>
                      <a:pt x="364" y="1213"/>
                    </a:cubicBezTo>
                    <a:cubicBezTo>
                      <a:pt x="366" y="1212"/>
                      <a:pt x="369" y="1212"/>
                      <a:pt x="371" y="1211"/>
                    </a:cubicBezTo>
                    <a:cubicBezTo>
                      <a:pt x="371" y="1212"/>
                      <a:pt x="371" y="1214"/>
                      <a:pt x="371" y="1215"/>
                    </a:cubicBezTo>
                    <a:close/>
                    <a:moveTo>
                      <a:pt x="372" y="1224"/>
                    </a:moveTo>
                    <a:cubicBezTo>
                      <a:pt x="372" y="1224"/>
                      <a:pt x="372" y="1225"/>
                      <a:pt x="371" y="1225"/>
                    </a:cubicBezTo>
                    <a:cubicBezTo>
                      <a:pt x="370" y="1225"/>
                      <a:pt x="368" y="1225"/>
                      <a:pt x="366" y="1225"/>
                    </a:cubicBezTo>
                    <a:cubicBezTo>
                      <a:pt x="366" y="1225"/>
                      <a:pt x="366" y="1225"/>
                      <a:pt x="366" y="1225"/>
                    </a:cubicBezTo>
                    <a:cubicBezTo>
                      <a:pt x="365" y="1223"/>
                      <a:pt x="365" y="1222"/>
                      <a:pt x="365" y="1220"/>
                    </a:cubicBezTo>
                    <a:cubicBezTo>
                      <a:pt x="367" y="1219"/>
                      <a:pt x="369" y="1218"/>
                      <a:pt x="372" y="1216"/>
                    </a:cubicBezTo>
                    <a:cubicBezTo>
                      <a:pt x="372" y="1219"/>
                      <a:pt x="372" y="1222"/>
                      <a:pt x="373" y="1224"/>
                    </a:cubicBezTo>
                    <a:cubicBezTo>
                      <a:pt x="373" y="1224"/>
                      <a:pt x="373" y="1224"/>
                      <a:pt x="372" y="1224"/>
                    </a:cubicBezTo>
                    <a:close/>
                    <a:moveTo>
                      <a:pt x="373" y="1211"/>
                    </a:moveTo>
                    <a:cubicBezTo>
                      <a:pt x="373" y="1211"/>
                      <a:pt x="374" y="1211"/>
                      <a:pt x="374" y="1210"/>
                    </a:cubicBezTo>
                    <a:cubicBezTo>
                      <a:pt x="375" y="1210"/>
                      <a:pt x="377" y="1210"/>
                      <a:pt x="378" y="1209"/>
                    </a:cubicBezTo>
                    <a:cubicBezTo>
                      <a:pt x="378" y="1210"/>
                      <a:pt x="378" y="1211"/>
                      <a:pt x="378" y="1212"/>
                    </a:cubicBezTo>
                    <a:cubicBezTo>
                      <a:pt x="376" y="1213"/>
                      <a:pt x="375" y="1214"/>
                      <a:pt x="373" y="1215"/>
                    </a:cubicBezTo>
                    <a:cubicBezTo>
                      <a:pt x="373" y="1213"/>
                      <a:pt x="373" y="1212"/>
                      <a:pt x="373" y="1211"/>
                    </a:cubicBezTo>
                    <a:close/>
                    <a:moveTo>
                      <a:pt x="378" y="1208"/>
                    </a:moveTo>
                    <a:cubicBezTo>
                      <a:pt x="376" y="1209"/>
                      <a:pt x="374" y="1209"/>
                      <a:pt x="373" y="1210"/>
                    </a:cubicBezTo>
                    <a:cubicBezTo>
                      <a:pt x="373" y="1208"/>
                      <a:pt x="373" y="1207"/>
                      <a:pt x="373" y="1206"/>
                    </a:cubicBezTo>
                    <a:cubicBezTo>
                      <a:pt x="374" y="1206"/>
                      <a:pt x="376" y="1206"/>
                      <a:pt x="378" y="1206"/>
                    </a:cubicBezTo>
                    <a:cubicBezTo>
                      <a:pt x="377" y="1206"/>
                      <a:pt x="377" y="1207"/>
                      <a:pt x="378" y="1208"/>
                    </a:cubicBezTo>
                    <a:close/>
                    <a:moveTo>
                      <a:pt x="373" y="1216"/>
                    </a:moveTo>
                    <a:cubicBezTo>
                      <a:pt x="375" y="1215"/>
                      <a:pt x="377" y="1214"/>
                      <a:pt x="379" y="1213"/>
                    </a:cubicBezTo>
                    <a:cubicBezTo>
                      <a:pt x="379" y="1214"/>
                      <a:pt x="379" y="1215"/>
                      <a:pt x="379" y="1216"/>
                    </a:cubicBezTo>
                    <a:cubicBezTo>
                      <a:pt x="379" y="1218"/>
                      <a:pt x="379" y="1220"/>
                      <a:pt x="380" y="1221"/>
                    </a:cubicBezTo>
                    <a:cubicBezTo>
                      <a:pt x="379" y="1222"/>
                      <a:pt x="378" y="1222"/>
                      <a:pt x="377" y="1223"/>
                    </a:cubicBezTo>
                    <a:cubicBezTo>
                      <a:pt x="376" y="1223"/>
                      <a:pt x="375" y="1223"/>
                      <a:pt x="374" y="1224"/>
                    </a:cubicBezTo>
                    <a:cubicBezTo>
                      <a:pt x="373" y="1221"/>
                      <a:pt x="373" y="1219"/>
                      <a:pt x="373" y="1216"/>
                    </a:cubicBezTo>
                    <a:close/>
                    <a:moveTo>
                      <a:pt x="381" y="1206"/>
                    </a:moveTo>
                    <a:cubicBezTo>
                      <a:pt x="380" y="1207"/>
                      <a:pt x="379" y="1207"/>
                      <a:pt x="379" y="1207"/>
                    </a:cubicBezTo>
                    <a:cubicBezTo>
                      <a:pt x="379" y="1207"/>
                      <a:pt x="379" y="1206"/>
                      <a:pt x="379" y="1206"/>
                    </a:cubicBezTo>
                    <a:cubicBezTo>
                      <a:pt x="379" y="1206"/>
                      <a:pt x="379" y="1206"/>
                      <a:pt x="380" y="1205"/>
                    </a:cubicBezTo>
                    <a:cubicBezTo>
                      <a:pt x="381" y="1205"/>
                      <a:pt x="381" y="1205"/>
                      <a:pt x="382" y="1205"/>
                    </a:cubicBezTo>
                    <a:cubicBezTo>
                      <a:pt x="382" y="1206"/>
                      <a:pt x="381" y="1206"/>
                      <a:pt x="381" y="1206"/>
                    </a:cubicBezTo>
                    <a:close/>
                    <a:moveTo>
                      <a:pt x="383" y="1206"/>
                    </a:moveTo>
                    <a:cubicBezTo>
                      <a:pt x="383" y="1207"/>
                      <a:pt x="383" y="1208"/>
                      <a:pt x="384" y="1209"/>
                    </a:cubicBezTo>
                    <a:cubicBezTo>
                      <a:pt x="382" y="1210"/>
                      <a:pt x="381" y="1210"/>
                      <a:pt x="380" y="1211"/>
                    </a:cubicBezTo>
                    <a:cubicBezTo>
                      <a:pt x="380" y="1211"/>
                      <a:pt x="380" y="1211"/>
                      <a:pt x="380" y="1211"/>
                    </a:cubicBezTo>
                    <a:cubicBezTo>
                      <a:pt x="379" y="1210"/>
                      <a:pt x="379" y="1209"/>
                      <a:pt x="379" y="1209"/>
                    </a:cubicBezTo>
                    <a:cubicBezTo>
                      <a:pt x="380" y="1208"/>
                      <a:pt x="380" y="1208"/>
                      <a:pt x="381" y="1207"/>
                    </a:cubicBezTo>
                    <a:cubicBezTo>
                      <a:pt x="382" y="1207"/>
                      <a:pt x="382" y="1207"/>
                      <a:pt x="383" y="1206"/>
                    </a:cubicBezTo>
                    <a:close/>
                    <a:moveTo>
                      <a:pt x="375" y="1225"/>
                    </a:moveTo>
                    <a:cubicBezTo>
                      <a:pt x="377" y="1224"/>
                      <a:pt x="378" y="1223"/>
                      <a:pt x="380" y="1222"/>
                    </a:cubicBezTo>
                    <a:cubicBezTo>
                      <a:pt x="380" y="1223"/>
                      <a:pt x="380" y="1223"/>
                      <a:pt x="381" y="1224"/>
                    </a:cubicBezTo>
                    <a:cubicBezTo>
                      <a:pt x="379" y="1224"/>
                      <a:pt x="377" y="1224"/>
                      <a:pt x="375" y="1225"/>
                    </a:cubicBezTo>
                    <a:close/>
                    <a:moveTo>
                      <a:pt x="380" y="1214"/>
                    </a:moveTo>
                    <a:cubicBezTo>
                      <a:pt x="380" y="1214"/>
                      <a:pt x="380" y="1213"/>
                      <a:pt x="380" y="1212"/>
                    </a:cubicBezTo>
                    <a:cubicBezTo>
                      <a:pt x="380" y="1212"/>
                      <a:pt x="381" y="1212"/>
                      <a:pt x="382" y="1212"/>
                    </a:cubicBezTo>
                    <a:cubicBezTo>
                      <a:pt x="382" y="1211"/>
                      <a:pt x="383" y="1211"/>
                      <a:pt x="384" y="1211"/>
                    </a:cubicBezTo>
                    <a:cubicBezTo>
                      <a:pt x="384" y="1211"/>
                      <a:pt x="385" y="1212"/>
                      <a:pt x="385" y="1213"/>
                    </a:cubicBezTo>
                    <a:cubicBezTo>
                      <a:pt x="385" y="1214"/>
                      <a:pt x="386" y="1216"/>
                      <a:pt x="386" y="1218"/>
                    </a:cubicBezTo>
                    <a:cubicBezTo>
                      <a:pt x="384" y="1219"/>
                      <a:pt x="383" y="1220"/>
                      <a:pt x="381" y="1221"/>
                    </a:cubicBezTo>
                    <a:cubicBezTo>
                      <a:pt x="380" y="1219"/>
                      <a:pt x="380" y="1216"/>
                      <a:pt x="380" y="1214"/>
                    </a:cubicBezTo>
                    <a:close/>
                    <a:moveTo>
                      <a:pt x="384" y="1205"/>
                    </a:moveTo>
                    <a:cubicBezTo>
                      <a:pt x="384" y="1205"/>
                      <a:pt x="384" y="1205"/>
                      <a:pt x="384" y="1205"/>
                    </a:cubicBezTo>
                    <a:cubicBezTo>
                      <a:pt x="386" y="1205"/>
                      <a:pt x="388" y="1205"/>
                      <a:pt x="390" y="1204"/>
                    </a:cubicBezTo>
                    <a:cubicBezTo>
                      <a:pt x="390" y="1205"/>
                      <a:pt x="391" y="1206"/>
                      <a:pt x="391" y="1207"/>
                    </a:cubicBezTo>
                    <a:cubicBezTo>
                      <a:pt x="389" y="1208"/>
                      <a:pt x="387" y="1208"/>
                      <a:pt x="385" y="1209"/>
                    </a:cubicBezTo>
                    <a:cubicBezTo>
                      <a:pt x="385" y="1208"/>
                      <a:pt x="384" y="1207"/>
                      <a:pt x="384" y="1205"/>
                    </a:cubicBezTo>
                    <a:close/>
                    <a:moveTo>
                      <a:pt x="383" y="1224"/>
                    </a:moveTo>
                    <a:cubicBezTo>
                      <a:pt x="382" y="1224"/>
                      <a:pt x="382" y="1224"/>
                      <a:pt x="382" y="1224"/>
                    </a:cubicBezTo>
                    <a:cubicBezTo>
                      <a:pt x="382" y="1223"/>
                      <a:pt x="381" y="1223"/>
                      <a:pt x="381" y="1222"/>
                    </a:cubicBezTo>
                    <a:cubicBezTo>
                      <a:pt x="383" y="1221"/>
                      <a:pt x="385" y="1220"/>
                      <a:pt x="386" y="1220"/>
                    </a:cubicBezTo>
                    <a:cubicBezTo>
                      <a:pt x="386" y="1221"/>
                      <a:pt x="387" y="1222"/>
                      <a:pt x="387" y="1223"/>
                    </a:cubicBezTo>
                    <a:cubicBezTo>
                      <a:pt x="385" y="1223"/>
                      <a:pt x="384" y="1223"/>
                      <a:pt x="383" y="1224"/>
                    </a:cubicBezTo>
                    <a:close/>
                    <a:moveTo>
                      <a:pt x="387" y="1214"/>
                    </a:moveTo>
                    <a:cubicBezTo>
                      <a:pt x="386" y="1213"/>
                      <a:pt x="386" y="1211"/>
                      <a:pt x="385" y="1210"/>
                    </a:cubicBezTo>
                    <a:cubicBezTo>
                      <a:pt x="387" y="1209"/>
                      <a:pt x="389" y="1209"/>
                      <a:pt x="391" y="1208"/>
                    </a:cubicBezTo>
                    <a:cubicBezTo>
                      <a:pt x="391" y="1211"/>
                      <a:pt x="391" y="1213"/>
                      <a:pt x="392" y="1216"/>
                    </a:cubicBezTo>
                    <a:cubicBezTo>
                      <a:pt x="390" y="1217"/>
                      <a:pt x="389" y="1217"/>
                      <a:pt x="387" y="1218"/>
                    </a:cubicBezTo>
                    <a:cubicBezTo>
                      <a:pt x="387" y="1217"/>
                      <a:pt x="387" y="1215"/>
                      <a:pt x="387" y="1214"/>
                    </a:cubicBezTo>
                    <a:close/>
                    <a:moveTo>
                      <a:pt x="400" y="1204"/>
                    </a:moveTo>
                    <a:cubicBezTo>
                      <a:pt x="400" y="1204"/>
                      <a:pt x="400" y="1205"/>
                      <a:pt x="400" y="1205"/>
                    </a:cubicBezTo>
                    <a:cubicBezTo>
                      <a:pt x="397" y="1206"/>
                      <a:pt x="395" y="1206"/>
                      <a:pt x="392" y="1207"/>
                    </a:cubicBezTo>
                    <a:cubicBezTo>
                      <a:pt x="392" y="1206"/>
                      <a:pt x="392" y="1205"/>
                      <a:pt x="392" y="1204"/>
                    </a:cubicBezTo>
                    <a:cubicBezTo>
                      <a:pt x="394" y="1204"/>
                      <a:pt x="397" y="1204"/>
                      <a:pt x="400" y="1203"/>
                    </a:cubicBezTo>
                    <a:cubicBezTo>
                      <a:pt x="399" y="1203"/>
                      <a:pt x="399" y="1203"/>
                      <a:pt x="399" y="1204"/>
                    </a:cubicBezTo>
                    <a:cubicBezTo>
                      <a:pt x="399" y="1204"/>
                      <a:pt x="400" y="1204"/>
                      <a:pt x="400" y="1204"/>
                    </a:cubicBezTo>
                    <a:close/>
                    <a:moveTo>
                      <a:pt x="388" y="1223"/>
                    </a:moveTo>
                    <a:cubicBezTo>
                      <a:pt x="388" y="1222"/>
                      <a:pt x="388" y="1220"/>
                      <a:pt x="387" y="1219"/>
                    </a:cubicBezTo>
                    <a:cubicBezTo>
                      <a:pt x="389" y="1218"/>
                      <a:pt x="390" y="1218"/>
                      <a:pt x="392" y="1217"/>
                    </a:cubicBezTo>
                    <a:cubicBezTo>
                      <a:pt x="392" y="1217"/>
                      <a:pt x="392" y="1218"/>
                      <a:pt x="392" y="1218"/>
                    </a:cubicBezTo>
                    <a:cubicBezTo>
                      <a:pt x="392" y="1219"/>
                      <a:pt x="392" y="1221"/>
                      <a:pt x="392" y="1222"/>
                    </a:cubicBezTo>
                    <a:cubicBezTo>
                      <a:pt x="391" y="1222"/>
                      <a:pt x="389" y="1223"/>
                      <a:pt x="388" y="1223"/>
                    </a:cubicBezTo>
                    <a:close/>
                    <a:moveTo>
                      <a:pt x="400" y="1206"/>
                    </a:moveTo>
                    <a:cubicBezTo>
                      <a:pt x="400" y="1208"/>
                      <a:pt x="400" y="1210"/>
                      <a:pt x="401" y="1212"/>
                    </a:cubicBezTo>
                    <a:cubicBezTo>
                      <a:pt x="399" y="1213"/>
                      <a:pt x="397" y="1214"/>
                      <a:pt x="394" y="1215"/>
                    </a:cubicBezTo>
                    <a:cubicBezTo>
                      <a:pt x="394" y="1215"/>
                      <a:pt x="393" y="1215"/>
                      <a:pt x="393" y="1215"/>
                    </a:cubicBezTo>
                    <a:cubicBezTo>
                      <a:pt x="393" y="1213"/>
                      <a:pt x="393" y="1210"/>
                      <a:pt x="392" y="1208"/>
                    </a:cubicBezTo>
                    <a:cubicBezTo>
                      <a:pt x="395" y="1207"/>
                      <a:pt x="397" y="1207"/>
                      <a:pt x="400" y="1206"/>
                    </a:cubicBezTo>
                    <a:close/>
                    <a:moveTo>
                      <a:pt x="400" y="1222"/>
                    </a:moveTo>
                    <a:cubicBezTo>
                      <a:pt x="398" y="1222"/>
                      <a:pt x="395" y="1222"/>
                      <a:pt x="393" y="1222"/>
                    </a:cubicBezTo>
                    <a:cubicBezTo>
                      <a:pt x="393" y="1221"/>
                      <a:pt x="393" y="1218"/>
                      <a:pt x="393" y="1217"/>
                    </a:cubicBezTo>
                    <a:cubicBezTo>
                      <a:pt x="396" y="1215"/>
                      <a:pt x="398" y="1214"/>
                      <a:pt x="401" y="1213"/>
                    </a:cubicBezTo>
                    <a:cubicBezTo>
                      <a:pt x="401" y="1213"/>
                      <a:pt x="401" y="1213"/>
                      <a:pt x="401" y="1213"/>
                    </a:cubicBezTo>
                    <a:cubicBezTo>
                      <a:pt x="401" y="1215"/>
                      <a:pt x="402" y="1217"/>
                      <a:pt x="402" y="1219"/>
                    </a:cubicBezTo>
                    <a:cubicBezTo>
                      <a:pt x="402" y="1219"/>
                      <a:pt x="402" y="1220"/>
                      <a:pt x="402" y="1220"/>
                    </a:cubicBezTo>
                    <a:cubicBezTo>
                      <a:pt x="401" y="1221"/>
                      <a:pt x="401" y="1221"/>
                      <a:pt x="400" y="1222"/>
                    </a:cubicBezTo>
                    <a:close/>
                    <a:moveTo>
                      <a:pt x="419" y="1204"/>
                    </a:moveTo>
                    <a:cubicBezTo>
                      <a:pt x="418" y="1204"/>
                      <a:pt x="416" y="1205"/>
                      <a:pt x="415" y="1205"/>
                    </a:cubicBezTo>
                    <a:cubicBezTo>
                      <a:pt x="415" y="1204"/>
                      <a:pt x="414" y="1203"/>
                      <a:pt x="414" y="1202"/>
                    </a:cubicBezTo>
                    <a:cubicBezTo>
                      <a:pt x="417" y="1202"/>
                      <a:pt x="419" y="1202"/>
                      <a:pt x="421" y="1202"/>
                    </a:cubicBezTo>
                    <a:cubicBezTo>
                      <a:pt x="420" y="1202"/>
                      <a:pt x="420" y="1203"/>
                      <a:pt x="419" y="1204"/>
                    </a:cubicBezTo>
                    <a:close/>
                    <a:moveTo>
                      <a:pt x="424" y="1202"/>
                    </a:moveTo>
                    <a:cubicBezTo>
                      <a:pt x="427" y="1201"/>
                      <a:pt x="430" y="1201"/>
                      <a:pt x="433" y="1201"/>
                    </a:cubicBezTo>
                    <a:cubicBezTo>
                      <a:pt x="428" y="1204"/>
                      <a:pt x="422" y="1208"/>
                      <a:pt x="417" y="1211"/>
                    </a:cubicBezTo>
                    <a:cubicBezTo>
                      <a:pt x="417" y="1211"/>
                      <a:pt x="417" y="1211"/>
                      <a:pt x="417" y="1210"/>
                    </a:cubicBezTo>
                    <a:cubicBezTo>
                      <a:pt x="417" y="1209"/>
                      <a:pt x="416" y="1208"/>
                      <a:pt x="416" y="1207"/>
                    </a:cubicBezTo>
                    <a:cubicBezTo>
                      <a:pt x="417" y="1206"/>
                      <a:pt x="417" y="1206"/>
                      <a:pt x="418" y="1205"/>
                    </a:cubicBezTo>
                    <a:cubicBezTo>
                      <a:pt x="420" y="1204"/>
                      <a:pt x="422" y="1203"/>
                      <a:pt x="424" y="1202"/>
                    </a:cubicBezTo>
                    <a:close/>
                    <a:moveTo>
                      <a:pt x="415" y="1207"/>
                    </a:moveTo>
                    <a:cubicBezTo>
                      <a:pt x="415" y="1208"/>
                      <a:pt x="415" y="1209"/>
                      <a:pt x="415" y="1209"/>
                    </a:cubicBezTo>
                    <a:cubicBezTo>
                      <a:pt x="416" y="1210"/>
                      <a:pt x="416" y="1211"/>
                      <a:pt x="416" y="1212"/>
                    </a:cubicBezTo>
                    <a:cubicBezTo>
                      <a:pt x="415" y="1213"/>
                      <a:pt x="414" y="1214"/>
                      <a:pt x="412" y="1214"/>
                    </a:cubicBezTo>
                    <a:cubicBezTo>
                      <a:pt x="412" y="1213"/>
                      <a:pt x="412" y="1213"/>
                      <a:pt x="411" y="1212"/>
                    </a:cubicBezTo>
                    <a:cubicBezTo>
                      <a:pt x="411" y="1211"/>
                      <a:pt x="411" y="1210"/>
                      <a:pt x="410" y="1209"/>
                    </a:cubicBezTo>
                    <a:cubicBezTo>
                      <a:pt x="410" y="1209"/>
                      <a:pt x="410" y="1209"/>
                      <a:pt x="411" y="1209"/>
                    </a:cubicBezTo>
                    <a:cubicBezTo>
                      <a:pt x="412" y="1208"/>
                      <a:pt x="413" y="1208"/>
                      <a:pt x="415" y="1207"/>
                    </a:cubicBezTo>
                    <a:close/>
                    <a:moveTo>
                      <a:pt x="410" y="1208"/>
                    </a:moveTo>
                    <a:cubicBezTo>
                      <a:pt x="410" y="1208"/>
                      <a:pt x="410" y="1208"/>
                      <a:pt x="410" y="1208"/>
                    </a:cubicBezTo>
                    <a:cubicBezTo>
                      <a:pt x="409" y="1206"/>
                      <a:pt x="409" y="1204"/>
                      <a:pt x="408" y="1203"/>
                    </a:cubicBezTo>
                    <a:cubicBezTo>
                      <a:pt x="408" y="1202"/>
                      <a:pt x="408" y="1202"/>
                      <a:pt x="409" y="1202"/>
                    </a:cubicBezTo>
                    <a:cubicBezTo>
                      <a:pt x="409" y="1202"/>
                      <a:pt x="409" y="1202"/>
                      <a:pt x="409" y="1202"/>
                    </a:cubicBezTo>
                    <a:cubicBezTo>
                      <a:pt x="410" y="1202"/>
                      <a:pt x="412" y="1202"/>
                      <a:pt x="413" y="1202"/>
                    </a:cubicBezTo>
                    <a:cubicBezTo>
                      <a:pt x="413" y="1203"/>
                      <a:pt x="414" y="1205"/>
                      <a:pt x="414" y="1206"/>
                    </a:cubicBezTo>
                    <a:cubicBezTo>
                      <a:pt x="413" y="1207"/>
                      <a:pt x="412" y="1207"/>
                      <a:pt x="410" y="1208"/>
                    </a:cubicBezTo>
                    <a:close/>
                    <a:moveTo>
                      <a:pt x="409" y="1208"/>
                    </a:moveTo>
                    <a:cubicBezTo>
                      <a:pt x="406" y="1209"/>
                      <a:pt x="404" y="1210"/>
                      <a:pt x="402" y="1211"/>
                    </a:cubicBezTo>
                    <a:cubicBezTo>
                      <a:pt x="402" y="1209"/>
                      <a:pt x="401" y="1207"/>
                      <a:pt x="401" y="1206"/>
                    </a:cubicBezTo>
                    <a:cubicBezTo>
                      <a:pt x="403" y="1205"/>
                      <a:pt x="405" y="1204"/>
                      <a:pt x="407" y="1203"/>
                    </a:cubicBezTo>
                    <a:cubicBezTo>
                      <a:pt x="408" y="1205"/>
                      <a:pt x="408" y="1207"/>
                      <a:pt x="409" y="1208"/>
                    </a:cubicBezTo>
                    <a:close/>
                    <a:moveTo>
                      <a:pt x="401" y="1204"/>
                    </a:moveTo>
                    <a:cubicBezTo>
                      <a:pt x="401" y="1204"/>
                      <a:pt x="401" y="1204"/>
                      <a:pt x="401" y="1203"/>
                    </a:cubicBezTo>
                    <a:cubicBezTo>
                      <a:pt x="402" y="1203"/>
                      <a:pt x="404" y="1203"/>
                      <a:pt x="406" y="1203"/>
                    </a:cubicBezTo>
                    <a:cubicBezTo>
                      <a:pt x="404" y="1203"/>
                      <a:pt x="403" y="1204"/>
                      <a:pt x="401" y="1204"/>
                    </a:cubicBezTo>
                    <a:close/>
                    <a:moveTo>
                      <a:pt x="403" y="1216"/>
                    </a:moveTo>
                    <a:cubicBezTo>
                      <a:pt x="403" y="1215"/>
                      <a:pt x="402" y="1214"/>
                      <a:pt x="402" y="1212"/>
                    </a:cubicBezTo>
                    <a:cubicBezTo>
                      <a:pt x="404" y="1211"/>
                      <a:pt x="407" y="1210"/>
                      <a:pt x="409" y="1209"/>
                    </a:cubicBezTo>
                    <a:cubicBezTo>
                      <a:pt x="410" y="1210"/>
                      <a:pt x="410" y="1211"/>
                      <a:pt x="410" y="1212"/>
                    </a:cubicBezTo>
                    <a:cubicBezTo>
                      <a:pt x="410" y="1213"/>
                      <a:pt x="411" y="1214"/>
                      <a:pt x="411" y="1215"/>
                    </a:cubicBezTo>
                    <a:cubicBezTo>
                      <a:pt x="410" y="1216"/>
                      <a:pt x="408" y="1217"/>
                      <a:pt x="407" y="1217"/>
                    </a:cubicBezTo>
                    <a:cubicBezTo>
                      <a:pt x="406" y="1218"/>
                      <a:pt x="405" y="1219"/>
                      <a:pt x="404" y="1219"/>
                    </a:cubicBezTo>
                    <a:cubicBezTo>
                      <a:pt x="403" y="1218"/>
                      <a:pt x="403" y="1217"/>
                      <a:pt x="403" y="1216"/>
                    </a:cubicBezTo>
                    <a:close/>
                    <a:moveTo>
                      <a:pt x="406" y="1221"/>
                    </a:moveTo>
                    <a:cubicBezTo>
                      <a:pt x="405" y="1221"/>
                      <a:pt x="405" y="1221"/>
                      <a:pt x="404" y="1221"/>
                    </a:cubicBezTo>
                    <a:cubicBezTo>
                      <a:pt x="404" y="1221"/>
                      <a:pt x="404" y="1221"/>
                      <a:pt x="404" y="1221"/>
                    </a:cubicBezTo>
                    <a:cubicBezTo>
                      <a:pt x="405" y="1220"/>
                      <a:pt x="406" y="1219"/>
                      <a:pt x="408" y="1219"/>
                    </a:cubicBezTo>
                    <a:cubicBezTo>
                      <a:pt x="409" y="1218"/>
                      <a:pt x="410" y="1217"/>
                      <a:pt x="412" y="1216"/>
                    </a:cubicBezTo>
                    <a:cubicBezTo>
                      <a:pt x="412" y="1218"/>
                      <a:pt x="412" y="1219"/>
                      <a:pt x="413" y="1220"/>
                    </a:cubicBezTo>
                    <a:cubicBezTo>
                      <a:pt x="410" y="1221"/>
                      <a:pt x="408" y="1221"/>
                      <a:pt x="406" y="1221"/>
                    </a:cubicBezTo>
                    <a:close/>
                    <a:moveTo>
                      <a:pt x="414" y="1220"/>
                    </a:moveTo>
                    <a:cubicBezTo>
                      <a:pt x="413" y="1218"/>
                      <a:pt x="413" y="1217"/>
                      <a:pt x="413" y="1216"/>
                    </a:cubicBezTo>
                    <a:cubicBezTo>
                      <a:pt x="414" y="1215"/>
                      <a:pt x="415" y="1214"/>
                      <a:pt x="416" y="1213"/>
                    </a:cubicBezTo>
                    <a:cubicBezTo>
                      <a:pt x="417" y="1215"/>
                      <a:pt x="417" y="1217"/>
                      <a:pt x="418" y="1219"/>
                    </a:cubicBezTo>
                    <a:cubicBezTo>
                      <a:pt x="417" y="1219"/>
                      <a:pt x="415" y="1220"/>
                      <a:pt x="414" y="1220"/>
                    </a:cubicBezTo>
                    <a:close/>
                    <a:moveTo>
                      <a:pt x="425" y="1213"/>
                    </a:moveTo>
                    <a:cubicBezTo>
                      <a:pt x="423" y="1216"/>
                      <a:pt x="421" y="1217"/>
                      <a:pt x="419" y="1218"/>
                    </a:cubicBezTo>
                    <a:cubicBezTo>
                      <a:pt x="419" y="1216"/>
                      <a:pt x="418" y="1214"/>
                      <a:pt x="418" y="1212"/>
                    </a:cubicBezTo>
                    <a:cubicBezTo>
                      <a:pt x="419" y="1211"/>
                      <a:pt x="420" y="1211"/>
                      <a:pt x="421" y="1210"/>
                    </a:cubicBezTo>
                    <a:cubicBezTo>
                      <a:pt x="425" y="1207"/>
                      <a:pt x="429" y="1205"/>
                      <a:pt x="433" y="1202"/>
                    </a:cubicBezTo>
                    <a:cubicBezTo>
                      <a:pt x="430" y="1205"/>
                      <a:pt x="427" y="1209"/>
                      <a:pt x="425" y="1213"/>
                    </a:cubicBezTo>
                    <a:close/>
                    <a:moveTo>
                      <a:pt x="530" y="973"/>
                    </a:moveTo>
                    <a:cubicBezTo>
                      <a:pt x="530" y="975"/>
                      <a:pt x="529" y="977"/>
                      <a:pt x="528" y="979"/>
                    </a:cubicBezTo>
                    <a:cubicBezTo>
                      <a:pt x="525" y="983"/>
                      <a:pt x="523" y="986"/>
                      <a:pt x="523" y="991"/>
                    </a:cubicBezTo>
                    <a:cubicBezTo>
                      <a:pt x="522" y="995"/>
                      <a:pt x="523" y="998"/>
                      <a:pt x="525" y="1002"/>
                    </a:cubicBezTo>
                    <a:cubicBezTo>
                      <a:pt x="524" y="1002"/>
                      <a:pt x="524" y="1002"/>
                      <a:pt x="523" y="1003"/>
                    </a:cubicBezTo>
                    <a:cubicBezTo>
                      <a:pt x="523" y="1002"/>
                      <a:pt x="522" y="1001"/>
                      <a:pt x="522" y="1001"/>
                    </a:cubicBezTo>
                    <a:cubicBezTo>
                      <a:pt x="522" y="1000"/>
                      <a:pt x="521" y="1001"/>
                      <a:pt x="521" y="1002"/>
                    </a:cubicBezTo>
                    <a:cubicBezTo>
                      <a:pt x="521" y="1002"/>
                      <a:pt x="522" y="1003"/>
                      <a:pt x="522" y="1003"/>
                    </a:cubicBezTo>
                    <a:cubicBezTo>
                      <a:pt x="521" y="1004"/>
                      <a:pt x="521" y="1004"/>
                      <a:pt x="520" y="1005"/>
                    </a:cubicBezTo>
                    <a:cubicBezTo>
                      <a:pt x="520" y="1005"/>
                      <a:pt x="520" y="1005"/>
                      <a:pt x="520" y="1005"/>
                    </a:cubicBezTo>
                    <a:cubicBezTo>
                      <a:pt x="520" y="1004"/>
                      <a:pt x="519" y="1004"/>
                      <a:pt x="519" y="1003"/>
                    </a:cubicBezTo>
                    <a:cubicBezTo>
                      <a:pt x="519" y="1002"/>
                      <a:pt x="518" y="1002"/>
                      <a:pt x="518" y="1003"/>
                    </a:cubicBezTo>
                    <a:cubicBezTo>
                      <a:pt x="518" y="1004"/>
                      <a:pt x="519" y="1005"/>
                      <a:pt x="519" y="1006"/>
                    </a:cubicBezTo>
                    <a:cubicBezTo>
                      <a:pt x="518" y="1006"/>
                      <a:pt x="517" y="1007"/>
                      <a:pt x="517" y="1008"/>
                    </a:cubicBezTo>
                    <a:cubicBezTo>
                      <a:pt x="517" y="1008"/>
                      <a:pt x="517" y="1007"/>
                      <a:pt x="516" y="1007"/>
                    </a:cubicBezTo>
                    <a:cubicBezTo>
                      <a:pt x="516" y="1006"/>
                      <a:pt x="516" y="1006"/>
                      <a:pt x="516" y="1005"/>
                    </a:cubicBezTo>
                    <a:cubicBezTo>
                      <a:pt x="516" y="1004"/>
                      <a:pt x="515" y="1004"/>
                      <a:pt x="515" y="1005"/>
                    </a:cubicBezTo>
                    <a:cubicBezTo>
                      <a:pt x="515" y="1005"/>
                      <a:pt x="515" y="1006"/>
                      <a:pt x="515" y="1007"/>
                    </a:cubicBezTo>
                    <a:cubicBezTo>
                      <a:pt x="515" y="1008"/>
                      <a:pt x="516" y="1008"/>
                      <a:pt x="516" y="1009"/>
                    </a:cubicBezTo>
                    <a:cubicBezTo>
                      <a:pt x="515" y="1010"/>
                      <a:pt x="514" y="1011"/>
                      <a:pt x="514" y="1011"/>
                    </a:cubicBezTo>
                    <a:cubicBezTo>
                      <a:pt x="514" y="1011"/>
                      <a:pt x="514" y="1011"/>
                      <a:pt x="514" y="1011"/>
                    </a:cubicBezTo>
                    <a:cubicBezTo>
                      <a:pt x="514" y="1011"/>
                      <a:pt x="514" y="1011"/>
                      <a:pt x="514" y="1010"/>
                    </a:cubicBezTo>
                    <a:cubicBezTo>
                      <a:pt x="513" y="1009"/>
                      <a:pt x="513" y="1008"/>
                      <a:pt x="513" y="1007"/>
                    </a:cubicBezTo>
                    <a:cubicBezTo>
                      <a:pt x="512" y="1007"/>
                      <a:pt x="512" y="1006"/>
                      <a:pt x="511" y="1007"/>
                    </a:cubicBezTo>
                    <a:cubicBezTo>
                      <a:pt x="511" y="1007"/>
                      <a:pt x="511" y="1007"/>
                      <a:pt x="511" y="1007"/>
                    </a:cubicBezTo>
                    <a:cubicBezTo>
                      <a:pt x="511" y="1008"/>
                      <a:pt x="511" y="1008"/>
                      <a:pt x="512" y="1008"/>
                    </a:cubicBezTo>
                    <a:cubicBezTo>
                      <a:pt x="512" y="1009"/>
                      <a:pt x="512" y="1010"/>
                      <a:pt x="512" y="1011"/>
                    </a:cubicBezTo>
                    <a:cubicBezTo>
                      <a:pt x="511" y="1011"/>
                      <a:pt x="510" y="1012"/>
                      <a:pt x="510" y="1013"/>
                    </a:cubicBezTo>
                    <a:cubicBezTo>
                      <a:pt x="510" y="1012"/>
                      <a:pt x="509" y="1011"/>
                      <a:pt x="508" y="1010"/>
                    </a:cubicBezTo>
                    <a:cubicBezTo>
                      <a:pt x="508" y="1009"/>
                      <a:pt x="507" y="1010"/>
                      <a:pt x="507" y="1011"/>
                    </a:cubicBezTo>
                    <a:cubicBezTo>
                      <a:pt x="508" y="1012"/>
                      <a:pt x="509" y="1014"/>
                      <a:pt x="510" y="1016"/>
                    </a:cubicBezTo>
                    <a:cubicBezTo>
                      <a:pt x="511" y="1017"/>
                      <a:pt x="511" y="1018"/>
                      <a:pt x="512" y="1018"/>
                    </a:cubicBezTo>
                    <a:cubicBezTo>
                      <a:pt x="513" y="1018"/>
                      <a:pt x="513" y="1017"/>
                      <a:pt x="513" y="1017"/>
                    </a:cubicBezTo>
                    <a:cubicBezTo>
                      <a:pt x="516" y="1018"/>
                      <a:pt x="519" y="1015"/>
                      <a:pt x="521" y="1012"/>
                    </a:cubicBezTo>
                    <a:cubicBezTo>
                      <a:pt x="522" y="1011"/>
                      <a:pt x="528" y="1005"/>
                      <a:pt x="528" y="1009"/>
                    </a:cubicBezTo>
                    <a:cubicBezTo>
                      <a:pt x="528" y="1012"/>
                      <a:pt x="526" y="1015"/>
                      <a:pt x="525" y="1018"/>
                    </a:cubicBezTo>
                    <a:cubicBezTo>
                      <a:pt x="520" y="1027"/>
                      <a:pt x="519" y="1035"/>
                      <a:pt x="522" y="1043"/>
                    </a:cubicBezTo>
                    <a:cubicBezTo>
                      <a:pt x="522" y="1044"/>
                      <a:pt x="522" y="1044"/>
                      <a:pt x="522" y="1044"/>
                    </a:cubicBezTo>
                    <a:cubicBezTo>
                      <a:pt x="521" y="1043"/>
                      <a:pt x="521" y="1043"/>
                      <a:pt x="521" y="1043"/>
                    </a:cubicBezTo>
                    <a:cubicBezTo>
                      <a:pt x="521" y="1042"/>
                      <a:pt x="520" y="1043"/>
                      <a:pt x="520" y="1043"/>
                    </a:cubicBezTo>
                    <a:cubicBezTo>
                      <a:pt x="521" y="1044"/>
                      <a:pt x="521" y="1044"/>
                      <a:pt x="521" y="1044"/>
                    </a:cubicBezTo>
                    <a:cubicBezTo>
                      <a:pt x="520" y="1044"/>
                      <a:pt x="519" y="1045"/>
                      <a:pt x="519" y="1045"/>
                    </a:cubicBezTo>
                    <a:cubicBezTo>
                      <a:pt x="518" y="1045"/>
                      <a:pt x="518" y="1044"/>
                      <a:pt x="518" y="1044"/>
                    </a:cubicBezTo>
                    <a:cubicBezTo>
                      <a:pt x="517" y="1043"/>
                      <a:pt x="516" y="1044"/>
                      <a:pt x="517" y="1044"/>
                    </a:cubicBezTo>
                    <a:cubicBezTo>
                      <a:pt x="517" y="1045"/>
                      <a:pt x="517" y="1045"/>
                      <a:pt x="518" y="1046"/>
                    </a:cubicBezTo>
                    <a:cubicBezTo>
                      <a:pt x="517" y="1046"/>
                      <a:pt x="517" y="1046"/>
                      <a:pt x="517" y="1046"/>
                    </a:cubicBezTo>
                    <a:cubicBezTo>
                      <a:pt x="516" y="1045"/>
                      <a:pt x="516" y="1045"/>
                      <a:pt x="516" y="1044"/>
                    </a:cubicBezTo>
                    <a:cubicBezTo>
                      <a:pt x="515" y="1043"/>
                      <a:pt x="514" y="1044"/>
                      <a:pt x="515" y="1044"/>
                    </a:cubicBezTo>
                    <a:cubicBezTo>
                      <a:pt x="515" y="1045"/>
                      <a:pt x="515" y="1046"/>
                      <a:pt x="516" y="1047"/>
                    </a:cubicBezTo>
                    <a:cubicBezTo>
                      <a:pt x="515" y="1048"/>
                      <a:pt x="514" y="1048"/>
                      <a:pt x="513" y="1049"/>
                    </a:cubicBezTo>
                    <a:cubicBezTo>
                      <a:pt x="513" y="1048"/>
                      <a:pt x="512" y="1048"/>
                      <a:pt x="512" y="1047"/>
                    </a:cubicBezTo>
                    <a:cubicBezTo>
                      <a:pt x="512" y="1046"/>
                      <a:pt x="511" y="1047"/>
                      <a:pt x="511" y="1048"/>
                    </a:cubicBezTo>
                    <a:cubicBezTo>
                      <a:pt x="511" y="1048"/>
                      <a:pt x="512" y="1049"/>
                      <a:pt x="512" y="1050"/>
                    </a:cubicBezTo>
                    <a:cubicBezTo>
                      <a:pt x="512" y="1050"/>
                      <a:pt x="511" y="1050"/>
                      <a:pt x="511" y="1051"/>
                    </a:cubicBezTo>
                    <a:cubicBezTo>
                      <a:pt x="511" y="1050"/>
                      <a:pt x="510" y="1050"/>
                      <a:pt x="510" y="1050"/>
                    </a:cubicBezTo>
                    <a:cubicBezTo>
                      <a:pt x="510" y="1049"/>
                      <a:pt x="509" y="1050"/>
                      <a:pt x="509" y="1051"/>
                    </a:cubicBezTo>
                    <a:cubicBezTo>
                      <a:pt x="510" y="1051"/>
                      <a:pt x="510" y="1051"/>
                      <a:pt x="510" y="1051"/>
                    </a:cubicBezTo>
                    <a:cubicBezTo>
                      <a:pt x="510" y="1052"/>
                      <a:pt x="509" y="1052"/>
                      <a:pt x="509" y="1052"/>
                    </a:cubicBezTo>
                    <a:cubicBezTo>
                      <a:pt x="509" y="1052"/>
                      <a:pt x="509" y="1052"/>
                      <a:pt x="509" y="1052"/>
                    </a:cubicBezTo>
                    <a:cubicBezTo>
                      <a:pt x="509" y="1052"/>
                      <a:pt x="509" y="1052"/>
                      <a:pt x="509" y="1052"/>
                    </a:cubicBezTo>
                    <a:cubicBezTo>
                      <a:pt x="508" y="1051"/>
                      <a:pt x="506" y="1050"/>
                      <a:pt x="506" y="1048"/>
                    </a:cubicBezTo>
                    <a:cubicBezTo>
                      <a:pt x="505" y="1048"/>
                      <a:pt x="504" y="1048"/>
                      <a:pt x="505" y="1049"/>
                    </a:cubicBezTo>
                    <a:cubicBezTo>
                      <a:pt x="505" y="1050"/>
                      <a:pt x="506" y="1051"/>
                      <a:pt x="507" y="1052"/>
                    </a:cubicBezTo>
                    <a:cubicBezTo>
                      <a:pt x="507" y="1052"/>
                      <a:pt x="508" y="1053"/>
                      <a:pt x="508" y="1053"/>
                    </a:cubicBezTo>
                    <a:cubicBezTo>
                      <a:pt x="507" y="1056"/>
                      <a:pt x="511" y="1059"/>
                      <a:pt x="513" y="1057"/>
                    </a:cubicBezTo>
                    <a:cubicBezTo>
                      <a:pt x="516" y="1054"/>
                      <a:pt x="519" y="1052"/>
                      <a:pt x="522" y="1051"/>
                    </a:cubicBezTo>
                    <a:cubicBezTo>
                      <a:pt x="523" y="1050"/>
                      <a:pt x="524" y="1050"/>
                      <a:pt x="525" y="1050"/>
                    </a:cubicBezTo>
                    <a:cubicBezTo>
                      <a:pt x="525" y="1050"/>
                      <a:pt x="525" y="1050"/>
                      <a:pt x="526" y="1050"/>
                    </a:cubicBezTo>
                    <a:cubicBezTo>
                      <a:pt x="526" y="1051"/>
                      <a:pt x="527" y="1052"/>
                      <a:pt x="527" y="1052"/>
                    </a:cubicBezTo>
                    <a:cubicBezTo>
                      <a:pt x="528" y="1054"/>
                      <a:pt x="527" y="1056"/>
                      <a:pt x="527" y="1058"/>
                    </a:cubicBezTo>
                    <a:cubicBezTo>
                      <a:pt x="524" y="1062"/>
                      <a:pt x="521" y="1065"/>
                      <a:pt x="520" y="1070"/>
                    </a:cubicBezTo>
                    <a:cubicBezTo>
                      <a:pt x="519" y="1075"/>
                      <a:pt x="521" y="1080"/>
                      <a:pt x="520" y="1084"/>
                    </a:cubicBezTo>
                    <a:cubicBezTo>
                      <a:pt x="520" y="1084"/>
                      <a:pt x="520" y="1085"/>
                      <a:pt x="520" y="1085"/>
                    </a:cubicBezTo>
                    <a:cubicBezTo>
                      <a:pt x="519" y="1086"/>
                      <a:pt x="519" y="1087"/>
                      <a:pt x="519" y="1087"/>
                    </a:cubicBezTo>
                    <a:cubicBezTo>
                      <a:pt x="517" y="1089"/>
                      <a:pt x="515" y="1092"/>
                      <a:pt x="513" y="1093"/>
                    </a:cubicBezTo>
                    <a:cubicBezTo>
                      <a:pt x="513" y="1093"/>
                      <a:pt x="513" y="1093"/>
                      <a:pt x="513" y="1093"/>
                    </a:cubicBezTo>
                    <a:cubicBezTo>
                      <a:pt x="512" y="1093"/>
                      <a:pt x="512" y="1094"/>
                      <a:pt x="512" y="1094"/>
                    </a:cubicBezTo>
                    <a:cubicBezTo>
                      <a:pt x="511" y="1094"/>
                      <a:pt x="511" y="1095"/>
                      <a:pt x="510" y="1095"/>
                    </a:cubicBezTo>
                    <a:cubicBezTo>
                      <a:pt x="510" y="1095"/>
                      <a:pt x="510" y="1095"/>
                      <a:pt x="510" y="1095"/>
                    </a:cubicBezTo>
                    <a:cubicBezTo>
                      <a:pt x="510" y="1094"/>
                      <a:pt x="509" y="1093"/>
                      <a:pt x="509" y="1093"/>
                    </a:cubicBezTo>
                    <a:cubicBezTo>
                      <a:pt x="508" y="1092"/>
                      <a:pt x="507" y="1093"/>
                      <a:pt x="508" y="1094"/>
                    </a:cubicBezTo>
                    <a:cubicBezTo>
                      <a:pt x="509" y="1094"/>
                      <a:pt x="509" y="1095"/>
                      <a:pt x="509" y="1096"/>
                    </a:cubicBezTo>
                    <a:cubicBezTo>
                      <a:pt x="508" y="1096"/>
                      <a:pt x="507" y="1097"/>
                      <a:pt x="506" y="1097"/>
                    </a:cubicBezTo>
                    <a:cubicBezTo>
                      <a:pt x="506" y="1096"/>
                      <a:pt x="506" y="1095"/>
                      <a:pt x="505" y="1095"/>
                    </a:cubicBezTo>
                    <a:cubicBezTo>
                      <a:pt x="505" y="1094"/>
                      <a:pt x="504" y="1094"/>
                      <a:pt x="504" y="1095"/>
                    </a:cubicBezTo>
                    <a:cubicBezTo>
                      <a:pt x="504" y="1096"/>
                      <a:pt x="504" y="1097"/>
                      <a:pt x="505" y="1097"/>
                    </a:cubicBezTo>
                    <a:cubicBezTo>
                      <a:pt x="504" y="1097"/>
                      <a:pt x="504" y="1097"/>
                      <a:pt x="504" y="1097"/>
                    </a:cubicBezTo>
                    <a:cubicBezTo>
                      <a:pt x="503" y="1096"/>
                      <a:pt x="503" y="1095"/>
                      <a:pt x="501" y="1095"/>
                    </a:cubicBezTo>
                    <a:cubicBezTo>
                      <a:pt x="500" y="1095"/>
                      <a:pt x="500" y="1097"/>
                      <a:pt x="501" y="1097"/>
                    </a:cubicBezTo>
                    <a:cubicBezTo>
                      <a:pt x="502" y="1097"/>
                      <a:pt x="502" y="1097"/>
                      <a:pt x="503" y="1098"/>
                    </a:cubicBezTo>
                    <a:cubicBezTo>
                      <a:pt x="501" y="1098"/>
                      <a:pt x="500" y="1100"/>
                      <a:pt x="501" y="1102"/>
                    </a:cubicBezTo>
                    <a:cubicBezTo>
                      <a:pt x="500" y="1101"/>
                      <a:pt x="500" y="1099"/>
                      <a:pt x="499" y="1098"/>
                    </a:cubicBezTo>
                    <a:cubicBezTo>
                      <a:pt x="498" y="1098"/>
                      <a:pt x="497" y="1099"/>
                      <a:pt x="498" y="1099"/>
                    </a:cubicBezTo>
                    <a:cubicBezTo>
                      <a:pt x="499" y="1101"/>
                      <a:pt x="499" y="1103"/>
                      <a:pt x="501" y="1104"/>
                    </a:cubicBezTo>
                    <a:cubicBezTo>
                      <a:pt x="501" y="1104"/>
                      <a:pt x="502" y="1104"/>
                      <a:pt x="502" y="1103"/>
                    </a:cubicBezTo>
                    <a:cubicBezTo>
                      <a:pt x="502" y="1104"/>
                      <a:pt x="503" y="1104"/>
                      <a:pt x="503" y="1104"/>
                    </a:cubicBezTo>
                    <a:cubicBezTo>
                      <a:pt x="510" y="1104"/>
                      <a:pt x="518" y="1098"/>
                      <a:pt x="522" y="1093"/>
                    </a:cubicBezTo>
                    <a:cubicBezTo>
                      <a:pt x="525" y="1100"/>
                      <a:pt x="524" y="1108"/>
                      <a:pt x="518" y="1113"/>
                    </a:cubicBezTo>
                    <a:cubicBezTo>
                      <a:pt x="515" y="1116"/>
                      <a:pt x="512" y="1118"/>
                      <a:pt x="509" y="1121"/>
                    </a:cubicBezTo>
                    <a:cubicBezTo>
                      <a:pt x="507" y="1122"/>
                      <a:pt x="506" y="1124"/>
                      <a:pt x="504" y="1125"/>
                    </a:cubicBezTo>
                    <a:cubicBezTo>
                      <a:pt x="504" y="1126"/>
                      <a:pt x="498" y="1131"/>
                      <a:pt x="497" y="1132"/>
                    </a:cubicBezTo>
                    <a:cubicBezTo>
                      <a:pt x="496" y="1131"/>
                      <a:pt x="494" y="1131"/>
                      <a:pt x="493" y="1133"/>
                    </a:cubicBezTo>
                    <a:cubicBezTo>
                      <a:pt x="493" y="1133"/>
                      <a:pt x="493" y="1133"/>
                      <a:pt x="493" y="1133"/>
                    </a:cubicBezTo>
                    <a:cubicBezTo>
                      <a:pt x="492" y="1134"/>
                      <a:pt x="493" y="1137"/>
                      <a:pt x="494" y="1137"/>
                    </a:cubicBezTo>
                    <a:cubicBezTo>
                      <a:pt x="498" y="1139"/>
                      <a:pt x="504" y="1134"/>
                      <a:pt x="507" y="1131"/>
                    </a:cubicBezTo>
                    <a:cubicBezTo>
                      <a:pt x="507" y="1131"/>
                      <a:pt x="507" y="1131"/>
                      <a:pt x="508" y="1131"/>
                    </a:cubicBezTo>
                    <a:cubicBezTo>
                      <a:pt x="508" y="1132"/>
                      <a:pt x="507" y="1135"/>
                      <a:pt x="507" y="1136"/>
                    </a:cubicBezTo>
                    <a:cubicBezTo>
                      <a:pt x="507" y="1139"/>
                      <a:pt x="505" y="1141"/>
                      <a:pt x="503" y="1143"/>
                    </a:cubicBezTo>
                    <a:cubicBezTo>
                      <a:pt x="498" y="1148"/>
                      <a:pt x="493" y="1152"/>
                      <a:pt x="487" y="1156"/>
                    </a:cubicBezTo>
                    <a:cubicBezTo>
                      <a:pt x="476" y="1165"/>
                      <a:pt x="464" y="1174"/>
                      <a:pt x="452" y="1183"/>
                    </a:cubicBezTo>
                    <a:cubicBezTo>
                      <a:pt x="451" y="1184"/>
                      <a:pt x="450" y="1185"/>
                      <a:pt x="449" y="1186"/>
                    </a:cubicBezTo>
                    <a:cubicBezTo>
                      <a:pt x="448" y="1186"/>
                      <a:pt x="447" y="1187"/>
                      <a:pt x="446" y="1187"/>
                    </a:cubicBezTo>
                    <a:cubicBezTo>
                      <a:pt x="446" y="1188"/>
                      <a:pt x="445" y="1188"/>
                      <a:pt x="445" y="1188"/>
                    </a:cubicBezTo>
                    <a:cubicBezTo>
                      <a:pt x="441" y="1191"/>
                      <a:pt x="436" y="1193"/>
                      <a:pt x="430" y="1194"/>
                    </a:cubicBezTo>
                    <a:cubicBezTo>
                      <a:pt x="423" y="1195"/>
                      <a:pt x="415" y="1194"/>
                      <a:pt x="407" y="1195"/>
                    </a:cubicBezTo>
                    <a:cubicBezTo>
                      <a:pt x="399" y="1195"/>
                      <a:pt x="392" y="1197"/>
                      <a:pt x="384" y="1198"/>
                    </a:cubicBezTo>
                    <a:cubicBezTo>
                      <a:pt x="376" y="1198"/>
                      <a:pt x="367" y="1198"/>
                      <a:pt x="359" y="1198"/>
                    </a:cubicBezTo>
                    <a:cubicBezTo>
                      <a:pt x="344" y="1198"/>
                      <a:pt x="329" y="1195"/>
                      <a:pt x="314" y="1194"/>
                    </a:cubicBezTo>
                    <a:cubicBezTo>
                      <a:pt x="307" y="1193"/>
                      <a:pt x="300" y="1191"/>
                      <a:pt x="294" y="1188"/>
                    </a:cubicBezTo>
                    <a:cubicBezTo>
                      <a:pt x="287" y="1185"/>
                      <a:pt x="281" y="1179"/>
                      <a:pt x="276" y="1174"/>
                    </a:cubicBezTo>
                    <a:cubicBezTo>
                      <a:pt x="266" y="1166"/>
                      <a:pt x="258" y="1157"/>
                      <a:pt x="250" y="1148"/>
                    </a:cubicBezTo>
                    <a:cubicBezTo>
                      <a:pt x="249" y="1147"/>
                      <a:pt x="250" y="1145"/>
                      <a:pt x="250" y="1143"/>
                    </a:cubicBezTo>
                    <a:cubicBezTo>
                      <a:pt x="250" y="1142"/>
                      <a:pt x="248" y="1142"/>
                      <a:pt x="248" y="1143"/>
                    </a:cubicBezTo>
                    <a:cubicBezTo>
                      <a:pt x="248" y="1144"/>
                      <a:pt x="248" y="1145"/>
                      <a:pt x="248" y="1147"/>
                    </a:cubicBezTo>
                    <a:cubicBezTo>
                      <a:pt x="247" y="1145"/>
                      <a:pt x="246" y="1144"/>
                      <a:pt x="244" y="1142"/>
                    </a:cubicBezTo>
                    <a:cubicBezTo>
                      <a:pt x="239" y="1137"/>
                      <a:pt x="234" y="1131"/>
                      <a:pt x="231" y="1125"/>
                    </a:cubicBezTo>
                    <a:cubicBezTo>
                      <a:pt x="229" y="1121"/>
                      <a:pt x="229" y="1117"/>
                      <a:pt x="229" y="1113"/>
                    </a:cubicBezTo>
                    <a:cubicBezTo>
                      <a:pt x="229" y="1112"/>
                      <a:pt x="229" y="1106"/>
                      <a:pt x="231" y="1105"/>
                    </a:cubicBezTo>
                    <a:cubicBezTo>
                      <a:pt x="235" y="1109"/>
                      <a:pt x="241" y="1111"/>
                      <a:pt x="246" y="1113"/>
                    </a:cubicBezTo>
                    <a:cubicBezTo>
                      <a:pt x="254" y="1116"/>
                      <a:pt x="262" y="1120"/>
                      <a:pt x="270" y="1123"/>
                    </a:cubicBezTo>
                    <a:cubicBezTo>
                      <a:pt x="278" y="1125"/>
                      <a:pt x="286" y="1130"/>
                      <a:pt x="294" y="1132"/>
                    </a:cubicBezTo>
                    <a:cubicBezTo>
                      <a:pt x="304" y="1135"/>
                      <a:pt x="314" y="1135"/>
                      <a:pt x="324" y="1137"/>
                    </a:cubicBezTo>
                    <a:cubicBezTo>
                      <a:pt x="342" y="1139"/>
                      <a:pt x="361" y="1140"/>
                      <a:pt x="380" y="1140"/>
                    </a:cubicBezTo>
                    <a:cubicBezTo>
                      <a:pt x="389" y="1139"/>
                      <a:pt x="398" y="1139"/>
                      <a:pt x="407" y="1137"/>
                    </a:cubicBezTo>
                    <a:cubicBezTo>
                      <a:pt x="412" y="1137"/>
                      <a:pt x="416" y="1136"/>
                      <a:pt x="420" y="1135"/>
                    </a:cubicBezTo>
                    <a:cubicBezTo>
                      <a:pt x="422" y="1134"/>
                      <a:pt x="425" y="1133"/>
                      <a:pt x="427" y="1133"/>
                    </a:cubicBezTo>
                    <a:cubicBezTo>
                      <a:pt x="428" y="1132"/>
                      <a:pt x="430" y="1131"/>
                      <a:pt x="431" y="1131"/>
                    </a:cubicBezTo>
                    <a:cubicBezTo>
                      <a:pt x="437" y="1131"/>
                      <a:pt x="437" y="1122"/>
                      <a:pt x="431" y="1122"/>
                    </a:cubicBezTo>
                    <a:cubicBezTo>
                      <a:pt x="429" y="1122"/>
                      <a:pt x="427" y="1123"/>
                      <a:pt x="424" y="1124"/>
                    </a:cubicBezTo>
                    <a:cubicBezTo>
                      <a:pt x="420" y="1126"/>
                      <a:pt x="416" y="1127"/>
                      <a:pt x="412" y="1128"/>
                    </a:cubicBezTo>
                    <a:cubicBezTo>
                      <a:pt x="411" y="1126"/>
                      <a:pt x="411" y="1125"/>
                      <a:pt x="411" y="1124"/>
                    </a:cubicBezTo>
                    <a:cubicBezTo>
                      <a:pt x="411" y="1123"/>
                      <a:pt x="409" y="1124"/>
                      <a:pt x="410" y="1125"/>
                    </a:cubicBezTo>
                    <a:cubicBezTo>
                      <a:pt x="410" y="1125"/>
                      <a:pt x="410" y="1126"/>
                      <a:pt x="410" y="1127"/>
                    </a:cubicBezTo>
                    <a:cubicBezTo>
                      <a:pt x="410" y="1127"/>
                      <a:pt x="410" y="1128"/>
                      <a:pt x="410" y="1128"/>
                    </a:cubicBezTo>
                    <a:cubicBezTo>
                      <a:pt x="408" y="1128"/>
                      <a:pt x="406" y="1129"/>
                      <a:pt x="404" y="1129"/>
                    </a:cubicBezTo>
                    <a:cubicBezTo>
                      <a:pt x="404" y="1129"/>
                      <a:pt x="404" y="1129"/>
                      <a:pt x="404" y="1128"/>
                    </a:cubicBezTo>
                    <a:cubicBezTo>
                      <a:pt x="404" y="1128"/>
                      <a:pt x="404" y="1127"/>
                      <a:pt x="404" y="1126"/>
                    </a:cubicBezTo>
                    <a:cubicBezTo>
                      <a:pt x="404" y="1125"/>
                      <a:pt x="403" y="1125"/>
                      <a:pt x="403" y="1126"/>
                    </a:cubicBezTo>
                    <a:cubicBezTo>
                      <a:pt x="403" y="1126"/>
                      <a:pt x="403" y="1128"/>
                      <a:pt x="403" y="1129"/>
                    </a:cubicBezTo>
                    <a:cubicBezTo>
                      <a:pt x="401" y="1129"/>
                      <a:pt x="400" y="1130"/>
                      <a:pt x="398" y="1130"/>
                    </a:cubicBezTo>
                    <a:cubicBezTo>
                      <a:pt x="398" y="1128"/>
                      <a:pt x="397" y="1126"/>
                      <a:pt x="397" y="1125"/>
                    </a:cubicBezTo>
                    <a:cubicBezTo>
                      <a:pt x="397" y="1124"/>
                      <a:pt x="396" y="1124"/>
                      <a:pt x="396" y="1125"/>
                    </a:cubicBezTo>
                    <a:cubicBezTo>
                      <a:pt x="396" y="1127"/>
                      <a:pt x="396" y="1128"/>
                      <a:pt x="397" y="1130"/>
                    </a:cubicBezTo>
                    <a:cubicBezTo>
                      <a:pt x="394" y="1130"/>
                      <a:pt x="392" y="1130"/>
                      <a:pt x="390" y="1130"/>
                    </a:cubicBezTo>
                    <a:cubicBezTo>
                      <a:pt x="390" y="1130"/>
                      <a:pt x="390" y="1130"/>
                      <a:pt x="390" y="1129"/>
                    </a:cubicBezTo>
                    <a:cubicBezTo>
                      <a:pt x="391" y="1129"/>
                      <a:pt x="389" y="1128"/>
                      <a:pt x="389" y="1129"/>
                    </a:cubicBezTo>
                    <a:cubicBezTo>
                      <a:pt x="389" y="1130"/>
                      <a:pt x="389" y="1130"/>
                      <a:pt x="388" y="1130"/>
                    </a:cubicBezTo>
                    <a:cubicBezTo>
                      <a:pt x="388" y="1129"/>
                      <a:pt x="388" y="1128"/>
                      <a:pt x="388" y="1126"/>
                    </a:cubicBezTo>
                    <a:cubicBezTo>
                      <a:pt x="387" y="1126"/>
                      <a:pt x="386" y="1126"/>
                      <a:pt x="386" y="1127"/>
                    </a:cubicBezTo>
                    <a:cubicBezTo>
                      <a:pt x="387" y="1128"/>
                      <a:pt x="387" y="1129"/>
                      <a:pt x="387" y="1131"/>
                    </a:cubicBezTo>
                    <a:cubicBezTo>
                      <a:pt x="386" y="1131"/>
                      <a:pt x="386" y="1131"/>
                      <a:pt x="385" y="1131"/>
                    </a:cubicBezTo>
                    <a:cubicBezTo>
                      <a:pt x="384" y="1131"/>
                      <a:pt x="384" y="1131"/>
                      <a:pt x="383" y="1131"/>
                    </a:cubicBezTo>
                    <a:cubicBezTo>
                      <a:pt x="383" y="1131"/>
                      <a:pt x="383" y="1130"/>
                      <a:pt x="383" y="1130"/>
                    </a:cubicBezTo>
                    <a:cubicBezTo>
                      <a:pt x="383" y="1130"/>
                      <a:pt x="383" y="1129"/>
                      <a:pt x="382" y="1129"/>
                    </a:cubicBezTo>
                    <a:cubicBezTo>
                      <a:pt x="382" y="1128"/>
                      <a:pt x="382" y="1127"/>
                      <a:pt x="382" y="1126"/>
                    </a:cubicBezTo>
                    <a:cubicBezTo>
                      <a:pt x="382" y="1125"/>
                      <a:pt x="380" y="1125"/>
                      <a:pt x="381" y="1126"/>
                    </a:cubicBezTo>
                    <a:cubicBezTo>
                      <a:pt x="381" y="1128"/>
                      <a:pt x="381" y="1129"/>
                      <a:pt x="381" y="1131"/>
                    </a:cubicBezTo>
                    <a:cubicBezTo>
                      <a:pt x="379" y="1131"/>
                      <a:pt x="377" y="1131"/>
                      <a:pt x="375" y="1131"/>
                    </a:cubicBezTo>
                    <a:cubicBezTo>
                      <a:pt x="375" y="1131"/>
                      <a:pt x="375" y="1131"/>
                      <a:pt x="375" y="1131"/>
                    </a:cubicBezTo>
                    <a:cubicBezTo>
                      <a:pt x="375" y="1130"/>
                      <a:pt x="375" y="1130"/>
                      <a:pt x="375" y="1130"/>
                    </a:cubicBezTo>
                    <a:cubicBezTo>
                      <a:pt x="374" y="1129"/>
                      <a:pt x="374" y="1128"/>
                      <a:pt x="374" y="1127"/>
                    </a:cubicBezTo>
                    <a:cubicBezTo>
                      <a:pt x="374" y="1126"/>
                      <a:pt x="373" y="1127"/>
                      <a:pt x="373" y="1127"/>
                    </a:cubicBezTo>
                    <a:cubicBezTo>
                      <a:pt x="373" y="1129"/>
                      <a:pt x="373" y="1130"/>
                      <a:pt x="373" y="1131"/>
                    </a:cubicBezTo>
                    <a:cubicBezTo>
                      <a:pt x="371" y="1131"/>
                      <a:pt x="369" y="1131"/>
                      <a:pt x="367" y="1131"/>
                    </a:cubicBezTo>
                    <a:cubicBezTo>
                      <a:pt x="366" y="1130"/>
                      <a:pt x="366" y="1130"/>
                      <a:pt x="366" y="1130"/>
                    </a:cubicBezTo>
                    <a:cubicBezTo>
                      <a:pt x="366" y="1129"/>
                      <a:pt x="366" y="1128"/>
                      <a:pt x="366" y="1127"/>
                    </a:cubicBezTo>
                    <a:cubicBezTo>
                      <a:pt x="366" y="1126"/>
                      <a:pt x="365" y="1126"/>
                      <a:pt x="365" y="1127"/>
                    </a:cubicBezTo>
                    <a:cubicBezTo>
                      <a:pt x="365" y="1128"/>
                      <a:pt x="365" y="1129"/>
                      <a:pt x="365" y="1131"/>
                    </a:cubicBezTo>
                    <a:cubicBezTo>
                      <a:pt x="363" y="1131"/>
                      <a:pt x="361" y="1131"/>
                      <a:pt x="359" y="1130"/>
                    </a:cubicBezTo>
                    <a:cubicBezTo>
                      <a:pt x="359" y="1129"/>
                      <a:pt x="359" y="1127"/>
                      <a:pt x="358" y="1126"/>
                    </a:cubicBezTo>
                    <a:cubicBezTo>
                      <a:pt x="358" y="1125"/>
                      <a:pt x="357" y="1126"/>
                      <a:pt x="357" y="1126"/>
                    </a:cubicBezTo>
                    <a:cubicBezTo>
                      <a:pt x="358" y="1128"/>
                      <a:pt x="358" y="1129"/>
                      <a:pt x="358" y="1130"/>
                    </a:cubicBezTo>
                    <a:cubicBezTo>
                      <a:pt x="356" y="1130"/>
                      <a:pt x="354" y="1130"/>
                      <a:pt x="353" y="1130"/>
                    </a:cubicBezTo>
                    <a:cubicBezTo>
                      <a:pt x="352" y="1129"/>
                      <a:pt x="352" y="1127"/>
                      <a:pt x="352" y="1126"/>
                    </a:cubicBezTo>
                    <a:cubicBezTo>
                      <a:pt x="352" y="1125"/>
                      <a:pt x="351" y="1125"/>
                      <a:pt x="351" y="1126"/>
                    </a:cubicBezTo>
                    <a:cubicBezTo>
                      <a:pt x="351" y="1127"/>
                      <a:pt x="351" y="1129"/>
                      <a:pt x="351" y="1130"/>
                    </a:cubicBezTo>
                    <a:cubicBezTo>
                      <a:pt x="350" y="1130"/>
                      <a:pt x="349" y="1130"/>
                      <a:pt x="347" y="1130"/>
                    </a:cubicBezTo>
                    <a:cubicBezTo>
                      <a:pt x="347" y="1128"/>
                      <a:pt x="347" y="1127"/>
                      <a:pt x="347" y="1125"/>
                    </a:cubicBezTo>
                    <a:cubicBezTo>
                      <a:pt x="346" y="1124"/>
                      <a:pt x="345" y="1125"/>
                      <a:pt x="345" y="1126"/>
                    </a:cubicBezTo>
                    <a:cubicBezTo>
                      <a:pt x="346" y="1127"/>
                      <a:pt x="346" y="1128"/>
                      <a:pt x="346" y="1130"/>
                    </a:cubicBezTo>
                    <a:cubicBezTo>
                      <a:pt x="345" y="1130"/>
                      <a:pt x="343" y="1130"/>
                      <a:pt x="342" y="1130"/>
                    </a:cubicBezTo>
                    <a:cubicBezTo>
                      <a:pt x="342" y="1129"/>
                      <a:pt x="342" y="1129"/>
                      <a:pt x="342" y="1129"/>
                    </a:cubicBezTo>
                    <a:cubicBezTo>
                      <a:pt x="341" y="1128"/>
                      <a:pt x="341" y="1127"/>
                      <a:pt x="341" y="1125"/>
                    </a:cubicBezTo>
                    <a:cubicBezTo>
                      <a:pt x="341" y="1124"/>
                      <a:pt x="340" y="1124"/>
                      <a:pt x="340" y="1125"/>
                    </a:cubicBezTo>
                    <a:cubicBezTo>
                      <a:pt x="340" y="1126"/>
                      <a:pt x="340" y="1128"/>
                      <a:pt x="340" y="1129"/>
                    </a:cubicBezTo>
                    <a:cubicBezTo>
                      <a:pt x="339" y="1129"/>
                      <a:pt x="337" y="1129"/>
                      <a:pt x="336" y="1129"/>
                    </a:cubicBezTo>
                    <a:cubicBezTo>
                      <a:pt x="336" y="1127"/>
                      <a:pt x="335" y="1125"/>
                      <a:pt x="335" y="1124"/>
                    </a:cubicBezTo>
                    <a:cubicBezTo>
                      <a:pt x="335" y="1123"/>
                      <a:pt x="334" y="1123"/>
                      <a:pt x="334" y="1124"/>
                    </a:cubicBezTo>
                    <a:cubicBezTo>
                      <a:pt x="334" y="1126"/>
                      <a:pt x="334" y="1127"/>
                      <a:pt x="335" y="1129"/>
                    </a:cubicBezTo>
                    <a:cubicBezTo>
                      <a:pt x="333" y="1129"/>
                      <a:pt x="332" y="1129"/>
                      <a:pt x="331" y="1129"/>
                    </a:cubicBezTo>
                    <a:cubicBezTo>
                      <a:pt x="330" y="1128"/>
                      <a:pt x="329" y="1128"/>
                      <a:pt x="329" y="1128"/>
                    </a:cubicBezTo>
                    <a:cubicBezTo>
                      <a:pt x="328" y="1127"/>
                      <a:pt x="328" y="1125"/>
                      <a:pt x="328" y="1123"/>
                    </a:cubicBezTo>
                    <a:cubicBezTo>
                      <a:pt x="328" y="1122"/>
                      <a:pt x="327" y="1122"/>
                      <a:pt x="327" y="1123"/>
                    </a:cubicBezTo>
                    <a:cubicBezTo>
                      <a:pt x="327" y="1125"/>
                      <a:pt x="327" y="1127"/>
                      <a:pt x="327" y="1128"/>
                    </a:cubicBezTo>
                    <a:cubicBezTo>
                      <a:pt x="326" y="1128"/>
                      <a:pt x="324" y="1128"/>
                      <a:pt x="322" y="1128"/>
                    </a:cubicBezTo>
                    <a:cubicBezTo>
                      <a:pt x="322" y="1126"/>
                      <a:pt x="322" y="1124"/>
                      <a:pt x="322" y="1123"/>
                    </a:cubicBezTo>
                    <a:cubicBezTo>
                      <a:pt x="323" y="1122"/>
                      <a:pt x="321" y="1122"/>
                      <a:pt x="321" y="1122"/>
                    </a:cubicBezTo>
                    <a:cubicBezTo>
                      <a:pt x="321" y="1124"/>
                      <a:pt x="321" y="1126"/>
                      <a:pt x="321" y="1127"/>
                    </a:cubicBezTo>
                    <a:cubicBezTo>
                      <a:pt x="319" y="1127"/>
                      <a:pt x="317" y="1127"/>
                      <a:pt x="315" y="1127"/>
                    </a:cubicBezTo>
                    <a:cubicBezTo>
                      <a:pt x="315" y="1125"/>
                      <a:pt x="315" y="1124"/>
                      <a:pt x="315" y="1123"/>
                    </a:cubicBezTo>
                    <a:cubicBezTo>
                      <a:pt x="315" y="1122"/>
                      <a:pt x="314" y="1122"/>
                      <a:pt x="314" y="1123"/>
                    </a:cubicBezTo>
                    <a:cubicBezTo>
                      <a:pt x="314" y="1124"/>
                      <a:pt x="314" y="1125"/>
                      <a:pt x="314" y="1126"/>
                    </a:cubicBezTo>
                    <a:cubicBezTo>
                      <a:pt x="312" y="1126"/>
                      <a:pt x="311" y="1126"/>
                      <a:pt x="309" y="1126"/>
                    </a:cubicBezTo>
                    <a:cubicBezTo>
                      <a:pt x="309" y="1124"/>
                      <a:pt x="309" y="1123"/>
                      <a:pt x="309" y="1121"/>
                    </a:cubicBezTo>
                    <a:cubicBezTo>
                      <a:pt x="309" y="1121"/>
                      <a:pt x="309" y="1121"/>
                      <a:pt x="308" y="1121"/>
                    </a:cubicBezTo>
                    <a:cubicBezTo>
                      <a:pt x="308" y="1121"/>
                      <a:pt x="308" y="1121"/>
                      <a:pt x="307" y="1122"/>
                    </a:cubicBezTo>
                    <a:cubicBezTo>
                      <a:pt x="307" y="1122"/>
                      <a:pt x="308" y="1122"/>
                      <a:pt x="308" y="1123"/>
                    </a:cubicBezTo>
                    <a:cubicBezTo>
                      <a:pt x="308" y="1124"/>
                      <a:pt x="308" y="1125"/>
                      <a:pt x="308" y="1126"/>
                    </a:cubicBezTo>
                    <a:cubicBezTo>
                      <a:pt x="306" y="1125"/>
                      <a:pt x="305" y="1125"/>
                      <a:pt x="304" y="1125"/>
                    </a:cubicBezTo>
                    <a:cubicBezTo>
                      <a:pt x="303" y="1125"/>
                      <a:pt x="303" y="1125"/>
                      <a:pt x="302" y="1125"/>
                    </a:cubicBezTo>
                    <a:cubicBezTo>
                      <a:pt x="303" y="1123"/>
                      <a:pt x="303" y="1122"/>
                      <a:pt x="303" y="1121"/>
                    </a:cubicBezTo>
                    <a:cubicBezTo>
                      <a:pt x="303" y="1120"/>
                      <a:pt x="301" y="1120"/>
                      <a:pt x="301" y="1121"/>
                    </a:cubicBezTo>
                    <a:cubicBezTo>
                      <a:pt x="301" y="1122"/>
                      <a:pt x="301" y="1123"/>
                      <a:pt x="301" y="1124"/>
                    </a:cubicBezTo>
                    <a:cubicBezTo>
                      <a:pt x="299" y="1124"/>
                      <a:pt x="297" y="1123"/>
                      <a:pt x="295" y="1123"/>
                    </a:cubicBezTo>
                    <a:cubicBezTo>
                      <a:pt x="295" y="1117"/>
                      <a:pt x="295" y="1117"/>
                      <a:pt x="295" y="1117"/>
                    </a:cubicBezTo>
                    <a:cubicBezTo>
                      <a:pt x="295" y="1116"/>
                      <a:pt x="293" y="1116"/>
                      <a:pt x="293" y="1117"/>
                    </a:cubicBezTo>
                    <a:cubicBezTo>
                      <a:pt x="293" y="1122"/>
                      <a:pt x="293" y="1122"/>
                      <a:pt x="293" y="1122"/>
                    </a:cubicBezTo>
                    <a:cubicBezTo>
                      <a:pt x="291" y="1122"/>
                      <a:pt x="289" y="1121"/>
                      <a:pt x="287" y="1120"/>
                    </a:cubicBezTo>
                    <a:cubicBezTo>
                      <a:pt x="287" y="1119"/>
                      <a:pt x="287" y="1117"/>
                      <a:pt x="288" y="1116"/>
                    </a:cubicBezTo>
                    <a:cubicBezTo>
                      <a:pt x="288" y="1115"/>
                      <a:pt x="287" y="1115"/>
                      <a:pt x="287" y="1115"/>
                    </a:cubicBezTo>
                    <a:cubicBezTo>
                      <a:pt x="286" y="1117"/>
                      <a:pt x="286" y="1118"/>
                      <a:pt x="286" y="1119"/>
                    </a:cubicBezTo>
                    <a:cubicBezTo>
                      <a:pt x="284" y="1119"/>
                      <a:pt x="282" y="1118"/>
                      <a:pt x="279" y="1117"/>
                    </a:cubicBezTo>
                    <a:cubicBezTo>
                      <a:pt x="279" y="1115"/>
                      <a:pt x="280" y="1114"/>
                      <a:pt x="280" y="1113"/>
                    </a:cubicBezTo>
                    <a:cubicBezTo>
                      <a:pt x="280" y="1112"/>
                      <a:pt x="279" y="1112"/>
                      <a:pt x="279" y="1112"/>
                    </a:cubicBezTo>
                    <a:cubicBezTo>
                      <a:pt x="278" y="1113"/>
                      <a:pt x="278" y="1115"/>
                      <a:pt x="278" y="1116"/>
                    </a:cubicBezTo>
                    <a:cubicBezTo>
                      <a:pt x="276" y="1115"/>
                      <a:pt x="275" y="1115"/>
                      <a:pt x="273" y="1114"/>
                    </a:cubicBezTo>
                    <a:cubicBezTo>
                      <a:pt x="273" y="1113"/>
                      <a:pt x="273" y="1112"/>
                      <a:pt x="273" y="1112"/>
                    </a:cubicBezTo>
                    <a:cubicBezTo>
                      <a:pt x="273" y="1111"/>
                      <a:pt x="273" y="1110"/>
                      <a:pt x="272" y="1109"/>
                    </a:cubicBezTo>
                    <a:cubicBezTo>
                      <a:pt x="272" y="1109"/>
                      <a:pt x="271" y="1109"/>
                      <a:pt x="271" y="1110"/>
                    </a:cubicBezTo>
                    <a:cubicBezTo>
                      <a:pt x="271" y="1111"/>
                      <a:pt x="271" y="1112"/>
                      <a:pt x="271" y="1113"/>
                    </a:cubicBezTo>
                    <a:cubicBezTo>
                      <a:pt x="272" y="1113"/>
                      <a:pt x="272" y="1113"/>
                      <a:pt x="272" y="1114"/>
                    </a:cubicBezTo>
                    <a:cubicBezTo>
                      <a:pt x="270" y="1113"/>
                      <a:pt x="268" y="1112"/>
                      <a:pt x="266" y="1112"/>
                    </a:cubicBezTo>
                    <a:cubicBezTo>
                      <a:pt x="267" y="1110"/>
                      <a:pt x="267" y="1109"/>
                      <a:pt x="267" y="1107"/>
                    </a:cubicBezTo>
                    <a:cubicBezTo>
                      <a:pt x="267" y="1106"/>
                      <a:pt x="265" y="1106"/>
                      <a:pt x="265" y="1107"/>
                    </a:cubicBezTo>
                    <a:cubicBezTo>
                      <a:pt x="265" y="1108"/>
                      <a:pt x="265" y="1110"/>
                      <a:pt x="265" y="1111"/>
                    </a:cubicBezTo>
                    <a:cubicBezTo>
                      <a:pt x="262" y="1110"/>
                      <a:pt x="259" y="1109"/>
                      <a:pt x="256" y="1108"/>
                    </a:cubicBezTo>
                    <a:cubicBezTo>
                      <a:pt x="254" y="1107"/>
                      <a:pt x="251" y="1106"/>
                      <a:pt x="248" y="1105"/>
                    </a:cubicBezTo>
                    <a:cubicBezTo>
                      <a:pt x="248" y="1103"/>
                      <a:pt x="248" y="1102"/>
                      <a:pt x="248" y="1101"/>
                    </a:cubicBezTo>
                    <a:cubicBezTo>
                      <a:pt x="249" y="1100"/>
                      <a:pt x="247" y="1100"/>
                      <a:pt x="247" y="1101"/>
                    </a:cubicBezTo>
                    <a:cubicBezTo>
                      <a:pt x="247" y="1102"/>
                      <a:pt x="247" y="1103"/>
                      <a:pt x="247" y="1104"/>
                    </a:cubicBezTo>
                    <a:cubicBezTo>
                      <a:pt x="243" y="1103"/>
                      <a:pt x="239" y="1101"/>
                      <a:pt x="236" y="1098"/>
                    </a:cubicBezTo>
                    <a:cubicBezTo>
                      <a:pt x="235" y="1097"/>
                      <a:pt x="235" y="1097"/>
                      <a:pt x="234" y="1096"/>
                    </a:cubicBezTo>
                    <a:cubicBezTo>
                      <a:pt x="234" y="1096"/>
                      <a:pt x="234" y="1096"/>
                      <a:pt x="233" y="1096"/>
                    </a:cubicBezTo>
                    <a:cubicBezTo>
                      <a:pt x="234" y="1096"/>
                      <a:pt x="232" y="1095"/>
                      <a:pt x="232" y="1095"/>
                    </a:cubicBezTo>
                    <a:cubicBezTo>
                      <a:pt x="231" y="1094"/>
                      <a:pt x="230" y="1093"/>
                      <a:pt x="230" y="1092"/>
                    </a:cubicBezTo>
                    <a:cubicBezTo>
                      <a:pt x="227" y="1089"/>
                      <a:pt x="225" y="1086"/>
                      <a:pt x="224" y="1082"/>
                    </a:cubicBezTo>
                    <a:cubicBezTo>
                      <a:pt x="223" y="1078"/>
                      <a:pt x="224" y="1072"/>
                      <a:pt x="226" y="1068"/>
                    </a:cubicBezTo>
                    <a:cubicBezTo>
                      <a:pt x="227" y="1067"/>
                      <a:pt x="229" y="1065"/>
                      <a:pt x="231" y="1064"/>
                    </a:cubicBezTo>
                    <a:cubicBezTo>
                      <a:pt x="236" y="1068"/>
                      <a:pt x="241" y="1070"/>
                      <a:pt x="246" y="1072"/>
                    </a:cubicBezTo>
                    <a:cubicBezTo>
                      <a:pt x="254" y="1076"/>
                      <a:pt x="261" y="1080"/>
                      <a:pt x="270" y="1083"/>
                    </a:cubicBezTo>
                    <a:cubicBezTo>
                      <a:pt x="277" y="1085"/>
                      <a:pt x="285" y="1087"/>
                      <a:pt x="292" y="1086"/>
                    </a:cubicBezTo>
                    <a:cubicBezTo>
                      <a:pt x="296" y="1086"/>
                      <a:pt x="301" y="1087"/>
                      <a:pt x="305" y="1088"/>
                    </a:cubicBezTo>
                    <a:cubicBezTo>
                      <a:pt x="310" y="1088"/>
                      <a:pt x="316" y="1089"/>
                      <a:pt x="321" y="1090"/>
                    </a:cubicBezTo>
                    <a:cubicBezTo>
                      <a:pt x="331" y="1091"/>
                      <a:pt x="341" y="1091"/>
                      <a:pt x="352" y="1091"/>
                    </a:cubicBezTo>
                    <a:cubicBezTo>
                      <a:pt x="362" y="1092"/>
                      <a:pt x="372" y="1092"/>
                      <a:pt x="382" y="1092"/>
                    </a:cubicBezTo>
                    <a:cubicBezTo>
                      <a:pt x="390" y="1092"/>
                      <a:pt x="398" y="1091"/>
                      <a:pt x="406" y="1088"/>
                    </a:cubicBezTo>
                    <a:cubicBezTo>
                      <a:pt x="409" y="1086"/>
                      <a:pt x="412" y="1084"/>
                      <a:pt x="416" y="1083"/>
                    </a:cubicBezTo>
                    <a:cubicBezTo>
                      <a:pt x="420" y="1082"/>
                      <a:pt x="425" y="1081"/>
                      <a:pt x="429" y="1081"/>
                    </a:cubicBezTo>
                    <a:cubicBezTo>
                      <a:pt x="435" y="1081"/>
                      <a:pt x="434" y="1072"/>
                      <a:pt x="429" y="1072"/>
                    </a:cubicBezTo>
                    <a:cubicBezTo>
                      <a:pt x="426" y="1072"/>
                      <a:pt x="422" y="1073"/>
                      <a:pt x="419" y="1074"/>
                    </a:cubicBezTo>
                    <a:cubicBezTo>
                      <a:pt x="419" y="1074"/>
                      <a:pt x="418" y="1074"/>
                      <a:pt x="418" y="1074"/>
                    </a:cubicBezTo>
                    <a:cubicBezTo>
                      <a:pt x="417" y="1073"/>
                      <a:pt x="417" y="1071"/>
                      <a:pt x="417" y="1070"/>
                    </a:cubicBezTo>
                    <a:cubicBezTo>
                      <a:pt x="417" y="1069"/>
                      <a:pt x="416" y="1070"/>
                      <a:pt x="416" y="1070"/>
                    </a:cubicBezTo>
                    <a:cubicBezTo>
                      <a:pt x="416" y="1072"/>
                      <a:pt x="416" y="1073"/>
                      <a:pt x="416" y="1074"/>
                    </a:cubicBezTo>
                    <a:cubicBezTo>
                      <a:pt x="414" y="1075"/>
                      <a:pt x="412" y="1075"/>
                      <a:pt x="409" y="1076"/>
                    </a:cubicBezTo>
                    <a:cubicBezTo>
                      <a:pt x="409" y="1076"/>
                      <a:pt x="409" y="1076"/>
                      <a:pt x="409" y="1075"/>
                    </a:cubicBezTo>
                    <a:cubicBezTo>
                      <a:pt x="409" y="1075"/>
                      <a:pt x="407" y="1075"/>
                      <a:pt x="408" y="1076"/>
                    </a:cubicBezTo>
                    <a:cubicBezTo>
                      <a:pt x="408" y="1076"/>
                      <a:pt x="408" y="1076"/>
                      <a:pt x="408" y="1076"/>
                    </a:cubicBezTo>
                    <a:cubicBezTo>
                      <a:pt x="407" y="1077"/>
                      <a:pt x="406" y="1078"/>
                      <a:pt x="404" y="1078"/>
                    </a:cubicBezTo>
                    <a:cubicBezTo>
                      <a:pt x="404" y="1078"/>
                      <a:pt x="404" y="1078"/>
                      <a:pt x="404" y="1078"/>
                    </a:cubicBezTo>
                    <a:cubicBezTo>
                      <a:pt x="404" y="1077"/>
                      <a:pt x="404" y="1076"/>
                      <a:pt x="403" y="1076"/>
                    </a:cubicBezTo>
                    <a:cubicBezTo>
                      <a:pt x="403" y="1075"/>
                      <a:pt x="402" y="1075"/>
                      <a:pt x="402" y="1076"/>
                    </a:cubicBezTo>
                    <a:cubicBezTo>
                      <a:pt x="402" y="1077"/>
                      <a:pt x="403" y="1078"/>
                      <a:pt x="403" y="1079"/>
                    </a:cubicBezTo>
                    <a:cubicBezTo>
                      <a:pt x="402" y="1080"/>
                      <a:pt x="400" y="1080"/>
                      <a:pt x="399" y="1081"/>
                    </a:cubicBezTo>
                    <a:cubicBezTo>
                      <a:pt x="399" y="1081"/>
                      <a:pt x="398" y="1081"/>
                      <a:pt x="398" y="1081"/>
                    </a:cubicBezTo>
                    <a:cubicBezTo>
                      <a:pt x="398" y="1081"/>
                      <a:pt x="398" y="1080"/>
                      <a:pt x="398" y="1080"/>
                    </a:cubicBezTo>
                    <a:cubicBezTo>
                      <a:pt x="397" y="1079"/>
                      <a:pt x="397" y="1078"/>
                      <a:pt x="397" y="1077"/>
                    </a:cubicBezTo>
                    <a:cubicBezTo>
                      <a:pt x="397" y="1077"/>
                      <a:pt x="397" y="1077"/>
                      <a:pt x="397" y="1077"/>
                    </a:cubicBezTo>
                    <a:cubicBezTo>
                      <a:pt x="397" y="1076"/>
                      <a:pt x="397" y="1076"/>
                      <a:pt x="397" y="1076"/>
                    </a:cubicBezTo>
                    <a:cubicBezTo>
                      <a:pt x="397" y="1076"/>
                      <a:pt x="397" y="1075"/>
                      <a:pt x="397" y="1075"/>
                    </a:cubicBezTo>
                    <a:cubicBezTo>
                      <a:pt x="397" y="1075"/>
                      <a:pt x="396" y="1075"/>
                      <a:pt x="396" y="1075"/>
                    </a:cubicBezTo>
                    <a:cubicBezTo>
                      <a:pt x="396" y="1076"/>
                      <a:pt x="396" y="1077"/>
                      <a:pt x="396" y="1078"/>
                    </a:cubicBezTo>
                    <a:cubicBezTo>
                      <a:pt x="396" y="1079"/>
                      <a:pt x="396" y="1080"/>
                      <a:pt x="397" y="1082"/>
                    </a:cubicBezTo>
                    <a:cubicBezTo>
                      <a:pt x="394" y="1082"/>
                      <a:pt x="392" y="1082"/>
                      <a:pt x="389" y="1082"/>
                    </a:cubicBezTo>
                    <a:cubicBezTo>
                      <a:pt x="389" y="1082"/>
                      <a:pt x="390" y="1082"/>
                      <a:pt x="390" y="1082"/>
                    </a:cubicBezTo>
                    <a:cubicBezTo>
                      <a:pt x="390" y="1082"/>
                      <a:pt x="390" y="1081"/>
                      <a:pt x="390" y="1081"/>
                    </a:cubicBezTo>
                    <a:cubicBezTo>
                      <a:pt x="390" y="1081"/>
                      <a:pt x="390" y="1080"/>
                      <a:pt x="389" y="1080"/>
                    </a:cubicBezTo>
                    <a:cubicBezTo>
                      <a:pt x="389" y="1079"/>
                      <a:pt x="389" y="1078"/>
                      <a:pt x="389" y="1077"/>
                    </a:cubicBezTo>
                    <a:cubicBezTo>
                      <a:pt x="389" y="1076"/>
                      <a:pt x="388" y="1076"/>
                      <a:pt x="388" y="1077"/>
                    </a:cubicBezTo>
                    <a:cubicBezTo>
                      <a:pt x="388" y="1079"/>
                      <a:pt x="388" y="1080"/>
                      <a:pt x="388" y="1082"/>
                    </a:cubicBezTo>
                    <a:cubicBezTo>
                      <a:pt x="389" y="1082"/>
                      <a:pt x="389" y="1082"/>
                      <a:pt x="389" y="1083"/>
                    </a:cubicBezTo>
                    <a:cubicBezTo>
                      <a:pt x="388" y="1083"/>
                      <a:pt x="387" y="1083"/>
                      <a:pt x="386" y="1083"/>
                    </a:cubicBezTo>
                    <a:cubicBezTo>
                      <a:pt x="385" y="1083"/>
                      <a:pt x="383" y="1083"/>
                      <a:pt x="382" y="1083"/>
                    </a:cubicBezTo>
                    <a:cubicBezTo>
                      <a:pt x="382" y="1083"/>
                      <a:pt x="382" y="1083"/>
                      <a:pt x="382" y="1083"/>
                    </a:cubicBezTo>
                    <a:cubicBezTo>
                      <a:pt x="382" y="1083"/>
                      <a:pt x="382" y="1082"/>
                      <a:pt x="382" y="1082"/>
                    </a:cubicBezTo>
                    <a:cubicBezTo>
                      <a:pt x="382" y="1081"/>
                      <a:pt x="382" y="1080"/>
                      <a:pt x="381" y="1079"/>
                    </a:cubicBezTo>
                    <a:cubicBezTo>
                      <a:pt x="381" y="1078"/>
                      <a:pt x="380" y="1078"/>
                      <a:pt x="380" y="1079"/>
                    </a:cubicBezTo>
                    <a:cubicBezTo>
                      <a:pt x="380" y="1080"/>
                      <a:pt x="380" y="1082"/>
                      <a:pt x="381" y="1083"/>
                    </a:cubicBezTo>
                    <a:cubicBezTo>
                      <a:pt x="379" y="1083"/>
                      <a:pt x="377" y="1083"/>
                      <a:pt x="375" y="1083"/>
                    </a:cubicBezTo>
                    <a:cubicBezTo>
                      <a:pt x="375" y="1083"/>
                      <a:pt x="374" y="1083"/>
                      <a:pt x="374" y="1083"/>
                    </a:cubicBezTo>
                    <a:cubicBezTo>
                      <a:pt x="374" y="1081"/>
                      <a:pt x="374" y="1080"/>
                      <a:pt x="374" y="1079"/>
                    </a:cubicBezTo>
                    <a:cubicBezTo>
                      <a:pt x="374" y="1078"/>
                      <a:pt x="373" y="1078"/>
                      <a:pt x="373" y="1079"/>
                    </a:cubicBezTo>
                    <a:cubicBezTo>
                      <a:pt x="373" y="1080"/>
                      <a:pt x="373" y="1082"/>
                      <a:pt x="373" y="1083"/>
                    </a:cubicBezTo>
                    <a:cubicBezTo>
                      <a:pt x="370" y="1083"/>
                      <a:pt x="368" y="1083"/>
                      <a:pt x="366" y="1083"/>
                    </a:cubicBezTo>
                    <a:cubicBezTo>
                      <a:pt x="366" y="1081"/>
                      <a:pt x="366" y="1080"/>
                      <a:pt x="366" y="1078"/>
                    </a:cubicBezTo>
                    <a:cubicBezTo>
                      <a:pt x="366" y="1077"/>
                      <a:pt x="365" y="1077"/>
                      <a:pt x="365" y="1078"/>
                    </a:cubicBezTo>
                    <a:cubicBezTo>
                      <a:pt x="365" y="1080"/>
                      <a:pt x="365" y="1081"/>
                      <a:pt x="365" y="1083"/>
                    </a:cubicBezTo>
                    <a:cubicBezTo>
                      <a:pt x="363" y="1083"/>
                      <a:pt x="361" y="1083"/>
                      <a:pt x="360" y="1083"/>
                    </a:cubicBezTo>
                    <a:cubicBezTo>
                      <a:pt x="360" y="1082"/>
                      <a:pt x="360" y="1081"/>
                      <a:pt x="360" y="1081"/>
                    </a:cubicBezTo>
                    <a:cubicBezTo>
                      <a:pt x="360" y="1080"/>
                      <a:pt x="360" y="1079"/>
                      <a:pt x="359" y="1078"/>
                    </a:cubicBezTo>
                    <a:cubicBezTo>
                      <a:pt x="359" y="1077"/>
                      <a:pt x="358" y="1078"/>
                      <a:pt x="358" y="1078"/>
                    </a:cubicBezTo>
                    <a:cubicBezTo>
                      <a:pt x="358" y="1080"/>
                      <a:pt x="358" y="1081"/>
                      <a:pt x="359" y="1083"/>
                    </a:cubicBezTo>
                    <a:cubicBezTo>
                      <a:pt x="357" y="1083"/>
                      <a:pt x="356" y="1083"/>
                      <a:pt x="354" y="1082"/>
                    </a:cubicBezTo>
                    <a:cubicBezTo>
                      <a:pt x="354" y="1082"/>
                      <a:pt x="354" y="1081"/>
                      <a:pt x="354" y="1081"/>
                    </a:cubicBezTo>
                    <a:cubicBezTo>
                      <a:pt x="355" y="1080"/>
                      <a:pt x="353" y="1080"/>
                      <a:pt x="353" y="1080"/>
                    </a:cubicBezTo>
                    <a:cubicBezTo>
                      <a:pt x="353" y="1081"/>
                      <a:pt x="353" y="1082"/>
                      <a:pt x="353" y="1082"/>
                    </a:cubicBezTo>
                    <a:cubicBezTo>
                      <a:pt x="351" y="1082"/>
                      <a:pt x="350" y="1082"/>
                      <a:pt x="348" y="1082"/>
                    </a:cubicBezTo>
                    <a:cubicBezTo>
                      <a:pt x="348" y="1082"/>
                      <a:pt x="347" y="1082"/>
                      <a:pt x="347" y="1082"/>
                    </a:cubicBezTo>
                    <a:cubicBezTo>
                      <a:pt x="347" y="1082"/>
                      <a:pt x="347" y="1082"/>
                      <a:pt x="346" y="1082"/>
                    </a:cubicBezTo>
                    <a:cubicBezTo>
                      <a:pt x="346" y="1081"/>
                      <a:pt x="346" y="1080"/>
                      <a:pt x="346" y="1079"/>
                    </a:cubicBezTo>
                    <a:cubicBezTo>
                      <a:pt x="346" y="1078"/>
                      <a:pt x="345" y="1078"/>
                      <a:pt x="345" y="1079"/>
                    </a:cubicBezTo>
                    <a:cubicBezTo>
                      <a:pt x="345" y="1080"/>
                      <a:pt x="345" y="1081"/>
                      <a:pt x="345" y="1082"/>
                    </a:cubicBezTo>
                    <a:cubicBezTo>
                      <a:pt x="343" y="1082"/>
                      <a:pt x="342" y="1082"/>
                      <a:pt x="340" y="1082"/>
                    </a:cubicBezTo>
                    <a:cubicBezTo>
                      <a:pt x="340" y="1081"/>
                      <a:pt x="340" y="1081"/>
                      <a:pt x="340" y="1080"/>
                    </a:cubicBezTo>
                    <a:cubicBezTo>
                      <a:pt x="340" y="1079"/>
                      <a:pt x="340" y="1077"/>
                      <a:pt x="340" y="1077"/>
                    </a:cubicBezTo>
                    <a:cubicBezTo>
                      <a:pt x="339" y="1076"/>
                      <a:pt x="338" y="1078"/>
                      <a:pt x="339" y="1078"/>
                    </a:cubicBezTo>
                    <a:cubicBezTo>
                      <a:pt x="339" y="1078"/>
                      <a:pt x="339" y="1078"/>
                      <a:pt x="339" y="1078"/>
                    </a:cubicBezTo>
                    <a:cubicBezTo>
                      <a:pt x="339" y="1078"/>
                      <a:pt x="339" y="1079"/>
                      <a:pt x="339" y="1079"/>
                    </a:cubicBezTo>
                    <a:cubicBezTo>
                      <a:pt x="339" y="1079"/>
                      <a:pt x="339" y="1080"/>
                      <a:pt x="339" y="1081"/>
                    </a:cubicBezTo>
                    <a:cubicBezTo>
                      <a:pt x="339" y="1081"/>
                      <a:pt x="339" y="1082"/>
                      <a:pt x="339" y="1082"/>
                    </a:cubicBezTo>
                    <a:cubicBezTo>
                      <a:pt x="336" y="1082"/>
                      <a:pt x="334" y="1082"/>
                      <a:pt x="331" y="1082"/>
                    </a:cubicBezTo>
                    <a:cubicBezTo>
                      <a:pt x="331" y="1080"/>
                      <a:pt x="332" y="1079"/>
                      <a:pt x="331" y="1077"/>
                    </a:cubicBezTo>
                    <a:cubicBezTo>
                      <a:pt x="331" y="1077"/>
                      <a:pt x="331" y="1077"/>
                      <a:pt x="330" y="1077"/>
                    </a:cubicBezTo>
                    <a:cubicBezTo>
                      <a:pt x="330" y="1078"/>
                      <a:pt x="330" y="1078"/>
                      <a:pt x="330" y="1078"/>
                    </a:cubicBezTo>
                    <a:cubicBezTo>
                      <a:pt x="330" y="1079"/>
                      <a:pt x="330" y="1079"/>
                      <a:pt x="330" y="1079"/>
                    </a:cubicBezTo>
                    <a:cubicBezTo>
                      <a:pt x="330" y="1080"/>
                      <a:pt x="330" y="1081"/>
                      <a:pt x="330" y="1082"/>
                    </a:cubicBezTo>
                    <a:cubicBezTo>
                      <a:pt x="328" y="1082"/>
                      <a:pt x="326" y="1082"/>
                      <a:pt x="324" y="1081"/>
                    </a:cubicBezTo>
                    <a:cubicBezTo>
                      <a:pt x="324" y="1080"/>
                      <a:pt x="324" y="1078"/>
                      <a:pt x="325" y="1077"/>
                    </a:cubicBezTo>
                    <a:cubicBezTo>
                      <a:pt x="325" y="1076"/>
                      <a:pt x="324" y="1075"/>
                      <a:pt x="324" y="1076"/>
                    </a:cubicBezTo>
                    <a:cubicBezTo>
                      <a:pt x="323" y="1078"/>
                      <a:pt x="323" y="1080"/>
                      <a:pt x="323" y="1081"/>
                    </a:cubicBezTo>
                    <a:cubicBezTo>
                      <a:pt x="321" y="1081"/>
                      <a:pt x="320" y="1081"/>
                      <a:pt x="318" y="1081"/>
                    </a:cubicBezTo>
                    <a:cubicBezTo>
                      <a:pt x="318" y="1080"/>
                      <a:pt x="318" y="1079"/>
                      <a:pt x="318" y="1078"/>
                    </a:cubicBezTo>
                    <a:cubicBezTo>
                      <a:pt x="318" y="1077"/>
                      <a:pt x="316" y="1077"/>
                      <a:pt x="317" y="1078"/>
                    </a:cubicBezTo>
                    <a:cubicBezTo>
                      <a:pt x="317" y="1079"/>
                      <a:pt x="317" y="1080"/>
                      <a:pt x="317" y="1081"/>
                    </a:cubicBezTo>
                    <a:cubicBezTo>
                      <a:pt x="315" y="1080"/>
                      <a:pt x="313" y="1080"/>
                      <a:pt x="311" y="1080"/>
                    </a:cubicBezTo>
                    <a:cubicBezTo>
                      <a:pt x="311" y="1079"/>
                      <a:pt x="311" y="1078"/>
                      <a:pt x="311" y="1077"/>
                    </a:cubicBezTo>
                    <a:cubicBezTo>
                      <a:pt x="311" y="1077"/>
                      <a:pt x="311" y="1075"/>
                      <a:pt x="310" y="1074"/>
                    </a:cubicBezTo>
                    <a:cubicBezTo>
                      <a:pt x="310" y="1074"/>
                      <a:pt x="309" y="1075"/>
                      <a:pt x="310" y="1075"/>
                    </a:cubicBezTo>
                    <a:cubicBezTo>
                      <a:pt x="309" y="1075"/>
                      <a:pt x="309" y="1075"/>
                      <a:pt x="310" y="1075"/>
                    </a:cubicBezTo>
                    <a:cubicBezTo>
                      <a:pt x="310" y="1076"/>
                      <a:pt x="310" y="1076"/>
                      <a:pt x="310" y="1076"/>
                    </a:cubicBezTo>
                    <a:cubicBezTo>
                      <a:pt x="310" y="1077"/>
                      <a:pt x="310" y="1078"/>
                      <a:pt x="309" y="1079"/>
                    </a:cubicBezTo>
                    <a:cubicBezTo>
                      <a:pt x="309" y="1079"/>
                      <a:pt x="309" y="1079"/>
                      <a:pt x="309" y="1079"/>
                    </a:cubicBezTo>
                    <a:cubicBezTo>
                      <a:pt x="308" y="1079"/>
                      <a:pt x="307" y="1079"/>
                      <a:pt x="305" y="1079"/>
                    </a:cubicBezTo>
                    <a:cubicBezTo>
                      <a:pt x="305" y="1077"/>
                      <a:pt x="305" y="1076"/>
                      <a:pt x="306" y="1074"/>
                    </a:cubicBezTo>
                    <a:cubicBezTo>
                      <a:pt x="306" y="1073"/>
                      <a:pt x="304" y="1073"/>
                      <a:pt x="304" y="1074"/>
                    </a:cubicBezTo>
                    <a:cubicBezTo>
                      <a:pt x="304" y="1075"/>
                      <a:pt x="304" y="1077"/>
                      <a:pt x="304" y="1079"/>
                    </a:cubicBezTo>
                    <a:cubicBezTo>
                      <a:pt x="303" y="1079"/>
                      <a:pt x="302" y="1078"/>
                      <a:pt x="302" y="1078"/>
                    </a:cubicBezTo>
                    <a:cubicBezTo>
                      <a:pt x="301" y="1078"/>
                      <a:pt x="300" y="1078"/>
                      <a:pt x="299" y="1078"/>
                    </a:cubicBezTo>
                    <a:cubicBezTo>
                      <a:pt x="299" y="1077"/>
                      <a:pt x="299" y="1076"/>
                      <a:pt x="299" y="1075"/>
                    </a:cubicBezTo>
                    <a:cubicBezTo>
                      <a:pt x="298" y="1075"/>
                      <a:pt x="297" y="1075"/>
                      <a:pt x="297" y="1076"/>
                    </a:cubicBezTo>
                    <a:cubicBezTo>
                      <a:pt x="297" y="1076"/>
                      <a:pt x="298" y="1077"/>
                      <a:pt x="298" y="1078"/>
                    </a:cubicBezTo>
                    <a:cubicBezTo>
                      <a:pt x="296" y="1078"/>
                      <a:pt x="294" y="1077"/>
                      <a:pt x="292" y="1077"/>
                    </a:cubicBezTo>
                    <a:cubicBezTo>
                      <a:pt x="292" y="1076"/>
                      <a:pt x="292" y="1074"/>
                      <a:pt x="292" y="1072"/>
                    </a:cubicBezTo>
                    <a:cubicBezTo>
                      <a:pt x="292" y="1072"/>
                      <a:pt x="291" y="1071"/>
                      <a:pt x="291" y="1072"/>
                    </a:cubicBezTo>
                    <a:cubicBezTo>
                      <a:pt x="290" y="1074"/>
                      <a:pt x="290" y="1076"/>
                      <a:pt x="290" y="1078"/>
                    </a:cubicBezTo>
                    <a:cubicBezTo>
                      <a:pt x="290" y="1078"/>
                      <a:pt x="290" y="1078"/>
                      <a:pt x="290" y="1078"/>
                    </a:cubicBezTo>
                    <a:cubicBezTo>
                      <a:pt x="289" y="1078"/>
                      <a:pt x="288" y="1078"/>
                      <a:pt x="287" y="1078"/>
                    </a:cubicBezTo>
                    <a:cubicBezTo>
                      <a:pt x="287" y="1076"/>
                      <a:pt x="286" y="1074"/>
                      <a:pt x="286" y="1072"/>
                    </a:cubicBezTo>
                    <a:cubicBezTo>
                      <a:pt x="286" y="1071"/>
                      <a:pt x="285" y="1071"/>
                      <a:pt x="285" y="1072"/>
                    </a:cubicBezTo>
                    <a:cubicBezTo>
                      <a:pt x="285" y="1074"/>
                      <a:pt x="285" y="1075"/>
                      <a:pt x="285" y="1077"/>
                    </a:cubicBezTo>
                    <a:cubicBezTo>
                      <a:pt x="284" y="1077"/>
                      <a:pt x="282" y="1077"/>
                      <a:pt x="281" y="1077"/>
                    </a:cubicBezTo>
                    <a:cubicBezTo>
                      <a:pt x="280" y="1077"/>
                      <a:pt x="279" y="1077"/>
                      <a:pt x="278" y="1076"/>
                    </a:cubicBezTo>
                    <a:cubicBezTo>
                      <a:pt x="278" y="1076"/>
                      <a:pt x="278" y="1076"/>
                      <a:pt x="278" y="1076"/>
                    </a:cubicBezTo>
                    <a:cubicBezTo>
                      <a:pt x="278" y="1074"/>
                      <a:pt x="278" y="1073"/>
                      <a:pt x="278" y="1071"/>
                    </a:cubicBezTo>
                    <a:cubicBezTo>
                      <a:pt x="278" y="1070"/>
                      <a:pt x="277" y="1070"/>
                      <a:pt x="277" y="1071"/>
                    </a:cubicBezTo>
                    <a:cubicBezTo>
                      <a:pt x="277" y="1073"/>
                      <a:pt x="277" y="1074"/>
                      <a:pt x="276" y="1076"/>
                    </a:cubicBezTo>
                    <a:cubicBezTo>
                      <a:pt x="275" y="1076"/>
                      <a:pt x="273" y="1075"/>
                      <a:pt x="272" y="1075"/>
                    </a:cubicBezTo>
                    <a:cubicBezTo>
                      <a:pt x="272" y="1073"/>
                      <a:pt x="272" y="1072"/>
                      <a:pt x="272" y="1070"/>
                    </a:cubicBezTo>
                    <a:cubicBezTo>
                      <a:pt x="272" y="1069"/>
                      <a:pt x="271" y="1069"/>
                      <a:pt x="271" y="1070"/>
                    </a:cubicBezTo>
                    <a:cubicBezTo>
                      <a:pt x="271" y="1072"/>
                      <a:pt x="271" y="1073"/>
                      <a:pt x="271" y="1074"/>
                    </a:cubicBezTo>
                    <a:cubicBezTo>
                      <a:pt x="269" y="1074"/>
                      <a:pt x="267" y="1073"/>
                      <a:pt x="266" y="1072"/>
                    </a:cubicBezTo>
                    <a:cubicBezTo>
                      <a:pt x="266" y="1070"/>
                      <a:pt x="267" y="1068"/>
                      <a:pt x="268" y="1066"/>
                    </a:cubicBezTo>
                    <a:cubicBezTo>
                      <a:pt x="268" y="1065"/>
                      <a:pt x="267" y="1064"/>
                      <a:pt x="267" y="1065"/>
                    </a:cubicBezTo>
                    <a:cubicBezTo>
                      <a:pt x="266" y="1067"/>
                      <a:pt x="265" y="1070"/>
                      <a:pt x="265" y="1072"/>
                    </a:cubicBezTo>
                    <a:cubicBezTo>
                      <a:pt x="263" y="1071"/>
                      <a:pt x="262" y="1070"/>
                      <a:pt x="260" y="1070"/>
                    </a:cubicBezTo>
                    <a:cubicBezTo>
                      <a:pt x="260" y="1069"/>
                      <a:pt x="260" y="1069"/>
                      <a:pt x="260" y="1069"/>
                    </a:cubicBezTo>
                    <a:cubicBezTo>
                      <a:pt x="261" y="1067"/>
                      <a:pt x="261" y="1065"/>
                      <a:pt x="262" y="1064"/>
                    </a:cubicBezTo>
                    <a:cubicBezTo>
                      <a:pt x="262" y="1063"/>
                      <a:pt x="261" y="1062"/>
                      <a:pt x="261" y="1063"/>
                    </a:cubicBezTo>
                    <a:cubicBezTo>
                      <a:pt x="260" y="1064"/>
                      <a:pt x="260" y="1065"/>
                      <a:pt x="259" y="1067"/>
                    </a:cubicBezTo>
                    <a:cubicBezTo>
                      <a:pt x="259" y="1067"/>
                      <a:pt x="259" y="1068"/>
                      <a:pt x="259" y="1069"/>
                    </a:cubicBezTo>
                    <a:cubicBezTo>
                      <a:pt x="258" y="1068"/>
                      <a:pt x="257" y="1068"/>
                      <a:pt x="257" y="1068"/>
                    </a:cubicBezTo>
                    <a:cubicBezTo>
                      <a:pt x="251" y="1064"/>
                      <a:pt x="243" y="1063"/>
                      <a:pt x="238" y="1058"/>
                    </a:cubicBezTo>
                    <a:cubicBezTo>
                      <a:pt x="238" y="1058"/>
                      <a:pt x="238" y="1057"/>
                      <a:pt x="238" y="1056"/>
                    </a:cubicBezTo>
                    <a:cubicBezTo>
                      <a:pt x="237" y="1050"/>
                      <a:pt x="235" y="1045"/>
                      <a:pt x="230" y="1040"/>
                    </a:cubicBezTo>
                    <a:cubicBezTo>
                      <a:pt x="227" y="1037"/>
                      <a:pt x="223" y="1035"/>
                      <a:pt x="224" y="1030"/>
                    </a:cubicBezTo>
                    <a:cubicBezTo>
                      <a:pt x="224" y="1029"/>
                      <a:pt x="225" y="1027"/>
                      <a:pt x="227" y="1025"/>
                    </a:cubicBezTo>
                    <a:cubicBezTo>
                      <a:pt x="227" y="1026"/>
                      <a:pt x="229" y="1026"/>
                      <a:pt x="230" y="1026"/>
                    </a:cubicBezTo>
                    <a:cubicBezTo>
                      <a:pt x="239" y="1025"/>
                      <a:pt x="246" y="1030"/>
                      <a:pt x="254" y="1033"/>
                    </a:cubicBezTo>
                    <a:cubicBezTo>
                      <a:pt x="261" y="1037"/>
                      <a:pt x="269" y="1041"/>
                      <a:pt x="277" y="1042"/>
                    </a:cubicBezTo>
                    <a:cubicBezTo>
                      <a:pt x="296" y="1045"/>
                      <a:pt x="314" y="1049"/>
                      <a:pt x="333" y="1049"/>
                    </a:cubicBezTo>
                    <a:cubicBezTo>
                      <a:pt x="343" y="1048"/>
                      <a:pt x="353" y="1049"/>
                      <a:pt x="362" y="1049"/>
                    </a:cubicBezTo>
                    <a:cubicBezTo>
                      <a:pt x="371" y="1049"/>
                      <a:pt x="378" y="1047"/>
                      <a:pt x="387" y="1044"/>
                    </a:cubicBezTo>
                    <a:cubicBezTo>
                      <a:pt x="396" y="1041"/>
                      <a:pt x="405" y="1041"/>
                      <a:pt x="414" y="1040"/>
                    </a:cubicBezTo>
                    <a:cubicBezTo>
                      <a:pt x="419" y="1040"/>
                      <a:pt x="423" y="1039"/>
                      <a:pt x="427" y="1039"/>
                    </a:cubicBezTo>
                    <a:cubicBezTo>
                      <a:pt x="430" y="1038"/>
                      <a:pt x="435" y="1038"/>
                      <a:pt x="438" y="1037"/>
                    </a:cubicBezTo>
                    <a:cubicBezTo>
                      <a:pt x="444" y="1036"/>
                      <a:pt x="442" y="1027"/>
                      <a:pt x="436" y="1029"/>
                    </a:cubicBezTo>
                    <a:cubicBezTo>
                      <a:pt x="429" y="1031"/>
                      <a:pt x="420" y="1031"/>
                      <a:pt x="412" y="1032"/>
                    </a:cubicBezTo>
                    <a:cubicBezTo>
                      <a:pt x="411" y="1032"/>
                      <a:pt x="410" y="1032"/>
                      <a:pt x="409" y="1032"/>
                    </a:cubicBezTo>
                    <a:cubicBezTo>
                      <a:pt x="408" y="1031"/>
                      <a:pt x="408" y="1031"/>
                      <a:pt x="408" y="1030"/>
                    </a:cubicBezTo>
                    <a:cubicBezTo>
                      <a:pt x="408" y="1029"/>
                      <a:pt x="407" y="1029"/>
                      <a:pt x="407" y="1030"/>
                    </a:cubicBezTo>
                    <a:cubicBezTo>
                      <a:pt x="407" y="1031"/>
                      <a:pt x="407" y="1031"/>
                      <a:pt x="407" y="1032"/>
                    </a:cubicBezTo>
                    <a:cubicBezTo>
                      <a:pt x="405" y="1032"/>
                      <a:pt x="402" y="1032"/>
                      <a:pt x="400" y="1033"/>
                    </a:cubicBezTo>
                    <a:cubicBezTo>
                      <a:pt x="400" y="1031"/>
                      <a:pt x="400" y="1030"/>
                      <a:pt x="400" y="1029"/>
                    </a:cubicBezTo>
                    <a:cubicBezTo>
                      <a:pt x="399" y="1028"/>
                      <a:pt x="398" y="1028"/>
                      <a:pt x="398" y="1029"/>
                    </a:cubicBezTo>
                    <a:cubicBezTo>
                      <a:pt x="398" y="1030"/>
                      <a:pt x="398" y="1032"/>
                      <a:pt x="399" y="1033"/>
                    </a:cubicBezTo>
                    <a:cubicBezTo>
                      <a:pt x="397" y="1033"/>
                      <a:pt x="395" y="1033"/>
                      <a:pt x="394" y="1033"/>
                    </a:cubicBezTo>
                    <a:cubicBezTo>
                      <a:pt x="394" y="1032"/>
                      <a:pt x="394" y="1031"/>
                      <a:pt x="394" y="1029"/>
                    </a:cubicBezTo>
                    <a:cubicBezTo>
                      <a:pt x="394" y="1029"/>
                      <a:pt x="393" y="1028"/>
                      <a:pt x="393" y="1029"/>
                    </a:cubicBezTo>
                    <a:cubicBezTo>
                      <a:pt x="392" y="1030"/>
                      <a:pt x="392" y="1032"/>
                      <a:pt x="393" y="1033"/>
                    </a:cubicBezTo>
                    <a:cubicBezTo>
                      <a:pt x="390" y="1034"/>
                      <a:pt x="388" y="1034"/>
                      <a:pt x="386" y="1035"/>
                    </a:cubicBezTo>
                    <a:cubicBezTo>
                      <a:pt x="386" y="1035"/>
                      <a:pt x="386" y="1035"/>
                      <a:pt x="385" y="1035"/>
                    </a:cubicBezTo>
                    <a:cubicBezTo>
                      <a:pt x="385" y="1035"/>
                      <a:pt x="385" y="1034"/>
                      <a:pt x="385" y="1033"/>
                    </a:cubicBezTo>
                    <a:cubicBezTo>
                      <a:pt x="385" y="1032"/>
                      <a:pt x="384" y="1033"/>
                      <a:pt x="384" y="1033"/>
                    </a:cubicBezTo>
                    <a:cubicBezTo>
                      <a:pt x="384" y="1034"/>
                      <a:pt x="384" y="1035"/>
                      <a:pt x="384" y="1036"/>
                    </a:cubicBezTo>
                    <a:cubicBezTo>
                      <a:pt x="382" y="1036"/>
                      <a:pt x="380" y="1037"/>
                      <a:pt x="378" y="1038"/>
                    </a:cubicBezTo>
                    <a:cubicBezTo>
                      <a:pt x="377" y="1038"/>
                      <a:pt x="377" y="1038"/>
                      <a:pt x="377" y="1038"/>
                    </a:cubicBezTo>
                    <a:cubicBezTo>
                      <a:pt x="377" y="1037"/>
                      <a:pt x="377" y="1036"/>
                      <a:pt x="377" y="1035"/>
                    </a:cubicBezTo>
                    <a:cubicBezTo>
                      <a:pt x="377" y="1033"/>
                      <a:pt x="377" y="1032"/>
                      <a:pt x="376" y="1031"/>
                    </a:cubicBezTo>
                    <a:cubicBezTo>
                      <a:pt x="375" y="1030"/>
                      <a:pt x="374" y="1032"/>
                      <a:pt x="375" y="1032"/>
                    </a:cubicBezTo>
                    <a:cubicBezTo>
                      <a:pt x="376" y="1033"/>
                      <a:pt x="376" y="1036"/>
                      <a:pt x="376" y="1037"/>
                    </a:cubicBezTo>
                    <a:cubicBezTo>
                      <a:pt x="376" y="1038"/>
                      <a:pt x="376" y="1038"/>
                      <a:pt x="376" y="1038"/>
                    </a:cubicBezTo>
                    <a:cubicBezTo>
                      <a:pt x="376" y="1039"/>
                      <a:pt x="375" y="1039"/>
                      <a:pt x="374" y="1039"/>
                    </a:cubicBezTo>
                    <a:cubicBezTo>
                      <a:pt x="371" y="1040"/>
                      <a:pt x="368" y="1040"/>
                      <a:pt x="364" y="1040"/>
                    </a:cubicBezTo>
                    <a:cubicBezTo>
                      <a:pt x="364" y="1040"/>
                      <a:pt x="364" y="1040"/>
                      <a:pt x="364" y="1039"/>
                    </a:cubicBezTo>
                    <a:cubicBezTo>
                      <a:pt x="364" y="1039"/>
                      <a:pt x="364" y="1038"/>
                      <a:pt x="363" y="1039"/>
                    </a:cubicBezTo>
                    <a:cubicBezTo>
                      <a:pt x="363" y="1037"/>
                      <a:pt x="362" y="1035"/>
                      <a:pt x="361" y="1033"/>
                    </a:cubicBezTo>
                    <a:cubicBezTo>
                      <a:pt x="361" y="1033"/>
                      <a:pt x="360" y="1033"/>
                      <a:pt x="360" y="1034"/>
                    </a:cubicBezTo>
                    <a:cubicBezTo>
                      <a:pt x="361" y="1036"/>
                      <a:pt x="361" y="1038"/>
                      <a:pt x="363" y="1040"/>
                    </a:cubicBezTo>
                    <a:cubicBezTo>
                      <a:pt x="362" y="1040"/>
                      <a:pt x="361" y="1040"/>
                      <a:pt x="360" y="1040"/>
                    </a:cubicBezTo>
                    <a:cubicBezTo>
                      <a:pt x="358" y="1040"/>
                      <a:pt x="356" y="1040"/>
                      <a:pt x="353" y="1040"/>
                    </a:cubicBezTo>
                    <a:cubicBezTo>
                      <a:pt x="353" y="1040"/>
                      <a:pt x="354" y="1040"/>
                      <a:pt x="354" y="1040"/>
                    </a:cubicBezTo>
                    <a:cubicBezTo>
                      <a:pt x="354" y="1039"/>
                      <a:pt x="353" y="1038"/>
                      <a:pt x="353" y="1039"/>
                    </a:cubicBezTo>
                    <a:cubicBezTo>
                      <a:pt x="352" y="1037"/>
                      <a:pt x="352" y="1034"/>
                      <a:pt x="351" y="1033"/>
                    </a:cubicBezTo>
                    <a:cubicBezTo>
                      <a:pt x="350" y="1032"/>
                      <a:pt x="349" y="1033"/>
                      <a:pt x="350" y="1034"/>
                    </a:cubicBezTo>
                    <a:cubicBezTo>
                      <a:pt x="351" y="1035"/>
                      <a:pt x="351" y="1038"/>
                      <a:pt x="352" y="1040"/>
                    </a:cubicBezTo>
                    <a:cubicBezTo>
                      <a:pt x="352" y="1040"/>
                      <a:pt x="352" y="1040"/>
                      <a:pt x="352" y="1040"/>
                    </a:cubicBezTo>
                    <a:cubicBezTo>
                      <a:pt x="348" y="1040"/>
                      <a:pt x="345" y="1040"/>
                      <a:pt x="342" y="1040"/>
                    </a:cubicBezTo>
                    <a:cubicBezTo>
                      <a:pt x="341" y="1039"/>
                      <a:pt x="341" y="1037"/>
                      <a:pt x="341" y="1037"/>
                    </a:cubicBezTo>
                    <a:cubicBezTo>
                      <a:pt x="340" y="1036"/>
                      <a:pt x="339" y="1036"/>
                      <a:pt x="339" y="1037"/>
                    </a:cubicBezTo>
                    <a:cubicBezTo>
                      <a:pt x="340" y="1037"/>
                      <a:pt x="340" y="1039"/>
                      <a:pt x="340" y="1040"/>
                    </a:cubicBezTo>
                    <a:cubicBezTo>
                      <a:pt x="338" y="1040"/>
                      <a:pt x="336" y="1040"/>
                      <a:pt x="333" y="1040"/>
                    </a:cubicBezTo>
                    <a:cubicBezTo>
                      <a:pt x="332" y="1038"/>
                      <a:pt x="332" y="1036"/>
                      <a:pt x="331" y="1034"/>
                    </a:cubicBezTo>
                    <a:cubicBezTo>
                      <a:pt x="331" y="1033"/>
                      <a:pt x="330" y="1034"/>
                      <a:pt x="330" y="1035"/>
                    </a:cubicBezTo>
                    <a:cubicBezTo>
                      <a:pt x="331" y="1036"/>
                      <a:pt x="331" y="1038"/>
                      <a:pt x="332" y="1040"/>
                    </a:cubicBezTo>
                    <a:cubicBezTo>
                      <a:pt x="331" y="1040"/>
                      <a:pt x="329" y="1040"/>
                      <a:pt x="328" y="1040"/>
                    </a:cubicBezTo>
                    <a:cubicBezTo>
                      <a:pt x="327" y="1040"/>
                      <a:pt x="326" y="1040"/>
                      <a:pt x="325" y="1040"/>
                    </a:cubicBezTo>
                    <a:cubicBezTo>
                      <a:pt x="325" y="1040"/>
                      <a:pt x="325" y="1040"/>
                      <a:pt x="325" y="1040"/>
                    </a:cubicBezTo>
                    <a:cubicBezTo>
                      <a:pt x="325" y="1039"/>
                      <a:pt x="324" y="1039"/>
                      <a:pt x="324" y="1039"/>
                    </a:cubicBezTo>
                    <a:cubicBezTo>
                      <a:pt x="324" y="1039"/>
                      <a:pt x="324" y="1040"/>
                      <a:pt x="324" y="1040"/>
                    </a:cubicBezTo>
                    <a:cubicBezTo>
                      <a:pt x="322" y="1038"/>
                      <a:pt x="323" y="1034"/>
                      <a:pt x="322" y="1032"/>
                    </a:cubicBezTo>
                    <a:cubicBezTo>
                      <a:pt x="322" y="1031"/>
                      <a:pt x="320" y="1032"/>
                      <a:pt x="321" y="1032"/>
                    </a:cubicBezTo>
                    <a:cubicBezTo>
                      <a:pt x="322" y="1035"/>
                      <a:pt x="321" y="1038"/>
                      <a:pt x="322" y="1040"/>
                    </a:cubicBezTo>
                    <a:cubicBezTo>
                      <a:pt x="320" y="1040"/>
                      <a:pt x="317" y="1039"/>
                      <a:pt x="314" y="1039"/>
                    </a:cubicBezTo>
                    <a:cubicBezTo>
                      <a:pt x="314" y="1039"/>
                      <a:pt x="314" y="1039"/>
                      <a:pt x="314" y="1039"/>
                    </a:cubicBezTo>
                    <a:cubicBezTo>
                      <a:pt x="314" y="1038"/>
                      <a:pt x="313" y="1037"/>
                      <a:pt x="313" y="1038"/>
                    </a:cubicBezTo>
                    <a:cubicBezTo>
                      <a:pt x="312" y="1036"/>
                      <a:pt x="312" y="1035"/>
                      <a:pt x="312" y="1033"/>
                    </a:cubicBezTo>
                    <a:cubicBezTo>
                      <a:pt x="312" y="1032"/>
                      <a:pt x="310" y="1033"/>
                      <a:pt x="311" y="1033"/>
                    </a:cubicBezTo>
                    <a:cubicBezTo>
                      <a:pt x="311" y="1035"/>
                      <a:pt x="311" y="1037"/>
                      <a:pt x="312" y="1038"/>
                    </a:cubicBezTo>
                    <a:cubicBezTo>
                      <a:pt x="310" y="1038"/>
                      <a:pt x="307" y="1038"/>
                      <a:pt x="305" y="1037"/>
                    </a:cubicBezTo>
                    <a:cubicBezTo>
                      <a:pt x="305" y="1037"/>
                      <a:pt x="305" y="1037"/>
                      <a:pt x="305" y="1037"/>
                    </a:cubicBezTo>
                    <a:cubicBezTo>
                      <a:pt x="304" y="1036"/>
                      <a:pt x="304" y="1035"/>
                      <a:pt x="304" y="1035"/>
                    </a:cubicBezTo>
                    <a:cubicBezTo>
                      <a:pt x="304" y="1034"/>
                      <a:pt x="303" y="1034"/>
                      <a:pt x="303" y="1035"/>
                    </a:cubicBezTo>
                    <a:cubicBezTo>
                      <a:pt x="303" y="1035"/>
                      <a:pt x="303" y="1036"/>
                      <a:pt x="303" y="1037"/>
                    </a:cubicBezTo>
                    <a:cubicBezTo>
                      <a:pt x="303" y="1037"/>
                      <a:pt x="303" y="1037"/>
                      <a:pt x="302" y="1037"/>
                    </a:cubicBezTo>
                    <a:cubicBezTo>
                      <a:pt x="301" y="1037"/>
                      <a:pt x="299" y="1037"/>
                      <a:pt x="298" y="1037"/>
                    </a:cubicBezTo>
                    <a:cubicBezTo>
                      <a:pt x="298" y="1036"/>
                      <a:pt x="298" y="1036"/>
                      <a:pt x="298" y="1036"/>
                    </a:cubicBezTo>
                    <a:cubicBezTo>
                      <a:pt x="297" y="1036"/>
                      <a:pt x="298" y="1035"/>
                      <a:pt x="298" y="1034"/>
                    </a:cubicBezTo>
                    <a:cubicBezTo>
                      <a:pt x="298" y="1034"/>
                      <a:pt x="298" y="1033"/>
                      <a:pt x="298" y="1032"/>
                    </a:cubicBezTo>
                    <a:cubicBezTo>
                      <a:pt x="297" y="1032"/>
                      <a:pt x="296" y="1032"/>
                      <a:pt x="296" y="1033"/>
                    </a:cubicBezTo>
                    <a:cubicBezTo>
                      <a:pt x="297" y="1033"/>
                      <a:pt x="296" y="1034"/>
                      <a:pt x="296" y="1035"/>
                    </a:cubicBezTo>
                    <a:cubicBezTo>
                      <a:pt x="296" y="1035"/>
                      <a:pt x="296" y="1036"/>
                      <a:pt x="296" y="1036"/>
                    </a:cubicBezTo>
                    <a:cubicBezTo>
                      <a:pt x="294" y="1036"/>
                      <a:pt x="292" y="1036"/>
                      <a:pt x="290" y="1035"/>
                    </a:cubicBezTo>
                    <a:cubicBezTo>
                      <a:pt x="290" y="1035"/>
                      <a:pt x="290" y="1035"/>
                      <a:pt x="290" y="1035"/>
                    </a:cubicBezTo>
                    <a:cubicBezTo>
                      <a:pt x="291" y="1034"/>
                      <a:pt x="290" y="1034"/>
                      <a:pt x="289" y="1034"/>
                    </a:cubicBezTo>
                    <a:cubicBezTo>
                      <a:pt x="289" y="1035"/>
                      <a:pt x="289" y="1035"/>
                      <a:pt x="289" y="1035"/>
                    </a:cubicBezTo>
                    <a:cubicBezTo>
                      <a:pt x="289" y="1033"/>
                      <a:pt x="289" y="1032"/>
                      <a:pt x="289" y="1030"/>
                    </a:cubicBezTo>
                    <a:cubicBezTo>
                      <a:pt x="288" y="1029"/>
                      <a:pt x="287" y="1030"/>
                      <a:pt x="287" y="1031"/>
                    </a:cubicBezTo>
                    <a:cubicBezTo>
                      <a:pt x="288" y="1032"/>
                      <a:pt x="288" y="1034"/>
                      <a:pt x="288" y="1035"/>
                    </a:cubicBezTo>
                    <a:cubicBezTo>
                      <a:pt x="286" y="1035"/>
                      <a:pt x="285" y="1035"/>
                      <a:pt x="283" y="1034"/>
                    </a:cubicBezTo>
                    <a:cubicBezTo>
                      <a:pt x="283" y="1034"/>
                      <a:pt x="283" y="1034"/>
                      <a:pt x="283" y="1034"/>
                    </a:cubicBezTo>
                    <a:cubicBezTo>
                      <a:pt x="283" y="1034"/>
                      <a:pt x="283" y="1033"/>
                      <a:pt x="283" y="1033"/>
                    </a:cubicBezTo>
                    <a:cubicBezTo>
                      <a:pt x="283" y="1032"/>
                      <a:pt x="283" y="1032"/>
                      <a:pt x="283" y="1031"/>
                    </a:cubicBezTo>
                    <a:cubicBezTo>
                      <a:pt x="284" y="1031"/>
                      <a:pt x="284" y="1031"/>
                      <a:pt x="284" y="1031"/>
                    </a:cubicBezTo>
                    <a:cubicBezTo>
                      <a:pt x="284" y="1030"/>
                      <a:pt x="284" y="1030"/>
                      <a:pt x="284" y="1030"/>
                    </a:cubicBezTo>
                    <a:cubicBezTo>
                      <a:pt x="283" y="1029"/>
                      <a:pt x="283" y="1030"/>
                      <a:pt x="283" y="1030"/>
                    </a:cubicBezTo>
                    <a:cubicBezTo>
                      <a:pt x="282" y="1031"/>
                      <a:pt x="282" y="1032"/>
                      <a:pt x="282" y="1033"/>
                    </a:cubicBezTo>
                    <a:cubicBezTo>
                      <a:pt x="282" y="1033"/>
                      <a:pt x="282" y="1034"/>
                      <a:pt x="282" y="1034"/>
                    </a:cubicBezTo>
                    <a:cubicBezTo>
                      <a:pt x="279" y="1034"/>
                      <a:pt x="277" y="1033"/>
                      <a:pt x="274" y="1032"/>
                    </a:cubicBezTo>
                    <a:cubicBezTo>
                      <a:pt x="274" y="1032"/>
                      <a:pt x="274" y="1032"/>
                      <a:pt x="274" y="1032"/>
                    </a:cubicBezTo>
                    <a:cubicBezTo>
                      <a:pt x="274" y="1032"/>
                      <a:pt x="274" y="1032"/>
                      <a:pt x="275" y="1032"/>
                    </a:cubicBezTo>
                    <a:cubicBezTo>
                      <a:pt x="275" y="1031"/>
                      <a:pt x="275" y="1031"/>
                      <a:pt x="275" y="1031"/>
                    </a:cubicBezTo>
                    <a:cubicBezTo>
                      <a:pt x="275" y="1029"/>
                      <a:pt x="275" y="1027"/>
                      <a:pt x="275" y="1025"/>
                    </a:cubicBezTo>
                    <a:cubicBezTo>
                      <a:pt x="275" y="1024"/>
                      <a:pt x="274" y="1024"/>
                      <a:pt x="274" y="1025"/>
                    </a:cubicBezTo>
                    <a:cubicBezTo>
                      <a:pt x="274" y="1026"/>
                      <a:pt x="274" y="1027"/>
                      <a:pt x="274" y="1028"/>
                    </a:cubicBezTo>
                    <a:cubicBezTo>
                      <a:pt x="274" y="1029"/>
                      <a:pt x="274" y="1030"/>
                      <a:pt x="273" y="1031"/>
                    </a:cubicBezTo>
                    <a:cubicBezTo>
                      <a:pt x="273" y="1031"/>
                      <a:pt x="273" y="1032"/>
                      <a:pt x="273" y="1032"/>
                    </a:cubicBezTo>
                    <a:cubicBezTo>
                      <a:pt x="271" y="1031"/>
                      <a:pt x="269" y="1031"/>
                      <a:pt x="267" y="1030"/>
                    </a:cubicBezTo>
                    <a:cubicBezTo>
                      <a:pt x="267" y="1027"/>
                      <a:pt x="268" y="1024"/>
                      <a:pt x="267" y="1022"/>
                    </a:cubicBezTo>
                    <a:cubicBezTo>
                      <a:pt x="267" y="1021"/>
                      <a:pt x="266" y="1021"/>
                      <a:pt x="266" y="1022"/>
                    </a:cubicBezTo>
                    <a:cubicBezTo>
                      <a:pt x="266" y="1024"/>
                      <a:pt x="266" y="1027"/>
                      <a:pt x="266" y="1029"/>
                    </a:cubicBezTo>
                    <a:cubicBezTo>
                      <a:pt x="265" y="1029"/>
                      <a:pt x="263" y="1028"/>
                      <a:pt x="262" y="1028"/>
                    </a:cubicBezTo>
                    <a:cubicBezTo>
                      <a:pt x="262" y="1027"/>
                      <a:pt x="262" y="1027"/>
                      <a:pt x="263" y="1027"/>
                    </a:cubicBezTo>
                    <a:cubicBezTo>
                      <a:pt x="263" y="1026"/>
                      <a:pt x="263" y="1026"/>
                      <a:pt x="262" y="1026"/>
                    </a:cubicBezTo>
                    <a:cubicBezTo>
                      <a:pt x="262" y="1025"/>
                      <a:pt x="262" y="1024"/>
                      <a:pt x="262" y="1023"/>
                    </a:cubicBezTo>
                    <a:cubicBezTo>
                      <a:pt x="262" y="1022"/>
                      <a:pt x="261" y="1022"/>
                      <a:pt x="261" y="1023"/>
                    </a:cubicBezTo>
                    <a:cubicBezTo>
                      <a:pt x="261" y="1024"/>
                      <a:pt x="261" y="1026"/>
                      <a:pt x="261" y="1027"/>
                    </a:cubicBezTo>
                    <a:cubicBezTo>
                      <a:pt x="259" y="1026"/>
                      <a:pt x="258" y="1025"/>
                      <a:pt x="256" y="1025"/>
                    </a:cubicBezTo>
                    <a:cubicBezTo>
                      <a:pt x="256" y="1024"/>
                      <a:pt x="256" y="1023"/>
                      <a:pt x="257" y="1022"/>
                    </a:cubicBezTo>
                    <a:cubicBezTo>
                      <a:pt x="257" y="1022"/>
                      <a:pt x="256" y="1021"/>
                      <a:pt x="255" y="1022"/>
                    </a:cubicBezTo>
                    <a:cubicBezTo>
                      <a:pt x="255" y="1023"/>
                      <a:pt x="255" y="1023"/>
                      <a:pt x="255" y="1024"/>
                    </a:cubicBezTo>
                    <a:cubicBezTo>
                      <a:pt x="254" y="1023"/>
                      <a:pt x="253" y="1023"/>
                      <a:pt x="252" y="1022"/>
                    </a:cubicBezTo>
                    <a:cubicBezTo>
                      <a:pt x="252" y="1021"/>
                      <a:pt x="252" y="1020"/>
                      <a:pt x="252" y="1018"/>
                    </a:cubicBezTo>
                    <a:cubicBezTo>
                      <a:pt x="252" y="1018"/>
                      <a:pt x="251" y="1018"/>
                      <a:pt x="251" y="1018"/>
                    </a:cubicBezTo>
                    <a:cubicBezTo>
                      <a:pt x="251" y="1020"/>
                      <a:pt x="251" y="1021"/>
                      <a:pt x="251" y="1022"/>
                    </a:cubicBezTo>
                    <a:cubicBezTo>
                      <a:pt x="245" y="1019"/>
                      <a:pt x="239" y="1017"/>
                      <a:pt x="233" y="1017"/>
                    </a:cubicBezTo>
                    <a:cubicBezTo>
                      <a:pt x="235" y="1012"/>
                      <a:pt x="233" y="1007"/>
                      <a:pt x="227" y="1002"/>
                    </a:cubicBezTo>
                    <a:cubicBezTo>
                      <a:pt x="223" y="998"/>
                      <a:pt x="220" y="994"/>
                      <a:pt x="221" y="988"/>
                    </a:cubicBezTo>
                    <a:cubicBezTo>
                      <a:pt x="222" y="987"/>
                      <a:pt x="224" y="983"/>
                      <a:pt x="226" y="980"/>
                    </a:cubicBezTo>
                    <a:cubicBezTo>
                      <a:pt x="227" y="980"/>
                      <a:pt x="229" y="980"/>
                      <a:pt x="230" y="979"/>
                    </a:cubicBezTo>
                    <a:cubicBezTo>
                      <a:pt x="232" y="982"/>
                      <a:pt x="234" y="984"/>
                      <a:pt x="237" y="987"/>
                    </a:cubicBezTo>
                    <a:cubicBezTo>
                      <a:pt x="241" y="989"/>
                      <a:pt x="245" y="991"/>
                      <a:pt x="250" y="992"/>
                    </a:cubicBezTo>
                    <a:cubicBezTo>
                      <a:pt x="263" y="993"/>
                      <a:pt x="275" y="997"/>
                      <a:pt x="287" y="999"/>
                    </a:cubicBezTo>
                    <a:cubicBezTo>
                      <a:pt x="299" y="1001"/>
                      <a:pt x="311" y="1003"/>
                      <a:pt x="323" y="1003"/>
                    </a:cubicBezTo>
                    <a:cubicBezTo>
                      <a:pt x="336" y="1002"/>
                      <a:pt x="349" y="1004"/>
                      <a:pt x="363" y="1006"/>
                    </a:cubicBezTo>
                    <a:cubicBezTo>
                      <a:pt x="368" y="1007"/>
                      <a:pt x="374" y="1009"/>
                      <a:pt x="380" y="1009"/>
                    </a:cubicBezTo>
                    <a:cubicBezTo>
                      <a:pt x="386" y="1009"/>
                      <a:pt x="392" y="1009"/>
                      <a:pt x="399" y="1009"/>
                    </a:cubicBezTo>
                    <a:cubicBezTo>
                      <a:pt x="412" y="1009"/>
                      <a:pt x="426" y="1007"/>
                      <a:pt x="438" y="1004"/>
                    </a:cubicBezTo>
                    <a:cubicBezTo>
                      <a:pt x="444" y="1003"/>
                      <a:pt x="442" y="996"/>
                      <a:pt x="437" y="995"/>
                    </a:cubicBezTo>
                    <a:cubicBezTo>
                      <a:pt x="437" y="995"/>
                      <a:pt x="437" y="995"/>
                      <a:pt x="436" y="995"/>
                    </a:cubicBezTo>
                    <a:cubicBezTo>
                      <a:pt x="436" y="995"/>
                      <a:pt x="435" y="996"/>
                      <a:pt x="435" y="996"/>
                    </a:cubicBezTo>
                    <a:cubicBezTo>
                      <a:pt x="434" y="996"/>
                      <a:pt x="434" y="996"/>
                      <a:pt x="433" y="996"/>
                    </a:cubicBezTo>
                    <a:cubicBezTo>
                      <a:pt x="433" y="995"/>
                      <a:pt x="432" y="993"/>
                      <a:pt x="433" y="992"/>
                    </a:cubicBezTo>
                    <a:cubicBezTo>
                      <a:pt x="433" y="991"/>
                      <a:pt x="432" y="990"/>
                      <a:pt x="432" y="991"/>
                    </a:cubicBezTo>
                    <a:cubicBezTo>
                      <a:pt x="431" y="993"/>
                      <a:pt x="431" y="994"/>
                      <a:pt x="432" y="996"/>
                    </a:cubicBezTo>
                    <a:cubicBezTo>
                      <a:pt x="431" y="996"/>
                      <a:pt x="431" y="996"/>
                      <a:pt x="431" y="996"/>
                    </a:cubicBezTo>
                    <a:cubicBezTo>
                      <a:pt x="429" y="997"/>
                      <a:pt x="428" y="997"/>
                      <a:pt x="426" y="997"/>
                    </a:cubicBezTo>
                    <a:cubicBezTo>
                      <a:pt x="426" y="997"/>
                      <a:pt x="426" y="996"/>
                      <a:pt x="426" y="996"/>
                    </a:cubicBezTo>
                    <a:cubicBezTo>
                      <a:pt x="426" y="995"/>
                      <a:pt x="426" y="994"/>
                      <a:pt x="425" y="993"/>
                    </a:cubicBezTo>
                    <a:cubicBezTo>
                      <a:pt x="424" y="993"/>
                      <a:pt x="424" y="994"/>
                      <a:pt x="424" y="994"/>
                    </a:cubicBezTo>
                    <a:cubicBezTo>
                      <a:pt x="425" y="995"/>
                      <a:pt x="425" y="996"/>
                      <a:pt x="425" y="997"/>
                    </a:cubicBezTo>
                    <a:cubicBezTo>
                      <a:pt x="425" y="997"/>
                      <a:pt x="425" y="997"/>
                      <a:pt x="425" y="998"/>
                    </a:cubicBezTo>
                    <a:cubicBezTo>
                      <a:pt x="424" y="998"/>
                      <a:pt x="423" y="998"/>
                      <a:pt x="422" y="998"/>
                    </a:cubicBezTo>
                    <a:cubicBezTo>
                      <a:pt x="422" y="997"/>
                      <a:pt x="421" y="996"/>
                      <a:pt x="421" y="995"/>
                    </a:cubicBezTo>
                    <a:cubicBezTo>
                      <a:pt x="421" y="994"/>
                      <a:pt x="419" y="994"/>
                      <a:pt x="420" y="995"/>
                    </a:cubicBezTo>
                    <a:cubicBezTo>
                      <a:pt x="420" y="996"/>
                      <a:pt x="420" y="997"/>
                      <a:pt x="421" y="998"/>
                    </a:cubicBezTo>
                    <a:cubicBezTo>
                      <a:pt x="419" y="999"/>
                      <a:pt x="416" y="999"/>
                      <a:pt x="414" y="999"/>
                    </a:cubicBezTo>
                    <a:cubicBezTo>
                      <a:pt x="414" y="998"/>
                      <a:pt x="414" y="998"/>
                      <a:pt x="414" y="997"/>
                    </a:cubicBezTo>
                    <a:cubicBezTo>
                      <a:pt x="414" y="996"/>
                      <a:pt x="412" y="997"/>
                      <a:pt x="412" y="997"/>
                    </a:cubicBezTo>
                    <a:cubicBezTo>
                      <a:pt x="413" y="998"/>
                      <a:pt x="413" y="998"/>
                      <a:pt x="413" y="999"/>
                    </a:cubicBezTo>
                    <a:cubicBezTo>
                      <a:pt x="411" y="999"/>
                      <a:pt x="409" y="1000"/>
                      <a:pt x="408" y="1000"/>
                    </a:cubicBezTo>
                    <a:cubicBezTo>
                      <a:pt x="408" y="999"/>
                      <a:pt x="407" y="998"/>
                      <a:pt x="407" y="997"/>
                    </a:cubicBezTo>
                    <a:cubicBezTo>
                      <a:pt x="407" y="996"/>
                      <a:pt x="406" y="996"/>
                      <a:pt x="406" y="997"/>
                    </a:cubicBezTo>
                    <a:cubicBezTo>
                      <a:pt x="406" y="998"/>
                      <a:pt x="406" y="999"/>
                      <a:pt x="406" y="1000"/>
                    </a:cubicBezTo>
                    <a:cubicBezTo>
                      <a:pt x="405" y="1000"/>
                      <a:pt x="403" y="1000"/>
                      <a:pt x="402" y="1000"/>
                    </a:cubicBezTo>
                    <a:cubicBezTo>
                      <a:pt x="402" y="999"/>
                      <a:pt x="402" y="998"/>
                      <a:pt x="402" y="997"/>
                    </a:cubicBezTo>
                    <a:cubicBezTo>
                      <a:pt x="402" y="997"/>
                      <a:pt x="401" y="997"/>
                      <a:pt x="401" y="997"/>
                    </a:cubicBezTo>
                    <a:cubicBezTo>
                      <a:pt x="401" y="998"/>
                      <a:pt x="401" y="999"/>
                      <a:pt x="401" y="1000"/>
                    </a:cubicBezTo>
                    <a:cubicBezTo>
                      <a:pt x="400" y="1000"/>
                      <a:pt x="399" y="1000"/>
                      <a:pt x="398" y="1000"/>
                    </a:cubicBezTo>
                    <a:cubicBezTo>
                      <a:pt x="398" y="999"/>
                      <a:pt x="397" y="998"/>
                      <a:pt x="397" y="997"/>
                    </a:cubicBezTo>
                    <a:cubicBezTo>
                      <a:pt x="397" y="996"/>
                      <a:pt x="396" y="996"/>
                      <a:pt x="396" y="997"/>
                    </a:cubicBezTo>
                    <a:cubicBezTo>
                      <a:pt x="396" y="998"/>
                      <a:pt x="396" y="999"/>
                      <a:pt x="397" y="1000"/>
                    </a:cubicBezTo>
                    <a:cubicBezTo>
                      <a:pt x="396" y="1000"/>
                      <a:pt x="396" y="1000"/>
                      <a:pt x="396" y="1000"/>
                    </a:cubicBezTo>
                    <a:cubicBezTo>
                      <a:pt x="394" y="1000"/>
                      <a:pt x="392" y="1000"/>
                      <a:pt x="390" y="1000"/>
                    </a:cubicBezTo>
                    <a:cubicBezTo>
                      <a:pt x="390" y="999"/>
                      <a:pt x="390" y="998"/>
                      <a:pt x="390" y="997"/>
                    </a:cubicBezTo>
                    <a:cubicBezTo>
                      <a:pt x="389" y="996"/>
                      <a:pt x="388" y="996"/>
                      <a:pt x="388" y="997"/>
                    </a:cubicBezTo>
                    <a:cubicBezTo>
                      <a:pt x="389" y="998"/>
                      <a:pt x="389" y="999"/>
                      <a:pt x="389" y="1000"/>
                    </a:cubicBezTo>
                    <a:cubicBezTo>
                      <a:pt x="387" y="1000"/>
                      <a:pt x="385" y="1000"/>
                      <a:pt x="383" y="1000"/>
                    </a:cubicBezTo>
                    <a:cubicBezTo>
                      <a:pt x="383" y="999"/>
                      <a:pt x="384" y="997"/>
                      <a:pt x="384" y="996"/>
                    </a:cubicBezTo>
                    <a:cubicBezTo>
                      <a:pt x="384" y="995"/>
                      <a:pt x="382" y="995"/>
                      <a:pt x="382" y="996"/>
                    </a:cubicBezTo>
                    <a:cubicBezTo>
                      <a:pt x="382" y="997"/>
                      <a:pt x="382" y="999"/>
                      <a:pt x="382" y="1000"/>
                    </a:cubicBezTo>
                    <a:cubicBezTo>
                      <a:pt x="381" y="1000"/>
                      <a:pt x="380" y="1000"/>
                      <a:pt x="379" y="1000"/>
                    </a:cubicBezTo>
                    <a:cubicBezTo>
                      <a:pt x="379" y="999"/>
                      <a:pt x="379" y="998"/>
                      <a:pt x="379" y="998"/>
                    </a:cubicBezTo>
                    <a:cubicBezTo>
                      <a:pt x="379" y="997"/>
                      <a:pt x="378" y="997"/>
                      <a:pt x="378" y="998"/>
                    </a:cubicBezTo>
                    <a:cubicBezTo>
                      <a:pt x="378" y="998"/>
                      <a:pt x="378" y="999"/>
                      <a:pt x="378" y="1000"/>
                    </a:cubicBezTo>
                    <a:cubicBezTo>
                      <a:pt x="378" y="1000"/>
                      <a:pt x="378" y="1000"/>
                      <a:pt x="378" y="1000"/>
                    </a:cubicBezTo>
                    <a:cubicBezTo>
                      <a:pt x="377" y="1000"/>
                      <a:pt x="375" y="1000"/>
                      <a:pt x="374" y="1000"/>
                    </a:cubicBezTo>
                    <a:cubicBezTo>
                      <a:pt x="374" y="999"/>
                      <a:pt x="374" y="998"/>
                      <a:pt x="374" y="997"/>
                    </a:cubicBezTo>
                    <a:cubicBezTo>
                      <a:pt x="374" y="996"/>
                      <a:pt x="373" y="997"/>
                      <a:pt x="373" y="997"/>
                    </a:cubicBezTo>
                    <a:cubicBezTo>
                      <a:pt x="373" y="998"/>
                      <a:pt x="373" y="999"/>
                      <a:pt x="373" y="1000"/>
                    </a:cubicBezTo>
                    <a:cubicBezTo>
                      <a:pt x="372" y="1000"/>
                      <a:pt x="372" y="999"/>
                      <a:pt x="371" y="999"/>
                    </a:cubicBezTo>
                    <a:cubicBezTo>
                      <a:pt x="371" y="998"/>
                      <a:pt x="371" y="997"/>
                      <a:pt x="371" y="996"/>
                    </a:cubicBezTo>
                    <a:cubicBezTo>
                      <a:pt x="371" y="995"/>
                      <a:pt x="370" y="995"/>
                      <a:pt x="370" y="996"/>
                    </a:cubicBezTo>
                    <a:cubicBezTo>
                      <a:pt x="370" y="997"/>
                      <a:pt x="370" y="998"/>
                      <a:pt x="370" y="999"/>
                    </a:cubicBezTo>
                    <a:cubicBezTo>
                      <a:pt x="368" y="999"/>
                      <a:pt x="366" y="998"/>
                      <a:pt x="364" y="998"/>
                    </a:cubicBezTo>
                    <a:cubicBezTo>
                      <a:pt x="364" y="997"/>
                      <a:pt x="364" y="996"/>
                      <a:pt x="364" y="995"/>
                    </a:cubicBezTo>
                    <a:cubicBezTo>
                      <a:pt x="364" y="995"/>
                      <a:pt x="363" y="995"/>
                      <a:pt x="363" y="995"/>
                    </a:cubicBezTo>
                    <a:cubicBezTo>
                      <a:pt x="362" y="996"/>
                      <a:pt x="363" y="997"/>
                      <a:pt x="363" y="998"/>
                    </a:cubicBezTo>
                    <a:cubicBezTo>
                      <a:pt x="361" y="997"/>
                      <a:pt x="359" y="997"/>
                      <a:pt x="357" y="997"/>
                    </a:cubicBezTo>
                    <a:cubicBezTo>
                      <a:pt x="357" y="997"/>
                      <a:pt x="357" y="997"/>
                      <a:pt x="357" y="997"/>
                    </a:cubicBezTo>
                    <a:cubicBezTo>
                      <a:pt x="357" y="995"/>
                      <a:pt x="357" y="993"/>
                      <a:pt x="357" y="991"/>
                    </a:cubicBezTo>
                    <a:cubicBezTo>
                      <a:pt x="357" y="990"/>
                      <a:pt x="356" y="990"/>
                      <a:pt x="356" y="991"/>
                    </a:cubicBezTo>
                    <a:cubicBezTo>
                      <a:pt x="356" y="992"/>
                      <a:pt x="356" y="994"/>
                      <a:pt x="356" y="995"/>
                    </a:cubicBezTo>
                    <a:cubicBezTo>
                      <a:pt x="356" y="996"/>
                      <a:pt x="356" y="996"/>
                      <a:pt x="356" y="996"/>
                    </a:cubicBezTo>
                    <a:cubicBezTo>
                      <a:pt x="356" y="996"/>
                      <a:pt x="356" y="996"/>
                      <a:pt x="355" y="996"/>
                    </a:cubicBezTo>
                    <a:cubicBezTo>
                      <a:pt x="353" y="996"/>
                      <a:pt x="352" y="996"/>
                      <a:pt x="350" y="996"/>
                    </a:cubicBezTo>
                    <a:cubicBezTo>
                      <a:pt x="349" y="994"/>
                      <a:pt x="349" y="992"/>
                      <a:pt x="350" y="991"/>
                    </a:cubicBezTo>
                    <a:cubicBezTo>
                      <a:pt x="350" y="990"/>
                      <a:pt x="349" y="989"/>
                      <a:pt x="349" y="990"/>
                    </a:cubicBezTo>
                    <a:cubicBezTo>
                      <a:pt x="348" y="992"/>
                      <a:pt x="348" y="994"/>
                      <a:pt x="349" y="995"/>
                    </a:cubicBezTo>
                    <a:cubicBezTo>
                      <a:pt x="347" y="995"/>
                      <a:pt x="345" y="995"/>
                      <a:pt x="343" y="995"/>
                    </a:cubicBezTo>
                    <a:cubicBezTo>
                      <a:pt x="343" y="994"/>
                      <a:pt x="343" y="993"/>
                      <a:pt x="343" y="992"/>
                    </a:cubicBezTo>
                    <a:cubicBezTo>
                      <a:pt x="343" y="991"/>
                      <a:pt x="342" y="991"/>
                      <a:pt x="342" y="992"/>
                    </a:cubicBezTo>
                    <a:cubicBezTo>
                      <a:pt x="342" y="993"/>
                      <a:pt x="342" y="994"/>
                      <a:pt x="342" y="995"/>
                    </a:cubicBezTo>
                    <a:cubicBezTo>
                      <a:pt x="341" y="995"/>
                      <a:pt x="340" y="995"/>
                      <a:pt x="338" y="995"/>
                    </a:cubicBezTo>
                    <a:cubicBezTo>
                      <a:pt x="339" y="994"/>
                      <a:pt x="339" y="993"/>
                      <a:pt x="339" y="992"/>
                    </a:cubicBezTo>
                    <a:cubicBezTo>
                      <a:pt x="339" y="991"/>
                      <a:pt x="338" y="991"/>
                      <a:pt x="338" y="992"/>
                    </a:cubicBezTo>
                    <a:cubicBezTo>
                      <a:pt x="338" y="993"/>
                      <a:pt x="337" y="994"/>
                      <a:pt x="337" y="995"/>
                    </a:cubicBezTo>
                    <a:cubicBezTo>
                      <a:pt x="335" y="994"/>
                      <a:pt x="334" y="994"/>
                      <a:pt x="332" y="994"/>
                    </a:cubicBezTo>
                    <a:cubicBezTo>
                      <a:pt x="332" y="994"/>
                      <a:pt x="332" y="994"/>
                      <a:pt x="332" y="994"/>
                    </a:cubicBezTo>
                    <a:cubicBezTo>
                      <a:pt x="332" y="993"/>
                      <a:pt x="332" y="993"/>
                      <a:pt x="333" y="992"/>
                    </a:cubicBezTo>
                    <a:cubicBezTo>
                      <a:pt x="333" y="992"/>
                      <a:pt x="333" y="992"/>
                      <a:pt x="333" y="992"/>
                    </a:cubicBezTo>
                    <a:cubicBezTo>
                      <a:pt x="334" y="992"/>
                      <a:pt x="334" y="991"/>
                      <a:pt x="333" y="990"/>
                    </a:cubicBezTo>
                    <a:cubicBezTo>
                      <a:pt x="332" y="990"/>
                      <a:pt x="331" y="992"/>
                      <a:pt x="331" y="994"/>
                    </a:cubicBezTo>
                    <a:cubicBezTo>
                      <a:pt x="331" y="994"/>
                      <a:pt x="331" y="994"/>
                      <a:pt x="331" y="994"/>
                    </a:cubicBezTo>
                    <a:cubicBezTo>
                      <a:pt x="330" y="994"/>
                      <a:pt x="329" y="994"/>
                      <a:pt x="329" y="994"/>
                    </a:cubicBezTo>
                    <a:cubicBezTo>
                      <a:pt x="329" y="993"/>
                      <a:pt x="329" y="991"/>
                      <a:pt x="329" y="990"/>
                    </a:cubicBezTo>
                    <a:cubicBezTo>
                      <a:pt x="329" y="989"/>
                      <a:pt x="328" y="989"/>
                      <a:pt x="328" y="990"/>
                    </a:cubicBezTo>
                    <a:cubicBezTo>
                      <a:pt x="327" y="991"/>
                      <a:pt x="327" y="993"/>
                      <a:pt x="328" y="994"/>
                    </a:cubicBezTo>
                    <a:cubicBezTo>
                      <a:pt x="326" y="994"/>
                      <a:pt x="324" y="994"/>
                      <a:pt x="323" y="994"/>
                    </a:cubicBezTo>
                    <a:cubicBezTo>
                      <a:pt x="323" y="993"/>
                      <a:pt x="323" y="991"/>
                      <a:pt x="323" y="990"/>
                    </a:cubicBezTo>
                    <a:cubicBezTo>
                      <a:pt x="323" y="989"/>
                      <a:pt x="322" y="989"/>
                      <a:pt x="322" y="989"/>
                    </a:cubicBezTo>
                    <a:cubicBezTo>
                      <a:pt x="321" y="991"/>
                      <a:pt x="322" y="993"/>
                      <a:pt x="322" y="994"/>
                    </a:cubicBezTo>
                    <a:cubicBezTo>
                      <a:pt x="321" y="994"/>
                      <a:pt x="320" y="994"/>
                      <a:pt x="319" y="994"/>
                    </a:cubicBezTo>
                    <a:cubicBezTo>
                      <a:pt x="319" y="993"/>
                      <a:pt x="318" y="992"/>
                      <a:pt x="318" y="990"/>
                    </a:cubicBezTo>
                    <a:cubicBezTo>
                      <a:pt x="318" y="990"/>
                      <a:pt x="317" y="990"/>
                      <a:pt x="317" y="990"/>
                    </a:cubicBezTo>
                    <a:cubicBezTo>
                      <a:pt x="317" y="992"/>
                      <a:pt x="317" y="993"/>
                      <a:pt x="317" y="994"/>
                    </a:cubicBezTo>
                    <a:cubicBezTo>
                      <a:pt x="316" y="994"/>
                      <a:pt x="315" y="994"/>
                      <a:pt x="314" y="994"/>
                    </a:cubicBezTo>
                    <a:cubicBezTo>
                      <a:pt x="314" y="993"/>
                      <a:pt x="314" y="992"/>
                      <a:pt x="314" y="991"/>
                    </a:cubicBezTo>
                    <a:cubicBezTo>
                      <a:pt x="315" y="990"/>
                      <a:pt x="313" y="989"/>
                      <a:pt x="313" y="990"/>
                    </a:cubicBezTo>
                    <a:cubicBezTo>
                      <a:pt x="313" y="992"/>
                      <a:pt x="313" y="993"/>
                      <a:pt x="313" y="994"/>
                    </a:cubicBezTo>
                    <a:cubicBezTo>
                      <a:pt x="311" y="994"/>
                      <a:pt x="309" y="994"/>
                      <a:pt x="307" y="994"/>
                    </a:cubicBezTo>
                    <a:cubicBezTo>
                      <a:pt x="306" y="993"/>
                      <a:pt x="306" y="991"/>
                      <a:pt x="307" y="990"/>
                    </a:cubicBezTo>
                    <a:cubicBezTo>
                      <a:pt x="307" y="990"/>
                      <a:pt x="306" y="989"/>
                      <a:pt x="306" y="989"/>
                    </a:cubicBezTo>
                    <a:cubicBezTo>
                      <a:pt x="305" y="990"/>
                      <a:pt x="305" y="992"/>
                      <a:pt x="305" y="993"/>
                    </a:cubicBezTo>
                    <a:cubicBezTo>
                      <a:pt x="304" y="993"/>
                      <a:pt x="302" y="993"/>
                      <a:pt x="301" y="993"/>
                    </a:cubicBezTo>
                    <a:cubicBezTo>
                      <a:pt x="301" y="992"/>
                      <a:pt x="301" y="990"/>
                      <a:pt x="301" y="989"/>
                    </a:cubicBezTo>
                    <a:cubicBezTo>
                      <a:pt x="301" y="988"/>
                      <a:pt x="299" y="988"/>
                      <a:pt x="299" y="989"/>
                    </a:cubicBezTo>
                    <a:cubicBezTo>
                      <a:pt x="299" y="990"/>
                      <a:pt x="300" y="991"/>
                      <a:pt x="300" y="993"/>
                    </a:cubicBezTo>
                    <a:cubicBezTo>
                      <a:pt x="299" y="993"/>
                      <a:pt x="297" y="992"/>
                      <a:pt x="296" y="992"/>
                    </a:cubicBezTo>
                    <a:cubicBezTo>
                      <a:pt x="296" y="991"/>
                      <a:pt x="297" y="990"/>
                      <a:pt x="297" y="989"/>
                    </a:cubicBezTo>
                    <a:cubicBezTo>
                      <a:pt x="297" y="988"/>
                      <a:pt x="295" y="988"/>
                      <a:pt x="295" y="989"/>
                    </a:cubicBezTo>
                    <a:cubicBezTo>
                      <a:pt x="295" y="990"/>
                      <a:pt x="295" y="991"/>
                      <a:pt x="295" y="992"/>
                    </a:cubicBezTo>
                    <a:cubicBezTo>
                      <a:pt x="293" y="992"/>
                      <a:pt x="291" y="991"/>
                      <a:pt x="289" y="991"/>
                    </a:cubicBezTo>
                    <a:cubicBezTo>
                      <a:pt x="289" y="989"/>
                      <a:pt x="289" y="987"/>
                      <a:pt x="290" y="985"/>
                    </a:cubicBezTo>
                    <a:cubicBezTo>
                      <a:pt x="290" y="985"/>
                      <a:pt x="289" y="984"/>
                      <a:pt x="288" y="985"/>
                    </a:cubicBezTo>
                    <a:cubicBezTo>
                      <a:pt x="288" y="986"/>
                      <a:pt x="287" y="989"/>
                      <a:pt x="287" y="991"/>
                    </a:cubicBezTo>
                    <a:cubicBezTo>
                      <a:pt x="286" y="990"/>
                      <a:pt x="285" y="990"/>
                      <a:pt x="284" y="990"/>
                    </a:cubicBezTo>
                    <a:cubicBezTo>
                      <a:pt x="284" y="989"/>
                      <a:pt x="284" y="987"/>
                      <a:pt x="284" y="986"/>
                    </a:cubicBezTo>
                    <a:cubicBezTo>
                      <a:pt x="284" y="985"/>
                      <a:pt x="284" y="985"/>
                      <a:pt x="284" y="985"/>
                    </a:cubicBezTo>
                    <a:cubicBezTo>
                      <a:pt x="284" y="985"/>
                      <a:pt x="284" y="985"/>
                      <a:pt x="284" y="985"/>
                    </a:cubicBezTo>
                    <a:cubicBezTo>
                      <a:pt x="284" y="984"/>
                      <a:pt x="283" y="984"/>
                      <a:pt x="283" y="984"/>
                    </a:cubicBezTo>
                    <a:cubicBezTo>
                      <a:pt x="283" y="984"/>
                      <a:pt x="283" y="984"/>
                      <a:pt x="283" y="984"/>
                    </a:cubicBezTo>
                    <a:cubicBezTo>
                      <a:pt x="283" y="984"/>
                      <a:pt x="283" y="985"/>
                      <a:pt x="283" y="985"/>
                    </a:cubicBezTo>
                    <a:cubicBezTo>
                      <a:pt x="282" y="986"/>
                      <a:pt x="283" y="988"/>
                      <a:pt x="283" y="990"/>
                    </a:cubicBezTo>
                    <a:cubicBezTo>
                      <a:pt x="281" y="989"/>
                      <a:pt x="280" y="989"/>
                      <a:pt x="279" y="989"/>
                    </a:cubicBezTo>
                    <a:cubicBezTo>
                      <a:pt x="279" y="989"/>
                      <a:pt x="278" y="989"/>
                      <a:pt x="278" y="989"/>
                    </a:cubicBezTo>
                    <a:cubicBezTo>
                      <a:pt x="278" y="987"/>
                      <a:pt x="278" y="985"/>
                      <a:pt x="278" y="984"/>
                    </a:cubicBezTo>
                    <a:cubicBezTo>
                      <a:pt x="278" y="983"/>
                      <a:pt x="277" y="983"/>
                      <a:pt x="277" y="983"/>
                    </a:cubicBezTo>
                    <a:cubicBezTo>
                      <a:pt x="277" y="985"/>
                      <a:pt x="277" y="987"/>
                      <a:pt x="277" y="988"/>
                    </a:cubicBezTo>
                    <a:cubicBezTo>
                      <a:pt x="275" y="988"/>
                      <a:pt x="274" y="988"/>
                      <a:pt x="273" y="987"/>
                    </a:cubicBezTo>
                    <a:cubicBezTo>
                      <a:pt x="273" y="986"/>
                      <a:pt x="273" y="984"/>
                      <a:pt x="273" y="983"/>
                    </a:cubicBezTo>
                    <a:cubicBezTo>
                      <a:pt x="273" y="982"/>
                      <a:pt x="272" y="982"/>
                      <a:pt x="272" y="982"/>
                    </a:cubicBezTo>
                    <a:cubicBezTo>
                      <a:pt x="272" y="984"/>
                      <a:pt x="272" y="985"/>
                      <a:pt x="272" y="987"/>
                    </a:cubicBezTo>
                    <a:cubicBezTo>
                      <a:pt x="271" y="986"/>
                      <a:pt x="270" y="986"/>
                      <a:pt x="269" y="986"/>
                    </a:cubicBezTo>
                    <a:cubicBezTo>
                      <a:pt x="269" y="984"/>
                      <a:pt x="268" y="982"/>
                      <a:pt x="268" y="981"/>
                    </a:cubicBezTo>
                    <a:cubicBezTo>
                      <a:pt x="268" y="980"/>
                      <a:pt x="267" y="980"/>
                      <a:pt x="267" y="981"/>
                    </a:cubicBezTo>
                    <a:cubicBezTo>
                      <a:pt x="267" y="982"/>
                      <a:pt x="268" y="984"/>
                      <a:pt x="268" y="985"/>
                    </a:cubicBezTo>
                    <a:cubicBezTo>
                      <a:pt x="266" y="985"/>
                      <a:pt x="264" y="984"/>
                      <a:pt x="262" y="984"/>
                    </a:cubicBezTo>
                    <a:cubicBezTo>
                      <a:pt x="262" y="984"/>
                      <a:pt x="261" y="984"/>
                      <a:pt x="261" y="984"/>
                    </a:cubicBezTo>
                    <a:cubicBezTo>
                      <a:pt x="261" y="982"/>
                      <a:pt x="261" y="981"/>
                      <a:pt x="261" y="980"/>
                    </a:cubicBezTo>
                    <a:cubicBezTo>
                      <a:pt x="261" y="979"/>
                      <a:pt x="260" y="979"/>
                      <a:pt x="260" y="980"/>
                    </a:cubicBezTo>
                    <a:cubicBezTo>
                      <a:pt x="260" y="981"/>
                      <a:pt x="260" y="982"/>
                      <a:pt x="260" y="984"/>
                    </a:cubicBezTo>
                    <a:cubicBezTo>
                      <a:pt x="258" y="983"/>
                      <a:pt x="257" y="983"/>
                      <a:pt x="256" y="983"/>
                    </a:cubicBezTo>
                    <a:cubicBezTo>
                      <a:pt x="256" y="981"/>
                      <a:pt x="256" y="980"/>
                      <a:pt x="256" y="978"/>
                    </a:cubicBezTo>
                    <a:cubicBezTo>
                      <a:pt x="256" y="977"/>
                      <a:pt x="255" y="977"/>
                      <a:pt x="255" y="978"/>
                    </a:cubicBezTo>
                    <a:cubicBezTo>
                      <a:pt x="255" y="979"/>
                      <a:pt x="255" y="981"/>
                      <a:pt x="254" y="983"/>
                    </a:cubicBezTo>
                    <a:cubicBezTo>
                      <a:pt x="252" y="983"/>
                      <a:pt x="251" y="983"/>
                      <a:pt x="249" y="982"/>
                    </a:cubicBezTo>
                    <a:cubicBezTo>
                      <a:pt x="249" y="980"/>
                      <a:pt x="250" y="978"/>
                      <a:pt x="251" y="975"/>
                    </a:cubicBezTo>
                    <a:cubicBezTo>
                      <a:pt x="251" y="974"/>
                      <a:pt x="250" y="974"/>
                      <a:pt x="249" y="975"/>
                    </a:cubicBezTo>
                    <a:cubicBezTo>
                      <a:pt x="249" y="977"/>
                      <a:pt x="248" y="980"/>
                      <a:pt x="247" y="982"/>
                    </a:cubicBezTo>
                    <a:cubicBezTo>
                      <a:pt x="247" y="982"/>
                      <a:pt x="246" y="981"/>
                      <a:pt x="245" y="981"/>
                    </a:cubicBezTo>
                    <a:cubicBezTo>
                      <a:pt x="244" y="981"/>
                      <a:pt x="244" y="980"/>
                      <a:pt x="243" y="980"/>
                    </a:cubicBezTo>
                    <a:cubicBezTo>
                      <a:pt x="244" y="979"/>
                      <a:pt x="244" y="978"/>
                      <a:pt x="244" y="978"/>
                    </a:cubicBezTo>
                    <a:cubicBezTo>
                      <a:pt x="245" y="977"/>
                      <a:pt x="244" y="976"/>
                      <a:pt x="243" y="977"/>
                    </a:cubicBezTo>
                    <a:cubicBezTo>
                      <a:pt x="243" y="977"/>
                      <a:pt x="243" y="978"/>
                      <a:pt x="242" y="979"/>
                    </a:cubicBezTo>
                    <a:cubicBezTo>
                      <a:pt x="242" y="979"/>
                      <a:pt x="242" y="979"/>
                      <a:pt x="242" y="979"/>
                    </a:cubicBezTo>
                    <a:cubicBezTo>
                      <a:pt x="241" y="978"/>
                      <a:pt x="239" y="976"/>
                      <a:pt x="238" y="974"/>
                    </a:cubicBezTo>
                    <a:cubicBezTo>
                      <a:pt x="238" y="974"/>
                      <a:pt x="238" y="974"/>
                      <a:pt x="238" y="974"/>
                    </a:cubicBezTo>
                    <a:cubicBezTo>
                      <a:pt x="239" y="974"/>
                      <a:pt x="239" y="973"/>
                      <a:pt x="238" y="973"/>
                    </a:cubicBezTo>
                    <a:cubicBezTo>
                      <a:pt x="237" y="973"/>
                      <a:pt x="237" y="974"/>
                      <a:pt x="237" y="974"/>
                    </a:cubicBezTo>
                    <a:cubicBezTo>
                      <a:pt x="235" y="972"/>
                      <a:pt x="233" y="970"/>
                      <a:pt x="231" y="969"/>
                    </a:cubicBezTo>
                    <a:cubicBezTo>
                      <a:pt x="231" y="968"/>
                      <a:pt x="231" y="968"/>
                      <a:pt x="231" y="967"/>
                    </a:cubicBezTo>
                    <a:cubicBezTo>
                      <a:pt x="230" y="964"/>
                      <a:pt x="227" y="961"/>
                      <a:pt x="225" y="958"/>
                    </a:cubicBezTo>
                    <a:cubicBezTo>
                      <a:pt x="221" y="949"/>
                      <a:pt x="221" y="939"/>
                      <a:pt x="221" y="930"/>
                    </a:cubicBezTo>
                    <a:cubicBezTo>
                      <a:pt x="221" y="930"/>
                      <a:pt x="222" y="929"/>
                      <a:pt x="222" y="929"/>
                    </a:cubicBezTo>
                    <a:cubicBezTo>
                      <a:pt x="222" y="929"/>
                      <a:pt x="222" y="929"/>
                      <a:pt x="222" y="929"/>
                    </a:cubicBezTo>
                    <a:cubicBezTo>
                      <a:pt x="223" y="930"/>
                      <a:pt x="224" y="931"/>
                      <a:pt x="225" y="931"/>
                    </a:cubicBezTo>
                    <a:cubicBezTo>
                      <a:pt x="225" y="933"/>
                      <a:pt x="225" y="934"/>
                      <a:pt x="225" y="936"/>
                    </a:cubicBezTo>
                    <a:cubicBezTo>
                      <a:pt x="225" y="937"/>
                      <a:pt x="226" y="937"/>
                      <a:pt x="226" y="936"/>
                    </a:cubicBezTo>
                    <a:cubicBezTo>
                      <a:pt x="226" y="935"/>
                      <a:pt x="226" y="933"/>
                      <a:pt x="227" y="932"/>
                    </a:cubicBezTo>
                    <a:cubicBezTo>
                      <a:pt x="228" y="933"/>
                      <a:pt x="230" y="934"/>
                      <a:pt x="231" y="935"/>
                    </a:cubicBezTo>
                    <a:cubicBezTo>
                      <a:pt x="231" y="935"/>
                      <a:pt x="231" y="936"/>
                      <a:pt x="231" y="936"/>
                    </a:cubicBezTo>
                    <a:cubicBezTo>
                      <a:pt x="231" y="936"/>
                      <a:pt x="231" y="937"/>
                      <a:pt x="231" y="938"/>
                    </a:cubicBezTo>
                    <a:cubicBezTo>
                      <a:pt x="230" y="938"/>
                      <a:pt x="231" y="939"/>
                      <a:pt x="232" y="939"/>
                    </a:cubicBezTo>
                    <a:cubicBezTo>
                      <a:pt x="232" y="938"/>
                      <a:pt x="232" y="937"/>
                      <a:pt x="232" y="936"/>
                    </a:cubicBezTo>
                    <a:cubicBezTo>
                      <a:pt x="234" y="937"/>
                      <a:pt x="235" y="937"/>
                      <a:pt x="237" y="938"/>
                    </a:cubicBezTo>
                    <a:cubicBezTo>
                      <a:pt x="237" y="939"/>
                      <a:pt x="237" y="939"/>
                      <a:pt x="237" y="940"/>
                    </a:cubicBezTo>
                    <a:cubicBezTo>
                      <a:pt x="237" y="940"/>
                      <a:pt x="237" y="942"/>
                      <a:pt x="237" y="942"/>
                    </a:cubicBezTo>
                    <a:cubicBezTo>
                      <a:pt x="238" y="942"/>
                      <a:pt x="239" y="941"/>
                      <a:pt x="238" y="941"/>
                    </a:cubicBezTo>
                    <a:cubicBezTo>
                      <a:pt x="238" y="941"/>
                      <a:pt x="238" y="941"/>
                      <a:pt x="238" y="941"/>
                    </a:cubicBezTo>
                    <a:cubicBezTo>
                      <a:pt x="238" y="941"/>
                      <a:pt x="238" y="941"/>
                      <a:pt x="238" y="940"/>
                    </a:cubicBezTo>
                    <a:cubicBezTo>
                      <a:pt x="238" y="940"/>
                      <a:pt x="238" y="940"/>
                      <a:pt x="238" y="939"/>
                    </a:cubicBezTo>
                    <a:cubicBezTo>
                      <a:pt x="238" y="939"/>
                      <a:pt x="238" y="939"/>
                      <a:pt x="238" y="939"/>
                    </a:cubicBezTo>
                    <a:cubicBezTo>
                      <a:pt x="239" y="940"/>
                      <a:pt x="240" y="940"/>
                      <a:pt x="242" y="941"/>
                    </a:cubicBezTo>
                    <a:cubicBezTo>
                      <a:pt x="242" y="941"/>
                      <a:pt x="242" y="942"/>
                      <a:pt x="242" y="942"/>
                    </a:cubicBezTo>
                    <a:cubicBezTo>
                      <a:pt x="242" y="943"/>
                      <a:pt x="242" y="943"/>
                      <a:pt x="241" y="944"/>
                    </a:cubicBezTo>
                    <a:cubicBezTo>
                      <a:pt x="241" y="945"/>
                      <a:pt x="241" y="945"/>
                      <a:pt x="242" y="945"/>
                    </a:cubicBezTo>
                    <a:cubicBezTo>
                      <a:pt x="243" y="945"/>
                      <a:pt x="243" y="944"/>
                      <a:pt x="243" y="944"/>
                    </a:cubicBezTo>
                    <a:cubicBezTo>
                      <a:pt x="243" y="944"/>
                      <a:pt x="243" y="944"/>
                      <a:pt x="243" y="944"/>
                    </a:cubicBezTo>
                    <a:cubicBezTo>
                      <a:pt x="243" y="943"/>
                      <a:pt x="243" y="943"/>
                      <a:pt x="243" y="943"/>
                    </a:cubicBezTo>
                    <a:cubicBezTo>
                      <a:pt x="243" y="942"/>
                      <a:pt x="243" y="942"/>
                      <a:pt x="243" y="941"/>
                    </a:cubicBezTo>
                    <a:cubicBezTo>
                      <a:pt x="245" y="942"/>
                      <a:pt x="247" y="943"/>
                      <a:pt x="249" y="944"/>
                    </a:cubicBezTo>
                    <a:cubicBezTo>
                      <a:pt x="248" y="945"/>
                      <a:pt x="248" y="946"/>
                      <a:pt x="249" y="947"/>
                    </a:cubicBezTo>
                    <a:cubicBezTo>
                      <a:pt x="249" y="947"/>
                      <a:pt x="249" y="947"/>
                      <a:pt x="249" y="947"/>
                    </a:cubicBezTo>
                    <a:cubicBezTo>
                      <a:pt x="250" y="947"/>
                      <a:pt x="250" y="947"/>
                      <a:pt x="250" y="947"/>
                    </a:cubicBezTo>
                    <a:cubicBezTo>
                      <a:pt x="250" y="946"/>
                      <a:pt x="250" y="946"/>
                      <a:pt x="250" y="946"/>
                    </a:cubicBezTo>
                    <a:cubicBezTo>
                      <a:pt x="250" y="945"/>
                      <a:pt x="250" y="945"/>
                      <a:pt x="250" y="944"/>
                    </a:cubicBezTo>
                    <a:cubicBezTo>
                      <a:pt x="251" y="945"/>
                      <a:pt x="251" y="945"/>
                      <a:pt x="252" y="945"/>
                    </a:cubicBezTo>
                    <a:cubicBezTo>
                      <a:pt x="252" y="946"/>
                      <a:pt x="252" y="947"/>
                      <a:pt x="252" y="948"/>
                    </a:cubicBezTo>
                    <a:cubicBezTo>
                      <a:pt x="253" y="949"/>
                      <a:pt x="253" y="949"/>
                      <a:pt x="254" y="949"/>
                    </a:cubicBezTo>
                    <a:cubicBezTo>
                      <a:pt x="254" y="949"/>
                      <a:pt x="254" y="948"/>
                      <a:pt x="254" y="948"/>
                    </a:cubicBezTo>
                    <a:cubicBezTo>
                      <a:pt x="254" y="948"/>
                      <a:pt x="254" y="948"/>
                      <a:pt x="254" y="947"/>
                    </a:cubicBezTo>
                    <a:cubicBezTo>
                      <a:pt x="254" y="947"/>
                      <a:pt x="254" y="946"/>
                      <a:pt x="254" y="946"/>
                    </a:cubicBezTo>
                    <a:cubicBezTo>
                      <a:pt x="255" y="946"/>
                      <a:pt x="256" y="947"/>
                      <a:pt x="257" y="947"/>
                    </a:cubicBezTo>
                    <a:cubicBezTo>
                      <a:pt x="257" y="949"/>
                      <a:pt x="257" y="951"/>
                      <a:pt x="259" y="951"/>
                    </a:cubicBezTo>
                    <a:cubicBezTo>
                      <a:pt x="260" y="951"/>
                      <a:pt x="260" y="949"/>
                      <a:pt x="259" y="949"/>
                    </a:cubicBezTo>
                    <a:cubicBezTo>
                      <a:pt x="259" y="949"/>
                      <a:pt x="259" y="949"/>
                      <a:pt x="259" y="949"/>
                    </a:cubicBezTo>
                    <a:cubicBezTo>
                      <a:pt x="259" y="949"/>
                      <a:pt x="259" y="949"/>
                      <a:pt x="259" y="948"/>
                    </a:cubicBezTo>
                    <a:cubicBezTo>
                      <a:pt x="259" y="948"/>
                      <a:pt x="259" y="948"/>
                      <a:pt x="259" y="948"/>
                    </a:cubicBezTo>
                    <a:cubicBezTo>
                      <a:pt x="260" y="948"/>
                      <a:pt x="261" y="949"/>
                      <a:pt x="262" y="949"/>
                    </a:cubicBezTo>
                    <a:cubicBezTo>
                      <a:pt x="263" y="950"/>
                      <a:pt x="263" y="951"/>
                      <a:pt x="263" y="952"/>
                    </a:cubicBezTo>
                    <a:cubicBezTo>
                      <a:pt x="263" y="952"/>
                      <a:pt x="263" y="952"/>
                      <a:pt x="264" y="952"/>
                    </a:cubicBezTo>
                    <a:cubicBezTo>
                      <a:pt x="264" y="952"/>
                      <a:pt x="264" y="952"/>
                      <a:pt x="264" y="952"/>
                    </a:cubicBezTo>
                    <a:cubicBezTo>
                      <a:pt x="265" y="951"/>
                      <a:pt x="264" y="951"/>
                      <a:pt x="264" y="951"/>
                    </a:cubicBezTo>
                    <a:cubicBezTo>
                      <a:pt x="264" y="950"/>
                      <a:pt x="264" y="950"/>
                      <a:pt x="264" y="950"/>
                    </a:cubicBezTo>
                    <a:cubicBezTo>
                      <a:pt x="264" y="950"/>
                      <a:pt x="265" y="950"/>
                      <a:pt x="266" y="950"/>
                    </a:cubicBezTo>
                    <a:cubicBezTo>
                      <a:pt x="265" y="950"/>
                      <a:pt x="265" y="950"/>
                      <a:pt x="265" y="951"/>
                    </a:cubicBezTo>
                    <a:cubicBezTo>
                      <a:pt x="265" y="952"/>
                      <a:pt x="265" y="953"/>
                      <a:pt x="267" y="953"/>
                    </a:cubicBezTo>
                    <a:cubicBezTo>
                      <a:pt x="268" y="953"/>
                      <a:pt x="268" y="952"/>
                      <a:pt x="267" y="952"/>
                    </a:cubicBezTo>
                    <a:cubicBezTo>
                      <a:pt x="266" y="952"/>
                      <a:pt x="266" y="951"/>
                      <a:pt x="266" y="951"/>
                    </a:cubicBezTo>
                    <a:cubicBezTo>
                      <a:pt x="266" y="951"/>
                      <a:pt x="266" y="950"/>
                      <a:pt x="266" y="950"/>
                    </a:cubicBezTo>
                    <a:cubicBezTo>
                      <a:pt x="267" y="950"/>
                      <a:pt x="267" y="951"/>
                      <a:pt x="268" y="951"/>
                    </a:cubicBezTo>
                    <a:cubicBezTo>
                      <a:pt x="268" y="951"/>
                      <a:pt x="269" y="951"/>
                      <a:pt x="269" y="951"/>
                    </a:cubicBezTo>
                    <a:cubicBezTo>
                      <a:pt x="269" y="951"/>
                      <a:pt x="269" y="952"/>
                      <a:pt x="269" y="952"/>
                    </a:cubicBezTo>
                    <a:cubicBezTo>
                      <a:pt x="269" y="952"/>
                      <a:pt x="269" y="952"/>
                      <a:pt x="270" y="953"/>
                    </a:cubicBezTo>
                    <a:cubicBezTo>
                      <a:pt x="270" y="953"/>
                      <a:pt x="271" y="953"/>
                      <a:pt x="271" y="952"/>
                    </a:cubicBezTo>
                    <a:cubicBezTo>
                      <a:pt x="270" y="952"/>
                      <a:pt x="270" y="952"/>
                      <a:pt x="270" y="952"/>
                    </a:cubicBezTo>
                    <a:cubicBezTo>
                      <a:pt x="281" y="955"/>
                      <a:pt x="293" y="957"/>
                      <a:pt x="304" y="958"/>
                    </a:cubicBezTo>
                    <a:cubicBezTo>
                      <a:pt x="305" y="960"/>
                      <a:pt x="308" y="960"/>
                      <a:pt x="309" y="959"/>
                    </a:cubicBezTo>
                    <a:cubicBezTo>
                      <a:pt x="314" y="959"/>
                      <a:pt x="319" y="960"/>
                      <a:pt x="324" y="960"/>
                    </a:cubicBezTo>
                    <a:cubicBezTo>
                      <a:pt x="324" y="960"/>
                      <a:pt x="325" y="960"/>
                      <a:pt x="325" y="960"/>
                    </a:cubicBezTo>
                    <a:cubicBezTo>
                      <a:pt x="326" y="961"/>
                      <a:pt x="327" y="961"/>
                      <a:pt x="328" y="961"/>
                    </a:cubicBezTo>
                    <a:cubicBezTo>
                      <a:pt x="328" y="961"/>
                      <a:pt x="328" y="961"/>
                      <a:pt x="328" y="961"/>
                    </a:cubicBezTo>
                    <a:cubicBezTo>
                      <a:pt x="347" y="962"/>
                      <a:pt x="365" y="963"/>
                      <a:pt x="385" y="962"/>
                    </a:cubicBezTo>
                    <a:cubicBezTo>
                      <a:pt x="394" y="962"/>
                      <a:pt x="404" y="962"/>
                      <a:pt x="413" y="962"/>
                    </a:cubicBezTo>
                    <a:cubicBezTo>
                      <a:pt x="423" y="962"/>
                      <a:pt x="432" y="959"/>
                      <a:pt x="442" y="958"/>
                    </a:cubicBezTo>
                    <a:cubicBezTo>
                      <a:pt x="449" y="958"/>
                      <a:pt x="455" y="956"/>
                      <a:pt x="461" y="955"/>
                    </a:cubicBezTo>
                    <a:cubicBezTo>
                      <a:pt x="461" y="955"/>
                      <a:pt x="462" y="955"/>
                      <a:pt x="462" y="955"/>
                    </a:cubicBezTo>
                    <a:cubicBezTo>
                      <a:pt x="464" y="954"/>
                      <a:pt x="466" y="953"/>
                      <a:pt x="468" y="953"/>
                    </a:cubicBezTo>
                    <a:cubicBezTo>
                      <a:pt x="478" y="950"/>
                      <a:pt x="488" y="949"/>
                      <a:pt x="497" y="946"/>
                    </a:cubicBezTo>
                    <a:cubicBezTo>
                      <a:pt x="507" y="943"/>
                      <a:pt x="516" y="939"/>
                      <a:pt x="524" y="933"/>
                    </a:cubicBezTo>
                    <a:cubicBezTo>
                      <a:pt x="523" y="938"/>
                      <a:pt x="521" y="942"/>
                      <a:pt x="521" y="947"/>
                    </a:cubicBezTo>
                    <a:cubicBezTo>
                      <a:pt x="520" y="953"/>
                      <a:pt x="522" y="959"/>
                      <a:pt x="524" y="965"/>
                    </a:cubicBezTo>
                    <a:cubicBezTo>
                      <a:pt x="522" y="966"/>
                      <a:pt x="520" y="967"/>
                      <a:pt x="518" y="968"/>
                    </a:cubicBezTo>
                    <a:cubicBezTo>
                      <a:pt x="518" y="968"/>
                      <a:pt x="518" y="968"/>
                      <a:pt x="518" y="968"/>
                    </a:cubicBezTo>
                    <a:cubicBezTo>
                      <a:pt x="517" y="968"/>
                      <a:pt x="516" y="964"/>
                      <a:pt x="516" y="964"/>
                    </a:cubicBezTo>
                    <a:cubicBezTo>
                      <a:pt x="516" y="963"/>
                      <a:pt x="515" y="963"/>
                      <a:pt x="515" y="964"/>
                    </a:cubicBezTo>
                    <a:cubicBezTo>
                      <a:pt x="515" y="965"/>
                      <a:pt x="515" y="966"/>
                      <a:pt x="516" y="967"/>
                    </a:cubicBezTo>
                    <a:cubicBezTo>
                      <a:pt x="516" y="968"/>
                      <a:pt x="517" y="969"/>
                      <a:pt x="518" y="969"/>
                    </a:cubicBezTo>
                    <a:cubicBezTo>
                      <a:pt x="516" y="970"/>
                      <a:pt x="515" y="972"/>
                      <a:pt x="513" y="974"/>
                    </a:cubicBezTo>
                    <a:cubicBezTo>
                      <a:pt x="513" y="974"/>
                      <a:pt x="513" y="973"/>
                      <a:pt x="513" y="973"/>
                    </a:cubicBezTo>
                    <a:cubicBezTo>
                      <a:pt x="512" y="973"/>
                      <a:pt x="512" y="972"/>
                      <a:pt x="512" y="971"/>
                    </a:cubicBezTo>
                    <a:cubicBezTo>
                      <a:pt x="511" y="969"/>
                      <a:pt x="511" y="968"/>
                      <a:pt x="510" y="967"/>
                    </a:cubicBezTo>
                    <a:cubicBezTo>
                      <a:pt x="510" y="966"/>
                      <a:pt x="509" y="967"/>
                      <a:pt x="509" y="967"/>
                    </a:cubicBezTo>
                    <a:cubicBezTo>
                      <a:pt x="510" y="969"/>
                      <a:pt x="510" y="970"/>
                      <a:pt x="511" y="972"/>
                    </a:cubicBezTo>
                    <a:cubicBezTo>
                      <a:pt x="511" y="973"/>
                      <a:pt x="511" y="974"/>
                      <a:pt x="512" y="974"/>
                    </a:cubicBezTo>
                    <a:cubicBezTo>
                      <a:pt x="512" y="974"/>
                      <a:pt x="512" y="974"/>
                      <a:pt x="512" y="974"/>
                    </a:cubicBezTo>
                    <a:cubicBezTo>
                      <a:pt x="512" y="975"/>
                      <a:pt x="511" y="976"/>
                      <a:pt x="511" y="976"/>
                    </a:cubicBezTo>
                    <a:cubicBezTo>
                      <a:pt x="510" y="974"/>
                      <a:pt x="509" y="972"/>
                      <a:pt x="508" y="970"/>
                    </a:cubicBezTo>
                    <a:cubicBezTo>
                      <a:pt x="508" y="969"/>
                      <a:pt x="507" y="970"/>
                      <a:pt x="507" y="970"/>
                    </a:cubicBezTo>
                    <a:cubicBezTo>
                      <a:pt x="508" y="973"/>
                      <a:pt x="509" y="975"/>
                      <a:pt x="510" y="977"/>
                    </a:cubicBezTo>
                    <a:cubicBezTo>
                      <a:pt x="509" y="978"/>
                      <a:pt x="508" y="979"/>
                      <a:pt x="508" y="979"/>
                    </a:cubicBezTo>
                    <a:cubicBezTo>
                      <a:pt x="507" y="978"/>
                      <a:pt x="507" y="977"/>
                      <a:pt x="506" y="976"/>
                    </a:cubicBezTo>
                    <a:cubicBezTo>
                      <a:pt x="506" y="974"/>
                      <a:pt x="505" y="972"/>
                      <a:pt x="504" y="971"/>
                    </a:cubicBezTo>
                    <a:cubicBezTo>
                      <a:pt x="504" y="970"/>
                      <a:pt x="503" y="971"/>
                      <a:pt x="503" y="971"/>
                    </a:cubicBezTo>
                    <a:cubicBezTo>
                      <a:pt x="503" y="972"/>
                      <a:pt x="503" y="972"/>
                      <a:pt x="503" y="972"/>
                    </a:cubicBezTo>
                    <a:cubicBezTo>
                      <a:pt x="503" y="973"/>
                      <a:pt x="504" y="973"/>
                      <a:pt x="504" y="973"/>
                    </a:cubicBezTo>
                    <a:cubicBezTo>
                      <a:pt x="505" y="975"/>
                      <a:pt x="505" y="977"/>
                      <a:pt x="506" y="978"/>
                    </a:cubicBezTo>
                    <a:cubicBezTo>
                      <a:pt x="506" y="979"/>
                      <a:pt x="506" y="980"/>
                      <a:pt x="507" y="980"/>
                    </a:cubicBezTo>
                    <a:cubicBezTo>
                      <a:pt x="504" y="983"/>
                      <a:pt x="509" y="987"/>
                      <a:pt x="511" y="984"/>
                    </a:cubicBezTo>
                    <a:cubicBezTo>
                      <a:pt x="516" y="981"/>
                      <a:pt x="520" y="976"/>
                      <a:pt x="524" y="972"/>
                    </a:cubicBezTo>
                    <a:cubicBezTo>
                      <a:pt x="524" y="972"/>
                      <a:pt x="524" y="972"/>
                      <a:pt x="525" y="971"/>
                    </a:cubicBezTo>
                    <a:cubicBezTo>
                      <a:pt x="526" y="972"/>
                      <a:pt x="526" y="972"/>
                      <a:pt x="527" y="972"/>
                    </a:cubicBezTo>
                    <a:cubicBezTo>
                      <a:pt x="528" y="973"/>
                      <a:pt x="528" y="973"/>
                      <a:pt x="529" y="973"/>
                    </a:cubicBezTo>
                    <a:cubicBezTo>
                      <a:pt x="529" y="973"/>
                      <a:pt x="530" y="973"/>
                      <a:pt x="530" y="973"/>
                    </a:cubicBezTo>
                    <a:close/>
                    <a:moveTo>
                      <a:pt x="251" y="906"/>
                    </a:moveTo>
                    <a:cubicBezTo>
                      <a:pt x="253" y="907"/>
                      <a:pt x="255" y="909"/>
                      <a:pt x="257" y="910"/>
                    </a:cubicBezTo>
                    <a:cubicBezTo>
                      <a:pt x="257" y="913"/>
                      <a:pt x="256" y="915"/>
                      <a:pt x="255" y="918"/>
                    </a:cubicBezTo>
                    <a:cubicBezTo>
                      <a:pt x="253" y="923"/>
                      <a:pt x="248" y="928"/>
                      <a:pt x="244" y="933"/>
                    </a:cubicBezTo>
                    <a:cubicBezTo>
                      <a:pt x="241" y="932"/>
                      <a:pt x="239" y="931"/>
                      <a:pt x="237" y="930"/>
                    </a:cubicBezTo>
                    <a:cubicBezTo>
                      <a:pt x="244" y="923"/>
                      <a:pt x="248" y="915"/>
                      <a:pt x="251" y="906"/>
                    </a:cubicBezTo>
                    <a:close/>
                    <a:moveTo>
                      <a:pt x="236" y="929"/>
                    </a:moveTo>
                    <a:cubicBezTo>
                      <a:pt x="233" y="927"/>
                      <a:pt x="230" y="925"/>
                      <a:pt x="227" y="923"/>
                    </a:cubicBezTo>
                    <a:cubicBezTo>
                      <a:pt x="230" y="923"/>
                      <a:pt x="234" y="914"/>
                      <a:pt x="235" y="913"/>
                    </a:cubicBezTo>
                    <a:cubicBezTo>
                      <a:pt x="236" y="910"/>
                      <a:pt x="238" y="907"/>
                      <a:pt x="239" y="905"/>
                    </a:cubicBezTo>
                    <a:cubicBezTo>
                      <a:pt x="240" y="903"/>
                      <a:pt x="240" y="901"/>
                      <a:pt x="240" y="898"/>
                    </a:cubicBezTo>
                    <a:cubicBezTo>
                      <a:pt x="244" y="901"/>
                      <a:pt x="247" y="903"/>
                      <a:pt x="250" y="905"/>
                    </a:cubicBezTo>
                    <a:cubicBezTo>
                      <a:pt x="249" y="909"/>
                      <a:pt x="247" y="912"/>
                      <a:pt x="246" y="916"/>
                    </a:cubicBezTo>
                    <a:cubicBezTo>
                      <a:pt x="243" y="921"/>
                      <a:pt x="239" y="925"/>
                      <a:pt x="236" y="929"/>
                    </a:cubicBezTo>
                    <a:close/>
                    <a:moveTo>
                      <a:pt x="270" y="910"/>
                    </a:moveTo>
                    <a:cubicBezTo>
                      <a:pt x="271" y="908"/>
                      <a:pt x="273" y="906"/>
                      <a:pt x="274" y="904"/>
                    </a:cubicBezTo>
                    <a:cubicBezTo>
                      <a:pt x="275" y="905"/>
                      <a:pt x="276" y="906"/>
                      <a:pt x="278" y="906"/>
                    </a:cubicBezTo>
                    <a:cubicBezTo>
                      <a:pt x="279" y="907"/>
                      <a:pt x="281" y="908"/>
                      <a:pt x="282" y="909"/>
                    </a:cubicBezTo>
                    <a:cubicBezTo>
                      <a:pt x="282" y="909"/>
                      <a:pt x="282" y="909"/>
                      <a:pt x="282" y="909"/>
                    </a:cubicBezTo>
                    <a:cubicBezTo>
                      <a:pt x="280" y="912"/>
                      <a:pt x="278" y="916"/>
                      <a:pt x="276" y="919"/>
                    </a:cubicBezTo>
                    <a:cubicBezTo>
                      <a:pt x="273" y="917"/>
                      <a:pt x="271" y="916"/>
                      <a:pt x="268" y="914"/>
                    </a:cubicBezTo>
                    <a:cubicBezTo>
                      <a:pt x="269" y="913"/>
                      <a:pt x="270" y="912"/>
                      <a:pt x="270" y="910"/>
                    </a:cubicBezTo>
                    <a:close/>
                    <a:moveTo>
                      <a:pt x="266" y="913"/>
                    </a:moveTo>
                    <a:cubicBezTo>
                      <a:pt x="264" y="912"/>
                      <a:pt x="261" y="911"/>
                      <a:pt x="259" y="910"/>
                    </a:cubicBezTo>
                    <a:cubicBezTo>
                      <a:pt x="260" y="909"/>
                      <a:pt x="260" y="908"/>
                      <a:pt x="260" y="907"/>
                    </a:cubicBezTo>
                    <a:cubicBezTo>
                      <a:pt x="261" y="904"/>
                      <a:pt x="262" y="901"/>
                      <a:pt x="263" y="897"/>
                    </a:cubicBezTo>
                    <a:cubicBezTo>
                      <a:pt x="266" y="899"/>
                      <a:pt x="269" y="901"/>
                      <a:pt x="271" y="903"/>
                    </a:cubicBezTo>
                    <a:cubicBezTo>
                      <a:pt x="271" y="904"/>
                      <a:pt x="270" y="906"/>
                      <a:pt x="269" y="907"/>
                    </a:cubicBezTo>
                    <a:cubicBezTo>
                      <a:pt x="268" y="909"/>
                      <a:pt x="267" y="911"/>
                      <a:pt x="266" y="913"/>
                    </a:cubicBezTo>
                    <a:close/>
                    <a:moveTo>
                      <a:pt x="274" y="903"/>
                    </a:moveTo>
                    <a:cubicBezTo>
                      <a:pt x="275" y="901"/>
                      <a:pt x="276" y="900"/>
                      <a:pt x="277" y="898"/>
                    </a:cubicBezTo>
                    <a:cubicBezTo>
                      <a:pt x="280" y="899"/>
                      <a:pt x="283" y="901"/>
                      <a:pt x="286" y="902"/>
                    </a:cubicBezTo>
                    <a:cubicBezTo>
                      <a:pt x="285" y="904"/>
                      <a:pt x="284" y="905"/>
                      <a:pt x="283" y="907"/>
                    </a:cubicBezTo>
                    <a:cubicBezTo>
                      <a:pt x="282" y="907"/>
                      <a:pt x="281" y="906"/>
                      <a:pt x="281" y="906"/>
                    </a:cubicBezTo>
                    <a:cubicBezTo>
                      <a:pt x="279" y="905"/>
                      <a:pt x="276" y="904"/>
                      <a:pt x="274" y="903"/>
                    </a:cubicBezTo>
                    <a:close/>
                    <a:moveTo>
                      <a:pt x="284" y="911"/>
                    </a:moveTo>
                    <a:cubicBezTo>
                      <a:pt x="284" y="910"/>
                      <a:pt x="284" y="910"/>
                      <a:pt x="284" y="910"/>
                    </a:cubicBezTo>
                    <a:cubicBezTo>
                      <a:pt x="288" y="912"/>
                      <a:pt x="292" y="914"/>
                      <a:pt x="296" y="916"/>
                    </a:cubicBezTo>
                    <a:cubicBezTo>
                      <a:pt x="294" y="919"/>
                      <a:pt x="293" y="922"/>
                      <a:pt x="291" y="924"/>
                    </a:cubicBezTo>
                    <a:cubicBezTo>
                      <a:pt x="291" y="925"/>
                      <a:pt x="291" y="926"/>
                      <a:pt x="290" y="926"/>
                    </a:cubicBezTo>
                    <a:cubicBezTo>
                      <a:pt x="289" y="926"/>
                      <a:pt x="287" y="925"/>
                      <a:pt x="286" y="924"/>
                    </a:cubicBezTo>
                    <a:cubicBezTo>
                      <a:pt x="283" y="923"/>
                      <a:pt x="281" y="921"/>
                      <a:pt x="278" y="920"/>
                    </a:cubicBezTo>
                    <a:cubicBezTo>
                      <a:pt x="280" y="917"/>
                      <a:pt x="282" y="914"/>
                      <a:pt x="284" y="911"/>
                    </a:cubicBezTo>
                    <a:close/>
                    <a:moveTo>
                      <a:pt x="285" y="908"/>
                    </a:moveTo>
                    <a:cubicBezTo>
                      <a:pt x="286" y="906"/>
                      <a:pt x="287" y="905"/>
                      <a:pt x="288" y="903"/>
                    </a:cubicBezTo>
                    <a:cubicBezTo>
                      <a:pt x="292" y="905"/>
                      <a:pt x="296" y="907"/>
                      <a:pt x="300" y="909"/>
                    </a:cubicBezTo>
                    <a:cubicBezTo>
                      <a:pt x="300" y="909"/>
                      <a:pt x="300" y="910"/>
                      <a:pt x="299" y="910"/>
                    </a:cubicBezTo>
                    <a:cubicBezTo>
                      <a:pt x="298" y="912"/>
                      <a:pt x="298" y="913"/>
                      <a:pt x="297" y="915"/>
                    </a:cubicBezTo>
                    <a:cubicBezTo>
                      <a:pt x="293" y="912"/>
                      <a:pt x="289" y="910"/>
                      <a:pt x="285" y="908"/>
                    </a:cubicBezTo>
                    <a:close/>
                    <a:moveTo>
                      <a:pt x="286" y="901"/>
                    </a:moveTo>
                    <a:cubicBezTo>
                      <a:pt x="283" y="899"/>
                      <a:pt x="280" y="898"/>
                      <a:pt x="278" y="897"/>
                    </a:cubicBezTo>
                    <a:cubicBezTo>
                      <a:pt x="278" y="896"/>
                      <a:pt x="279" y="895"/>
                      <a:pt x="279" y="894"/>
                    </a:cubicBezTo>
                    <a:cubicBezTo>
                      <a:pt x="281" y="891"/>
                      <a:pt x="282" y="889"/>
                      <a:pt x="283" y="886"/>
                    </a:cubicBezTo>
                    <a:cubicBezTo>
                      <a:pt x="283" y="886"/>
                      <a:pt x="283" y="885"/>
                      <a:pt x="283" y="885"/>
                    </a:cubicBezTo>
                    <a:cubicBezTo>
                      <a:pt x="286" y="886"/>
                      <a:pt x="288" y="888"/>
                      <a:pt x="291" y="889"/>
                    </a:cubicBezTo>
                    <a:cubicBezTo>
                      <a:pt x="291" y="889"/>
                      <a:pt x="291" y="890"/>
                      <a:pt x="291" y="890"/>
                    </a:cubicBezTo>
                    <a:cubicBezTo>
                      <a:pt x="290" y="894"/>
                      <a:pt x="288" y="897"/>
                      <a:pt x="286" y="901"/>
                    </a:cubicBezTo>
                    <a:close/>
                    <a:moveTo>
                      <a:pt x="280" y="887"/>
                    </a:moveTo>
                    <a:cubicBezTo>
                      <a:pt x="279" y="890"/>
                      <a:pt x="277" y="893"/>
                      <a:pt x="275" y="896"/>
                    </a:cubicBezTo>
                    <a:cubicBezTo>
                      <a:pt x="274" y="896"/>
                      <a:pt x="272" y="895"/>
                      <a:pt x="270" y="894"/>
                    </a:cubicBezTo>
                    <a:cubicBezTo>
                      <a:pt x="269" y="894"/>
                      <a:pt x="267" y="893"/>
                      <a:pt x="266" y="893"/>
                    </a:cubicBezTo>
                    <a:cubicBezTo>
                      <a:pt x="266" y="892"/>
                      <a:pt x="267" y="891"/>
                      <a:pt x="267" y="890"/>
                    </a:cubicBezTo>
                    <a:cubicBezTo>
                      <a:pt x="268" y="888"/>
                      <a:pt x="269" y="886"/>
                      <a:pt x="270" y="884"/>
                    </a:cubicBezTo>
                    <a:cubicBezTo>
                      <a:pt x="270" y="883"/>
                      <a:pt x="270" y="882"/>
                      <a:pt x="271" y="880"/>
                    </a:cubicBezTo>
                    <a:cubicBezTo>
                      <a:pt x="274" y="882"/>
                      <a:pt x="277" y="882"/>
                      <a:pt x="279" y="883"/>
                    </a:cubicBezTo>
                    <a:cubicBezTo>
                      <a:pt x="280" y="884"/>
                      <a:pt x="281" y="884"/>
                      <a:pt x="282" y="885"/>
                    </a:cubicBezTo>
                    <a:cubicBezTo>
                      <a:pt x="281" y="886"/>
                      <a:pt x="281" y="886"/>
                      <a:pt x="280" y="887"/>
                    </a:cubicBezTo>
                    <a:close/>
                    <a:moveTo>
                      <a:pt x="269" y="895"/>
                    </a:moveTo>
                    <a:cubicBezTo>
                      <a:pt x="271" y="896"/>
                      <a:pt x="273" y="896"/>
                      <a:pt x="275" y="897"/>
                    </a:cubicBezTo>
                    <a:cubicBezTo>
                      <a:pt x="274" y="899"/>
                      <a:pt x="273" y="900"/>
                      <a:pt x="272" y="902"/>
                    </a:cubicBezTo>
                    <a:cubicBezTo>
                      <a:pt x="270" y="900"/>
                      <a:pt x="267" y="899"/>
                      <a:pt x="265" y="897"/>
                    </a:cubicBezTo>
                    <a:cubicBezTo>
                      <a:pt x="265" y="897"/>
                      <a:pt x="264" y="897"/>
                      <a:pt x="264" y="897"/>
                    </a:cubicBezTo>
                    <a:cubicBezTo>
                      <a:pt x="264" y="895"/>
                      <a:pt x="265" y="894"/>
                      <a:pt x="265" y="893"/>
                    </a:cubicBezTo>
                    <a:cubicBezTo>
                      <a:pt x="267" y="894"/>
                      <a:pt x="268" y="894"/>
                      <a:pt x="269" y="895"/>
                    </a:cubicBezTo>
                    <a:close/>
                    <a:moveTo>
                      <a:pt x="263" y="896"/>
                    </a:moveTo>
                    <a:cubicBezTo>
                      <a:pt x="260" y="894"/>
                      <a:pt x="258" y="893"/>
                      <a:pt x="256" y="891"/>
                    </a:cubicBezTo>
                    <a:cubicBezTo>
                      <a:pt x="256" y="891"/>
                      <a:pt x="256" y="890"/>
                      <a:pt x="256" y="889"/>
                    </a:cubicBezTo>
                    <a:cubicBezTo>
                      <a:pt x="259" y="890"/>
                      <a:pt x="262" y="892"/>
                      <a:pt x="264" y="893"/>
                    </a:cubicBezTo>
                    <a:cubicBezTo>
                      <a:pt x="264" y="894"/>
                      <a:pt x="263" y="895"/>
                      <a:pt x="263" y="896"/>
                    </a:cubicBezTo>
                    <a:close/>
                    <a:moveTo>
                      <a:pt x="262" y="897"/>
                    </a:moveTo>
                    <a:cubicBezTo>
                      <a:pt x="262" y="898"/>
                      <a:pt x="261" y="899"/>
                      <a:pt x="260" y="900"/>
                    </a:cubicBezTo>
                    <a:cubicBezTo>
                      <a:pt x="259" y="903"/>
                      <a:pt x="258" y="906"/>
                      <a:pt x="258" y="909"/>
                    </a:cubicBezTo>
                    <a:cubicBezTo>
                      <a:pt x="256" y="908"/>
                      <a:pt x="254" y="907"/>
                      <a:pt x="252" y="905"/>
                    </a:cubicBezTo>
                    <a:cubicBezTo>
                      <a:pt x="253" y="902"/>
                      <a:pt x="255" y="898"/>
                      <a:pt x="256" y="894"/>
                    </a:cubicBezTo>
                    <a:cubicBezTo>
                      <a:pt x="256" y="893"/>
                      <a:pt x="256" y="893"/>
                      <a:pt x="256" y="892"/>
                    </a:cubicBezTo>
                    <a:cubicBezTo>
                      <a:pt x="258" y="893"/>
                      <a:pt x="260" y="895"/>
                      <a:pt x="262" y="897"/>
                    </a:cubicBezTo>
                    <a:close/>
                    <a:moveTo>
                      <a:pt x="255" y="922"/>
                    </a:moveTo>
                    <a:cubicBezTo>
                      <a:pt x="257" y="919"/>
                      <a:pt x="258" y="915"/>
                      <a:pt x="259" y="911"/>
                    </a:cubicBezTo>
                    <a:cubicBezTo>
                      <a:pt x="261" y="912"/>
                      <a:pt x="263" y="914"/>
                      <a:pt x="265" y="915"/>
                    </a:cubicBezTo>
                    <a:cubicBezTo>
                      <a:pt x="261" y="922"/>
                      <a:pt x="256" y="930"/>
                      <a:pt x="255" y="938"/>
                    </a:cubicBezTo>
                    <a:cubicBezTo>
                      <a:pt x="251" y="937"/>
                      <a:pt x="248" y="935"/>
                      <a:pt x="245" y="934"/>
                    </a:cubicBezTo>
                    <a:cubicBezTo>
                      <a:pt x="248" y="930"/>
                      <a:pt x="252" y="926"/>
                      <a:pt x="255" y="922"/>
                    </a:cubicBezTo>
                    <a:close/>
                    <a:moveTo>
                      <a:pt x="267" y="916"/>
                    </a:moveTo>
                    <a:cubicBezTo>
                      <a:pt x="270" y="918"/>
                      <a:pt x="273" y="919"/>
                      <a:pt x="275" y="921"/>
                    </a:cubicBezTo>
                    <a:cubicBezTo>
                      <a:pt x="274" y="923"/>
                      <a:pt x="274" y="925"/>
                      <a:pt x="273" y="927"/>
                    </a:cubicBezTo>
                    <a:cubicBezTo>
                      <a:pt x="271" y="932"/>
                      <a:pt x="269" y="937"/>
                      <a:pt x="268" y="943"/>
                    </a:cubicBezTo>
                    <a:cubicBezTo>
                      <a:pt x="264" y="942"/>
                      <a:pt x="260" y="940"/>
                      <a:pt x="256" y="939"/>
                    </a:cubicBezTo>
                    <a:cubicBezTo>
                      <a:pt x="259" y="931"/>
                      <a:pt x="263" y="923"/>
                      <a:pt x="267" y="916"/>
                    </a:cubicBezTo>
                    <a:close/>
                    <a:moveTo>
                      <a:pt x="275" y="929"/>
                    </a:moveTo>
                    <a:cubicBezTo>
                      <a:pt x="275" y="927"/>
                      <a:pt x="276" y="924"/>
                      <a:pt x="277" y="922"/>
                    </a:cubicBezTo>
                    <a:cubicBezTo>
                      <a:pt x="279" y="923"/>
                      <a:pt x="281" y="924"/>
                      <a:pt x="283" y="925"/>
                    </a:cubicBezTo>
                    <a:cubicBezTo>
                      <a:pt x="285" y="926"/>
                      <a:pt x="287" y="927"/>
                      <a:pt x="289" y="929"/>
                    </a:cubicBezTo>
                    <a:cubicBezTo>
                      <a:pt x="288" y="932"/>
                      <a:pt x="286" y="936"/>
                      <a:pt x="284" y="939"/>
                    </a:cubicBezTo>
                    <a:cubicBezTo>
                      <a:pt x="283" y="941"/>
                      <a:pt x="282" y="944"/>
                      <a:pt x="281" y="947"/>
                    </a:cubicBezTo>
                    <a:cubicBezTo>
                      <a:pt x="278" y="946"/>
                      <a:pt x="274" y="945"/>
                      <a:pt x="270" y="944"/>
                    </a:cubicBezTo>
                    <a:cubicBezTo>
                      <a:pt x="272" y="939"/>
                      <a:pt x="273" y="934"/>
                      <a:pt x="275" y="929"/>
                    </a:cubicBezTo>
                    <a:close/>
                    <a:moveTo>
                      <a:pt x="286" y="941"/>
                    </a:moveTo>
                    <a:cubicBezTo>
                      <a:pt x="288" y="937"/>
                      <a:pt x="290" y="934"/>
                      <a:pt x="291" y="930"/>
                    </a:cubicBezTo>
                    <a:cubicBezTo>
                      <a:pt x="295" y="932"/>
                      <a:pt x="298" y="934"/>
                      <a:pt x="301" y="936"/>
                    </a:cubicBezTo>
                    <a:cubicBezTo>
                      <a:pt x="301" y="941"/>
                      <a:pt x="301" y="945"/>
                      <a:pt x="302" y="950"/>
                    </a:cubicBezTo>
                    <a:cubicBezTo>
                      <a:pt x="296" y="949"/>
                      <a:pt x="291" y="949"/>
                      <a:pt x="285" y="947"/>
                    </a:cubicBezTo>
                    <a:cubicBezTo>
                      <a:pt x="285" y="947"/>
                      <a:pt x="284" y="947"/>
                      <a:pt x="284" y="947"/>
                    </a:cubicBezTo>
                    <a:cubicBezTo>
                      <a:pt x="284" y="945"/>
                      <a:pt x="285" y="943"/>
                      <a:pt x="286" y="941"/>
                    </a:cubicBezTo>
                    <a:close/>
                    <a:moveTo>
                      <a:pt x="301" y="933"/>
                    </a:moveTo>
                    <a:cubicBezTo>
                      <a:pt x="298" y="931"/>
                      <a:pt x="295" y="929"/>
                      <a:pt x="292" y="928"/>
                    </a:cubicBezTo>
                    <a:cubicBezTo>
                      <a:pt x="293" y="927"/>
                      <a:pt x="293" y="927"/>
                      <a:pt x="293" y="927"/>
                    </a:cubicBezTo>
                    <a:cubicBezTo>
                      <a:pt x="294" y="924"/>
                      <a:pt x="296" y="921"/>
                      <a:pt x="297" y="918"/>
                    </a:cubicBezTo>
                    <a:cubicBezTo>
                      <a:pt x="299" y="918"/>
                      <a:pt x="301" y="919"/>
                      <a:pt x="302" y="920"/>
                    </a:cubicBezTo>
                    <a:cubicBezTo>
                      <a:pt x="302" y="925"/>
                      <a:pt x="301" y="929"/>
                      <a:pt x="301" y="933"/>
                    </a:cubicBezTo>
                    <a:close/>
                    <a:moveTo>
                      <a:pt x="298" y="916"/>
                    </a:moveTo>
                    <a:cubicBezTo>
                      <a:pt x="299" y="914"/>
                      <a:pt x="300" y="913"/>
                      <a:pt x="300" y="912"/>
                    </a:cubicBezTo>
                    <a:cubicBezTo>
                      <a:pt x="301" y="911"/>
                      <a:pt x="301" y="910"/>
                      <a:pt x="302" y="909"/>
                    </a:cubicBezTo>
                    <a:cubicBezTo>
                      <a:pt x="302" y="910"/>
                      <a:pt x="302" y="910"/>
                      <a:pt x="303" y="910"/>
                    </a:cubicBezTo>
                    <a:cubicBezTo>
                      <a:pt x="303" y="913"/>
                      <a:pt x="302" y="915"/>
                      <a:pt x="302" y="918"/>
                    </a:cubicBezTo>
                    <a:cubicBezTo>
                      <a:pt x="301" y="917"/>
                      <a:pt x="300" y="916"/>
                      <a:pt x="298" y="916"/>
                    </a:cubicBezTo>
                    <a:close/>
                    <a:moveTo>
                      <a:pt x="301" y="907"/>
                    </a:moveTo>
                    <a:cubicBezTo>
                      <a:pt x="297" y="905"/>
                      <a:pt x="293" y="903"/>
                      <a:pt x="288" y="901"/>
                    </a:cubicBezTo>
                    <a:cubicBezTo>
                      <a:pt x="290" y="899"/>
                      <a:pt x="291" y="896"/>
                      <a:pt x="292" y="894"/>
                    </a:cubicBezTo>
                    <a:cubicBezTo>
                      <a:pt x="292" y="892"/>
                      <a:pt x="293" y="891"/>
                      <a:pt x="293" y="890"/>
                    </a:cubicBezTo>
                    <a:cubicBezTo>
                      <a:pt x="295" y="890"/>
                      <a:pt x="297" y="891"/>
                      <a:pt x="298" y="892"/>
                    </a:cubicBezTo>
                    <a:cubicBezTo>
                      <a:pt x="300" y="893"/>
                      <a:pt x="301" y="894"/>
                      <a:pt x="303" y="895"/>
                    </a:cubicBezTo>
                    <a:cubicBezTo>
                      <a:pt x="303" y="898"/>
                      <a:pt x="303" y="900"/>
                      <a:pt x="303" y="903"/>
                    </a:cubicBezTo>
                    <a:cubicBezTo>
                      <a:pt x="302" y="905"/>
                      <a:pt x="302" y="906"/>
                      <a:pt x="301" y="907"/>
                    </a:cubicBezTo>
                    <a:close/>
                    <a:moveTo>
                      <a:pt x="302" y="893"/>
                    </a:moveTo>
                    <a:cubicBezTo>
                      <a:pt x="299" y="891"/>
                      <a:pt x="296" y="890"/>
                      <a:pt x="293" y="889"/>
                    </a:cubicBezTo>
                    <a:cubicBezTo>
                      <a:pt x="294" y="884"/>
                      <a:pt x="295" y="878"/>
                      <a:pt x="297" y="874"/>
                    </a:cubicBezTo>
                    <a:cubicBezTo>
                      <a:pt x="297" y="874"/>
                      <a:pt x="297" y="874"/>
                      <a:pt x="297" y="874"/>
                    </a:cubicBezTo>
                    <a:cubicBezTo>
                      <a:pt x="296" y="876"/>
                      <a:pt x="294" y="877"/>
                      <a:pt x="293" y="880"/>
                    </a:cubicBezTo>
                    <a:cubicBezTo>
                      <a:pt x="292" y="882"/>
                      <a:pt x="292" y="885"/>
                      <a:pt x="291" y="888"/>
                    </a:cubicBezTo>
                    <a:cubicBezTo>
                      <a:pt x="289" y="887"/>
                      <a:pt x="286" y="886"/>
                      <a:pt x="284" y="885"/>
                    </a:cubicBezTo>
                    <a:cubicBezTo>
                      <a:pt x="284" y="885"/>
                      <a:pt x="284" y="885"/>
                      <a:pt x="283" y="885"/>
                    </a:cubicBezTo>
                    <a:cubicBezTo>
                      <a:pt x="284" y="882"/>
                      <a:pt x="286" y="877"/>
                      <a:pt x="288" y="877"/>
                    </a:cubicBezTo>
                    <a:cubicBezTo>
                      <a:pt x="288" y="877"/>
                      <a:pt x="288" y="877"/>
                      <a:pt x="288" y="877"/>
                    </a:cubicBezTo>
                    <a:cubicBezTo>
                      <a:pt x="287" y="877"/>
                      <a:pt x="286" y="878"/>
                      <a:pt x="285" y="879"/>
                    </a:cubicBezTo>
                    <a:cubicBezTo>
                      <a:pt x="284" y="881"/>
                      <a:pt x="283" y="882"/>
                      <a:pt x="282" y="884"/>
                    </a:cubicBezTo>
                    <a:cubicBezTo>
                      <a:pt x="280" y="883"/>
                      <a:pt x="277" y="882"/>
                      <a:pt x="275" y="881"/>
                    </a:cubicBezTo>
                    <a:cubicBezTo>
                      <a:pt x="274" y="881"/>
                      <a:pt x="272" y="881"/>
                      <a:pt x="271" y="880"/>
                    </a:cubicBezTo>
                    <a:cubicBezTo>
                      <a:pt x="272" y="879"/>
                      <a:pt x="272" y="878"/>
                      <a:pt x="272" y="878"/>
                    </a:cubicBezTo>
                    <a:cubicBezTo>
                      <a:pt x="272" y="878"/>
                      <a:pt x="272" y="878"/>
                      <a:pt x="272" y="878"/>
                    </a:cubicBezTo>
                    <a:cubicBezTo>
                      <a:pt x="272" y="878"/>
                      <a:pt x="271" y="879"/>
                      <a:pt x="271" y="880"/>
                    </a:cubicBezTo>
                    <a:cubicBezTo>
                      <a:pt x="270" y="879"/>
                      <a:pt x="269" y="879"/>
                      <a:pt x="268" y="878"/>
                    </a:cubicBezTo>
                    <a:cubicBezTo>
                      <a:pt x="270" y="877"/>
                      <a:pt x="272" y="877"/>
                      <a:pt x="275" y="876"/>
                    </a:cubicBezTo>
                    <a:cubicBezTo>
                      <a:pt x="284" y="874"/>
                      <a:pt x="294" y="873"/>
                      <a:pt x="303" y="872"/>
                    </a:cubicBezTo>
                    <a:cubicBezTo>
                      <a:pt x="303" y="872"/>
                      <a:pt x="303" y="873"/>
                      <a:pt x="303" y="873"/>
                    </a:cubicBezTo>
                    <a:cubicBezTo>
                      <a:pt x="303" y="880"/>
                      <a:pt x="303" y="886"/>
                      <a:pt x="303" y="893"/>
                    </a:cubicBezTo>
                    <a:cubicBezTo>
                      <a:pt x="303" y="893"/>
                      <a:pt x="302" y="893"/>
                      <a:pt x="302" y="893"/>
                    </a:cubicBezTo>
                    <a:close/>
                    <a:moveTo>
                      <a:pt x="270" y="880"/>
                    </a:moveTo>
                    <a:cubicBezTo>
                      <a:pt x="270" y="882"/>
                      <a:pt x="269" y="883"/>
                      <a:pt x="269" y="884"/>
                    </a:cubicBezTo>
                    <a:cubicBezTo>
                      <a:pt x="268" y="887"/>
                      <a:pt x="266" y="889"/>
                      <a:pt x="265" y="892"/>
                    </a:cubicBezTo>
                    <a:cubicBezTo>
                      <a:pt x="262" y="891"/>
                      <a:pt x="259" y="890"/>
                      <a:pt x="256" y="889"/>
                    </a:cubicBezTo>
                    <a:cubicBezTo>
                      <a:pt x="257" y="887"/>
                      <a:pt x="258" y="885"/>
                      <a:pt x="259" y="884"/>
                    </a:cubicBezTo>
                    <a:cubicBezTo>
                      <a:pt x="259" y="883"/>
                      <a:pt x="259" y="883"/>
                      <a:pt x="259" y="883"/>
                    </a:cubicBezTo>
                    <a:cubicBezTo>
                      <a:pt x="257" y="885"/>
                      <a:pt x="257" y="887"/>
                      <a:pt x="256" y="889"/>
                    </a:cubicBezTo>
                    <a:cubicBezTo>
                      <a:pt x="255" y="888"/>
                      <a:pt x="254" y="888"/>
                      <a:pt x="253" y="888"/>
                    </a:cubicBezTo>
                    <a:cubicBezTo>
                      <a:pt x="253" y="888"/>
                      <a:pt x="253" y="888"/>
                      <a:pt x="253" y="888"/>
                    </a:cubicBezTo>
                    <a:cubicBezTo>
                      <a:pt x="254" y="888"/>
                      <a:pt x="255" y="889"/>
                      <a:pt x="256" y="889"/>
                    </a:cubicBezTo>
                    <a:cubicBezTo>
                      <a:pt x="256" y="889"/>
                      <a:pt x="256" y="889"/>
                      <a:pt x="256" y="890"/>
                    </a:cubicBezTo>
                    <a:cubicBezTo>
                      <a:pt x="256" y="890"/>
                      <a:pt x="256" y="890"/>
                      <a:pt x="255" y="891"/>
                    </a:cubicBezTo>
                    <a:cubicBezTo>
                      <a:pt x="254" y="890"/>
                      <a:pt x="252" y="889"/>
                      <a:pt x="251" y="888"/>
                    </a:cubicBezTo>
                    <a:cubicBezTo>
                      <a:pt x="251" y="888"/>
                      <a:pt x="251" y="888"/>
                      <a:pt x="251" y="888"/>
                    </a:cubicBezTo>
                    <a:cubicBezTo>
                      <a:pt x="256" y="885"/>
                      <a:pt x="262" y="881"/>
                      <a:pt x="268" y="878"/>
                    </a:cubicBezTo>
                    <a:cubicBezTo>
                      <a:pt x="268" y="879"/>
                      <a:pt x="269" y="880"/>
                      <a:pt x="270" y="880"/>
                    </a:cubicBezTo>
                    <a:close/>
                    <a:moveTo>
                      <a:pt x="255" y="891"/>
                    </a:moveTo>
                    <a:cubicBezTo>
                      <a:pt x="254" y="895"/>
                      <a:pt x="254" y="898"/>
                      <a:pt x="252" y="901"/>
                    </a:cubicBezTo>
                    <a:cubicBezTo>
                      <a:pt x="252" y="902"/>
                      <a:pt x="251" y="903"/>
                      <a:pt x="250" y="905"/>
                    </a:cubicBezTo>
                    <a:cubicBezTo>
                      <a:pt x="247" y="903"/>
                      <a:pt x="244" y="900"/>
                      <a:pt x="240" y="898"/>
                    </a:cubicBezTo>
                    <a:cubicBezTo>
                      <a:pt x="241" y="897"/>
                      <a:pt x="241" y="895"/>
                      <a:pt x="242" y="894"/>
                    </a:cubicBezTo>
                    <a:cubicBezTo>
                      <a:pt x="245" y="892"/>
                      <a:pt x="248" y="890"/>
                      <a:pt x="251" y="889"/>
                    </a:cubicBezTo>
                    <a:cubicBezTo>
                      <a:pt x="252" y="889"/>
                      <a:pt x="254" y="891"/>
                      <a:pt x="255" y="891"/>
                    </a:cubicBezTo>
                    <a:close/>
                    <a:moveTo>
                      <a:pt x="239" y="897"/>
                    </a:moveTo>
                    <a:cubicBezTo>
                      <a:pt x="239" y="897"/>
                      <a:pt x="239" y="897"/>
                      <a:pt x="238" y="897"/>
                    </a:cubicBezTo>
                    <a:cubicBezTo>
                      <a:pt x="239" y="896"/>
                      <a:pt x="240" y="896"/>
                      <a:pt x="241" y="895"/>
                    </a:cubicBezTo>
                    <a:cubicBezTo>
                      <a:pt x="240" y="896"/>
                      <a:pt x="240" y="897"/>
                      <a:pt x="239" y="897"/>
                    </a:cubicBezTo>
                    <a:close/>
                    <a:moveTo>
                      <a:pt x="239" y="898"/>
                    </a:moveTo>
                    <a:cubicBezTo>
                      <a:pt x="238" y="901"/>
                      <a:pt x="237" y="904"/>
                      <a:pt x="236" y="906"/>
                    </a:cubicBezTo>
                    <a:cubicBezTo>
                      <a:pt x="235" y="909"/>
                      <a:pt x="233" y="912"/>
                      <a:pt x="231" y="915"/>
                    </a:cubicBezTo>
                    <a:cubicBezTo>
                      <a:pt x="231" y="917"/>
                      <a:pt x="230" y="918"/>
                      <a:pt x="229" y="919"/>
                    </a:cubicBezTo>
                    <a:cubicBezTo>
                      <a:pt x="228" y="920"/>
                      <a:pt x="228" y="920"/>
                      <a:pt x="228" y="921"/>
                    </a:cubicBezTo>
                    <a:cubicBezTo>
                      <a:pt x="227" y="921"/>
                      <a:pt x="227" y="922"/>
                      <a:pt x="227" y="922"/>
                    </a:cubicBezTo>
                    <a:cubicBezTo>
                      <a:pt x="227" y="922"/>
                      <a:pt x="226" y="922"/>
                      <a:pt x="226" y="923"/>
                    </a:cubicBezTo>
                    <a:cubicBezTo>
                      <a:pt x="225" y="922"/>
                      <a:pt x="224" y="921"/>
                      <a:pt x="223" y="920"/>
                    </a:cubicBezTo>
                    <a:cubicBezTo>
                      <a:pt x="225" y="915"/>
                      <a:pt x="227" y="910"/>
                      <a:pt x="230" y="905"/>
                    </a:cubicBezTo>
                    <a:cubicBezTo>
                      <a:pt x="232" y="902"/>
                      <a:pt x="235" y="899"/>
                      <a:pt x="238" y="897"/>
                    </a:cubicBezTo>
                    <a:cubicBezTo>
                      <a:pt x="239" y="897"/>
                      <a:pt x="239" y="897"/>
                      <a:pt x="239" y="898"/>
                    </a:cubicBezTo>
                    <a:close/>
                    <a:moveTo>
                      <a:pt x="341" y="679"/>
                    </a:moveTo>
                    <a:cubicBezTo>
                      <a:pt x="341" y="670"/>
                      <a:pt x="340" y="660"/>
                      <a:pt x="341" y="651"/>
                    </a:cubicBezTo>
                    <a:cubicBezTo>
                      <a:pt x="342" y="643"/>
                      <a:pt x="344" y="629"/>
                      <a:pt x="352" y="625"/>
                    </a:cubicBezTo>
                    <a:cubicBezTo>
                      <a:pt x="352" y="624"/>
                      <a:pt x="353" y="624"/>
                      <a:pt x="353" y="624"/>
                    </a:cubicBezTo>
                    <a:cubicBezTo>
                      <a:pt x="352" y="632"/>
                      <a:pt x="351" y="640"/>
                      <a:pt x="350" y="648"/>
                    </a:cubicBezTo>
                    <a:cubicBezTo>
                      <a:pt x="347" y="668"/>
                      <a:pt x="348" y="688"/>
                      <a:pt x="346" y="707"/>
                    </a:cubicBezTo>
                    <a:cubicBezTo>
                      <a:pt x="344" y="729"/>
                      <a:pt x="340" y="750"/>
                      <a:pt x="336" y="771"/>
                    </a:cubicBezTo>
                    <a:cubicBezTo>
                      <a:pt x="332" y="791"/>
                      <a:pt x="331" y="812"/>
                      <a:pt x="329" y="832"/>
                    </a:cubicBezTo>
                    <a:cubicBezTo>
                      <a:pt x="328" y="842"/>
                      <a:pt x="326" y="852"/>
                      <a:pt x="325" y="862"/>
                    </a:cubicBezTo>
                    <a:cubicBezTo>
                      <a:pt x="321" y="862"/>
                      <a:pt x="316" y="862"/>
                      <a:pt x="311" y="862"/>
                    </a:cubicBezTo>
                    <a:cubicBezTo>
                      <a:pt x="311" y="857"/>
                      <a:pt x="311" y="851"/>
                      <a:pt x="312" y="846"/>
                    </a:cubicBezTo>
                    <a:cubicBezTo>
                      <a:pt x="312" y="826"/>
                      <a:pt x="311" y="807"/>
                      <a:pt x="314" y="787"/>
                    </a:cubicBezTo>
                    <a:cubicBezTo>
                      <a:pt x="315" y="778"/>
                      <a:pt x="318" y="770"/>
                      <a:pt x="321" y="761"/>
                    </a:cubicBezTo>
                    <a:cubicBezTo>
                      <a:pt x="324" y="752"/>
                      <a:pt x="327" y="742"/>
                      <a:pt x="331" y="733"/>
                    </a:cubicBezTo>
                    <a:cubicBezTo>
                      <a:pt x="339" y="715"/>
                      <a:pt x="341" y="698"/>
                      <a:pt x="341" y="679"/>
                    </a:cubicBezTo>
                    <a:close/>
                    <a:moveTo>
                      <a:pt x="340" y="493"/>
                    </a:moveTo>
                    <a:cubicBezTo>
                      <a:pt x="338" y="470"/>
                      <a:pt x="328" y="450"/>
                      <a:pt x="321" y="429"/>
                    </a:cubicBezTo>
                    <a:cubicBezTo>
                      <a:pt x="317" y="419"/>
                      <a:pt x="315" y="409"/>
                      <a:pt x="309" y="399"/>
                    </a:cubicBezTo>
                    <a:cubicBezTo>
                      <a:pt x="306" y="394"/>
                      <a:pt x="304" y="389"/>
                      <a:pt x="302" y="383"/>
                    </a:cubicBezTo>
                    <a:cubicBezTo>
                      <a:pt x="302" y="381"/>
                      <a:pt x="302" y="380"/>
                      <a:pt x="301" y="379"/>
                    </a:cubicBezTo>
                    <a:cubicBezTo>
                      <a:pt x="306" y="377"/>
                      <a:pt x="309" y="375"/>
                      <a:pt x="311" y="372"/>
                    </a:cubicBezTo>
                    <a:cubicBezTo>
                      <a:pt x="316" y="373"/>
                      <a:pt x="320" y="370"/>
                      <a:pt x="323" y="366"/>
                    </a:cubicBezTo>
                    <a:cubicBezTo>
                      <a:pt x="326" y="367"/>
                      <a:pt x="330" y="367"/>
                      <a:pt x="333" y="366"/>
                    </a:cubicBezTo>
                    <a:cubicBezTo>
                      <a:pt x="335" y="364"/>
                      <a:pt x="338" y="363"/>
                      <a:pt x="340" y="361"/>
                    </a:cubicBezTo>
                    <a:cubicBezTo>
                      <a:pt x="342" y="360"/>
                      <a:pt x="344" y="359"/>
                      <a:pt x="345" y="357"/>
                    </a:cubicBezTo>
                    <a:cubicBezTo>
                      <a:pt x="347" y="357"/>
                      <a:pt x="350" y="356"/>
                      <a:pt x="352" y="354"/>
                    </a:cubicBezTo>
                    <a:cubicBezTo>
                      <a:pt x="356" y="355"/>
                      <a:pt x="360" y="354"/>
                      <a:pt x="363" y="352"/>
                    </a:cubicBezTo>
                    <a:cubicBezTo>
                      <a:pt x="364" y="352"/>
                      <a:pt x="364" y="352"/>
                      <a:pt x="365" y="352"/>
                    </a:cubicBezTo>
                    <a:cubicBezTo>
                      <a:pt x="368" y="356"/>
                      <a:pt x="373" y="359"/>
                      <a:pt x="378" y="361"/>
                    </a:cubicBezTo>
                    <a:cubicBezTo>
                      <a:pt x="383" y="363"/>
                      <a:pt x="387" y="356"/>
                      <a:pt x="382" y="354"/>
                    </a:cubicBezTo>
                    <a:cubicBezTo>
                      <a:pt x="381" y="354"/>
                      <a:pt x="380" y="353"/>
                      <a:pt x="379" y="353"/>
                    </a:cubicBezTo>
                    <a:cubicBezTo>
                      <a:pt x="380" y="352"/>
                      <a:pt x="381" y="351"/>
                      <a:pt x="381" y="350"/>
                    </a:cubicBezTo>
                    <a:cubicBezTo>
                      <a:pt x="382" y="350"/>
                      <a:pt x="384" y="350"/>
                      <a:pt x="385" y="349"/>
                    </a:cubicBezTo>
                    <a:cubicBezTo>
                      <a:pt x="386" y="349"/>
                      <a:pt x="387" y="348"/>
                      <a:pt x="388" y="348"/>
                    </a:cubicBezTo>
                    <a:cubicBezTo>
                      <a:pt x="389" y="348"/>
                      <a:pt x="390" y="348"/>
                      <a:pt x="391" y="348"/>
                    </a:cubicBezTo>
                    <a:cubicBezTo>
                      <a:pt x="394" y="350"/>
                      <a:pt x="399" y="350"/>
                      <a:pt x="402" y="349"/>
                    </a:cubicBezTo>
                    <a:cubicBezTo>
                      <a:pt x="404" y="349"/>
                      <a:pt x="405" y="348"/>
                      <a:pt x="406" y="348"/>
                    </a:cubicBezTo>
                    <a:cubicBezTo>
                      <a:pt x="407" y="348"/>
                      <a:pt x="407" y="349"/>
                      <a:pt x="408" y="349"/>
                    </a:cubicBezTo>
                    <a:cubicBezTo>
                      <a:pt x="413" y="352"/>
                      <a:pt x="419" y="351"/>
                      <a:pt x="423" y="349"/>
                    </a:cubicBezTo>
                    <a:cubicBezTo>
                      <a:pt x="424" y="349"/>
                      <a:pt x="425" y="349"/>
                      <a:pt x="426" y="349"/>
                    </a:cubicBezTo>
                    <a:cubicBezTo>
                      <a:pt x="427" y="350"/>
                      <a:pt x="427" y="351"/>
                      <a:pt x="428" y="353"/>
                    </a:cubicBezTo>
                    <a:cubicBezTo>
                      <a:pt x="428" y="354"/>
                      <a:pt x="428" y="355"/>
                      <a:pt x="428" y="357"/>
                    </a:cubicBezTo>
                    <a:cubicBezTo>
                      <a:pt x="428" y="360"/>
                      <a:pt x="429" y="364"/>
                      <a:pt x="432" y="366"/>
                    </a:cubicBezTo>
                    <a:cubicBezTo>
                      <a:pt x="435" y="368"/>
                      <a:pt x="438" y="368"/>
                      <a:pt x="441" y="367"/>
                    </a:cubicBezTo>
                    <a:cubicBezTo>
                      <a:pt x="444" y="367"/>
                      <a:pt x="446" y="366"/>
                      <a:pt x="448" y="364"/>
                    </a:cubicBezTo>
                    <a:cubicBezTo>
                      <a:pt x="448" y="364"/>
                      <a:pt x="449" y="364"/>
                      <a:pt x="449" y="364"/>
                    </a:cubicBezTo>
                    <a:cubicBezTo>
                      <a:pt x="448" y="370"/>
                      <a:pt x="447" y="375"/>
                      <a:pt x="444" y="380"/>
                    </a:cubicBezTo>
                    <a:cubicBezTo>
                      <a:pt x="440" y="389"/>
                      <a:pt x="432" y="396"/>
                      <a:pt x="426" y="404"/>
                    </a:cubicBezTo>
                    <a:cubicBezTo>
                      <a:pt x="419" y="413"/>
                      <a:pt x="413" y="423"/>
                      <a:pt x="403" y="430"/>
                    </a:cubicBezTo>
                    <a:cubicBezTo>
                      <a:pt x="402" y="431"/>
                      <a:pt x="400" y="432"/>
                      <a:pt x="398" y="433"/>
                    </a:cubicBezTo>
                    <a:cubicBezTo>
                      <a:pt x="393" y="434"/>
                      <a:pt x="388" y="434"/>
                      <a:pt x="383" y="435"/>
                    </a:cubicBezTo>
                    <a:cubicBezTo>
                      <a:pt x="377" y="435"/>
                      <a:pt x="371" y="436"/>
                      <a:pt x="365" y="439"/>
                    </a:cubicBezTo>
                    <a:cubicBezTo>
                      <a:pt x="361" y="442"/>
                      <a:pt x="359" y="446"/>
                      <a:pt x="359" y="451"/>
                    </a:cubicBezTo>
                    <a:cubicBezTo>
                      <a:pt x="359" y="459"/>
                      <a:pt x="367" y="465"/>
                      <a:pt x="369" y="472"/>
                    </a:cubicBezTo>
                    <a:cubicBezTo>
                      <a:pt x="371" y="481"/>
                      <a:pt x="371" y="490"/>
                      <a:pt x="370" y="499"/>
                    </a:cubicBezTo>
                    <a:cubicBezTo>
                      <a:pt x="370" y="509"/>
                      <a:pt x="367" y="519"/>
                      <a:pt x="366" y="529"/>
                    </a:cubicBezTo>
                    <a:cubicBezTo>
                      <a:pt x="363" y="550"/>
                      <a:pt x="362" y="570"/>
                      <a:pt x="359" y="591"/>
                    </a:cubicBezTo>
                    <a:cubicBezTo>
                      <a:pt x="358" y="594"/>
                      <a:pt x="358" y="596"/>
                      <a:pt x="357" y="599"/>
                    </a:cubicBezTo>
                    <a:cubicBezTo>
                      <a:pt x="357" y="598"/>
                      <a:pt x="357" y="597"/>
                      <a:pt x="357" y="595"/>
                    </a:cubicBezTo>
                    <a:cubicBezTo>
                      <a:pt x="355" y="583"/>
                      <a:pt x="348" y="573"/>
                      <a:pt x="345" y="562"/>
                    </a:cubicBezTo>
                    <a:cubicBezTo>
                      <a:pt x="338" y="539"/>
                      <a:pt x="342" y="516"/>
                      <a:pt x="340" y="493"/>
                    </a:cubicBezTo>
                    <a:close/>
                    <a:moveTo>
                      <a:pt x="485" y="382"/>
                    </a:moveTo>
                    <a:cubicBezTo>
                      <a:pt x="484" y="384"/>
                      <a:pt x="483" y="387"/>
                      <a:pt x="484" y="389"/>
                    </a:cubicBezTo>
                    <a:cubicBezTo>
                      <a:pt x="478" y="389"/>
                      <a:pt x="476" y="394"/>
                      <a:pt x="476" y="398"/>
                    </a:cubicBezTo>
                    <a:cubicBezTo>
                      <a:pt x="472" y="400"/>
                      <a:pt x="467" y="401"/>
                      <a:pt x="462" y="403"/>
                    </a:cubicBezTo>
                    <a:cubicBezTo>
                      <a:pt x="459" y="404"/>
                      <a:pt x="456" y="406"/>
                      <a:pt x="453" y="407"/>
                    </a:cubicBezTo>
                    <a:cubicBezTo>
                      <a:pt x="452" y="407"/>
                      <a:pt x="451" y="408"/>
                      <a:pt x="450" y="408"/>
                    </a:cubicBezTo>
                    <a:cubicBezTo>
                      <a:pt x="448" y="409"/>
                      <a:pt x="448" y="408"/>
                      <a:pt x="449" y="409"/>
                    </a:cubicBezTo>
                    <a:cubicBezTo>
                      <a:pt x="445" y="407"/>
                      <a:pt x="441" y="413"/>
                      <a:pt x="446" y="416"/>
                    </a:cubicBezTo>
                    <a:cubicBezTo>
                      <a:pt x="448" y="417"/>
                      <a:pt x="451" y="416"/>
                      <a:pt x="454" y="415"/>
                    </a:cubicBezTo>
                    <a:cubicBezTo>
                      <a:pt x="454" y="424"/>
                      <a:pt x="452" y="433"/>
                      <a:pt x="450" y="442"/>
                    </a:cubicBezTo>
                    <a:cubicBezTo>
                      <a:pt x="448" y="443"/>
                      <a:pt x="445" y="444"/>
                      <a:pt x="443" y="445"/>
                    </a:cubicBezTo>
                    <a:cubicBezTo>
                      <a:pt x="442" y="446"/>
                      <a:pt x="440" y="446"/>
                      <a:pt x="438" y="447"/>
                    </a:cubicBezTo>
                    <a:cubicBezTo>
                      <a:pt x="438" y="446"/>
                      <a:pt x="438" y="445"/>
                      <a:pt x="438" y="444"/>
                    </a:cubicBezTo>
                    <a:cubicBezTo>
                      <a:pt x="437" y="434"/>
                      <a:pt x="420" y="433"/>
                      <a:pt x="412" y="432"/>
                    </a:cubicBezTo>
                    <a:cubicBezTo>
                      <a:pt x="414" y="431"/>
                      <a:pt x="415" y="430"/>
                      <a:pt x="417" y="428"/>
                    </a:cubicBezTo>
                    <a:cubicBezTo>
                      <a:pt x="425" y="419"/>
                      <a:pt x="431" y="409"/>
                      <a:pt x="439" y="400"/>
                    </a:cubicBezTo>
                    <a:cubicBezTo>
                      <a:pt x="448" y="390"/>
                      <a:pt x="456" y="377"/>
                      <a:pt x="457" y="363"/>
                    </a:cubicBezTo>
                    <a:cubicBezTo>
                      <a:pt x="458" y="363"/>
                      <a:pt x="460" y="362"/>
                      <a:pt x="461" y="362"/>
                    </a:cubicBezTo>
                    <a:cubicBezTo>
                      <a:pt x="465" y="363"/>
                      <a:pt x="468" y="364"/>
                      <a:pt x="471" y="363"/>
                    </a:cubicBezTo>
                    <a:cubicBezTo>
                      <a:pt x="472" y="362"/>
                      <a:pt x="473" y="362"/>
                      <a:pt x="473" y="361"/>
                    </a:cubicBezTo>
                    <a:cubicBezTo>
                      <a:pt x="473" y="361"/>
                      <a:pt x="473" y="361"/>
                      <a:pt x="473" y="362"/>
                    </a:cubicBezTo>
                    <a:cubicBezTo>
                      <a:pt x="474" y="367"/>
                      <a:pt x="478" y="372"/>
                      <a:pt x="483" y="373"/>
                    </a:cubicBezTo>
                    <a:cubicBezTo>
                      <a:pt x="483" y="374"/>
                      <a:pt x="484" y="375"/>
                      <a:pt x="484" y="376"/>
                    </a:cubicBezTo>
                    <a:cubicBezTo>
                      <a:pt x="484" y="378"/>
                      <a:pt x="484" y="380"/>
                      <a:pt x="485" y="382"/>
                    </a:cubicBezTo>
                    <a:close/>
                    <a:moveTo>
                      <a:pt x="525" y="381"/>
                    </a:moveTo>
                    <a:cubicBezTo>
                      <a:pt x="527" y="379"/>
                      <a:pt x="529" y="375"/>
                      <a:pt x="531" y="372"/>
                    </a:cubicBezTo>
                    <a:cubicBezTo>
                      <a:pt x="535" y="375"/>
                      <a:pt x="536" y="378"/>
                      <a:pt x="534" y="383"/>
                    </a:cubicBezTo>
                    <a:cubicBezTo>
                      <a:pt x="532" y="388"/>
                      <a:pt x="525" y="388"/>
                      <a:pt x="520" y="385"/>
                    </a:cubicBezTo>
                    <a:cubicBezTo>
                      <a:pt x="520" y="386"/>
                      <a:pt x="520" y="386"/>
                      <a:pt x="520" y="386"/>
                    </a:cubicBezTo>
                    <a:cubicBezTo>
                      <a:pt x="524" y="386"/>
                      <a:pt x="526" y="383"/>
                      <a:pt x="525" y="381"/>
                    </a:cubicBezTo>
                    <a:close/>
                    <a:moveTo>
                      <a:pt x="522" y="395"/>
                    </a:moveTo>
                    <a:cubicBezTo>
                      <a:pt x="518" y="397"/>
                      <a:pt x="514" y="401"/>
                      <a:pt x="511" y="404"/>
                    </a:cubicBezTo>
                    <a:cubicBezTo>
                      <a:pt x="506" y="408"/>
                      <a:pt x="499" y="410"/>
                      <a:pt x="493" y="414"/>
                    </a:cubicBezTo>
                    <a:cubicBezTo>
                      <a:pt x="486" y="418"/>
                      <a:pt x="479" y="423"/>
                      <a:pt x="473" y="427"/>
                    </a:cubicBezTo>
                    <a:cubicBezTo>
                      <a:pt x="468" y="431"/>
                      <a:pt x="463" y="434"/>
                      <a:pt x="459" y="437"/>
                    </a:cubicBezTo>
                    <a:cubicBezTo>
                      <a:pt x="460" y="429"/>
                      <a:pt x="461" y="421"/>
                      <a:pt x="461" y="414"/>
                    </a:cubicBezTo>
                    <a:cubicBezTo>
                      <a:pt x="461" y="413"/>
                      <a:pt x="461" y="412"/>
                      <a:pt x="461" y="412"/>
                    </a:cubicBezTo>
                    <a:cubicBezTo>
                      <a:pt x="467" y="409"/>
                      <a:pt x="473" y="407"/>
                      <a:pt x="479" y="405"/>
                    </a:cubicBezTo>
                    <a:cubicBezTo>
                      <a:pt x="481" y="408"/>
                      <a:pt x="485" y="409"/>
                      <a:pt x="488" y="408"/>
                    </a:cubicBezTo>
                    <a:cubicBezTo>
                      <a:pt x="489" y="408"/>
                      <a:pt x="490" y="407"/>
                      <a:pt x="490" y="406"/>
                    </a:cubicBezTo>
                    <a:cubicBezTo>
                      <a:pt x="492" y="405"/>
                      <a:pt x="493" y="404"/>
                      <a:pt x="494" y="403"/>
                    </a:cubicBezTo>
                    <a:cubicBezTo>
                      <a:pt x="496" y="399"/>
                      <a:pt x="498" y="394"/>
                      <a:pt x="498" y="389"/>
                    </a:cubicBezTo>
                    <a:cubicBezTo>
                      <a:pt x="498" y="389"/>
                      <a:pt x="499" y="389"/>
                      <a:pt x="499" y="389"/>
                    </a:cubicBezTo>
                    <a:cubicBezTo>
                      <a:pt x="499" y="388"/>
                      <a:pt x="499" y="388"/>
                      <a:pt x="500" y="388"/>
                    </a:cubicBezTo>
                    <a:cubicBezTo>
                      <a:pt x="502" y="389"/>
                      <a:pt x="504" y="389"/>
                      <a:pt x="507" y="388"/>
                    </a:cubicBezTo>
                    <a:cubicBezTo>
                      <a:pt x="508" y="389"/>
                      <a:pt x="509" y="390"/>
                      <a:pt x="511" y="391"/>
                    </a:cubicBezTo>
                    <a:cubicBezTo>
                      <a:pt x="514" y="393"/>
                      <a:pt x="518" y="394"/>
                      <a:pt x="522" y="395"/>
                    </a:cubicBezTo>
                    <a:close/>
                    <a:moveTo>
                      <a:pt x="426" y="735"/>
                    </a:moveTo>
                    <a:cubicBezTo>
                      <a:pt x="426" y="761"/>
                      <a:pt x="431" y="786"/>
                      <a:pt x="436" y="811"/>
                    </a:cubicBezTo>
                    <a:cubicBezTo>
                      <a:pt x="439" y="828"/>
                      <a:pt x="441" y="844"/>
                      <a:pt x="443" y="861"/>
                    </a:cubicBezTo>
                    <a:cubicBezTo>
                      <a:pt x="442" y="861"/>
                      <a:pt x="441" y="861"/>
                      <a:pt x="440" y="861"/>
                    </a:cubicBezTo>
                    <a:cubicBezTo>
                      <a:pt x="430" y="860"/>
                      <a:pt x="420" y="859"/>
                      <a:pt x="410" y="861"/>
                    </a:cubicBezTo>
                    <a:cubicBezTo>
                      <a:pt x="409" y="861"/>
                      <a:pt x="407" y="861"/>
                      <a:pt x="406" y="861"/>
                    </a:cubicBezTo>
                    <a:cubicBezTo>
                      <a:pt x="407" y="853"/>
                      <a:pt x="408" y="845"/>
                      <a:pt x="409" y="837"/>
                    </a:cubicBezTo>
                    <a:cubicBezTo>
                      <a:pt x="412" y="817"/>
                      <a:pt x="415" y="797"/>
                      <a:pt x="417" y="777"/>
                    </a:cubicBezTo>
                    <a:cubicBezTo>
                      <a:pt x="418" y="756"/>
                      <a:pt x="418" y="736"/>
                      <a:pt x="418" y="716"/>
                    </a:cubicBezTo>
                    <a:cubicBezTo>
                      <a:pt x="418" y="699"/>
                      <a:pt x="418" y="683"/>
                      <a:pt x="417" y="667"/>
                    </a:cubicBezTo>
                    <a:cubicBezTo>
                      <a:pt x="420" y="666"/>
                      <a:pt x="422" y="663"/>
                      <a:pt x="420" y="661"/>
                    </a:cubicBezTo>
                    <a:cubicBezTo>
                      <a:pt x="418" y="660"/>
                      <a:pt x="421" y="653"/>
                      <a:pt x="421" y="652"/>
                    </a:cubicBezTo>
                    <a:cubicBezTo>
                      <a:pt x="422" y="649"/>
                      <a:pt x="423" y="646"/>
                      <a:pt x="424" y="642"/>
                    </a:cubicBezTo>
                    <a:cubicBezTo>
                      <a:pt x="424" y="642"/>
                      <a:pt x="424" y="641"/>
                      <a:pt x="424" y="641"/>
                    </a:cubicBezTo>
                    <a:cubicBezTo>
                      <a:pt x="429" y="647"/>
                      <a:pt x="433" y="655"/>
                      <a:pt x="433" y="664"/>
                    </a:cubicBezTo>
                    <a:cubicBezTo>
                      <a:pt x="434" y="677"/>
                      <a:pt x="431" y="689"/>
                      <a:pt x="429" y="701"/>
                    </a:cubicBezTo>
                    <a:cubicBezTo>
                      <a:pt x="427" y="707"/>
                      <a:pt x="426" y="712"/>
                      <a:pt x="426" y="718"/>
                    </a:cubicBezTo>
                    <a:cubicBezTo>
                      <a:pt x="426" y="723"/>
                      <a:pt x="427" y="729"/>
                      <a:pt x="426" y="735"/>
                    </a:cubicBezTo>
                    <a:close/>
                    <a:moveTo>
                      <a:pt x="338" y="954"/>
                    </a:moveTo>
                    <a:cubicBezTo>
                      <a:pt x="335" y="954"/>
                      <a:pt x="333" y="953"/>
                      <a:pt x="331" y="953"/>
                    </a:cubicBezTo>
                    <a:cubicBezTo>
                      <a:pt x="330" y="953"/>
                      <a:pt x="330" y="953"/>
                      <a:pt x="329" y="953"/>
                    </a:cubicBezTo>
                    <a:cubicBezTo>
                      <a:pt x="329" y="948"/>
                      <a:pt x="329" y="942"/>
                      <a:pt x="329" y="937"/>
                    </a:cubicBezTo>
                    <a:cubicBezTo>
                      <a:pt x="333" y="940"/>
                      <a:pt x="337" y="942"/>
                      <a:pt x="341" y="945"/>
                    </a:cubicBezTo>
                    <a:cubicBezTo>
                      <a:pt x="341" y="947"/>
                      <a:pt x="340" y="948"/>
                      <a:pt x="339" y="950"/>
                    </a:cubicBezTo>
                    <a:cubicBezTo>
                      <a:pt x="339" y="950"/>
                      <a:pt x="338" y="951"/>
                      <a:pt x="338" y="951"/>
                    </a:cubicBezTo>
                    <a:cubicBezTo>
                      <a:pt x="338" y="952"/>
                      <a:pt x="338" y="953"/>
                      <a:pt x="338" y="953"/>
                    </a:cubicBezTo>
                    <a:cubicBezTo>
                      <a:pt x="338" y="954"/>
                      <a:pt x="338" y="954"/>
                      <a:pt x="338" y="954"/>
                    </a:cubicBezTo>
                    <a:close/>
                    <a:moveTo>
                      <a:pt x="394" y="927"/>
                    </a:moveTo>
                    <a:cubicBezTo>
                      <a:pt x="390" y="925"/>
                      <a:pt x="385" y="922"/>
                      <a:pt x="381" y="919"/>
                    </a:cubicBezTo>
                    <a:cubicBezTo>
                      <a:pt x="382" y="917"/>
                      <a:pt x="383" y="915"/>
                      <a:pt x="385" y="913"/>
                    </a:cubicBezTo>
                    <a:cubicBezTo>
                      <a:pt x="385" y="911"/>
                      <a:pt x="386" y="910"/>
                      <a:pt x="386" y="909"/>
                    </a:cubicBezTo>
                    <a:cubicBezTo>
                      <a:pt x="389" y="910"/>
                      <a:pt x="391" y="911"/>
                      <a:pt x="393" y="912"/>
                    </a:cubicBezTo>
                    <a:cubicBezTo>
                      <a:pt x="393" y="912"/>
                      <a:pt x="394" y="912"/>
                      <a:pt x="394" y="913"/>
                    </a:cubicBezTo>
                    <a:cubicBezTo>
                      <a:pt x="394" y="917"/>
                      <a:pt x="394" y="922"/>
                      <a:pt x="394" y="927"/>
                    </a:cubicBezTo>
                    <a:close/>
                    <a:moveTo>
                      <a:pt x="371" y="900"/>
                    </a:moveTo>
                    <a:cubicBezTo>
                      <a:pt x="370" y="903"/>
                      <a:pt x="369" y="907"/>
                      <a:pt x="368" y="910"/>
                    </a:cubicBezTo>
                    <a:cubicBezTo>
                      <a:pt x="365" y="908"/>
                      <a:pt x="361" y="906"/>
                      <a:pt x="358" y="903"/>
                    </a:cubicBezTo>
                    <a:cubicBezTo>
                      <a:pt x="359" y="900"/>
                      <a:pt x="359" y="896"/>
                      <a:pt x="360" y="892"/>
                    </a:cubicBezTo>
                    <a:cubicBezTo>
                      <a:pt x="364" y="895"/>
                      <a:pt x="367" y="897"/>
                      <a:pt x="371" y="900"/>
                    </a:cubicBezTo>
                    <a:close/>
                    <a:moveTo>
                      <a:pt x="360" y="890"/>
                    </a:moveTo>
                    <a:cubicBezTo>
                      <a:pt x="360" y="887"/>
                      <a:pt x="361" y="882"/>
                      <a:pt x="362" y="879"/>
                    </a:cubicBezTo>
                    <a:cubicBezTo>
                      <a:pt x="363" y="879"/>
                      <a:pt x="363" y="880"/>
                      <a:pt x="364" y="880"/>
                    </a:cubicBezTo>
                    <a:cubicBezTo>
                      <a:pt x="367" y="883"/>
                      <a:pt x="371" y="885"/>
                      <a:pt x="375" y="888"/>
                    </a:cubicBezTo>
                    <a:cubicBezTo>
                      <a:pt x="374" y="891"/>
                      <a:pt x="373" y="895"/>
                      <a:pt x="372" y="898"/>
                    </a:cubicBezTo>
                    <a:cubicBezTo>
                      <a:pt x="368" y="895"/>
                      <a:pt x="365" y="893"/>
                      <a:pt x="362" y="891"/>
                    </a:cubicBezTo>
                    <a:cubicBezTo>
                      <a:pt x="361" y="890"/>
                      <a:pt x="361" y="890"/>
                      <a:pt x="360" y="890"/>
                    </a:cubicBezTo>
                    <a:close/>
                    <a:moveTo>
                      <a:pt x="366" y="912"/>
                    </a:moveTo>
                    <a:cubicBezTo>
                      <a:pt x="366" y="912"/>
                      <a:pt x="367" y="912"/>
                      <a:pt x="367" y="912"/>
                    </a:cubicBezTo>
                    <a:cubicBezTo>
                      <a:pt x="365" y="917"/>
                      <a:pt x="363" y="922"/>
                      <a:pt x="361" y="927"/>
                    </a:cubicBezTo>
                    <a:cubicBezTo>
                      <a:pt x="359" y="926"/>
                      <a:pt x="357" y="925"/>
                      <a:pt x="355" y="924"/>
                    </a:cubicBezTo>
                    <a:cubicBezTo>
                      <a:pt x="354" y="923"/>
                      <a:pt x="353" y="923"/>
                      <a:pt x="352" y="922"/>
                    </a:cubicBezTo>
                    <a:cubicBezTo>
                      <a:pt x="354" y="919"/>
                      <a:pt x="355" y="916"/>
                      <a:pt x="355" y="913"/>
                    </a:cubicBezTo>
                    <a:cubicBezTo>
                      <a:pt x="356" y="911"/>
                      <a:pt x="357" y="908"/>
                      <a:pt x="357" y="905"/>
                    </a:cubicBezTo>
                    <a:cubicBezTo>
                      <a:pt x="360" y="907"/>
                      <a:pt x="363" y="910"/>
                      <a:pt x="366" y="912"/>
                    </a:cubicBezTo>
                    <a:close/>
                    <a:moveTo>
                      <a:pt x="356" y="902"/>
                    </a:moveTo>
                    <a:cubicBezTo>
                      <a:pt x="351" y="899"/>
                      <a:pt x="347" y="896"/>
                      <a:pt x="342" y="893"/>
                    </a:cubicBezTo>
                    <a:cubicBezTo>
                      <a:pt x="344" y="890"/>
                      <a:pt x="345" y="886"/>
                      <a:pt x="347" y="883"/>
                    </a:cubicBezTo>
                    <a:cubicBezTo>
                      <a:pt x="349" y="885"/>
                      <a:pt x="352" y="886"/>
                      <a:pt x="354" y="888"/>
                    </a:cubicBezTo>
                    <a:cubicBezTo>
                      <a:pt x="355" y="889"/>
                      <a:pt x="356" y="889"/>
                      <a:pt x="358" y="890"/>
                    </a:cubicBezTo>
                    <a:cubicBezTo>
                      <a:pt x="357" y="894"/>
                      <a:pt x="356" y="898"/>
                      <a:pt x="356" y="902"/>
                    </a:cubicBezTo>
                    <a:close/>
                    <a:moveTo>
                      <a:pt x="355" y="904"/>
                    </a:moveTo>
                    <a:cubicBezTo>
                      <a:pt x="355" y="905"/>
                      <a:pt x="355" y="906"/>
                      <a:pt x="355" y="907"/>
                    </a:cubicBezTo>
                    <a:cubicBezTo>
                      <a:pt x="354" y="912"/>
                      <a:pt x="352" y="917"/>
                      <a:pt x="350" y="921"/>
                    </a:cubicBezTo>
                    <a:cubicBezTo>
                      <a:pt x="346" y="919"/>
                      <a:pt x="341" y="916"/>
                      <a:pt x="337" y="914"/>
                    </a:cubicBezTo>
                    <a:cubicBezTo>
                      <a:pt x="336" y="913"/>
                      <a:pt x="335" y="913"/>
                      <a:pt x="334" y="912"/>
                    </a:cubicBezTo>
                    <a:cubicBezTo>
                      <a:pt x="336" y="906"/>
                      <a:pt x="339" y="901"/>
                      <a:pt x="341" y="895"/>
                    </a:cubicBezTo>
                    <a:cubicBezTo>
                      <a:pt x="346" y="898"/>
                      <a:pt x="351" y="901"/>
                      <a:pt x="355" y="904"/>
                    </a:cubicBezTo>
                    <a:close/>
                    <a:moveTo>
                      <a:pt x="334" y="915"/>
                    </a:moveTo>
                    <a:cubicBezTo>
                      <a:pt x="339" y="918"/>
                      <a:pt x="344" y="921"/>
                      <a:pt x="350" y="924"/>
                    </a:cubicBezTo>
                    <a:cubicBezTo>
                      <a:pt x="349" y="926"/>
                      <a:pt x="348" y="927"/>
                      <a:pt x="348" y="929"/>
                    </a:cubicBezTo>
                    <a:cubicBezTo>
                      <a:pt x="344" y="927"/>
                      <a:pt x="341" y="926"/>
                      <a:pt x="338" y="924"/>
                    </a:cubicBezTo>
                    <a:cubicBezTo>
                      <a:pt x="335" y="923"/>
                      <a:pt x="333" y="922"/>
                      <a:pt x="331" y="921"/>
                    </a:cubicBezTo>
                    <a:cubicBezTo>
                      <a:pt x="331" y="919"/>
                      <a:pt x="332" y="918"/>
                      <a:pt x="332" y="917"/>
                    </a:cubicBezTo>
                    <a:cubicBezTo>
                      <a:pt x="333" y="916"/>
                      <a:pt x="333" y="915"/>
                      <a:pt x="333" y="915"/>
                    </a:cubicBezTo>
                    <a:cubicBezTo>
                      <a:pt x="334" y="915"/>
                      <a:pt x="334" y="915"/>
                      <a:pt x="334" y="915"/>
                    </a:cubicBezTo>
                    <a:close/>
                    <a:moveTo>
                      <a:pt x="352" y="925"/>
                    </a:moveTo>
                    <a:cubicBezTo>
                      <a:pt x="352" y="925"/>
                      <a:pt x="353" y="926"/>
                      <a:pt x="354" y="926"/>
                    </a:cubicBezTo>
                    <a:cubicBezTo>
                      <a:pt x="356" y="927"/>
                      <a:pt x="358" y="928"/>
                      <a:pt x="360" y="929"/>
                    </a:cubicBezTo>
                    <a:cubicBezTo>
                      <a:pt x="359" y="930"/>
                      <a:pt x="359" y="932"/>
                      <a:pt x="358" y="933"/>
                    </a:cubicBezTo>
                    <a:cubicBezTo>
                      <a:pt x="358" y="934"/>
                      <a:pt x="357" y="935"/>
                      <a:pt x="357" y="936"/>
                    </a:cubicBezTo>
                    <a:cubicBezTo>
                      <a:pt x="355" y="934"/>
                      <a:pt x="353" y="933"/>
                      <a:pt x="351" y="932"/>
                    </a:cubicBezTo>
                    <a:cubicBezTo>
                      <a:pt x="351" y="931"/>
                      <a:pt x="350" y="931"/>
                      <a:pt x="349" y="930"/>
                    </a:cubicBezTo>
                    <a:cubicBezTo>
                      <a:pt x="350" y="928"/>
                      <a:pt x="351" y="927"/>
                      <a:pt x="352" y="925"/>
                    </a:cubicBezTo>
                    <a:close/>
                    <a:moveTo>
                      <a:pt x="360" y="935"/>
                    </a:moveTo>
                    <a:cubicBezTo>
                      <a:pt x="360" y="933"/>
                      <a:pt x="361" y="931"/>
                      <a:pt x="362" y="930"/>
                    </a:cubicBezTo>
                    <a:cubicBezTo>
                      <a:pt x="365" y="931"/>
                      <a:pt x="368" y="933"/>
                      <a:pt x="371" y="935"/>
                    </a:cubicBezTo>
                    <a:cubicBezTo>
                      <a:pt x="370" y="938"/>
                      <a:pt x="369" y="942"/>
                      <a:pt x="367" y="945"/>
                    </a:cubicBezTo>
                    <a:cubicBezTo>
                      <a:pt x="366" y="945"/>
                      <a:pt x="365" y="944"/>
                      <a:pt x="364" y="943"/>
                    </a:cubicBezTo>
                    <a:cubicBezTo>
                      <a:pt x="362" y="941"/>
                      <a:pt x="361" y="939"/>
                      <a:pt x="359" y="937"/>
                    </a:cubicBezTo>
                    <a:cubicBezTo>
                      <a:pt x="359" y="937"/>
                      <a:pt x="359" y="936"/>
                      <a:pt x="360" y="935"/>
                    </a:cubicBezTo>
                    <a:close/>
                    <a:moveTo>
                      <a:pt x="363" y="927"/>
                    </a:moveTo>
                    <a:cubicBezTo>
                      <a:pt x="365" y="923"/>
                      <a:pt x="367" y="919"/>
                      <a:pt x="369" y="915"/>
                    </a:cubicBezTo>
                    <a:cubicBezTo>
                      <a:pt x="369" y="914"/>
                      <a:pt x="369" y="914"/>
                      <a:pt x="369" y="914"/>
                    </a:cubicBezTo>
                    <a:cubicBezTo>
                      <a:pt x="372" y="916"/>
                      <a:pt x="375" y="918"/>
                      <a:pt x="378" y="920"/>
                    </a:cubicBezTo>
                    <a:cubicBezTo>
                      <a:pt x="376" y="924"/>
                      <a:pt x="375" y="927"/>
                      <a:pt x="373" y="931"/>
                    </a:cubicBezTo>
                    <a:cubicBezTo>
                      <a:pt x="373" y="931"/>
                      <a:pt x="372" y="932"/>
                      <a:pt x="372" y="932"/>
                    </a:cubicBezTo>
                    <a:cubicBezTo>
                      <a:pt x="369" y="930"/>
                      <a:pt x="366" y="929"/>
                      <a:pt x="363" y="927"/>
                    </a:cubicBezTo>
                    <a:close/>
                    <a:moveTo>
                      <a:pt x="370" y="912"/>
                    </a:moveTo>
                    <a:cubicBezTo>
                      <a:pt x="371" y="908"/>
                      <a:pt x="372" y="905"/>
                      <a:pt x="373" y="901"/>
                    </a:cubicBezTo>
                    <a:cubicBezTo>
                      <a:pt x="377" y="904"/>
                      <a:pt x="381" y="906"/>
                      <a:pt x="384" y="908"/>
                    </a:cubicBezTo>
                    <a:cubicBezTo>
                      <a:pt x="384" y="908"/>
                      <a:pt x="384" y="908"/>
                      <a:pt x="384" y="909"/>
                    </a:cubicBezTo>
                    <a:cubicBezTo>
                      <a:pt x="383" y="912"/>
                      <a:pt x="381" y="915"/>
                      <a:pt x="380" y="918"/>
                    </a:cubicBezTo>
                    <a:cubicBezTo>
                      <a:pt x="376" y="916"/>
                      <a:pt x="373" y="914"/>
                      <a:pt x="370" y="912"/>
                    </a:cubicBezTo>
                    <a:close/>
                    <a:moveTo>
                      <a:pt x="385" y="905"/>
                    </a:moveTo>
                    <a:cubicBezTo>
                      <a:pt x="383" y="904"/>
                      <a:pt x="382" y="904"/>
                      <a:pt x="380" y="903"/>
                    </a:cubicBezTo>
                    <a:cubicBezTo>
                      <a:pt x="378" y="901"/>
                      <a:pt x="376" y="900"/>
                      <a:pt x="374" y="899"/>
                    </a:cubicBezTo>
                    <a:cubicBezTo>
                      <a:pt x="374" y="897"/>
                      <a:pt x="375" y="895"/>
                      <a:pt x="375" y="893"/>
                    </a:cubicBezTo>
                    <a:cubicBezTo>
                      <a:pt x="376" y="892"/>
                      <a:pt x="376" y="891"/>
                      <a:pt x="376" y="890"/>
                    </a:cubicBezTo>
                    <a:cubicBezTo>
                      <a:pt x="377" y="890"/>
                      <a:pt x="377" y="891"/>
                      <a:pt x="378" y="891"/>
                    </a:cubicBezTo>
                    <a:cubicBezTo>
                      <a:pt x="381" y="894"/>
                      <a:pt x="384" y="897"/>
                      <a:pt x="387" y="899"/>
                    </a:cubicBezTo>
                    <a:cubicBezTo>
                      <a:pt x="387" y="901"/>
                      <a:pt x="386" y="903"/>
                      <a:pt x="385" y="905"/>
                    </a:cubicBezTo>
                    <a:close/>
                    <a:moveTo>
                      <a:pt x="381" y="892"/>
                    </a:moveTo>
                    <a:cubicBezTo>
                      <a:pt x="379" y="891"/>
                      <a:pt x="378" y="889"/>
                      <a:pt x="377" y="888"/>
                    </a:cubicBezTo>
                    <a:cubicBezTo>
                      <a:pt x="377" y="885"/>
                      <a:pt x="378" y="882"/>
                      <a:pt x="379" y="879"/>
                    </a:cubicBezTo>
                    <a:cubicBezTo>
                      <a:pt x="383" y="881"/>
                      <a:pt x="386" y="884"/>
                      <a:pt x="389" y="886"/>
                    </a:cubicBezTo>
                    <a:cubicBezTo>
                      <a:pt x="390" y="887"/>
                      <a:pt x="390" y="887"/>
                      <a:pt x="391" y="888"/>
                    </a:cubicBezTo>
                    <a:cubicBezTo>
                      <a:pt x="390" y="891"/>
                      <a:pt x="389" y="895"/>
                      <a:pt x="388" y="898"/>
                    </a:cubicBezTo>
                    <a:cubicBezTo>
                      <a:pt x="385" y="896"/>
                      <a:pt x="383" y="894"/>
                      <a:pt x="381" y="892"/>
                    </a:cubicBezTo>
                    <a:close/>
                    <a:moveTo>
                      <a:pt x="375" y="886"/>
                    </a:moveTo>
                    <a:cubicBezTo>
                      <a:pt x="375" y="886"/>
                      <a:pt x="375" y="887"/>
                      <a:pt x="375" y="887"/>
                    </a:cubicBezTo>
                    <a:cubicBezTo>
                      <a:pt x="372" y="885"/>
                      <a:pt x="370" y="883"/>
                      <a:pt x="367" y="881"/>
                    </a:cubicBezTo>
                    <a:cubicBezTo>
                      <a:pt x="366" y="880"/>
                      <a:pt x="364" y="879"/>
                      <a:pt x="362" y="877"/>
                    </a:cubicBezTo>
                    <a:cubicBezTo>
                      <a:pt x="363" y="875"/>
                      <a:pt x="364" y="873"/>
                      <a:pt x="365" y="872"/>
                    </a:cubicBezTo>
                    <a:cubicBezTo>
                      <a:pt x="366" y="872"/>
                      <a:pt x="367" y="872"/>
                      <a:pt x="369" y="872"/>
                    </a:cubicBezTo>
                    <a:cubicBezTo>
                      <a:pt x="371" y="874"/>
                      <a:pt x="373" y="876"/>
                      <a:pt x="376" y="877"/>
                    </a:cubicBezTo>
                    <a:cubicBezTo>
                      <a:pt x="376" y="877"/>
                      <a:pt x="377" y="878"/>
                      <a:pt x="378" y="878"/>
                    </a:cubicBezTo>
                    <a:cubicBezTo>
                      <a:pt x="376" y="881"/>
                      <a:pt x="376" y="884"/>
                      <a:pt x="375" y="886"/>
                    </a:cubicBezTo>
                    <a:close/>
                    <a:moveTo>
                      <a:pt x="361" y="876"/>
                    </a:moveTo>
                    <a:cubicBezTo>
                      <a:pt x="360" y="876"/>
                      <a:pt x="360" y="876"/>
                      <a:pt x="360" y="876"/>
                    </a:cubicBezTo>
                    <a:cubicBezTo>
                      <a:pt x="359" y="874"/>
                      <a:pt x="356" y="873"/>
                      <a:pt x="355" y="872"/>
                    </a:cubicBezTo>
                    <a:cubicBezTo>
                      <a:pt x="357" y="872"/>
                      <a:pt x="359" y="872"/>
                      <a:pt x="362" y="872"/>
                    </a:cubicBezTo>
                    <a:cubicBezTo>
                      <a:pt x="362" y="872"/>
                      <a:pt x="362" y="872"/>
                      <a:pt x="363" y="872"/>
                    </a:cubicBezTo>
                    <a:cubicBezTo>
                      <a:pt x="362" y="873"/>
                      <a:pt x="361" y="875"/>
                      <a:pt x="361" y="876"/>
                    </a:cubicBezTo>
                    <a:close/>
                    <a:moveTo>
                      <a:pt x="357" y="875"/>
                    </a:moveTo>
                    <a:cubicBezTo>
                      <a:pt x="358" y="875"/>
                      <a:pt x="359" y="876"/>
                      <a:pt x="360" y="877"/>
                    </a:cubicBezTo>
                    <a:cubicBezTo>
                      <a:pt x="360" y="879"/>
                      <a:pt x="359" y="881"/>
                      <a:pt x="359" y="883"/>
                    </a:cubicBezTo>
                    <a:cubicBezTo>
                      <a:pt x="359" y="884"/>
                      <a:pt x="358" y="886"/>
                      <a:pt x="358" y="888"/>
                    </a:cubicBezTo>
                    <a:cubicBezTo>
                      <a:pt x="354" y="886"/>
                      <a:pt x="351" y="884"/>
                      <a:pt x="347" y="882"/>
                    </a:cubicBezTo>
                    <a:cubicBezTo>
                      <a:pt x="349" y="878"/>
                      <a:pt x="351" y="875"/>
                      <a:pt x="352" y="871"/>
                    </a:cubicBezTo>
                    <a:cubicBezTo>
                      <a:pt x="352" y="871"/>
                      <a:pt x="353" y="871"/>
                      <a:pt x="353" y="871"/>
                    </a:cubicBezTo>
                    <a:cubicBezTo>
                      <a:pt x="354" y="873"/>
                      <a:pt x="356" y="874"/>
                      <a:pt x="357" y="875"/>
                    </a:cubicBezTo>
                    <a:close/>
                    <a:moveTo>
                      <a:pt x="345" y="881"/>
                    </a:moveTo>
                    <a:cubicBezTo>
                      <a:pt x="344" y="880"/>
                      <a:pt x="344" y="880"/>
                      <a:pt x="343" y="879"/>
                    </a:cubicBezTo>
                    <a:cubicBezTo>
                      <a:pt x="340" y="878"/>
                      <a:pt x="338" y="877"/>
                      <a:pt x="336" y="876"/>
                    </a:cubicBezTo>
                    <a:cubicBezTo>
                      <a:pt x="337" y="874"/>
                      <a:pt x="337" y="872"/>
                      <a:pt x="338" y="871"/>
                    </a:cubicBezTo>
                    <a:cubicBezTo>
                      <a:pt x="342" y="871"/>
                      <a:pt x="346" y="871"/>
                      <a:pt x="350" y="871"/>
                    </a:cubicBezTo>
                    <a:cubicBezTo>
                      <a:pt x="348" y="874"/>
                      <a:pt x="347" y="878"/>
                      <a:pt x="345" y="881"/>
                    </a:cubicBezTo>
                    <a:close/>
                    <a:moveTo>
                      <a:pt x="334" y="875"/>
                    </a:moveTo>
                    <a:cubicBezTo>
                      <a:pt x="334" y="874"/>
                      <a:pt x="333" y="874"/>
                      <a:pt x="332" y="874"/>
                    </a:cubicBezTo>
                    <a:cubicBezTo>
                      <a:pt x="332" y="873"/>
                      <a:pt x="332" y="872"/>
                      <a:pt x="332" y="871"/>
                    </a:cubicBezTo>
                    <a:cubicBezTo>
                      <a:pt x="332" y="871"/>
                      <a:pt x="332" y="871"/>
                      <a:pt x="332" y="871"/>
                    </a:cubicBezTo>
                    <a:cubicBezTo>
                      <a:pt x="334" y="871"/>
                      <a:pt x="335" y="871"/>
                      <a:pt x="336" y="871"/>
                    </a:cubicBezTo>
                    <a:cubicBezTo>
                      <a:pt x="335" y="872"/>
                      <a:pt x="335" y="873"/>
                      <a:pt x="334" y="875"/>
                    </a:cubicBezTo>
                    <a:close/>
                    <a:moveTo>
                      <a:pt x="334" y="876"/>
                    </a:moveTo>
                    <a:cubicBezTo>
                      <a:pt x="333" y="877"/>
                      <a:pt x="333" y="878"/>
                      <a:pt x="332" y="879"/>
                    </a:cubicBezTo>
                    <a:cubicBezTo>
                      <a:pt x="332" y="877"/>
                      <a:pt x="332" y="876"/>
                      <a:pt x="332" y="875"/>
                    </a:cubicBezTo>
                    <a:cubicBezTo>
                      <a:pt x="333" y="875"/>
                      <a:pt x="333" y="875"/>
                      <a:pt x="334" y="876"/>
                    </a:cubicBezTo>
                    <a:close/>
                    <a:moveTo>
                      <a:pt x="335" y="877"/>
                    </a:moveTo>
                    <a:cubicBezTo>
                      <a:pt x="338" y="879"/>
                      <a:pt x="342" y="880"/>
                      <a:pt x="345" y="882"/>
                    </a:cubicBezTo>
                    <a:cubicBezTo>
                      <a:pt x="343" y="885"/>
                      <a:pt x="342" y="889"/>
                      <a:pt x="340" y="892"/>
                    </a:cubicBezTo>
                    <a:cubicBezTo>
                      <a:pt x="339" y="891"/>
                      <a:pt x="337" y="890"/>
                      <a:pt x="335" y="889"/>
                    </a:cubicBezTo>
                    <a:cubicBezTo>
                      <a:pt x="334" y="889"/>
                      <a:pt x="333" y="888"/>
                      <a:pt x="332" y="888"/>
                    </a:cubicBezTo>
                    <a:cubicBezTo>
                      <a:pt x="332" y="886"/>
                      <a:pt x="332" y="885"/>
                      <a:pt x="332" y="884"/>
                    </a:cubicBezTo>
                    <a:cubicBezTo>
                      <a:pt x="333" y="882"/>
                      <a:pt x="334" y="879"/>
                      <a:pt x="335" y="877"/>
                    </a:cubicBezTo>
                    <a:close/>
                    <a:moveTo>
                      <a:pt x="332" y="889"/>
                    </a:moveTo>
                    <a:cubicBezTo>
                      <a:pt x="335" y="891"/>
                      <a:pt x="337" y="892"/>
                      <a:pt x="340" y="894"/>
                    </a:cubicBezTo>
                    <a:cubicBezTo>
                      <a:pt x="337" y="899"/>
                      <a:pt x="335" y="905"/>
                      <a:pt x="332" y="911"/>
                    </a:cubicBezTo>
                    <a:cubicBezTo>
                      <a:pt x="331" y="911"/>
                      <a:pt x="331" y="910"/>
                      <a:pt x="330" y="910"/>
                    </a:cubicBezTo>
                    <a:cubicBezTo>
                      <a:pt x="330" y="906"/>
                      <a:pt x="330" y="902"/>
                      <a:pt x="331" y="898"/>
                    </a:cubicBezTo>
                    <a:cubicBezTo>
                      <a:pt x="331" y="895"/>
                      <a:pt x="332" y="892"/>
                      <a:pt x="332" y="889"/>
                    </a:cubicBezTo>
                    <a:cubicBezTo>
                      <a:pt x="332" y="889"/>
                      <a:pt x="332" y="889"/>
                      <a:pt x="332" y="889"/>
                    </a:cubicBezTo>
                    <a:close/>
                    <a:moveTo>
                      <a:pt x="331" y="913"/>
                    </a:moveTo>
                    <a:cubicBezTo>
                      <a:pt x="331" y="915"/>
                      <a:pt x="330" y="917"/>
                      <a:pt x="329" y="918"/>
                    </a:cubicBezTo>
                    <a:cubicBezTo>
                      <a:pt x="329" y="916"/>
                      <a:pt x="329" y="914"/>
                      <a:pt x="330" y="912"/>
                    </a:cubicBezTo>
                    <a:cubicBezTo>
                      <a:pt x="330" y="913"/>
                      <a:pt x="331" y="913"/>
                      <a:pt x="331" y="913"/>
                    </a:cubicBezTo>
                    <a:close/>
                    <a:moveTo>
                      <a:pt x="330" y="923"/>
                    </a:moveTo>
                    <a:cubicBezTo>
                      <a:pt x="331" y="924"/>
                      <a:pt x="333" y="925"/>
                      <a:pt x="335" y="925"/>
                    </a:cubicBezTo>
                    <a:cubicBezTo>
                      <a:pt x="339" y="927"/>
                      <a:pt x="343" y="929"/>
                      <a:pt x="347" y="932"/>
                    </a:cubicBezTo>
                    <a:cubicBezTo>
                      <a:pt x="345" y="935"/>
                      <a:pt x="344" y="939"/>
                      <a:pt x="342" y="943"/>
                    </a:cubicBezTo>
                    <a:cubicBezTo>
                      <a:pt x="338" y="940"/>
                      <a:pt x="333" y="937"/>
                      <a:pt x="329" y="934"/>
                    </a:cubicBezTo>
                    <a:cubicBezTo>
                      <a:pt x="329" y="933"/>
                      <a:pt x="329" y="932"/>
                      <a:pt x="329" y="931"/>
                    </a:cubicBezTo>
                    <a:cubicBezTo>
                      <a:pt x="329" y="928"/>
                      <a:pt x="329" y="926"/>
                      <a:pt x="329" y="924"/>
                    </a:cubicBezTo>
                    <a:cubicBezTo>
                      <a:pt x="329" y="924"/>
                      <a:pt x="329" y="923"/>
                      <a:pt x="330" y="923"/>
                    </a:cubicBezTo>
                    <a:close/>
                    <a:moveTo>
                      <a:pt x="340" y="953"/>
                    </a:moveTo>
                    <a:cubicBezTo>
                      <a:pt x="341" y="951"/>
                      <a:pt x="342" y="948"/>
                      <a:pt x="343" y="946"/>
                    </a:cubicBezTo>
                    <a:cubicBezTo>
                      <a:pt x="343" y="946"/>
                      <a:pt x="343" y="946"/>
                      <a:pt x="344" y="946"/>
                    </a:cubicBezTo>
                    <a:cubicBezTo>
                      <a:pt x="346" y="948"/>
                      <a:pt x="349" y="950"/>
                      <a:pt x="352" y="952"/>
                    </a:cubicBezTo>
                    <a:cubicBezTo>
                      <a:pt x="352" y="953"/>
                      <a:pt x="352" y="954"/>
                      <a:pt x="352" y="955"/>
                    </a:cubicBezTo>
                    <a:cubicBezTo>
                      <a:pt x="349" y="955"/>
                      <a:pt x="346" y="955"/>
                      <a:pt x="343" y="954"/>
                    </a:cubicBezTo>
                    <a:cubicBezTo>
                      <a:pt x="342" y="954"/>
                      <a:pt x="340" y="954"/>
                      <a:pt x="339" y="954"/>
                    </a:cubicBezTo>
                    <a:cubicBezTo>
                      <a:pt x="339" y="954"/>
                      <a:pt x="340" y="954"/>
                      <a:pt x="340" y="953"/>
                    </a:cubicBezTo>
                    <a:close/>
                    <a:moveTo>
                      <a:pt x="347" y="946"/>
                    </a:moveTo>
                    <a:cubicBezTo>
                      <a:pt x="346" y="945"/>
                      <a:pt x="345" y="944"/>
                      <a:pt x="344" y="944"/>
                    </a:cubicBezTo>
                    <a:cubicBezTo>
                      <a:pt x="345" y="940"/>
                      <a:pt x="347" y="936"/>
                      <a:pt x="348" y="933"/>
                    </a:cubicBezTo>
                    <a:cubicBezTo>
                      <a:pt x="348" y="933"/>
                      <a:pt x="348" y="933"/>
                      <a:pt x="348" y="933"/>
                    </a:cubicBezTo>
                    <a:cubicBezTo>
                      <a:pt x="351" y="934"/>
                      <a:pt x="354" y="936"/>
                      <a:pt x="356" y="938"/>
                    </a:cubicBezTo>
                    <a:cubicBezTo>
                      <a:pt x="355" y="942"/>
                      <a:pt x="354" y="946"/>
                      <a:pt x="353" y="949"/>
                    </a:cubicBezTo>
                    <a:cubicBezTo>
                      <a:pt x="351" y="948"/>
                      <a:pt x="349" y="947"/>
                      <a:pt x="347" y="946"/>
                    </a:cubicBezTo>
                    <a:close/>
                    <a:moveTo>
                      <a:pt x="354" y="953"/>
                    </a:moveTo>
                    <a:cubicBezTo>
                      <a:pt x="355" y="954"/>
                      <a:pt x="356" y="954"/>
                      <a:pt x="357" y="955"/>
                    </a:cubicBezTo>
                    <a:cubicBezTo>
                      <a:pt x="356" y="955"/>
                      <a:pt x="355" y="955"/>
                      <a:pt x="354" y="955"/>
                    </a:cubicBezTo>
                    <a:cubicBezTo>
                      <a:pt x="354" y="954"/>
                      <a:pt x="354" y="954"/>
                      <a:pt x="354" y="953"/>
                    </a:cubicBezTo>
                    <a:close/>
                    <a:moveTo>
                      <a:pt x="355" y="951"/>
                    </a:moveTo>
                    <a:cubicBezTo>
                      <a:pt x="356" y="947"/>
                      <a:pt x="357" y="944"/>
                      <a:pt x="358" y="940"/>
                    </a:cubicBezTo>
                    <a:cubicBezTo>
                      <a:pt x="359" y="941"/>
                      <a:pt x="360" y="943"/>
                      <a:pt x="362" y="944"/>
                    </a:cubicBezTo>
                    <a:cubicBezTo>
                      <a:pt x="363" y="945"/>
                      <a:pt x="365" y="946"/>
                      <a:pt x="366" y="948"/>
                    </a:cubicBezTo>
                    <a:cubicBezTo>
                      <a:pt x="365" y="950"/>
                      <a:pt x="364" y="952"/>
                      <a:pt x="362" y="954"/>
                    </a:cubicBezTo>
                    <a:cubicBezTo>
                      <a:pt x="362" y="955"/>
                      <a:pt x="364" y="955"/>
                      <a:pt x="364" y="955"/>
                    </a:cubicBezTo>
                    <a:cubicBezTo>
                      <a:pt x="365" y="954"/>
                      <a:pt x="366" y="953"/>
                      <a:pt x="367" y="952"/>
                    </a:cubicBezTo>
                    <a:cubicBezTo>
                      <a:pt x="367" y="952"/>
                      <a:pt x="367" y="952"/>
                      <a:pt x="366" y="952"/>
                    </a:cubicBezTo>
                    <a:cubicBezTo>
                      <a:pt x="367" y="951"/>
                      <a:pt x="367" y="950"/>
                      <a:pt x="367" y="949"/>
                    </a:cubicBezTo>
                    <a:cubicBezTo>
                      <a:pt x="369" y="951"/>
                      <a:pt x="371" y="952"/>
                      <a:pt x="372" y="954"/>
                    </a:cubicBezTo>
                    <a:cubicBezTo>
                      <a:pt x="372" y="954"/>
                      <a:pt x="372" y="954"/>
                      <a:pt x="372" y="954"/>
                    </a:cubicBezTo>
                    <a:cubicBezTo>
                      <a:pt x="371" y="954"/>
                      <a:pt x="371" y="954"/>
                      <a:pt x="371" y="955"/>
                    </a:cubicBezTo>
                    <a:cubicBezTo>
                      <a:pt x="367" y="955"/>
                      <a:pt x="364" y="955"/>
                      <a:pt x="361" y="955"/>
                    </a:cubicBezTo>
                    <a:cubicBezTo>
                      <a:pt x="360" y="954"/>
                      <a:pt x="359" y="954"/>
                      <a:pt x="358" y="953"/>
                    </a:cubicBezTo>
                    <a:cubicBezTo>
                      <a:pt x="357" y="952"/>
                      <a:pt x="356" y="951"/>
                      <a:pt x="355" y="951"/>
                    </a:cubicBezTo>
                    <a:close/>
                    <a:moveTo>
                      <a:pt x="369" y="947"/>
                    </a:moveTo>
                    <a:cubicBezTo>
                      <a:pt x="370" y="943"/>
                      <a:pt x="371" y="940"/>
                      <a:pt x="373" y="936"/>
                    </a:cubicBezTo>
                    <a:cubicBezTo>
                      <a:pt x="373" y="936"/>
                      <a:pt x="373" y="936"/>
                      <a:pt x="373" y="936"/>
                    </a:cubicBezTo>
                    <a:cubicBezTo>
                      <a:pt x="379" y="939"/>
                      <a:pt x="384" y="944"/>
                      <a:pt x="389" y="949"/>
                    </a:cubicBezTo>
                    <a:cubicBezTo>
                      <a:pt x="389" y="949"/>
                      <a:pt x="389" y="949"/>
                      <a:pt x="389" y="949"/>
                    </a:cubicBezTo>
                    <a:cubicBezTo>
                      <a:pt x="389" y="951"/>
                      <a:pt x="388" y="953"/>
                      <a:pt x="387" y="954"/>
                    </a:cubicBezTo>
                    <a:cubicBezTo>
                      <a:pt x="384" y="955"/>
                      <a:pt x="380" y="955"/>
                      <a:pt x="376" y="955"/>
                    </a:cubicBezTo>
                    <a:cubicBezTo>
                      <a:pt x="374" y="952"/>
                      <a:pt x="371" y="949"/>
                      <a:pt x="369" y="947"/>
                    </a:cubicBezTo>
                    <a:close/>
                    <a:moveTo>
                      <a:pt x="388" y="945"/>
                    </a:moveTo>
                    <a:cubicBezTo>
                      <a:pt x="384" y="941"/>
                      <a:pt x="379" y="937"/>
                      <a:pt x="374" y="933"/>
                    </a:cubicBezTo>
                    <a:cubicBezTo>
                      <a:pt x="376" y="929"/>
                      <a:pt x="378" y="925"/>
                      <a:pt x="380" y="921"/>
                    </a:cubicBezTo>
                    <a:cubicBezTo>
                      <a:pt x="385" y="924"/>
                      <a:pt x="389" y="927"/>
                      <a:pt x="394" y="930"/>
                    </a:cubicBezTo>
                    <a:cubicBezTo>
                      <a:pt x="394" y="933"/>
                      <a:pt x="394" y="935"/>
                      <a:pt x="394" y="938"/>
                    </a:cubicBezTo>
                    <a:cubicBezTo>
                      <a:pt x="393" y="941"/>
                      <a:pt x="391" y="944"/>
                      <a:pt x="390" y="947"/>
                    </a:cubicBezTo>
                    <a:cubicBezTo>
                      <a:pt x="390" y="946"/>
                      <a:pt x="389" y="945"/>
                      <a:pt x="388" y="945"/>
                    </a:cubicBezTo>
                    <a:close/>
                    <a:moveTo>
                      <a:pt x="391" y="951"/>
                    </a:moveTo>
                    <a:cubicBezTo>
                      <a:pt x="392" y="952"/>
                      <a:pt x="393" y="953"/>
                      <a:pt x="394" y="954"/>
                    </a:cubicBezTo>
                    <a:cubicBezTo>
                      <a:pt x="394" y="954"/>
                      <a:pt x="394" y="954"/>
                      <a:pt x="394" y="954"/>
                    </a:cubicBezTo>
                    <a:cubicBezTo>
                      <a:pt x="392" y="954"/>
                      <a:pt x="391" y="954"/>
                      <a:pt x="389" y="954"/>
                    </a:cubicBezTo>
                    <a:cubicBezTo>
                      <a:pt x="390" y="953"/>
                      <a:pt x="390" y="952"/>
                      <a:pt x="391" y="951"/>
                    </a:cubicBezTo>
                    <a:close/>
                    <a:moveTo>
                      <a:pt x="392" y="948"/>
                    </a:moveTo>
                    <a:cubicBezTo>
                      <a:pt x="393" y="947"/>
                      <a:pt x="393" y="945"/>
                      <a:pt x="394" y="943"/>
                    </a:cubicBezTo>
                    <a:cubicBezTo>
                      <a:pt x="394" y="946"/>
                      <a:pt x="394" y="948"/>
                      <a:pt x="394" y="950"/>
                    </a:cubicBezTo>
                    <a:cubicBezTo>
                      <a:pt x="393" y="950"/>
                      <a:pt x="393" y="949"/>
                      <a:pt x="392" y="948"/>
                    </a:cubicBezTo>
                    <a:close/>
                    <a:moveTo>
                      <a:pt x="394" y="907"/>
                    </a:moveTo>
                    <a:cubicBezTo>
                      <a:pt x="394" y="908"/>
                      <a:pt x="394" y="909"/>
                      <a:pt x="394" y="910"/>
                    </a:cubicBezTo>
                    <a:cubicBezTo>
                      <a:pt x="392" y="909"/>
                      <a:pt x="389" y="908"/>
                      <a:pt x="387" y="906"/>
                    </a:cubicBezTo>
                    <a:cubicBezTo>
                      <a:pt x="388" y="905"/>
                      <a:pt x="388" y="903"/>
                      <a:pt x="389" y="901"/>
                    </a:cubicBezTo>
                    <a:cubicBezTo>
                      <a:pt x="390" y="901"/>
                      <a:pt x="390" y="902"/>
                      <a:pt x="391" y="902"/>
                    </a:cubicBezTo>
                    <a:cubicBezTo>
                      <a:pt x="392" y="903"/>
                      <a:pt x="393" y="904"/>
                      <a:pt x="394" y="904"/>
                    </a:cubicBezTo>
                    <a:cubicBezTo>
                      <a:pt x="394" y="905"/>
                      <a:pt x="394" y="906"/>
                      <a:pt x="394" y="907"/>
                    </a:cubicBezTo>
                    <a:close/>
                    <a:moveTo>
                      <a:pt x="393" y="903"/>
                    </a:moveTo>
                    <a:cubicBezTo>
                      <a:pt x="392" y="902"/>
                      <a:pt x="391" y="901"/>
                      <a:pt x="389" y="900"/>
                    </a:cubicBezTo>
                    <a:cubicBezTo>
                      <a:pt x="390" y="897"/>
                      <a:pt x="391" y="894"/>
                      <a:pt x="392" y="892"/>
                    </a:cubicBezTo>
                    <a:cubicBezTo>
                      <a:pt x="392" y="891"/>
                      <a:pt x="393" y="890"/>
                      <a:pt x="393" y="889"/>
                    </a:cubicBezTo>
                    <a:cubicBezTo>
                      <a:pt x="394" y="890"/>
                      <a:pt x="394" y="890"/>
                      <a:pt x="395" y="891"/>
                    </a:cubicBezTo>
                    <a:cubicBezTo>
                      <a:pt x="395" y="895"/>
                      <a:pt x="394" y="899"/>
                      <a:pt x="394" y="903"/>
                    </a:cubicBezTo>
                    <a:cubicBezTo>
                      <a:pt x="394" y="903"/>
                      <a:pt x="394" y="903"/>
                      <a:pt x="393" y="903"/>
                    </a:cubicBezTo>
                    <a:close/>
                    <a:moveTo>
                      <a:pt x="393" y="888"/>
                    </a:moveTo>
                    <a:cubicBezTo>
                      <a:pt x="394" y="886"/>
                      <a:pt x="395" y="884"/>
                      <a:pt x="396" y="882"/>
                    </a:cubicBezTo>
                    <a:cubicBezTo>
                      <a:pt x="396" y="884"/>
                      <a:pt x="395" y="887"/>
                      <a:pt x="395" y="889"/>
                    </a:cubicBezTo>
                    <a:cubicBezTo>
                      <a:pt x="394" y="889"/>
                      <a:pt x="394" y="889"/>
                      <a:pt x="393" y="888"/>
                    </a:cubicBezTo>
                    <a:close/>
                    <a:moveTo>
                      <a:pt x="392" y="885"/>
                    </a:moveTo>
                    <a:cubicBezTo>
                      <a:pt x="392" y="886"/>
                      <a:pt x="392" y="886"/>
                      <a:pt x="392" y="887"/>
                    </a:cubicBezTo>
                    <a:cubicBezTo>
                      <a:pt x="391" y="887"/>
                      <a:pt x="391" y="886"/>
                      <a:pt x="390" y="886"/>
                    </a:cubicBezTo>
                    <a:cubicBezTo>
                      <a:pt x="387" y="883"/>
                      <a:pt x="383" y="880"/>
                      <a:pt x="380" y="878"/>
                    </a:cubicBezTo>
                    <a:cubicBezTo>
                      <a:pt x="380" y="876"/>
                      <a:pt x="381" y="875"/>
                      <a:pt x="383" y="874"/>
                    </a:cubicBezTo>
                    <a:cubicBezTo>
                      <a:pt x="384" y="873"/>
                      <a:pt x="381" y="873"/>
                      <a:pt x="381" y="873"/>
                    </a:cubicBezTo>
                    <a:cubicBezTo>
                      <a:pt x="379" y="874"/>
                      <a:pt x="379" y="876"/>
                      <a:pt x="378" y="877"/>
                    </a:cubicBezTo>
                    <a:cubicBezTo>
                      <a:pt x="378" y="877"/>
                      <a:pt x="378" y="877"/>
                      <a:pt x="378" y="877"/>
                    </a:cubicBezTo>
                    <a:cubicBezTo>
                      <a:pt x="375" y="875"/>
                      <a:pt x="373" y="874"/>
                      <a:pt x="370" y="872"/>
                    </a:cubicBezTo>
                    <a:cubicBezTo>
                      <a:pt x="377" y="872"/>
                      <a:pt x="383" y="872"/>
                      <a:pt x="389" y="872"/>
                    </a:cubicBezTo>
                    <a:cubicBezTo>
                      <a:pt x="392" y="872"/>
                      <a:pt x="394" y="872"/>
                      <a:pt x="397" y="871"/>
                    </a:cubicBezTo>
                    <a:cubicBezTo>
                      <a:pt x="397" y="872"/>
                      <a:pt x="397" y="872"/>
                      <a:pt x="397" y="872"/>
                    </a:cubicBezTo>
                    <a:cubicBezTo>
                      <a:pt x="395" y="876"/>
                      <a:pt x="394" y="881"/>
                      <a:pt x="392" y="885"/>
                    </a:cubicBezTo>
                    <a:close/>
                    <a:moveTo>
                      <a:pt x="353" y="863"/>
                    </a:moveTo>
                    <a:cubicBezTo>
                      <a:pt x="346" y="862"/>
                      <a:pt x="340" y="862"/>
                      <a:pt x="333" y="862"/>
                    </a:cubicBezTo>
                    <a:cubicBezTo>
                      <a:pt x="334" y="854"/>
                      <a:pt x="335" y="846"/>
                      <a:pt x="336" y="838"/>
                    </a:cubicBezTo>
                    <a:cubicBezTo>
                      <a:pt x="338" y="819"/>
                      <a:pt x="339" y="799"/>
                      <a:pt x="342" y="780"/>
                    </a:cubicBezTo>
                    <a:cubicBezTo>
                      <a:pt x="345" y="760"/>
                      <a:pt x="349" y="741"/>
                      <a:pt x="352" y="722"/>
                    </a:cubicBezTo>
                    <a:cubicBezTo>
                      <a:pt x="352" y="719"/>
                      <a:pt x="353" y="715"/>
                      <a:pt x="353" y="712"/>
                    </a:cubicBezTo>
                    <a:cubicBezTo>
                      <a:pt x="353" y="712"/>
                      <a:pt x="353" y="712"/>
                      <a:pt x="353" y="712"/>
                    </a:cubicBezTo>
                    <a:cubicBezTo>
                      <a:pt x="354" y="716"/>
                      <a:pt x="355" y="720"/>
                      <a:pt x="359" y="723"/>
                    </a:cubicBezTo>
                    <a:cubicBezTo>
                      <a:pt x="362" y="725"/>
                      <a:pt x="365" y="725"/>
                      <a:pt x="368" y="725"/>
                    </a:cubicBezTo>
                    <a:cubicBezTo>
                      <a:pt x="370" y="724"/>
                      <a:pt x="371" y="723"/>
                      <a:pt x="372" y="721"/>
                    </a:cubicBezTo>
                    <a:cubicBezTo>
                      <a:pt x="374" y="724"/>
                      <a:pt x="376" y="725"/>
                      <a:pt x="381" y="726"/>
                    </a:cubicBezTo>
                    <a:cubicBezTo>
                      <a:pt x="386" y="727"/>
                      <a:pt x="390" y="727"/>
                      <a:pt x="395" y="724"/>
                    </a:cubicBezTo>
                    <a:cubicBezTo>
                      <a:pt x="402" y="719"/>
                      <a:pt x="403" y="707"/>
                      <a:pt x="399" y="700"/>
                    </a:cubicBezTo>
                    <a:cubicBezTo>
                      <a:pt x="397" y="696"/>
                      <a:pt x="392" y="695"/>
                      <a:pt x="388" y="696"/>
                    </a:cubicBezTo>
                    <a:cubicBezTo>
                      <a:pt x="382" y="697"/>
                      <a:pt x="381" y="693"/>
                      <a:pt x="376" y="690"/>
                    </a:cubicBezTo>
                    <a:cubicBezTo>
                      <a:pt x="368" y="684"/>
                      <a:pt x="356" y="689"/>
                      <a:pt x="355" y="699"/>
                    </a:cubicBezTo>
                    <a:cubicBezTo>
                      <a:pt x="354" y="702"/>
                      <a:pt x="357" y="704"/>
                      <a:pt x="360" y="704"/>
                    </a:cubicBezTo>
                    <a:cubicBezTo>
                      <a:pt x="360" y="704"/>
                      <a:pt x="360" y="704"/>
                      <a:pt x="360" y="704"/>
                    </a:cubicBezTo>
                    <a:cubicBezTo>
                      <a:pt x="363" y="704"/>
                      <a:pt x="364" y="701"/>
                      <a:pt x="363" y="699"/>
                    </a:cubicBezTo>
                    <a:cubicBezTo>
                      <a:pt x="364" y="696"/>
                      <a:pt x="367" y="694"/>
                      <a:pt x="370" y="695"/>
                    </a:cubicBezTo>
                    <a:cubicBezTo>
                      <a:pt x="372" y="695"/>
                      <a:pt x="374" y="698"/>
                      <a:pt x="375" y="699"/>
                    </a:cubicBezTo>
                    <a:cubicBezTo>
                      <a:pt x="378" y="702"/>
                      <a:pt x="382" y="704"/>
                      <a:pt x="386" y="704"/>
                    </a:cubicBezTo>
                    <a:cubicBezTo>
                      <a:pt x="389" y="704"/>
                      <a:pt x="392" y="701"/>
                      <a:pt x="394" y="705"/>
                    </a:cubicBezTo>
                    <a:cubicBezTo>
                      <a:pt x="394" y="708"/>
                      <a:pt x="394" y="711"/>
                      <a:pt x="393" y="713"/>
                    </a:cubicBezTo>
                    <a:cubicBezTo>
                      <a:pt x="391" y="723"/>
                      <a:pt x="379" y="720"/>
                      <a:pt x="376" y="713"/>
                    </a:cubicBezTo>
                    <a:cubicBezTo>
                      <a:pt x="375" y="711"/>
                      <a:pt x="373" y="711"/>
                      <a:pt x="371" y="712"/>
                    </a:cubicBezTo>
                    <a:cubicBezTo>
                      <a:pt x="369" y="713"/>
                      <a:pt x="366" y="718"/>
                      <a:pt x="363" y="717"/>
                    </a:cubicBezTo>
                    <a:cubicBezTo>
                      <a:pt x="361" y="716"/>
                      <a:pt x="360" y="709"/>
                      <a:pt x="359" y="706"/>
                    </a:cubicBezTo>
                    <a:cubicBezTo>
                      <a:pt x="358" y="704"/>
                      <a:pt x="356" y="703"/>
                      <a:pt x="354" y="704"/>
                    </a:cubicBezTo>
                    <a:cubicBezTo>
                      <a:pt x="354" y="691"/>
                      <a:pt x="355" y="678"/>
                      <a:pt x="356" y="665"/>
                    </a:cubicBezTo>
                    <a:cubicBezTo>
                      <a:pt x="357" y="651"/>
                      <a:pt x="359" y="637"/>
                      <a:pt x="361" y="623"/>
                    </a:cubicBezTo>
                    <a:cubicBezTo>
                      <a:pt x="365" y="622"/>
                      <a:pt x="370" y="623"/>
                      <a:pt x="373" y="623"/>
                    </a:cubicBezTo>
                    <a:cubicBezTo>
                      <a:pt x="382" y="623"/>
                      <a:pt x="391" y="624"/>
                      <a:pt x="399" y="626"/>
                    </a:cubicBezTo>
                    <a:cubicBezTo>
                      <a:pt x="402" y="627"/>
                      <a:pt x="404" y="627"/>
                      <a:pt x="405" y="628"/>
                    </a:cubicBezTo>
                    <a:cubicBezTo>
                      <a:pt x="406" y="631"/>
                      <a:pt x="407" y="633"/>
                      <a:pt x="407" y="636"/>
                    </a:cubicBezTo>
                    <a:cubicBezTo>
                      <a:pt x="409" y="645"/>
                      <a:pt x="409" y="656"/>
                      <a:pt x="410" y="665"/>
                    </a:cubicBezTo>
                    <a:cubicBezTo>
                      <a:pt x="411" y="675"/>
                      <a:pt x="411" y="686"/>
                      <a:pt x="411" y="696"/>
                    </a:cubicBezTo>
                    <a:cubicBezTo>
                      <a:pt x="411" y="716"/>
                      <a:pt x="410" y="737"/>
                      <a:pt x="410" y="757"/>
                    </a:cubicBezTo>
                    <a:cubicBezTo>
                      <a:pt x="410" y="791"/>
                      <a:pt x="403" y="825"/>
                      <a:pt x="399" y="858"/>
                    </a:cubicBezTo>
                    <a:cubicBezTo>
                      <a:pt x="399" y="859"/>
                      <a:pt x="398" y="861"/>
                      <a:pt x="398" y="862"/>
                    </a:cubicBezTo>
                    <a:cubicBezTo>
                      <a:pt x="383" y="864"/>
                      <a:pt x="368" y="864"/>
                      <a:pt x="353" y="863"/>
                    </a:cubicBezTo>
                    <a:close/>
                    <a:moveTo>
                      <a:pt x="378" y="488"/>
                    </a:moveTo>
                    <a:cubicBezTo>
                      <a:pt x="378" y="480"/>
                      <a:pt x="377" y="472"/>
                      <a:pt x="374" y="465"/>
                    </a:cubicBezTo>
                    <a:cubicBezTo>
                      <a:pt x="372" y="459"/>
                      <a:pt x="361" y="450"/>
                      <a:pt x="370" y="445"/>
                    </a:cubicBezTo>
                    <a:cubicBezTo>
                      <a:pt x="375" y="442"/>
                      <a:pt x="382" y="442"/>
                      <a:pt x="388" y="442"/>
                    </a:cubicBezTo>
                    <a:cubicBezTo>
                      <a:pt x="387" y="444"/>
                      <a:pt x="386" y="446"/>
                      <a:pt x="387" y="448"/>
                    </a:cubicBezTo>
                    <a:cubicBezTo>
                      <a:pt x="388" y="452"/>
                      <a:pt x="395" y="451"/>
                      <a:pt x="395" y="447"/>
                    </a:cubicBezTo>
                    <a:cubicBezTo>
                      <a:pt x="397" y="444"/>
                      <a:pt x="399" y="442"/>
                      <a:pt x="402" y="440"/>
                    </a:cubicBezTo>
                    <a:cubicBezTo>
                      <a:pt x="407" y="440"/>
                      <a:pt x="412" y="440"/>
                      <a:pt x="418" y="440"/>
                    </a:cubicBezTo>
                    <a:cubicBezTo>
                      <a:pt x="423" y="441"/>
                      <a:pt x="434" y="444"/>
                      <a:pt x="430" y="450"/>
                    </a:cubicBezTo>
                    <a:cubicBezTo>
                      <a:pt x="428" y="451"/>
                      <a:pt x="426" y="452"/>
                      <a:pt x="425" y="452"/>
                    </a:cubicBezTo>
                    <a:cubicBezTo>
                      <a:pt x="424" y="452"/>
                      <a:pt x="423" y="453"/>
                      <a:pt x="422" y="453"/>
                    </a:cubicBezTo>
                    <a:cubicBezTo>
                      <a:pt x="421" y="452"/>
                      <a:pt x="420" y="452"/>
                      <a:pt x="419" y="452"/>
                    </a:cubicBezTo>
                    <a:cubicBezTo>
                      <a:pt x="419" y="452"/>
                      <a:pt x="419" y="452"/>
                      <a:pt x="418" y="452"/>
                    </a:cubicBezTo>
                    <a:cubicBezTo>
                      <a:pt x="415" y="452"/>
                      <a:pt x="413" y="456"/>
                      <a:pt x="415" y="458"/>
                    </a:cubicBezTo>
                    <a:cubicBezTo>
                      <a:pt x="417" y="460"/>
                      <a:pt x="420" y="461"/>
                      <a:pt x="422" y="460"/>
                    </a:cubicBezTo>
                    <a:cubicBezTo>
                      <a:pt x="420" y="464"/>
                      <a:pt x="417" y="467"/>
                      <a:pt x="415" y="471"/>
                    </a:cubicBezTo>
                    <a:cubicBezTo>
                      <a:pt x="406" y="487"/>
                      <a:pt x="408" y="503"/>
                      <a:pt x="407" y="520"/>
                    </a:cubicBezTo>
                    <a:cubicBezTo>
                      <a:pt x="403" y="521"/>
                      <a:pt x="399" y="522"/>
                      <a:pt x="395" y="521"/>
                    </a:cubicBezTo>
                    <a:cubicBezTo>
                      <a:pt x="394" y="521"/>
                      <a:pt x="380" y="517"/>
                      <a:pt x="381" y="515"/>
                    </a:cubicBezTo>
                    <a:cubicBezTo>
                      <a:pt x="381" y="514"/>
                      <a:pt x="380" y="513"/>
                      <a:pt x="380" y="514"/>
                    </a:cubicBezTo>
                    <a:cubicBezTo>
                      <a:pt x="379" y="515"/>
                      <a:pt x="379" y="515"/>
                      <a:pt x="379" y="515"/>
                    </a:cubicBezTo>
                    <a:cubicBezTo>
                      <a:pt x="379" y="516"/>
                      <a:pt x="379" y="516"/>
                      <a:pt x="380" y="516"/>
                    </a:cubicBezTo>
                    <a:cubicBezTo>
                      <a:pt x="388" y="521"/>
                      <a:pt x="398" y="525"/>
                      <a:pt x="406" y="521"/>
                    </a:cubicBezTo>
                    <a:cubicBezTo>
                      <a:pt x="406" y="522"/>
                      <a:pt x="406" y="522"/>
                      <a:pt x="406" y="522"/>
                    </a:cubicBezTo>
                    <a:cubicBezTo>
                      <a:pt x="406" y="525"/>
                      <a:pt x="406" y="527"/>
                      <a:pt x="406" y="529"/>
                    </a:cubicBezTo>
                    <a:cubicBezTo>
                      <a:pt x="403" y="533"/>
                      <a:pt x="399" y="536"/>
                      <a:pt x="394" y="537"/>
                    </a:cubicBezTo>
                    <a:cubicBezTo>
                      <a:pt x="393" y="537"/>
                      <a:pt x="382" y="538"/>
                      <a:pt x="383" y="536"/>
                    </a:cubicBezTo>
                    <a:cubicBezTo>
                      <a:pt x="383" y="535"/>
                      <a:pt x="382" y="534"/>
                      <a:pt x="381" y="535"/>
                    </a:cubicBezTo>
                    <a:cubicBezTo>
                      <a:pt x="380" y="539"/>
                      <a:pt x="388" y="538"/>
                      <a:pt x="390" y="538"/>
                    </a:cubicBezTo>
                    <a:cubicBezTo>
                      <a:pt x="396" y="538"/>
                      <a:pt x="402" y="536"/>
                      <a:pt x="406" y="531"/>
                    </a:cubicBezTo>
                    <a:cubicBezTo>
                      <a:pt x="405" y="540"/>
                      <a:pt x="405" y="549"/>
                      <a:pt x="405" y="558"/>
                    </a:cubicBezTo>
                    <a:cubicBezTo>
                      <a:pt x="403" y="561"/>
                      <a:pt x="400" y="564"/>
                      <a:pt x="397" y="565"/>
                    </a:cubicBezTo>
                    <a:cubicBezTo>
                      <a:pt x="394" y="567"/>
                      <a:pt x="390" y="567"/>
                      <a:pt x="387" y="567"/>
                    </a:cubicBezTo>
                    <a:cubicBezTo>
                      <a:pt x="386" y="566"/>
                      <a:pt x="379" y="566"/>
                      <a:pt x="380" y="563"/>
                    </a:cubicBezTo>
                    <a:cubicBezTo>
                      <a:pt x="380" y="562"/>
                      <a:pt x="379" y="562"/>
                      <a:pt x="379" y="562"/>
                    </a:cubicBezTo>
                    <a:cubicBezTo>
                      <a:pt x="376" y="568"/>
                      <a:pt x="387" y="568"/>
                      <a:pt x="390" y="568"/>
                    </a:cubicBezTo>
                    <a:cubicBezTo>
                      <a:pt x="394" y="568"/>
                      <a:pt x="398" y="567"/>
                      <a:pt x="401" y="564"/>
                    </a:cubicBezTo>
                    <a:cubicBezTo>
                      <a:pt x="402" y="563"/>
                      <a:pt x="404" y="561"/>
                      <a:pt x="405" y="560"/>
                    </a:cubicBezTo>
                    <a:cubicBezTo>
                      <a:pt x="405" y="565"/>
                      <a:pt x="405" y="571"/>
                      <a:pt x="405" y="577"/>
                    </a:cubicBezTo>
                    <a:cubicBezTo>
                      <a:pt x="398" y="579"/>
                      <a:pt x="391" y="581"/>
                      <a:pt x="383" y="580"/>
                    </a:cubicBezTo>
                    <a:cubicBezTo>
                      <a:pt x="383" y="580"/>
                      <a:pt x="383" y="580"/>
                      <a:pt x="383" y="579"/>
                    </a:cubicBezTo>
                    <a:cubicBezTo>
                      <a:pt x="384" y="579"/>
                      <a:pt x="383" y="578"/>
                      <a:pt x="382" y="579"/>
                    </a:cubicBezTo>
                    <a:cubicBezTo>
                      <a:pt x="382" y="579"/>
                      <a:pt x="382" y="580"/>
                      <a:pt x="381" y="581"/>
                    </a:cubicBezTo>
                    <a:cubicBezTo>
                      <a:pt x="381" y="581"/>
                      <a:pt x="381" y="582"/>
                      <a:pt x="382" y="582"/>
                    </a:cubicBezTo>
                    <a:cubicBezTo>
                      <a:pt x="390" y="582"/>
                      <a:pt x="398" y="581"/>
                      <a:pt x="405" y="578"/>
                    </a:cubicBezTo>
                    <a:cubicBezTo>
                      <a:pt x="405" y="580"/>
                      <a:pt x="405" y="582"/>
                      <a:pt x="405" y="583"/>
                    </a:cubicBezTo>
                    <a:cubicBezTo>
                      <a:pt x="405" y="589"/>
                      <a:pt x="405" y="594"/>
                      <a:pt x="405" y="599"/>
                    </a:cubicBezTo>
                    <a:cubicBezTo>
                      <a:pt x="405" y="599"/>
                      <a:pt x="404" y="599"/>
                      <a:pt x="404" y="599"/>
                    </a:cubicBezTo>
                    <a:cubicBezTo>
                      <a:pt x="398" y="603"/>
                      <a:pt x="390" y="602"/>
                      <a:pt x="383" y="602"/>
                    </a:cubicBezTo>
                    <a:cubicBezTo>
                      <a:pt x="382" y="602"/>
                      <a:pt x="382" y="603"/>
                      <a:pt x="383" y="603"/>
                    </a:cubicBezTo>
                    <a:cubicBezTo>
                      <a:pt x="389" y="603"/>
                      <a:pt x="397" y="604"/>
                      <a:pt x="403" y="601"/>
                    </a:cubicBezTo>
                    <a:cubicBezTo>
                      <a:pt x="404" y="601"/>
                      <a:pt x="404" y="600"/>
                      <a:pt x="405" y="600"/>
                    </a:cubicBezTo>
                    <a:cubicBezTo>
                      <a:pt x="405" y="604"/>
                      <a:pt x="404" y="608"/>
                      <a:pt x="404" y="612"/>
                    </a:cubicBezTo>
                    <a:cubicBezTo>
                      <a:pt x="404" y="615"/>
                      <a:pt x="404" y="617"/>
                      <a:pt x="404" y="620"/>
                    </a:cubicBezTo>
                    <a:cubicBezTo>
                      <a:pt x="401" y="619"/>
                      <a:pt x="397" y="618"/>
                      <a:pt x="394" y="617"/>
                    </a:cubicBezTo>
                    <a:cubicBezTo>
                      <a:pt x="386" y="616"/>
                      <a:pt x="379" y="615"/>
                      <a:pt x="371" y="615"/>
                    </a:cubicBezTo>
                    <a:cubicBezTo>
                      <a:pt x="368" y="615"/>
                      <a:pt x="365" y="615"/>
                      <a:pt x="362" y="615"/>
                    </a:cubicBezTo>
                    <a:cubicBezTo>
                      <a:pt x="363" y="612"/>
                      <a:pt x="364" y="608"/>
                      <a:pt x="364" y="605"/>
                    </a:cubicBezTo>
                    <a:cubicBezTo>
                      <a:pt x="367" y="585"/>
                      <a:pt x="370" y="566"/>
                      <a:pt x="372" y="546"/>
                    </a:cubicBezTo>
                    <a:cubicBezTo>
                      <a:pt x="373" y="527"/>
                      <a:pt x="378" y="508"/>
                      <a:pt x="378" y="488"/>
                    </a:cubicBezTo>
                    <a:close/>
                    <a:moveTo>
                      <a:pt x="444" y="934"/>
                    </a:moveTo>
                    <a:cubicBezTo>
                      <a:pt x="444" y="934"/>
                      <a:pt x="444" y="934"/>
                      <a:pt x="444" y="934"/>
                    </a:cubicBezTo>
                    <a:cubicBezTo>
                      <a:pt x="444" y="935"/>
                      <a:pt x="444" y="935"/>
                      <a:pt x="444" y="936"/>
                    </a:cubicBezTo>
                    <a:cubicBezTo>
                      <a:pt x="441" y="934"/>
                      <a:pt x="439" y="933"/>
                      <a:pt x="436" y="931"/>
                    </a:cubicBezTo>
                    <a:cubicBezTo>
                      <a:pt x="435" y="931"/>
                      <a:pt x="434" y="930"/>
                      <a:pt x="433" y="930"/>
                    </a:cubicBezTo>
                    <a:cubicBezTo>
                      <a:pt x="435" y="926"/>
                      <a:pt x="437" y="922"/>
                      <a:pt x="438" y="919"/>
                    </a:cubicBezTo>
                    <a:cubicBezTo>
                      <a:pt x="440" y="920"/>
                      <a:pt x="442" y="921"/>
                      <a:pt x="444" y="922"/>
                    </a:cubicBezTo>
                    <a:cubicBezTo>
                      <a:pt x="444" y="924"/>
                      <a:pt x="444" y="926"/>
                      <a:pt x="444" y="927"/>
                    </a:cubicBezTo>
                    <a:cubicBezTo>
                      <a:pt x="444" y="930"/>
                      <a:pt x="444" y="932"/>
                      <a:pt x="444" y="934"/>
                    </a:cubicBezTo>
                    <a:close/>
                    <a:moveTo>
                      <a:pt x="404" y="911"/>
                    </a:moveTo>
                    <a:cubicBezTo>
                      <a:pt x="404" y="912"/>
                      <a:pt x="403" y="913"/>
                      <a:pt x="403" y="915"/>
                    </a:cubicBezTo>
                    <a:cubicBezTo>
                      <a:pt x="402" y="914"/>
                      <a:pt x="402" y="914"/>
                      <a:pt x="401" y="914"/>
                    </a:cubicBezTo>
                    <a:cubicBezTo>
                      <a:pt x="401" y="912"/>
                      <a:pt x="401" y="911"/>
                      <a:pt x="401" y="909"/>
                    </a:cubicBezTo>
                    <a:cubicBezTo>
                      <a:pt x="402" y="910"/>
                      <a:pt x="403" y="910"/>
                      <a:pt x="404" y="911"/>
                    </a:cubicBezTo>
                    <a:close/>
                    <a:moveTo>
                      <a:pt x="402" y="908"/>
                    </a:moveTo>
                    <a:cubicBezTo>
                      <a:pt x="402" y="905"/>
                      <a:pt x="402" y="901"/>
                      <a:pt x="402" y="898"/>
                    </a:cubicBezTo>
                    <a:cubicBezTo>
                      <a:pt x="402" y="897"/>
                      <a:pt x="402" y="896"/>
                      <a:pt x="402" y="895"/>
                    </a:cubicBezTo>
                    <a:cubicBezTo>
                      <a:pt x="402" y="895"/>
                      <a:pt x="402" y="896"/>
                      <a:pt x="403" y="896"/>
                    </a:cubicBezTo>
                    <a:cubicBezTo>
                      <a:pt x="404" y="897"/>
                      <a:pt x="406" y="898"/>
                      <a:pt x="408" y="899"/>
                    </a:cubicBezTo>
                    <a:cubicBezTo>
                      <a:pt x="407" y="903"/>
                      <a:pt x="405" y="906"/>
                      <a:pt x="404" y="910"/>
                    </a:cubicBezTo>
                    <a:cubicBezTo>
                      <a:pt x="403" y="909"/>
                      <a:pt x="402" y="909"/>
                      <a:pt x="402" y="908"/>
                    </a:cubicBezTo>
                    <a:close/>
                    <a:moveTo>
                      <a:pt x="404" y="918"/>
                    </a:moveTo>
                    <a:cubicBezTo>
                      <a:pt x="408" y="920"/>
                      <a:pt x="412" y="922"/>
                      <a:pt x="416" y="924"/>
                    </a:cubicBezTo>
                    <a:cubicBezTo>
                      <a:pt x="415" y="929"/>
                      <a:pt x="413" y="933"/>
                      <a:pt x="412" y="937"/>
                    </a:cubicBezTo>
                    <a:cubicBezTo>
                      <a:pt x="408" y="936"/>
                      <a:pt x="405" y="934"/>
                      <a:pt x="402" y="932"/>
                    </a:cubicBezTo>
                    <a:cubicBezTo>
                      <a:pt x="402" y="932"/>
                      <a:pt x="402" y="932"/>
                      <a:pt x="402" y="932"/>
                    </a:cubicBezTo>
                    <a:cubicBezTo>
                      <a:pt x="402" y="929"/>
                      <a:pt x="401" y="927"/>
                      <a:pt x="401" y="924"/>
                    </a:cubicBezTo>
                    <a:cubicBezTo>
                      <a:pt x="402" y="922"/>
                      <a:pt x="403" y="920"/>
                      <a:pt x="404" y="918"/>
                    </a:cubicBezTo>
                    <a:close/>
                    <a:moveTo>
                      <a:pt x="405" y="916"/>
                    </a:moveTo>
                    <a:cubicBezTo>
                      <a:pt x="405" y="915"/>
                      <a:pt x="405" y="913"/>
                      <a:pt x="406" y="912"/>
                    </a:cubicBezTo>
                    <a:cubicBezTo>
                      <a:pt x="410" y="915"/>
                      <a:pt x="414" y="918"/>
                      <a:pt x="417" y="920"/>
                    </a:cubicBezTo>
                    <a:cubicBezTo>
                      <a:pt x="417" y="921"/>
                      <a:pt x="417" y="921"/>
                      <a:pt x="417" y="922"/>
                    </a:cubicBezTo>
                    <a:cubicBezTo>
                      <a:pt x="413" y="920"/>
                      <a:pt x="409" y="918"/>
                      <a:pt x="405" y="916"/>
                    </a:cubicBezTo>
                    <a:close/>
                    <a:moveTo>
                      <a:pt x="407" y="912"/>
                    </a:moveTo>
                    <a:cubicBezTo>
                      <a:pt x="407" y="912"/>
                      <a:pt x="406" y="911"/>
                      <a:pt x="406" y="911"/>
                    </a:cubicBezTo>
                    <a:cubicBezTo>
                      <a:pt x="407" y="908"/>
                      <a:pt x="408" y="904"/>
                      <a:pt x="410" y="900"/>
                    </a:cubicBezTo>
                    <a:cubicBezTo>
                      <a:pt x="412" y="902"/>
                      <a:pt x="414" y="903"/>
                      <a:pt x="416" y="905"/>
                    </a:cubicBezTo>
                    <a:cubicBezTo>
                      <a:pt x="418" y="906"/>
                      <a:pt x="420" y="907"/>
                      <a:pt x="421" y="908"/>
                    </a:cubicBezTo>
                    <a:cubicBezTo>
                      <a:pt x="420" y="910"/>
                      <a:pt x="420" y="913"/>
                      <a:pt x="419" y="916"/>
                    </a:cubicBezTo>
                    <a:cubicBezTo>
                      <a:pt x="419" y="917"/>
                      <a:pt x="418" y="918"/>
                      <a:pt x="418" y="919"/>
                    </a:cubicBezTo>
                    <a:cubicBezTo>
                      <a:pt x="414" y="917"/>
                      <a:pt x="411" y="915"/>
                      <a:pt x="407" y="912"/>
                    </a:cubicBezTo>
                    <a:close/>
                    <a:moveTo>
                      <a:pt x="410" y="899"/>
                    </a:moveTo>
                    <a:cubicBezTo>
                      <a:pt x="411" y="895"/>
                      <a:pt x="412" y="891"/>
                      <a:pt x="413" y="887"/>
                    </a:cubicBezTo>
                    <a:cubicBezTo>
                      <a:pt x="414" y="885"/>
                      <a:pt x="414" y="883"/>
                      <a:pt x="415" y="882"/>
                    </a:cubicBezTo>
                    <a:cubicBezTo>
                      <a:pt x="418" y="884"/>
                      <a:pt x="422" y="887"/>
                      <a:pt x="425" y="889"/>
                    </a:cubicBezTo>
                    <a:cubicBezTo>
                      <a:pt x="424" y="895"/>
                      <a:pt x="423" y="901"/>
                      <a:pt x="421" y="907"/>
                    </a:cubicBezTo>
                    <a:cubicBezTo>
                      <a:pt x="420" y="906"/>
                      <a:pt x="419" y="905"/>
                      <a:pt x="417" y="904"/>
                    </a:cubicBezTo>
                    <a:cubicBezTo>
                      <a:pt x="415" y="903"/>
                      <a:pt x="412" y="901"/>
                      <a:pt x="410" y="899"/>
                    </a:cubicBezTo>
                    <a:close/>
                    <a:moveTo>
                      <a:pt x="419" y="922"/>
                    </a:moveTo>
                    <a:cubicBezTo>
                      <a:pt x="423" y="924"/>
                      <a:pt x="427" y="927"/>
                      <a:pt x="431" y="929"/>
                    </a:cubicBezTo>
                    <a:cubicBezTo>
                      <a:pt x="431" y="929"/>
                      <a:pt x="431" y="930"/>
                      <a:pt x="431" y="930"/>
                    </a:cubicBezTo>
                    <a:cubicBezTo>
                      <a:pt x="427" y="927"/>
                      <a:pt x="423" y="925"/>
                      <a:pt x="419" y="923"/>
                    </a:cubicBezTo>
                    <a:cubicBezTo>
                      <a:pt x="419" y="922"/>
                      <a:pt x="419" y="922"/>
                      <a:pt x="419" y="922"/>
                    </a:cubicBezTo>
                    <a:close/>
                    <a:moveTo>
                      <a:pt x="420" y="921"/>
                    </a:moveTo>
                    <a:cubicBezTo>
                      <a:pt x="420" y="918"/>
                      <a:pt x="421" y="916"/>
                      <a:pt x="422" y="913"/>
                    </a:cubicBezTo>
                    <a:cubicBezTo>
                      <a:pt x="422" y="912"/>
                      <a:pt x="423" y="910"/>
                      <a:pt x="423" y="909"/>
                    </a:cubicBezTo>
                    <a:cubicBezTo>
                      <a:pt x="428" y="912"/>
                      <a:pt x="432" y="915"/>
                      <a:pt x="436" y="918"/>
                    </a:cubicBezTo>
                    <a:cubicBezTo>
                      <a:pt x="435" y="921"/>
                      <a:pt x="433" y="925"/>
                      <a:pt x="432" y="928"/>
                    </a:cubicBezTo>
                    <a:cubicBezTo>
                      <a:pt x="428" y="926"/>
                      <a:pt x="424" y="923"/>
                      <a:pt x="420" y="921"/>
                    </a:cubicBezTo>
                    <a:close/>
                    <a:moveTo>
                      <a:pt x="438" y="918"/>
                    </a:moveTo>
                    <a:cubicBezTo>
                      <a:pt x="439" y="915"/>
                      <a:pt x="440" y="913"/>
                      <a:pt x="441" y="911"/>
                    </a:cubicBezTo>
                    <a:cubicBezTo>
                      <a:pt x="442" y="908"/>
                      <a:pt x="442" y="906"/>
                      <a:pt x="442" y="903"/>
                    </a:cubicBezTo>
                    <a:cubicBezTo>
                      <a:pt x="443" y="904"/>
                      <a:pt x="444" y="904"/>
                      <a:pt x="445" y="905"/>
                    </a:cubicBezTo>
                    <a:cubicBezTo>
                      <a:pt x="445" y="910"/>
                      <a:pt x="445" y="916"/>
                      <a:pt x="444" y="921"/>
                    </a:cubicBezTo>
                    <a:cubicBezTo>
                      <a:pt x="442" y="920"/>
                      <a:pt x="440" y="919"/>
                      <a:pt x="438" y="918"/>
                    </a:cubicBezTo>
                    <a:close/>
                    <a:moveTo>
                      <a:pt x="442" y="893"/>
                    </a:moveTo>
                    <a:cubicBezTo>
                      <a:pt x="439" y="891"/>
                      <a:pt x="437" y="890"/>
                      <a:pt x="435" y="888"/>
                    </a:cubicBezTo>
                    <a:cubicBezTo>
                      <a:pt x="433" y="886"/>
                      <a:pt x="430" y="884"/>
                      <a:pt x="428" y="882"/>
                    </a:cubicBezTo>
                    <a:cubicBezTo>
                      <a:pt x="429" y="878"/>
                      <a:pt x="429" y="874"/>
                      <a:pt x="429" y="870"/>
                    </a:cubicBezTo>
                    <a:cubicBezTo>
                      <a:pt x="432" y="872"/>
                      <a:pt x="434" y="874"/>
                      <a:pt x="436" y="875"/>
                    </a:cubicBezTo>
                    <a:cubicBezTo>
                      <a:pt x="439" y="877"/>
                      <a:pt x="441" y="879"/>
                      <a:pt x="443" y="881"/>
                    </a:cubicBezTo>
                    <a:cubicBezTo>
                      <a:pt x="443" y="882"/>
                      <a:pt x="443" y="883"/>
                      <a:pt x="443" y="884"/>
                    </a:cubicBezTo>
                    <a:cubicBezTo>
                      <a:pt x="443" y="887"/>
                      <a:pt x="442" y="890"/>
                      <a:pt x="442" y="893"/>
                    </a:cubicBezTo>
                    <a:close/>
                    <a:moveTo>
                      <a:pt x="433" y="888"/>
                    </a:moveTo>
                    <a:cubicBezTo>
                      <a:pt x="436" y="890"/>
                      <a:pt x="439" y="892"/>
                      <a:pt x="441" y="894"/>
                    </a:cubicBezTo>
                    <a:cubicBezTo>
                      <a:pt x="441" y="896"/>
                      <a:pt x="441" y="898"/>
                      <a:pt x="440" y="900"/>
                    </a:cubicBezTo>
                    <a:cubicBezTo>
                      <a:pt x="437" y="897"/>
                      <a:pt x="433" y="894"/>
                      <a:pt x="429" y="891"/>
                    </a:cubicBezTo>
                    <a:cubicBezTo>
                      <a:pt x="428" y="890"/>
                      <a:pt x="427" y="890"/>
                      <a:pt x="427" y="889"/>
                    </a:cubicBezTo>
                    <a:cubicBezTo>
                      <a:pt x="427" y="887"/>
                      <a:pt x="427" y="885"/>
                      <a:pt x="428" y="883"/>
                    </a:cubicBezTo>
                    <a:cubicBezTo>
                      <a:pt x="430" y="885"/>
                      <a:pt x="431" y="886"/>
                      <a:pt x="433" y="888"/>
                    </a:cubicBezTo>
                    <a:close/>
                    <a:moveTo>
                      <a:pt x="440" y="901"/>
                    </a:moveTo>
                    <a:cubicBezTo>
                      <a:pt x="440" y="904"/>
                      <a:pt x="439" y="907"/>
                      <a:pt x="439" y="909"/>
                    </a:cubicBezTo>
                    <a:cubicBezTo>
                      <a:pt x="438" y="912"/>
                      <a:pt x="438" y="914"/>
                      <a:pt x="437" y="917"/>
                    </a:cubicBezTo>
                    <a:cubicBezTo>
                      <a:pt x="432" y="914"/>
                      <a:pt x="428" y="911"/>
                      <a:pt x="423" y="908"/>
                    </a:cubicBezTo>
                    <a:cubicBezTo>
                      <a:pt x="425" y="902"/>
                      <a:pt x="425" y="896"/>
                      <a:pt x="427" y="891"/>
                    </a:cubicBezTo>
                    <a:cubicBezTo>
                      <a:pt x="431" y="894"/>
                      <a:pt x="436" y="898"/>
                      <a:pt x="440" y="901"/>
                    </a:cubicBezTo>
                    <a:close/>
                    <a:moveTo>
                      <a:pt x="426" y="881"/>
                    </a:moveTo>
                    <a:cubicBezTo>
                      <a:pt x="425" y="880"/>
                      <a:pt x="423" y="879"/>
                      <a:pt x="422" y="878"/>
                    </a:cubicBezTo>
                    <a:cubicBezTo>
                      <a:pt x="420" y="877"/>
                      <a:pt x="418" y="876"/>
                      <a:pt x="417" y="875"/>
                    </a:cubicBezTo>
                    <a:cubicBezTo>
                      <a:pt x="417" y="873"/>
                      <a:pt x="418" y="871"/>
                      <a:pt x="418" y="869"/>
                    </a:cubicBezTo>
                    <a:cubicBezTo>
                      <a:pt x="418" y="869"/>
                      <a:pt x="418" y="869"/>
                      <a:pt x="418" y="869"/>
                    </a:cubicBezTo>
                    <a:cubicBezTo>
                      <a:pt x="421" y="869"/>
                      <a:pt x="424" y="869"/>
                      <a:pt x="426" y="869"/>
                    </a:cubicBezTo>
                    <a:cubicBezTo>
                      <a:pt x="427" y="869"/>
                      <a:pt x="427" y="869"/>
                      <a:pt x="427" y="869"/>
                    </a:cubicBezTo>
                    <a:cubicBezTo>
                      <a:pt x="427" y="873"/>
                      <a:pt x="426" y="877"/>
                      <a:pt x="426" y="881"/>
                    </a:cubicBezTo>
                    <a:close/>
                    <a:moveTo>
                      <a:pt x="419" y="878"/>
                    </a:moveTo>
                    <a:cubicBezTo>
                      <a:pt x="422" y="879"/>
                      <a:pt x="424" y="880"/>
                      <a:pt x="426" y="882"/>
                    </a:cubicBezTo>
                    <a:cubicBezTo>
                      <a:pt x="426" y="884"/>
                      <a:pt x="425" y="886"/>
                      <a:pt x="425" y="888"/>
                    </a:cubicBezTo>
                    <a:cubicBezTo>
                      <a:pt x="422" y="886"/>
                      <a:pt x="420" y="884"/>
                      <a:pt x="417" y="882"/>
                    </a:cubicBezTo>
                    <a:cubicBezTo>
                      <a:pt x="416" y="881"/>
                      <a:pt x="416" y="881"/>
                      <a:pt x="415" y="881"/>
                    </a:cubicBezTo>
                    <a:cubicBezTo>
                      <a:pt x="416" y="879"/>
                      <a:pt x="416" y="877"/>
                      <a:pt x="416" y="876"/>
                    </a:cubicBezTo>
                    <a:cubicBezTo>
                      <a:pt x="417" y="876"/>
                      <a:pt x="419" y="877"/>
                      <a:pt x="419" y="878"/>
                    </a:cubicBezTo>
                    <a:close/>
                    <a:moveTo>
                      <a:pt x="415" y="874"/>
                    </a:moveTo>
                    <a:cubicBezTo>
                      <a:pt x="413" y="873"/>
                      <a:pt x="411" y="871"/>
                      <a:pt x="409" y="870"/>
                    </a:cubicBezTo>
                    <a:cubicBezTo>
                      <a:pt x="411" y="870"/>
                      <a:pt x="413" y="869"/>
                      <a:pt x="416" y="869"/>
                    </a:cubicBezTo>
                    <a:cubicBezTo>
                      <a:pt x="415" y="871"/>
                      <a:pt x="415" y="872"/>
                      <a:pt x="415" y="874"/>
                    </a:cubicBezTo>
                    <a:close/>
                    <a:moveTo>
                      <a:pt x="414" y="875"/>
                    </a:moveTo>
                    <a:cubicBezTo>
                      <a:pt x="414" y="876"/>
                      <a:pt x="413" y="878"/>
                      <a:pt x="413" y="879"/>
                    </a:cubicBezTo>
                    <a:cubicBezTo>
                      <a:pt x="411" y="878"/>
                      <a:pt x="408" y="876"/>
                      <a:pt x="407" y="875"/>
                    </a:cubicBezTo>
                    <a:cubicBezTo>
                      <a:pt x="406" y="874"/>
                      <a:pt x="405" y="875"/>
                      <a:pt x="406" y="875"/>
                    </a:cubicBezTo>
                    <a:cubicBezTo>
                      <a:pt x="407" y="877"/>
                      <a:pt x="410" y="879"/>
                      <a:pt x="413" y="880"/>
                    </a:cubicBezTo>
                    <a:cubicBezTo>
                      <a:pt x="412" y="882"/>
                      <a:pt x="412" y="883"/>
                      <a:pt x="412" y="885"/>
                    </a:cubicBezTo>
                    <a:cubicBezTo>
                      <a:pt x="410" y="889"/>
                      <a:pt x="409" y="894"/>
                      <a:pt x="408" y="898"/>
                    </a:cubicBezTo>
                    <a:cubicBezTo>
                      <a:pt x="407" y="897"/>
                      <a:pt x="406" y="897"/>
                      <a:pt x="405" y="896"/>
                    </a:cubicBezTo>
                    <a:cubicBezTo>
                      <a:pt x="404" y="895"/>
                      <a:pt x="403" y="895"/>
                      <a:pt x="402" y="894"/>
                    </a:cubicBezTo>
                    <a:cubicBezTo>
                      <a:pt x="403" y="886"/>
                      <a:pt x="404" y="878"/>
                      <a:pt x="405" y="870"/>
                    </a:cubicBezTo>
                    <a:cubicBezTo>
                      <a:pt x="406" y="870"/>
                      <a:pt x="407" y="870"/>
                      <a:pt x="408" y="870"/>
                    </a:cubicBezTo>
                    <a:cubicBezTo>
                      <a:pt x="408" y="870"/>
                      <a:pt x="408" y="870"/>
                      <a:pt x="408" y="870"/>
                    </a:cubicBezTo>
                    <a:cubicBezTo>
                      <a:pt x="410" y="872"/>
                      <a:pt x="412" y="873"/>
                      <a:pt x="414" y="875"/>
                    </a:cubicBezTo>
                    <a:close/>
                    <a:moveTo>
                      <a:pt x="402" y="917"/>
                    </a:moveTo>
                    <a:cubicBezTo>
                      <a:pt x="402" y="917"/>
                      <a:pt x="402" y="918"/>
                      <a:pt x="401" y="918"/>
                    </a:cubicBezTo>
                    <a:cubicBezTo>
                      <a:pt x="401" y="918"/>
                      <a:pt x="401" y="917"/>
                      <a:pt x="401" y="917"/>
                    </a:cubicBezTo>
                    <a:cubicBezTo>
                      <a:pt x="402" y="917"/>
                      <a:pt x="402" y="917"/>
                      <a:pt x="402" y="917"/>
                    </a:cubicBezTo>
                    <a:close/>
                    <a:moveTo>
                      <a:pt x="402" y="934"/>
                    </a:moveTo>
                    <a:cubicBezTo>
                      <a:pt x="405" y="936"/>
                      <a:pt x="408" y="938"/>
                      <a:pt x="411" y="940"/>
                    </a:cubicBezTo>
                    <a:cubicBezTo>
                      <a:pt x="409" y="945"/>
                      <a:pt x="407" y="950"/>
                      <a:pt x="406" y="954"/>
                    </a:cubicBezTo>
                    <a:cubicBezTo>
                      <a:pt x="405" y="954"/>
                      <a:pt x="403" y="954"/>
                      <a:pt x="402" y="954"/>
                    </a:cubicBezTo>
                    <a:cubicBezTo>
                      <a:pt x="402" y="954"/>
                      <a:pt x="402" y="953"/>
                      <a:pt x="401" y="953"/>
                    </a:cubicBezTo>
                    <a:cubicBezTo>
                      <a:pt x="402" y="947"/>
                      <a:pt x="402" y="941"/>
                      <a:pt x="402" y="934"/>
                    </a:cubicBezTo>
                    <a:close/>
                    <a:moveTo>
                      <a:pt x="412" y="941"/>
                    </a:moveTo>
                    <a:cubicBezTo>
                      <a:pt x="417" y="944"/>
                      <a:pt x="421" y="947"/>
                      <a:pt x="425" y="951"/>
                    </a:cubicBezTo>
                    <a:cubicBezTo>
                      <a:pt x="425" y="952"/>
                      <a:pt x="425" y="952"/>
                      <a:pt x="425" y="953"/>
                    </a:cubicBezTo>
                    <a:cubicBezTo>
                      <a:pt x="422" y="953"/>
                      <a:pt x="419" y="954"/>
                      <a:pt x="416" y="954"/>
                    </a:cubicBezTo>
                    <a:cubicBezTo>
                      <a:pt x="413" y="955"/>
                      <a:pt x="411" y="955"/>
                      <a:pt x="409" y="955"/>
                    </a:cubicBezTo>
                    <a:cubicBezTo>
                      <a:pt x="409" y="950"/>
                      <a:pt x="411" y="946"/>
                      <a:pt x="412" y="941"/>
                    </a:cubicBezTo>
                    <a:close/>
                    <a:moveTo>
                      <a:pt x="413" y="939"/>
                    </a:moveTo>
                    <a:cubicBezTo>
                      <a:pt x="414" y="938"/>
                      <a:pt x="414" y="936"/>
                      <a:pt x="414" y="935"/>
                    </a:cubicBezTo>
                    <a:cubicBezTo>
                      <a:pt x="415" y="932"/>
                      <a:pt x="417" y="929"/>
                      <a:pt x="418" y="925"/>
                    </a:cubicBezTo>
                    <a:cubicBezTo>
                      <a:pt x="421" y="927"/>
                      <a:pt x="425" y="929"/>
                      <a:pt x="428" y="931"/>
                    </a:cubicBezTo>
                    <a:cubicBezTo>
                      <a:pt x="429" y="931"/>
                      <a:pt x="429" y="932"/>
                      <a:pt x="430" y="932"/>
                    </a:cubicBezTo>
                    <a:cubicBezTo>
                      <a:pt x="428" y="937"/>
                      <a:pt x="427" y="943"/>
                      <a:pt x="426" y="948"/>
                    </a:cubicBezTo>
                    <a:cubicBezTo>
                      <a:pt x="422" y="944"/>
                      <a:pt x="418" y="941"/>
                      <a:pt x="413" y="939"/>
                    </a:cubicBezTo>
                    <a:close/>
                    <a:moveTo>
                      <a:pt x="432" y="933"/>
                    </a:moveTo>
                    <a:cubicBezTo>
                      <a:pt x="436" y="935"/>
                      <a:pt x="439" y="937"/>
                      <a:pt x="443" y="940"/>
                    </a:cubicBezTo>
                    <a:cubicBezTo>
                      <a:pt x="442" y="942"/>
                      <a:pt x="442" y="944"/>
                      <a:pt x="441" y="946"/>
                    </a:cubicBezTo>
                    <a:cubicBezTo>
                      <a:pt x="441" y="946"/>
                      <a:pt x="441" y="948"/>
                      <a:pt x="441" y="951"/>
                    </a:cubicBezTo>
                    <a:cubicBezTo>
                      <a:pt x="437" y="951"/>
                      <a:pt x="433" y="951"/>
                      <a:pt x="430" y="952"/>
                    </a:cubicBezTo>
                    <a:cubicBezTo>
                      <a:pt x="430" y="952"/>
                      <a:pt x="430" y="952"/>
                      <a:pt x="430" y="952"/>
                    </a:cubicBezTo>
                    <a:cubicBezTo>
                      <a:pt x="429" y="951"/>
                      <a:pt x="428" y="950"/>
                      <a:pt x="428" y="950"/>
                    </a:cubicBezTo>
                    <a:cubicBezTo>
                      <a:pt x="429" y="944"/>
                      <a:pt x="430" y="939"/>
                      <a:pt x="432" y="933"/>
                    </a:cubicBezTo>
                    <a:close/>
                    <a:moveTo>
                      <a:pt x="440" y="935"/>
                    </a:moveTo>
                    <a:cubicBezTo>
                      <a:pt x="441" y="935"/>
                      <a:pt x="442" y="936"/>
                      <a:pt x="444" y="937"/>
                    </a:cubicBezTo>
                    <a:cubicBezTo>
                      <a:pt x="444" y="937"/>
                      <a:pt x="444" y="937"/>
                      <a:pt x="444" y="937"/>
                    </a:cubicBezTo>
                    <a:cubicBezTo>
                      <a:pt x="442" y="936"/>
                      <a:pt x="441" y="935"/>
                      <a:pt x="440" y="935"/>
                    </a:cubicBezTo>
                    <a:close/>
                    <a:moveTo>
                      <a:pt x="445" y="941"/>
                    </a:moveTo>
                    <a:cubicBezTo>
                      <a:pt x="445" y="941"/>
                      <a:pt x="445" y="941"/>
                      <a:pt x="445" y="942"/>
                    </a:cubicBezTo>
                    <a:cubicBezTo>
                      <a:pt x="446" y="945"/>
                      <a:pt x="447" y="949"/>
                      <a:pt x="446" y="949"/>
                    </a:cubicBezTo>
                    <a:cubicBezTo>
                      <a:pt x="446" y="950"/>
                      <a:pt x="445" y="950"/>
                      <a:pt x="445" y="950"/>
                    </a:cubicBezTo>
                    <a:cubicBezTo>
                      <a:pt x="445" y="950"/>
                      <a:pt x="444" y="950"/>
                      <a:pt x="443" y="950"/>
                    </a:cubicBezTo>
                    <a:cubicBezTo>
                      <a:pt x="444" y="947"/>
                      <a:pt x="444" y="944"/>
                      <a:pt x="445" y="941"/>
                    </a:cubicBezTo>
                    <a:close/>
                    <a:moveTo>
                      <a:pt x="443" y="902"/>
                    </a:moveTo>
                    <a:cubicBezTo>
                      <a:pt x="443" y="900"/>
                      <a:pt x="443" y="897"/>
                      <a:pt x="444" y="895"/>
                    </a:cubicBezTo>
                    <a:cubicBezTo>
                      <a:pt x="444" y="895"/>
                      <a:pt x="444" y="896"/>
                      <a:pt x="445" y="896"/>
                    </a:cubicBezTo>
                    <a:cubicBezTo>
                      <a:pt x="445" y="899"/>
                      <a:pt x="445" y="901"/>
                      <a:pt x="445" y="904"/>
                    </a:cubicBezTo>
                    <a:cubicBezTo>
                      <a:pt x="444" y="903"/>
                      <a:pt x="443" y="902"/>
                      <a:pt x="443" y="902"/>
                    </a:cubicBezTo>
                    <a:close/>
                    <a:moveTo>
                      <a:pt x="444" y="894"/>
                    </a:moveTo>
                    <a:cubicBezTo>
                      <a:pt x="444" y="892"/>
                      <a:pt x="444" y="890"/>
                      <a:pt x="445" y="888"/>
                    </a:cubicBezTo>
                    <a:cubicBezTo>
                      <a:pt x="445" y="889"/>
                      <a:pt x="445" y="889"/>
                      <a:pt x="445" y="889"/>
                    </a:cubicBezTo>
                    <a:cubicBezTo>
                      <a:pt x="445" y="891"/>
                      <a:pt x="445" y="893"/>
                      <a:pt x="445" y="895"/>
                    </a:cubicBezTo>
                    <a:cubicBezTo>
                      <a:pt x="444" y="895"/>
                      <a:pt x="444" y="894"/>
                      <a:pt x="444" y="894"/>
                    </a:cubicBezTo>
                    <a:close/>
                    <a:moveTo>
                      <a:pt x="444" y="879"/>
                    </a:moveTo>
                    <a:cubicBezTo>
                      <a:pt x="442" y="878"/>
                      <a:pt x="440" y="877"/>
                      <a:pt x="438" y="876"/>
                    </a:cubicBezTo>
                    <a:cubicBezTo>
                      <a:pt x="435" y="873"/>
                      <a:pt x="432" y="871"/>
                      <a:pt x="429" y="869"/>
                    </a:cubicBezTo>
                    <a:cubicBezTo>
                      <a:pt x="429" y="869"/>
                      <a:pt x="429" y="869"/>
                      <a:pt x="429" y="869"/>
                    </a:cubicBezTo>
                    <a:cubicBezTo>
                      <a:pt x="434" y="869"/>
                      <a:pt x="439" y="869"/>
                      <a:pt x="444" y="869"/>
                    </a:cubicBezTo>
                    <a:cubicBezTo>
                      <a:pt x="444" y="872"/>
                      <a:pt x="444" y="874"/>
                      <a:pt x="444" y="876"/>
                    </a:cubicBezTo>
                    <a:cubicBezTo>
                      <a:pt x="444" y="877"/>
                      <a:pt x="444" y="878"/>
                      <a:pt x="444" y="879"/>
                    </a:cubicBezTo>
                    <a:close/>
                    <a:moveTo>
                      <a:pt x="414" y="632"/>
                    </a:moveTo>
                    <a:cubicBezTo>
                      <a:pt x="415" y="633"/>
                      <a:pt x="416" y="634"/>
                      <a:pt x="417" y="634"/>
                    </a:cubicBezTo>
                    <a:cubicBezTo>
                      <a:pt x="417" y="638"/>
                      <a:pt x="416" y="641"/>
                      <a:pt x="416" y="644"/>
                    </a:cubicBezTo>
                    <a:cubicBezTo>
                      <a:pt x="415" y="640"/>
                      <a:pt x="415" y="636"/>
                      <a:pt x="414" y="632"/>
                    </a:cubicBezTo>
                    <a:close/>
                    <a:moveTo>
                      <a:pt x="421" y="585"/>
                    </a:moveTo>
                    <a:cubicBezTo>
                      <a:pt x="420" y="597"/>
                      <a:pt x="418" y="609"/>
                      <a:pt x="417" y="621"/>
                    </a:cubicBezTo>
                    <a:cubicBezTo>
                      <a:pt x="417" y="622"/>
                      <a:pt x="417" y="624"/>
                      <a:pt x="417" y="626"/>
                    </a:cubicBezTo>
                    <a:cubicBezTo>
                      <a:pt x="415" y="625"/>
                      <a:pt x="414" y="624"/>
                      <a:pt x="412" y="623"/>
                    </a:cubicBezTo>
                    <a:cubicBezTo>
                      <a:pt x="412" y="621"/>
                      <a:pt x="411" y="620"/>
                      <a:pt x="411" y="619"/>
                    </a:cubicBezTo>
                    <a:cubicBezTo>
                      <a:pt x="411" y="614"/>
                      <a:pt x="412" y="608"/>
                      <a:pt x="412" y="603"/>
                    </a:cubicBezTo>
                    <a:cubicBezTo>
                      <a:pt x="413" y="599"/>
                      <a:pt x="413" y="596"/>
                      <a:pt x="413" y="593"/>
                    </a:cubicBezTo>
                    <a:cubicBezTo>
                      <a:pt x="414" y="591"/>
                      <a:pt x="415" y="590"/>
                      <a:pt x="416" y="589"/>
                    </a:cubicBezTo>
                    <a:cubicBezTo>
                      <a:pt x="417" y="588"/>
                      <a:pt x="416" y="587"/>
                      <a:pt x="415" y="588"/>
                    </a:cubicBezTo>
                    <a:cubicBezTo>
                      <a:pt x="414" y="589"/>
                      <a:pt x="414" y="590"/>
                      <a:pt x="413" y="591"/>
                    </a:cubicBezTo>
                    <a:cubicBezTo>
                      <a:pt x="413" y="574"/>
                      <a:pt x="413" y="558"/>
                      <a:pt x="413" y="542"/>
                    </a:cubicBezTo>
                    <a:cubicBezTo>
                      <a:pt x="413" y="532"/>
                      <a:pt x="414" y="523"/>
                      <a:pt x="415" y="513"/>
                    </a:cubicBezTo>
                    <a:cubicBezTo>
                      <a:pt x="415" y="503"/>
                      <a:pt x="414" y="494"/>
                      <a:pt x="418" y="484"/>
                    </a:cubicBezTo>
                    <a:cubicBezTo>
                      <a:pt x="420" y="476"/>
                      <a:pt x="426" y="466"/>
                      <a:pt x="431" y="460"/>
                    </a:cubicBezTo>
                    <a:cubicBezTo>
                      <a:pt x="432" y="459"/>
                      <a:pt x="433" y="458"/>
                      <a:pt x="434" y="457"/>
                    </a:cubicBezTo>
                    <a:cubicBezTo>
                      <a:pt x="435" y="456"/>
                      <a:pt x="437" y="456"/>
                      <a:pt x="438" y="455"/>
                    </a:cubicBezTo>
                    <a:cubicBezTo>
                      <a:pt x="441" y="454"/>
                      <a:pt x="445" y="452"/>
                      <a:pt x="448" y="451"/>
                    </a:cubicBezTo>
                    <a:cubicBezTo>
                      <a:pt x="446" y="461"/>
                      <a:pt x="445" y="471"/>
                      <a:pt x="442" y="481"/>
                    </a:cubicBezTo>
                    <a:cubicBezTo>
                      <a:pt x="439" y="492"/>
                      <a:pt x="437" y="503"/>
                      <a:pt x="435" y="515"/>
                    </a:cubicBezTo>
                    <a:cubicBezTo>
                      <a:pt x="433" y="527"/>
                      <a:pt x="430" y="538"/>
                      <a:pt x="427" y="550"/>
                    </a:cubicBezTo>
                    <a:cubicBezTo>
                      <a:pt x="424" y="562"/>
                      <a:pt x="423" y="573"/>
                      <a:pt x="421" y="585"/>
                    </a:cubicBezTo>
                    <a:close/>
                    <a:moveTo>
                      <a:pt x="325" y="871"/>
                    </a:moveTo>
                    <a:cubicBezTo>
                      <a:pt x="325" y="875"/>
                      <a:pt x="325" y="880"/>
                      <a:pt x="324" y="884"/>
                    </a:cubicBezTo>
                    <a:cubicBezTo>
                      <a:pt x="322" y="883"/>
                      <a:pt x="319" y="882"/>
                      <a:pt x="317" y="881"/>
                    </a:cubicBezTo>
                    <a:cubicBezTo>
                      <a:pt x="315" y="880"/>
                      <a:pt x="313" y="880"/>
                      <a:pt x="311" y="879"/>
                    </a:cubicBezTo>
                    <a:cubicBezTo>
                      <a:pt x="311" y="876"/>
                      <a:pt x="311" y="874"/>
                      <a:pt x="311" y="871"/>
                    </a:cubicBezTo>
                    <a:cubicBezTo>
                      <a:pt x="316" y="871"/>
                      <a:pt x="320" y="871"/>
                      <a:pt x="325" y="871"/>
                    </a:cubicBezTo>
                    <a:close/>
                    <a:moveTo>
                      <a:pt x="313" y="880"/>
                    </a:moveTo>
                    <a:cubicBezTo>
                      <a:pt x="317" y="882"/>
                      <a:pt x="321" y="884"/>
                      <a:pt x="324" y="885"/>
                    </a:cubicBezTo>
                    <a:cubicBezTo>
                      <a:pt x="324" y="889"/>
                      <a:pt x="324" y="893"/>
                      <a:pt x="324" y="896"/>
                    </a:cubicBezTo>
                    <a:cubicBezTo>
                      <a:pt x="322" y="898"/>
                      <a:pt x="321" y="901"/>
                      <a:pt x="320" y="903"/>
                    </a:cubicBezTo>
                    <a:cubicBezTo>
                      <a:pt x="317" y="901"/>
                      <a:pt x="313" y="899"/>
                      <a:pt x="310" y="897"/>
                    </a:cubicBezTo>
                    <a:cubicBezTo>
                      <a:pt x="310" y="891"/>
                      <a:pt x="310" y="885"/>
                      <a:pt x="311" y="880"/>
                    </a:cubicBezTo>
                    <a:cubicBezTo>
                      <a:pt x="311" y="880"/>
                      <a:pt x="312" y="880"/>
                      <a:pt x="313" y="880"/>
                    </a:cubicBezTo>
                    <a:close/>
                    <a:moveTo>
                      <a:pt x="321" y="933"/>
                    </a:moveTo>
                    <a:cubicBezTo>
                      <a:pt x="321" y="934"/>
                      <a:pt x="321" y="935"/>
                      <a:pt x="321" y="937"/>
                    </a:cubicBezTo>
                    <a:cubicBezTo>
                      <a:pt x="321" y="937"/>
                      <a:pt x="321" y="937"/>
                      <a:pt x="321" y="937"/>
                    </a:cubicBezTo>
                    <a:cubicBezTo>
                      <a:pt x="320" y="939"/>
                      <a:pt x="319" y="942"/>
                      <a:pt x="317" y="945"/>
                    </a:cubicBezTo>
                    <a:cubicBezTo>
                      <a:pt x="315" y="943"/>
                      <a:pt x="313" y="941"/>
                      <a:pt x="311" y="940"/>
                    </a:cubicBezTo>
                    <a:cubicBezTo>
                      <a:pt x="310" y="939"/>
                      <a:pt x="310" y="939"/>
                      <a:pt x="309" y="938"/>
                    </a:cubicBezTo>
                    <a:cubicBezTo>
                      <a:pt x="310" y="935"/>
                      <a:pt x="312" y="931"/>
                      <a:pt x="313" y="927"/>
                    </a:cubicBezTo>
                    <a:cubicBezTo>
                      <a:pt x="316" y="929"/>
                      <a:pt x="319" y="931"/>
                      <a:pt x="321" y="933"/>
                    </a:cubicBezTo>
                    <a:close/>
                    <a:moveTo>
                      <a:pt x="314" y="925"/>
                    </a:moveTo>
                    <a:cubicBezTo>
                      <a:pt x="314" y="922"/>
                      <a:pt x="315" y="919"/>
                      <a:pt x="316" y="916"/>
                    </a:cubicBezTo>
                    <a:cubicBezTo>
                      <a:pt x="317" y="917"/>
                      <a:pt x="318" y="917"/>
                      <a:pt x="319" y="918"/>
                    </a:cubicBezTo>
                    <a:cubicBezTo>
                      <a:pt x="320" y="918"/>
                      <a:pt x="321" y="918"/>
                      <a:pt x="322" y="919"/>
                    </a:cubicBezTo>
                    <a:cubicBezTo>
                      <a:pt x="322" y="922"/>
                      <a:pt x="321" y="926"/>
                      <a:pt x="321" y="930"/>
                    </a:cubicBezTo>
                    <a:cubicBezTo>
                      <a:pt x="319" y="928"/>
                      <a:pt x="317" y="927"/>
                      <a:pt x="315" y="926"/>
                    </a:cubicBezTo>
                    <a:cubicBezTo>
                      <a:pt x="315" y="925"/>
                      <a:pt x="314" y="925"/>
                      <a:pt x="314" y="925"/>
                    </a:cubicBezTo>
                    <a:close/>
                    <a:moveTo>
                      <a:pt x="321" y="947"/>
                    </a:moveTo>
                    <a:cubicBezTo>
                      <a:pt x="321" y="947"/>
                      <a:pt x="320" y="946"/>
                      <a:pt x="319" y="946"/>
                    </a:cubicBezTo>
                    <a:cubicBezTo>
                      <a:pt x="320" y="945"/>
                      <a:pt x="321" y="944"/>
                      <a:pt x="321" y="942"/>
                    </a:cubicBezTo>
                    <a:cubicBezTo>
                      <a:pt x="321" y="944"/>
                      <a:pt x="321" y="946"/>
                      <a:pt x="321" y="947"/>
                    </a:cubicBezTo>
                    <a:close/>
                    <a:moveTo>
                      <a:pt x="318" y="948"/>
                    </a:moveTo>
                    <a:cubicBezTo>
                      <a:pt x="319" y="949"/>
                      <a:pt x="320" y="949"/>
                      <a:pt x="321" y="950"/>
                    </a:cubicBezTo>
                    <a:cubicBezTo>
                      <a:pt x="321" y="950"/>
                      <a:pt x="321" y="950"/>
                      <a:pt x="322" y="951"/>
                    </a:cubicBezTo>
                    <a:cubicBezTo>
                      <a:pt x="322" y="951"/>
                      <a:pt x="322" y="952"/>
                      <a:pt x="322" y="952"/>
                    </a:cubicBezTo>
                    <a:cubicBezTo>
                      <a:pt x="320" y="952"/>
                      <a:pt x="318" y="952"/>
                      <a:pt x="316" y="952"/>
                    </a:cubicBezTo>
                    <a:cubicBezTo>
                      <a:pt x="317" y="951"/>
                      <a:pt x="318" y="949"/>
                      <a:pt x="318" y="948"/>
                    </a:cubicBezTo>
                    <a:close/>
                    <a:moveTo>
                      <a:pt x="322" y="916"/>
                    </a:moveTo>
                    <a:cubicBezTo>
                      <a:pt x="322" y="916"/>
                      <a:pt x="321" y="916"/>
                      <a:pt x="321" y="916"/>
                    </a:cubicBezTo>
                    <a:cubicBezTo>
                      <a:pt x="320" y="915"/>
                      <a:pt x="318" y="915"/>
                      <a:pt x="317" y="914"/>
                    </a:cubicBezTo>
                    <a:cubicBezTo>
                      <a:pt x="318" y="912"/>
                      <a:pt x="319" y="910"/>
                      <a:pt x="320" y="907"/>
                    </a:cubicBezTo>
                    <a:cubicBezTo>
                      <a:pt x="320" y="907"/>
                      <a:pt x="320" y="906"/>
                      <a:pt x="320" y="906"/>
                    </a:cubicBezTo>
                    <a:cubicBezTo>
                      <a:pt x="321" y="906"/>
                      <a:pt x="322" y="907"/>
                      <a:pt x="322" y="907"/>
                    </a:cubicBezTo>
                    <a:cubicBezTo>
                      <a:pt x="322" y="910"/>
                      <a:pt x="322" y="913"/>
                      <a:pt x="322" y="916"/>
                    </a:cubicBezTo>
                    <a:close/>
                    <a:moveTo>
                      <a:pt x="321" y="904"/>
                    </a:moveTo>
                    <a:cubicBezTo>
                      <a:pt x="322" y="903"/>
                      <a:pt x="322" y="902"/>
                      <a:pt x="323" y="901"/>
                    </a:cubicBezTo>
                    <a:cubicBezTo>
                      <a:pt x="323" y="902"/>
                      <a:pt x="323" y="904"/>
                      <a:pt x="323" y="905"/>
                    </a:cubicBezTo>
                    <a:cubicBezTo>
                      <a:pt x="322" y="905"/>
                      <a:pt x="322" y="904"/>
                      <a:pt x="321" y="904"/>
                    </a:cubicBezTo>
                    <a:close/>
                    <a:moveTo>
                      <a:pt x="317" y="903"/>
                    </a:moveTo>
                    <a:cubicBezTo>
                      <a:pt x="317" y="904"/>
                      <a:pt x="318" y="904"/>
                      <a:pt x="319" y="905"/>
                    </a:cubicBezTo>
                    <a:cubicBezTo>
                      <a:pt x="318" y="906"/>
                      <a:pt x="318" y="907"/>
                      <a:pt x="317" y="908"/>
                    </a:cubicBezTo>
                    <a:cubicBezTo>
                      <a:pt x="316" y="910"/>
                      <a:pt x="316" y="911"/>
                      <a:pt x="315" y="913"/>
                    </a:cubicBezTo>
                    <a:cubicBezTo>
                      <a:pt x="313" y="912"/>
                      <a:pt x="312" y="912"/>
                      <a:pt x="310" y="911"/>
                    </a:cubicBezTo>
                    <a:cubicBezTo>
                      <a:pt x="310" y="910"/>
                      <a:pt x="310" y="909"/>
                      <a:pt x="310" y="908"/>
                    </a:cubicBezTo>
                    <a:cubicBezTo>
                      <a:pt x="310" y="905"/>
                      <a:pt x="310" y="902"/>
                      <a:pt x="310" y="899"/>
                    </a:cubicBezTo>
                    <a:cubicBezTo>
                      <a:pt x="312" y="900"/>
                      <a:pt x="315" y="902"/>
                      <a:pt x="317" y="903"/>
                    </a:cubicBezTo>
                    <a:close/>
                    <a:moveTo>
                      <a:pt x="314" y="915"/>
                    </a:moveTo>
                    <a:cubicBezTo>
                      <a:pt x="313" y="918"/>
                      <a:pt x="312" y="921"/>
                      <a:pt x="312" y="924"/>
                    </a:cubicBezTo>
                    <a:cubicBezTo>
                      <a:pt x="311" y="923"/>
                      <a:pt x="310" y="923"/>
                      <a:pt x="309" y="922"/>
                    </a:cubicBezTo>
                    <a:cubicBezTo>
                      <a:pt x="310" y="919"/>
                      <a:pt x="310" y="916"/>
                      <a:pt x="310" y="913"/>
                    </a:cubicBezTo>
                    <a:cubicBezTo>
                      <a:pt x="311" y="914"/>
                      <a:pt x="313" y="915"/>
                      <a:pt x="314" y="915"/>
                    </a:cubicBezTo>
                    <a:close/>
                    <a:moveTo>
                      <a:pt x="311" y="926"/>
                    </a:moveTo>
                    <a:cubicBezTo>
                      <a:pt x="311" y="926"/>
                      <a:pt x="311" y="926"/>
                      <a:pt x="311" y="926"/>
                    </a:cubicBezTo>
                    <a:cubicBezTo>
                      <a:pt x="310" y="928"/>
                      <a:pt x="309" y="931"/>
                      <a:pt x="309" y="933"/>
                    </a:cubicBezTo>
                    <a:cubicBezTo>
                      <a:pt x="309" y="930"/>
                      <a:pt x="309" y="928"/>
                      <a:pt x="309" y="925"/>
                    </a:cubicBezTo>
                    <a:cubicBezTo>
                      <a:pt x="310" y="925"/>
                      <a:pt x="310" y="926"/>
                      <a:pt x="311" y="926"/>
                    </a:cubicBezTo>
                    <a:close/>
                    <a:moveTo>
                      <a:pt x="309" y="941"/>
                    </a:moveTo>
                    <a:cubicBezTo>
                      <a:pt x="311" y="943"/>
                      <a:pt x="314" y="945"/>
                      <a:pt x="316" y="947"/>
                    </a:cubicBezTo>
                    <a:cubicBezTo>
                      <a:pt x="315" y="948"/>
                      <a:pt x="315" y="950"/>
                      <a:pt x="314" y="952"/>
                    </a:cubicBezTo>
                    <a:cubicBezTo>
                      <a:pt x="313" y="951"/>
                      <a:pt x="311" y="951"/>
                      <a:pt x="310" y="951"/>
                    </a:cubicBezTo>
                    <a:cubicBezTo>
                      <a:pt x="309" y="948"/>
                      <a:pt x="309" y="944"/>
                      <a:pt x="308" y="941"/>
                    </a:cubicBezTo>
                    <a:cubicBezTo>
                      <a:pt x="309" y="941"/>
                      <a:pt x="309" y="941"/>
                      <a:pt x="309" y="941"/>
                    </a:cubicBezTo>
                    <a:close/>
                    <a:moveTo>
                      <a:pt x="518" y="928"/>
                    </a:moveTo>
                    <a:cubicBezTo>
                      <a:pt x="515" y="930"/>
                      <a:pt x="513" y="931"/>
                      <a:pt x="511" y="932"/>
                    </a:cubicBezTo>
                    <a:cubicBezTo>
                      <a:pt x="511" y="932"/>
                      <a:pt x="511" y="932"/>
                      <a:pt x="511" y="932"/>
                    </a:cubicBezTo>
                    <a:cubicBezTo>
                      <a:pt x="511" y="930"/>
                      <a:pt x="511" y="927"/>
                      <a:pt x="512" y="924"/>
                    </a:cubicBezTo>
                    <a:cubicBezTo>
                      <a:pt x="512" y="924"/>
                      <a:pt x="512" y="923"/>
                      <a:pt x="512" y="923"/>
                    </a:cubicBezTo>
                    <a:cubicBezTo>
                      <a:pt x="514" y="924"/>
                      <a:pt x="517" y="925"/>
                      <a:pt x="519" y="926"/>
                    </a:cubicBezTo>
                    <a:cubicBezTo>
                      <a:pt x="519" y="926"/>
                      <a:pt x="519" y="927"/>
                      <a:pt x="519" y="927"/>
                    </a:cubicBezTo>
                    <a:cubicBezTo>
                      <a:pt x="519" y="927"/>
                      <a:pt x="519" y="927"/>
                      <a:pt x="519" y="927"/>
                    </a:cubicBezTo>
                    <a:cubicBezTo>
                      <a:pt x="518" y="926"/>
                      <a:pt x="517" y="926"/>
                      <a:pt x="517" y="927"/>
                    </a:cubicBezTo>
                    <a:cubicBezTo>
                      <a:pt x="517" y="928"/>
                      <a:pt x="517" y="928"/>
                      <a:pt x="518" y="928"/>
                    </a:cubicBezTo>
                    <a:close/>
                    <a:moveTo>
                      <a:pt x="499" y="937"/>
                    </a:moveTo>
                    <a:cubicBezTo>
                      <a:pt x="499" y="937"/>
                      <a:pt x="499" y="937"/>
                      <a:pt x="499" y="937"/>
                    </a:cubicBezTo>
                    <a:cubicBezTo>
                      <a:pt x="499" y="937"/>
                      <a:pt x="498" y="938"/>
                      <a:pt x="498" y="938"/>
                    </a:cubicBezTo>
                    <a:cubicBezTo>
                      <a:pt x="497" y="937"/>
                      <a:pt x="496" y="937"/>
                      <a:pt x="494" y="936"/>
                    </a:cubicBezTo>
                    <a:cubicBezTo>
                      <a:pt x="495" y="934"/>
                      <a:pt x="495" y="932"/>
                      <a:pt x="495" y="930"/>
                    </a:cubicBezTo>
                    <a:cubicBezTo>
                      <a:pt x="495" y="930"/>
                      <a:pt x="495" y="929"/>
                      <a:pt x="495" y="929"/>
                    </a:cubicBezTo>
                    <a:cubicBezTo>
                      <a:pt x="497" y="931"/>
                      <a:pt x="500" y="932"/>
                      <a:pt x="502" y="934"/>
                    </a:cubicBezTo>
                    <a:cubicBezTo>
                      <a:pt x="502" y="936"/>
                      <a:pt x="501" y="937"/>
                      <a:pt x="500" y="936"/>
                    </a:cubicBezTo>
                    <a:cubicBezTo>
                      <a:pt x="499" y="935"/>
                      <a:pt x="498" y="936"/>
                      <a:pt x="499" y="937"/>
                    </a:cubicBezTo>
                    <a:close/>
                    <a:moveTo>
                      <a:pt x="456" y="945"/>
                    </a:moveTo>
                    <a:cubicBezTo>
                      <a:pt x="457" y="946"/>
                      <a:pt x="457" y="947"/>
                      <a:pt x="457" y="947"/>
                    </a:cubicBezTo>
                    <a:cubicBezTo>
                      <a:pt x="457" y="948"/>
                      <a:pt x="457" y="948"/>
                      <a:pt x="458" y="948"/>
                    </a:cubicBezTo>
                    <a:cubicBezTo>
                      <a:pt x="458" y="948"/>
                      <a:pt x="458" y="948"/>
                      <a:pt x="458" y="948"/>
                    </a:cubicBezTo>
                    <a:cubicBezTo>
                      <a:pt x="456" y="947"/>
                      <a:pt x="455" y="946"/>
                      <a:pt x="453" y="944"/>
                    </a:cubicBezTo>
                    <a:cubicBezTo>
                      <a:pt x="453" y="944"/>
                      <a:pt x="453" y="943"/>
                      <a:pt x="453" y="943"/>
                    </a:cubicBezTo>
                    <a:cubicBezTo>
                      <a:pt x="453" y="942"/>
                      <a:pt x="453" y="941"/>
                      <a:pt x="453" y="941"/>
                    </a:cubicBezTo>
                    <a:cubicBezTo>
                      <a:pt x="454" y="941"/>
                      <a:pt x="456" y="942"/>
                      <a:pt x="458" y="942"/>
                    </a:cubicBezTo>
                    <a:cubicBezTo>
                      <a:pt x="458" y="943"/>
                      <a:pt x="458" y="944"/>
                      <a:pt x="458" y="944"/>
                    </a:cubicBezTo>
                    <a:cubicBezTo>
                      <a:pt x="457" y="944"/>
                      <a:pt x="456" y="944"/>
                      <a:pt x="456" y="945"/>
                    </a:cubicBezTo>
                    <a:close/>
                    <a:moveTo>
                      <a:pt x="455" y="949"/>
                    </a:moveTo>
                    <a:cubicBezTo>
                      <a:pt x="454" y="949"/>
                      <a:pt x="454" y="949"/>
                      <a:pt x="453" y="949"/>
                    </a:cubicBezTo>
                    <a:cubicBezTo>
                      <a:pt x="453" y="949"/>
                      <a:pt x="453" y="948"/>
                      <a:pt x="453" y="948"/>
                    </a:cubicBezTo>
                    <a:cubicBezTo>
                      <a:pt x="454" y="948"/>
                      <a:pt x="454" y="949"/>
                      <a:pt x="455" y="949"/>
                    </a:cubicBezTo>
                    <a:close/>
                    <a:moveTo>
                      <a:pt x="453" y="939"/>
                    </a:moveTo>
                    <a:cubicBezTo>
                      <a:pt x="452" y="935"/>
                      <a:pt x="452" y="931"/>
                      <a:pt x="452" y="927"/>
                    </a:cubicBezTo>
                    <a:cubicBezTo>
                      <a:pt x="454" y="928"/>
                      <a:pt x="457" y="930"/>
                      <a:pt x="459" y="931"/>
                    </a:cubicBezTo>
                    <a:cubicBezTo>
                      <a:pt x="459" y="931"/>
                      <a:pt x="459" y="931"/>
                      <a:pt x="459" y="931"/>
                    </a:cubicBezTo>
                    <a:cubicBezTo>
                      <a:pt x="459" y="935"/>
                      <a:pt x="458" y="938"/>
                      <a:pt x="458" y="941"/>
                    </a:cubicBezTo>
                    <a:cubicBezTo>
                      <a:pt x="456" y="941"/>
                      <a:pt x="454" y="940"/>
                      <a:pt x="453" y="939"/>
                    </a:cubicBezTo>
                    <a:close/>
                    <a:moveTo>
                      <a:pt x="452" y="900"/>
                    </a:moveTo>
                    <a:cubicBezTo>
                      <a:pt x="452" y="895"/>
                      <a:pt x="452" y="891"/>
                      <a:pt x="452" y="887"/>
                    </a:cubicBezTo>
                    <a:cubicBezTo>
                      <a:pt x="453" y="887"/>
                      <a:pt x="454" y="888"/>
                      <a:pt x="454" y="888"/>
                    </a:cubicBezTo>
                    <a:cubicBezTo>
                      <a:pt x="454" y="888"/>
                      <a:pt x="454" y="888"/>
                      <a:pt x="454" y="888"/>
                    </a:cubicBezTo>
                    <a:cubicBezTo>
                      <a:pt x="454" y="892"/>
                      <a:pt x="454" y="896"/>
                      <a:pt x="453" y="900"/>
                    </a:cubicBezTo>
                    <a:cubicBezTo>
                      <a:pt x="453" y="900"/>
                      <a:pt x="453" y="900"/>
                      <a:pt x="452" y="900"/>
                    </a:cubicBezTo>
                    <a:close/>
                    <a:moveTo>
                      <a:pt x="453" y="901"/>
                    </a:moveTo>
                    <a:cubicBezTo>
                      <a:pt x="453" y="902"/>
                      <a:pt x="452" y="903"/>
                      <a:pt x="452" y="904"/>
                    </a:cubicBezTo>
                    <a:cubicBezTo>
                      <a:pt x="452" y="903"/>
                      <a:pt x="452" y="902"/>
                      <a:pt x="452" y="901"/>
                    </a:cubicBezTo>
                    <a:cubicBezTo>
                      <a:pt x="452" y="901"/>
                      <a:pt x="453" y="901"/>
                      <a:pt x="453" y="901"/>
                    </a:cubicBezTo>
                    <a:close/>
                    <a:moveTo>
                      <a:pt x="455" y="903"/>
                    </a:moveTo>
                    <a:cubicBezTo>
                      <a:pt x="457" y="904"/>
                      <a:pt x="459" y="905"/>
                      <a:pt x="461" y="907"/>
                    </a:cubicBezTo>
                    <a:cubicBezTo>
                      <a:pt x="461" y="907"/>
                      <a:pt x="462" y="907"/>
                      <a:pt x="462" y="907"/>
                    </a:cubicBezTo>
                    <a:cubicBezTo>
                      <a:pt x="462" y="907"/>
                      <a:pt x="462" y="908"/>
                      <a:pt x="462" y="908"/>
                    </a:cubicBezTo>
                    <a:cubicBezTo>
                      <a:pt x="462" y="910"/>
                      <a:pt x="462" y="913"/>
                      <a:pt x="461" y="916"/>
                    </a:cubicBezTo>
                    <a:cubicBezTo>
                      <a:pt x="459" y="914"/>
                      <a:pt x="456" y="912"/>
                      <a:pt x="453" y="910"/>
                    </a:cubicBezTo>
                    <a:cubicBezTo>
                      <a:pt x="454" y="908"/>
                      <a:pt x="454" y="905"/>
                      <a:pt x="455" y="903"/>
                    </a:cubicBezTo>
                    <a:close/>
                    <a:moveTo>
                      <a:pt x="454" y="887"/>
                    </a:moveTo>
                    <a:cubicBezTo>
                      <a:pt x="454" y="886"/>
                      <a:pt x="453" y="886"/>
                      <a:pt x="452" y="885"/>
                    </a:cubicBezTo>
                    <a:cubicBezTo>
                      <a:pt x="452" y="881"/>
                      <a:pt x="452" y="877"/>
                      <a:pt x="452" y="872"/>
                    </a:cubicBezTo>
                    <a:cubicBezTo>
                      <a:pt x="453" y="873"/>
                      <a:pt x="454" y="874"/>
                      <a:pt x="455" y="875"/>
                    </a:cubicBezTo>
                    <a:cubicBezTo>
                      <a:pt x="454" y="879"/>
                      <a:pt x="454" y="883"/>
                      <a:pt x="454" y="887"/>
                    </a:cubicBezTo>
                    <a:close/>
                    <a:moveTo>
                      <a:pt x="452" y="926"/>
                    </a:moveTo>
                    <a:cubicBezTo>
                      <a:pt x="452" y="925"/>
                      <a:pt x="452" y="924"/>
                      <a:pt x="452" y="922"/>
                    </a:cubicBezTo>
                    <a:cubicBezTo>
                      <a:pt x="452" y="920"/>
                      <a:pt x="452" y="917"/>
                      <a:pt x="452" y="914"/>
                    </a:cubicBezTo>
                    <a:cubicBezTo>
                      <a:pt x="452" y="914"/>
                      <a:pt x="452" y="914"/>
                      <a:pt x="452" y="913"/>
                    </a:cubicBezTo>
                    <a:cubicBezTo>
                      <a:pt x="453" y="913"/>
                      <a:pt x="453" y="912"/>
                      <a:pt x="453" y="911"/>
                    </a:cubicBezTo>
                    <a:cubicBezTo>
                      <a:pt x="456" y="913"/>
                      <a:pt x="459" y="915"/>
                      <a:pt x="461" y="917"/>
                    </a:cubicBezTo>
                    <a:cubicBezTo>
                      <a:pt x="461" y="921"/>
                      <a:pt x="461" y="924"/>
                      <a:pt x="460" y="928"/>
                    </a:cubicBezTo>
                    <a:cubicBezTo>
                      <a:pt x="460" y="929"/>
                      <a:pt x="460" y="930"/>
                      <a:pt x="459" y="930"/>
                    </a:cubicBezTo>
                    <a:cubicBezTo>
                      <a:pt x="457" y="929"/>
                      <a:pt x="454" y="927"/>
                      <a:pt x="452" y="926"/>
                    </a:cubicBezTo>
                    <a:close/>
                    <a:moveTo>
                      <a:pt x="459" y="947"/>
                    </a:moveTo>
                    <a:cubicBezTo>
                      <a:pt x="460" y="946"/>
                      <a:pt x="460" y="945"/>
                      <a:pt x="460" y="943"/>
                    </a:cubicBezTo>
                    <a:cubicBezTo>
                      <a:pt x="461" y="944"/>
                      <a:pt x="462" y="944"/>
                      <a:pt x="462" y="944"/>
                    </a:cubicBezTo>
                    <a:cubicBezTo>
                      <a:pt x="462" y="945"/>
                      <a:pt x="462" y="945"/>
                      <a:pt x="462" y="945"/>
                    </a:cubicBezTo>
                    <a:cubicBezTo>
                      <a:pt x="463" y="945"/>
                      <a:pt x="463" y="945"/>
                      <a:pt x="464" y="945"/>
                    </a:cubicBezTo>
                    <a:cubicBezTo>
                      <a:pt x="464" y="945"/>
                      <a:pt x="465" y="945"/>
                      <a:pt x="464" y="944"/>
                    </a:cubicBezTo>
                    <a:cubicBezTo>
                      <a:pt x="463" y="943"/>
                      <a:pt x="462" y="943"/>
                      <a:pt x="460" y="942"/>
                    </a:cubicBezTo>
                    <a:cubicBezTo>
                      <a:pt x="461" y="939"/>
                      <a:pt x="461" y="936"/>
                      <a:pt x="461" y="933"/>
                    </a:cubicBezTo>
                    <a:cubicBezTo>
                      <a:pt x="463" y="934"/>
                      <a:pt x="464" y="934"/>
                      <a:pt x="465" y="935"/>
                    </a:cubicBezTo>
                    <a:cubicBezTo>
                      <a:pt x="467" y="936"/>
                      <a:pt x="469" y="936"/>
                      <a:pt x="471" y="937"/>
                    </a:cubicBezTo>
                    <a:cubicBezTo>
                      <a:pt x="471" y="937"/>
                      <a:pt x="471" y="937"/>
                      <a:pt x="471" y="937"/>
                    </a:cubicBezTo>
                    <a:cubicBezTo>
                      <a:pt x="470" y="940"/>
                      <a:pt x="470" y="942"/>
                      <a:pt x="469" y="945"/>
                    </a:cubicBezTo>
                    <a:cubicBezTo>
                      <a:pt x="469" y="945"/>
                      <a:pt x="469" y="945"/>
                      <a:pt x="468" y="945"/>
                    </a:cubicBezTo>
                    <a:cubicBezTo>
                      <a:pt x="465" y="946"/>
                      <a:pt x="462" y="947"/>
                      <a:pt x="459" y="948"/>
                    </a:cubicBezTo>
                    <a:cubicBezTo>
                      <a:pt x="459" y="948"/>
                      <a:pt x="459" y="948"/>
                      <a:pt x="459" y="947"/>
                    </a:cubicBezTo>
                    <a:close/>
                    <a:moveTo>
                      <a:pt x="469" y="935"/>
                    </a:moveTo>
                    <a:cubicBezTo>
                      <a:pt x="466" y="935"/>
                      <a:pt x="464" y="933"/>
                      <a:pt x="462" y="932"/>
                    </a:cubicBezTo>
                    <a:cubicBezTo>
                      <a:pt x="462" y="930"/>
                      <a:pt x="462" y="929"/>
                      <a:pt x="462" y="927"/>
                    </a:cubicBezTo>
                    <a:cubicBezTo>
                      <a:pt x="463" y="924"/>
                      <a:pt x="463" y="921"/>
                      <a:pt x="463" y="918"/>
                    </a:cubicBezTo>
                    <a:cubicBezTo>
                      <a:pt x="467" y="921"/>
                      <a:pt x="470" y="923"/>
                      <a:pt x="474" y="925"/>
                    </a:cubicBezTo>
                    <a:cubicBezTo>
                      <a:pt x="474" y="926"/>
                      <a:pt x="474" y="926"/>
                      <a:pt x="473" y="927"/>
                    </a:cubicBezTo>
                    <a:cubicBezTo>
                      <a:pt x="473" y="930"/>
                      <a:pt x="472" y="933"/>
                      <a:pt x="471" y="936"/>
                    </a:cubicBezTo>
                    <a:cubicBezTo>
                      <a:pt x="470" y="936"/>
                      <a:pt x="469" y="936"/>
                      <a:pt x="469" y="935"/>
                    </a:cubicBezTo>
                    <a:close/>
                    <a:moveTo>
                      <a:pt x="463" y="873"/>
                    </a:moveTo>
                    <a:cubicBezTo>
                      <a:pt x="464" y="874"/>
                      <a:pt x="465" y="874"/>
                      <a:pt x="466" y="875"/>
                    </a:cubicBezTo>
                    <a:cubicBezTo>
                      <a:pt x="469" y="877"/>
                      <a:pt x="471" y="879"/>
                      <a:pt x="474" y="881"/>
                    </a:cubicBezTo>
                    <a:cubicBezTo>
                      <a:pt x="474" y="881"/>
                      <a:pt x="474" y="881"/>
                      <a:pt x="475" y="881"/>
                    </a:cubicBezTo>
                    <a:cubicBezTo>
                      <a:pt x="475" y="881"/>
                      <a:pt x="475" y="882"/>
                      <a:pt x="475" y="882"/>
                    </a:cubicBezTo>
                    <a:cubicBezTo>
                      <a:pt x="475" y="884"/>
                      <a:pt x="475" y="887"/>
                      <a:pt x="475" y="889"/>
                    </a:cubicBezTo>
                    <a:cubicBezTo>
                      <a:pt x="473" y="887"/>
                      <a:pt x="470" y="885"/>
                      <a:pt x="468" y="883"/>
                    </a:cubicBezTo>
                    <a:cubicBezTo>
                      <a:pt x="466" y="882"/>
                      <a:pt x="465" y="881"/>
                      <a:pt x="464" y="880"/>
                    </a:cubicBezTo>
                    <a:cubicBezTo>
                      <a:pt x="464" y="878"/>
                      <a:pt x="464" y="875"/>
                      <a:pt x="463" y="873"/>
                    </a:cubicBezTo>
                    <a:close/>
                    <a:moveTo>
                      <a:pt x="465" y="883"/>
                    </a:moveTo>
                    <a:cubicBezTo>
                      <a:pt x="469" y="885"/>
                      <a:pt x="472" y="888"/>
                      <a:pt x="475" y="890"/>
                    </a:cubicBezTo>
                    <a:cubicBezTo>
                      <a:pt x="476" y="894"/>
                      <a:pt x="476" y="898"/>
                      <a:pt x="476" y="902"/>
                    </a:cubicBezTo>
                    <a:cubicBezTo>
                      <a:pt x="476" y="902"/>
                      <a:pt x="476" y="901"/>
                      <a:pt x="475" y="901"/>
                    </a:cubicBezTo>
                    <a:cubicBezTo>
                      <a:pt x="471" y="899"/>
                      <a:pt x="467" y="896"/>
                      <a:pt x="463" y="893"/>
                    </a:cubicBezTo>
                    <a:cubicBezTo>
                      <a:pt x="463" y="891"/>
                      <a:pt x="463" y="888"/>
                      <a:pt x="463" y="886"/>
                    </a:cubicBezTo>
                    <a:cubicBezTo>
                      <a:pt x="463" y="885"/>
                      <a:pt x="463" y="883"/>
                      <a:pt x="463" y="881"/>
                    </a:cubicBezTo>
                    <a:cubicBezTo>
                      <a:pt x="464" y="882"/>
                      <a:pt x="465" y="882"/>
                      <a:pt x="465" y="883"/>
                    </a:cubicBezTo>
                    <a:close/>
                    <a:moveTo>
                      <a:pt x="488" y="889"/>
                    </a:moveTo>
                    <a:cubicBezTo>
                      <a:pt x="490" y="889"/>
                      <a:pt x="491" y="890"/>
                      <a:pt x="492" y="891"/>
                    </a:cubicBezTo>
                    <a:cubicBezTo>
                      <a:pt x="494" y="892"/>
                      <a:pt x="496" y="894"/>
                      <a:pt x="498" y="895"/>
                    </a:cubicBezTo>
                    <a:cubicBezTo>
                      <a:pt x="498" y="898"/>
                      <a:pt x="497" y="901"/>
                      <a:pt x="497" y="903"/>
                    </a:cubicBezTo>
                    <a:cubicBezTo>
                      <a:pt x="494" y="902"/>
                      <a:pt x="491" y="900"/>
                      <a:pt x="489" y="898"/>
                    </a:cubicBezTo>
                    <a:cubicBezTo>
                      <a:pt x="488" y="898"/>
                      <a:pt x="488" y="898"/>
                      <a:pt x="488" y="898"/>
                    </a:cubicBezTo>
                    <a:cubicBezTo>
                      <a:pt x="488" y="898"/>
                      <a:pt x="488" y="898"/>
                      <a:pt x="488" y="898"/>
                    </a:cubicBezTo>
                    <a:cubicBezTo>
                      <a:pt x="488" y="895"/>
                      <a:pt x="488" y="892"/>
                      <a:pt x="488" y="889"/>
                    </a:cubicBezTo>
                    <a:close/>
                    <a:moveTo>
                      <a:pt x="506" y="909"/>
                    </a:moveTo>
                    <a:cubicBezTo>
                      <a:pt x="503" y="907"/>
                      <a:pt x="500" y="906"/>
                      <a:pt x="498" y="904"/>
                    </a:cubicBezTo>
                    <a:cubicBezTo>
                      <a:pt x="498" y="902"/>
                      <a:pt x="498" y="899"/>
                      <a:pt x="498" y="897"/>
                    </a:cubicBezTo>
                    <a:cubicBezTo>
                      <a:pt x="499" y="896"/>
                      <a:pt x="499" y="896"/>
                      <a:pt x="499" y="895"/>
                    </a:cubicBezTo>
                    <a:cubicBezTo>
                      <a:pt x="499" y="896"/>
                      <a:pt x="500" y="896"/>
                      <a:pt x="500" y="896"/>
                    </a:cubicBezTo>
                    <a:cubicBezTo>
                      <a:pt x="502" y="898"/>
                      <a:pt x="505" y="899"/>
                      <a:pt x="508" y="900"/>
                    </a:cubicBezTo>
                    <a:cubicBezTo>
                      <a:pt x="507" y="903"/>
                      <a:pt x="507" y="906"/>
                      <a:pt x="506" y="909"/>
                    </a:cubicBezTo>
                    <a:close/>
                    <a:moveTo>
                      <a:pt x="508" y="901"/>
                    </a:moveTo>
                    <a:cubicBezTo>
                      <a:pt x="509" y="901"/>
                      <a:pt x="509" y="901"/>
                      <a:pt x="509" y="901"/>
                    </a:cubicBezTo>
                    <a:cubicBezTo>
                      <a:pt x="511" y="902"/>
                      <a:pt x="513" y="903"/>
                      <a:pt x="514" y="904"/>
                    </a:cubicBezTo>
                    <a:cubicBezTo>
                      <a:pt x="514" y="907"/>
                      <a:pt x="513" y="909"/>
                      <a:pt x="512" y="912"/>
                    </a:cubicBezTo>
                    <a:cubicBezTo>
                      <a:pt x="512" y="913"/>
                      <a:pt x="512" y="913"/>
                      <a:pt x="512" y="914"/>
                    </a:cubicBezTo>
                    <a:cubicBezTo>
                      <a:pt x="511" y="913"/>
                      <a:pt x="510" y="912"/>
                      <a:pt x="508" y="911"/>
                    </a:cubicBezTo>
                    <a:cubicBezTo>
                      <a:pt x="508" y="910"/>
                      <a:pt x="507" y="910"/>
                      <a:pt x="507" y="910"/>
                    </a:cubicBezTo>
                    <a:cubicBezTo>
                      <a:pt x="507" y="907"/>
                      <a:pt x="508" y="904"/>
                      <a:pt x="508" y="901"/>
                    </a:cubicBezTo>
                    <a:close/>
                    <a:moveTo>
                      <a:pt x="506" y="910"/>
                    </a:moveTo>
                    <a:cubicBezTo>
                      <a:pt x="506" y="912"/>
                      <a:pt x="505" y="914"/>
                      <a:pt x="505" y="916"/>
                    </a:cubicBezTo>
                    <a:cubicBezTo>
                      <a:pt x="505" y="916"/>
                      <a:pt x="505" y="917"/>
                      <a:pt x="505" y="918"/>
                    </a:cubicBezTo>
                    <a:cubicBezTo>
                      <a:pt x="503" y="917"/>
                      <a:pt x="502" y="916"/>
                      <a:pt x="501" y="915"/>
                    </a:cubicBezTo>
                    <a:cubicBezTo>
                      <a:pt x="499" y="914"/>
                      <a:pt x="498" y="914"/>
                      <a:pt x="496" y="913"/>
                    </a:cubicBezTo>
                    <a:cubicBezTo>
                      <a:pt x="496" y="913"/>
                      <a:pt x="496" y="913"/>
                      <a:pt x="496" y="913"/>
                    </a:cubicBezTo>
                    <a:cubicBezTo>
                      <a:pt x="497" y="910"/>
                      <a:pt x="497" y="908"/>
                      <a:pt x="497" y="905"/>
                    </a:cubicBezTo>
                    <a:cubicBezTo>
                      <a:pt x="500" y="907"/>
                      <a:pt x="503" y="908"/>
                      <a:pt x="506" y="910"/>
                    </a:cubicBezTo>
                    <a:close/>
                    <a:moveTo>
                      <a:pt x="497" y="904"/>
                    </a:moveTo>
                    <a:cubicBezTo>
                      <a:pt x="496" y="906"/>
                      <a:pt x="496" y="908"/>
                      <a:pt x="496" y="910"/>
                    </a:cubicBezTo>
                    <a:cubicBezTo>
                      <a:pt x="496" y="911"/>
                      <a:pt x="496" y="912"/>
                      <a:pt x="495" y="912"/>
                    </a:cubicBezTo>
                    <a:cubicBezTo>
                      <a:pt x="493" y="911"/>
                      <a:pt x="491" y="910"/>
                      <a:pt x="488" y="909"/>
                    </a:cubicBezTo>
                    <a:cubicBezTo>
                      <a:pt x="488" y="908"/>
                      <a:pt x="487" y="908"/>
                      <a:pt x="486" y="908"/>
                    </a:cubicBezTo>
                    <a:cubicBezTo>
                      <a:pt x="487" y="905"/>
                      <a:pt x="487" y="902"/>
                      <a:pt x="488" y="899"/>
                    </a:cubicBezTo>
                    <a:cubicBezTo>
                      <a:pt x="491" y="901"/>
                      <a:pt x="494" y="903"/>
                      <a:pt x="497" y="904"/>
                    </a:cubicBezTo>
                    <a:close/>
                    <a:moveTo>
                      <a:pt x="478" y="917"/>
                    </a:moveTo>
                    <a:cubicBezTo>
                      <a:pt x="478" y="915"/>
                      <a:pt x="478" y="913"/>
                      <a:pt x="478" y="911"/>
                    </a:cubicBezTo>
                    <a:cubicBezTo>
                      <a:pt x="478" y="908"/>
                      <a:pt x="478" y="906"/>
                      <a:pt x="478" y="904"/>
                    </a:cubicBezTo>
                    <a:cubicBezTo>
                      <a:pt x="480" y="905"/>
                      <a:pt x="483" y="907"/>
                      <a:pt x="485" y="908"/>
                    </a:cubicBezTo>
                    <a:cubicBezTo>
                      <a:pt x="484" y="910"/>
                      <a:pt x="484" y="912"/>
                      <a:pt x="483" y="913"/>
                    </a:cubicBezTo>
                    <a:cubicBezTo>
                      <a:pt x="483" y="916"/>
                      <a:pt x="483" y="918"/>
                      <a:pt x="482" y="920"/>
                    </a:cubicBezTo>
                    <a:cubicBezTo>
                      <a:pt x="481" y="919"/>
                      <a:pt x="479" y="918"/>
                      <a:pt x="478" y="917"/>
                    </a:cubicBezTo>
                    <a:close/>
                    <a:moveTo>
                      <a:pt x="482" y="921"/>
                    </a:moveTo>
                    <a:cubicBezTo>
                      <a:pt x="482" y="923"/>
                      <a:pt x="481" y="926"/>
                      <a:pt x="480" y="928"/>
                    </a:cubicBezTo>
                    <a:cubicBezTo>
                      <a:pt x="479" y="927"/>
                      <a:pt x="478" y="926"/>
                      <a:pt x="476" y="925"/>
                    </a:cubicBezTo>
                    <a:cubicBezTo>
                      <a:pt x="477" y="923"/>
                      <a:pt x="477" y="920"/>
                      <a:pt x="478" y="918"/>
                    </a:cubicBezTo>
                    <a:cubicBezTo>
                      <a:pt x="479" y="919"/>
                      <a:pt x="481" y="920"/>
                      <a:pt x="482" y="921"/>
                    </a:cubicBezTo>
                    <a:close/>
                    <a:moveTo>
                      <a:pt x="478" y="903"/>
                    </a:moveTo>
                    <a:cubicBezTo>
                      <a:pt x="478" y="899"/>
                      <a:pt x="477" y="895"/>
                      <a:pt x="477" y="891"/>
                    </a:cubicBezTo>
                    <a:cubicBezTo>
                      <a:pt x="480" y="894"/>
                      <a:pt x="483" y="896"/>
                      <a:pt x="487" y="898"/>
                    </a:cubicBezTo>
                    <a:cubicBezTo>
                      <a:pt x="487" y="898"/>
                      <a:pt x="487" y="898"/>
                      <a:pt x="487" y="898"/>
                    </a:cubicBezTo>
                    <a:cubicBezTo>
                      <a:pt x="486" y="901"/>
                      <a:pt x="486" y="904"/>
                      <a:pt x="485" y="907"/>
                    </a:cubicBezTo>
                    <a:cubicBezTo>
                      <a:pt x="483" y="906"/>
                      <a:pt x="480" y="904"/>
                      <a:pt x="478" y="903"/>
                    </a:cubicBezTo>
                    <a:close/>
                    <a:moveTo>
                      <a:pt x="487" y="895"/>
                    </a:moveTo>
                    <a:cubicBezTo>
                      <a:pt x="487" y="895"/>
                      <a:pt x="487" y="896"/>
                      <a:pt x="487" y="897"/>
                    </a:cubicBezTo>
                    <a:cubicBezTo>
                      <a:pt x="484" y="895"/>
                      <a:pt x="480" y="892"/>
                      <a:pt x="477" y="890"/>
                    </a:cubicBezTo>
                    <a:cubicBezTo>
                      <a:pt x="477" y="890"/>
                      <a:pt x="477" y="890"/>
                      <a:pt x="477" y="890"/>
                    </a:cubicBezTo>
                    <a:cubicBezTo>
                      <a:pt x="476" y="887"/>
                      <a:pt x="476" y="884"/>
                      <a:pt x="476" y="882"/>
                    </a:cubicBezTo>
                    <a:cubicBezTo>
                      <a:pt x="478" y="883"/>
                      <a:pt x="481" y="885"/>
                      <a:pt x="483" y="886"/>
                    </a:cubicBezTo>
                    <a:cubicBezTo>
                      <a:pt x="485" y="887"/>
                      <a:pt x="486" y="888"/>
                      <a:pt x="488" y="889"/>
                    </a:cubicBezTo>
                    <a:cubicBezTo>
                      <a:pt x="488" y="891"/>
                      <a:pt x="488" y="893"/>
                      <a:pt x="487" y="895"/>
                    </a:cubicBezTo>
                    <a:close/>
                    <a:moveTo>
                      <a:pt x="464" y="907"/>
                    </a:moveTo>
                    <a:cubicBezTo>
                      <a:pt x="464" y="903"/>
                      <a:pt x="463" y="899"/>
                      <a:pt x="463" y="894"/>
                    </a:cubicBezTo>
                    <a:cubicBezTo>
                      <a:pt x="467" y="897"/>
                      <a:pt x="470" y="899"/>
                      <a:pt x="473" y="901"/>
                    </a:cubicBezTo>
                    <a:cubicBezTo>
                      <a:pt x="474" y="902"/>
                      <a:pt x="475" y="902"/>
                      <a:pt x="476" y="903"/>
                    </a:cubicBezTo>
                    <a:cubicBezTo>
                      <a:pt x="476" y="903"/>
                      <a:pt x="476" y="904"/>
                      <a:pt x="476" y="904"/>
                    </a:cubicBezTo>
                    <a:cubicBezTo>
                      <a:pt x="476" y="908"/>
                      <a:pt x="476" y="912"/>
                      <a:pt x="476" y="915"/>
                    </a:cubicBezTo>
                    <a:cubicBezTo>
                      <a:pt x="472" y="913"/>
                      <a:pt x="468" y="910"/>
                      <a:pt x="464" y="907"/>
                    </a:cubicBezTo>
                    <a:close/>
                    <a:moveTo>
                      <a:pt x="475" y="916"/>
                    </a:moveTo>
                    <a:cubicBezTo>
                      <a:pt x="475" y="919"/>
                      <a:pt x="475" y="922"/>
                      <a:pt x="474" y="924"/>
                    </a:cubicBezTo>
                    <a:cubicBezTo>
                      <a:pt x="471" y="922"/>
                      <a:pt x="467" y="919"/>
                      <a:pt x="463" y="917"/>
                    </a:cubicBezTo>
                    <a:cubicBezTo>
                      <a:pt x="464" y="914"/>
                      <a:pt x="464" y="911"/>
                      <a:pt x="464" y="908"/>
                    </a:cubicBezTo>
                    <a:cubicBezTo>
                      <a:pt x="468" y="911"/>
                      <a:pt x="471" y="914"/>
                      <a:pt x="475" y="916"/>
                    </a:cubicBezTo>
                    <a:close/>
                    <a:moveTo>
                      <a:pt x="473" y="940"/>
                    </a:moveTo>
                    <a:cubicBezTo>
                      <a:pt x="473" y="939"/>
                      <a:pt x="473" y="939"/>
                      <a:pt x="473" y="938"/>
                    </a:cubicBezTo>
                    <a:cubicBezTo>
                      <a:pt x="473" y="938"/>
                      <a:pt x="474" y="938"/>
                      <a:pt x="474" y="938"/>
                    </a:cubicBezTo>
                    <a:cubicBezTo>
                      <a:pt x="474" y="938"/>
                      <a:pt x="473" y="937"/>
                      <a:pt x="473" y="937"/>
                    </a:cubicBezTo>
                    <a:cubicBezTo>
                      <a:pt x="474" y="935"/>
                      <a:pt x="475" y="932"/>
                      <a:pt x="475" y="930"/>
                    </a:cubicBezTo>
                    <a:cubicBezTo>
                      <a:pt x="476" y="929"/>
                      <a:pt x="476" y="928"/>
                      <a:pt x="476" y="927"/>
                    </a:cubicBezTo>
                    <a:cubicBezTo>
                      <a:pt x="477" y="927"/>
                      <a:pt x="479" y="928"/>
                      <a:pt x="480" y="929"/>
                    </a:cubicBezTo>
                    <a:cubicBezTo>
                      <a:pt x="480" y="930"/>
                      <a:pt x="480" y="931"/>
                      <a:pt x="479" y="932"/>
                    </a:cubicBezTo>
                    <a:cubicBezTo>
                      <a:pt x="478" y="935"/>
                      <a:pt x="477" y="937"/>
                      <a:pt x="476" y="940"/>
                    </a:cubicBezTo>
                    <a:cubicBezTo>
                      <a:pt x="476" y="941"/>
                      <a:pt x="476" y="942"/>
                      <a:pt x="475" y="943"/>
                    </a:cubicBezTo>
                    <a:cubicBezTo>
                      <a:pt x="474" y="944"/>
                      <a:pt x="473" y="944"/>
                      <a:pt x="472" y="944"/>
                    </a:cubicBezTo>
                    <a:cubicBezTo>
                      <a:pt x="472" y="943"/>
                      <a:pt x="473" y="941"/>
                      <a:pt x="473" y="940"/>
                    </a:cubicBezTo>
                    <a:close/>
                    <a:moveTo>
                      <a:pt x="478" y="942"/>
                    </a:moveTo>
                    <a:cubicBezTo>
                      <a:pt x="479" y="939"/>
                      <a:pt x="480" y="936"/>
                      <a:pt x="481" y="934"/>
                    </a:cubicBezTo>
                    <a:cubicBezTo>
                      <a:pt x="481" y="932"/>
                      <a:pt x="482" y="931"/>
                      <a:pt x="482" y="930"/>
                    </a:cubicBezTo>
                    <a:cubicBezTo>
                      <a:pt x="486" y="932"/>
                      <a:pt x="489" y="934"/>
                      <a:pt x="493" y="936"/>
                    </a:cubicBezTo>
                    <a:cubicBezTo>
                      <a:pt x="493" y="937"/>
                      <a:pt x="493" y="937"/>
                      <a:pt x="493" y="937"/>
                    </a:cubicBezTo>
                    <a:cubicBezTo>
                      <a:pt x="493" y="938"/>
                      <a:pt x="493" y="938"/>
                      <a:pt x="493" y="939"/>
                    </a:cubicBezTo>
                    <a:cubicBezTo>
                      <a:pt x="490" y="940"/>
                      <a:pt x="487" y="941"/>
                      <a:pt x="484" y="941"/>
                    </a:cubicBezTo>
                    <a:cubicBezTo>
                      <a:pt x="482" y="942"/>
                      <a:pt x="480" y="942"/>
                      <a:pt x="478" y="943"/>
                    </a:cubicBezTo>
                    <a:cubicBezTo>
                      <a:pt x="478" y="942"/>
                      <a:pt x="478" y="942"/>
                      <a:pt x="478" y="942"/>
                    </a:cubicBezTo>
                    <a:close/>
                    <a:moveTo>
                      <a:pt x="482" y="929"/>
                    </a:moveTo>
                    <a:cubicBezTo>
                      <a:pt x="483" y="927"/>
                      <a:pt x="483" y="924"/>
                      <a:pt x="484" y="922"/>
                    </a:cubicBezTo>
                    <a:cubicBezTo>
                      <a:pt x="486" y="923"/>
                      <a:pt x="488" y="925"/>
                      <a:pt x="490" y="926"/>
                    </a:cubicBezTo>
                    <a:cubicBezTo>
                      <a:pt x="491" y="927"/>
                      <a:pt x="492" y="927"/>
                      <a:pt x="493" y="928"/>
                    </a:cubicBezTo>
                    <a:cubicBezTo>
                      <a:pt x="493" y="930"/>
                      <a:pt x="493" y="932"/>
                      <a:pt x="493" y="934"/>
                    </a:cubicBezTo>
                    <a:cubicBezTo>
                      <a:pt x="493" y="934"/>
                      <a:pt x="493" y="935"/>
                      <a:pt x="493" y="935"/>
                    </a:cubicBezTo>
                    <a:cubicBezTo>
                      <a:pt x="489" y="933"/>
                      <a:pt x="486" y="931"/>
                      <a:pt x="482" y="929"/>
                    </a:cubicBezTo>
                    <a:close/>
                    <a:moveTo>
                      <a:pt x="493" y="927"/>
                    </a:moveTo>
                    <a:cubicBezTo>
                      <a:pt x="490" y="925"/>
                      <a:pt x="487" y="923"/>
                      <a:pt x="484" y="921"/>
                    </a:cubicBezTo>
                    <a:cubicBezTo>
                      <a:pt x="484" y="919"/>
                      <a:pt x="485" y="917"/>
                      <a:pt x="485" y="915"/>
                    </a:cubicBezTo>
                    <a:cubicBezTo>
                      <a:pt x="485" y="913"/>
                      <a:pt x="486" y="911"/>
                      <a:pt x="486" y="909"/>
                    </a:cubicBezTo>
                    <a:cubicBezTo>
                      <a:pt x="489" y="910"/>
                      <a:pt x="492" y="912"/>
                      <a:pt x="495" y="913"/>
                    </a:cubicBezTo>
                    <a:cubicBezTo>
                      <a:pt x="495" y="918"/>
                      <a:pt x="494" y="922"/>
                      <a:pt x="494" y="926"/>
                    </a:cubicBezTo>
                    <a:cubicBezTo>
                      <a:pt x="494" y="926"/>
                      <a:pt x="494" y="927"/>
                      <a:pt x="494" y="927"/>
                    </a:cubicBezTo>
                    <a:cubicBezTo>
                      <a:pt x="493" y="927"/>
                      <a:pt x="493" y="927"/>
                      <a:pt x="493" y="927"/>
                    </a:cubicBezTo>
                    <a:close/>
                    <a:moveTo>
                      <a:pt x="494" y="937"/>
                    </a:moveTo>
                    <a:cubicBezTo>
                      <a:pt x="495" y="938"/>
                      <a:pt x="496" y="938"/>
                      <a:pt x="496" y="938"/>
                    </a:cubicBezTo>
                    <a:cubicBezTo>
                      <a:pt x="496" y="938"/>
                      <a:pt x="495" y="939"/>
                      <a:pt x="494" y="939"/>
                    </a:cubicBezTo>
                    <a:cubicBezTo>
                      <a:pt x="494" y="938"/>
                      <a:pt x="494" y="938"/>
                      <a:pt x="494" y="937"/>
                    </a:cubicBezTo>
                    <a:close/>
                    <a:moveTo>
                      <a:pt x="495" y="928"/>
                    </a:moveTo>
                    <a:cubicBezTo>
                      <a:pt x="495" y="923"/>
                      <a:pt x="496" y="918"/>
                      <a:pt x="496" y="914"/>
                    </a:cubicBezTo>
                    <a:cubicBezTo>
                      <a:pt x="497" y="914"/>
                      <a:pt x="498" y="915"/>
                      <a:pt x="499" y="915"/>
                    </a:cubicBezTo>
                    <a:cubicBezTo>
                      <a:pt x="501" y="916"/>
                      <a:pt x="502" y="918"/>
                      <a:pt x="504" y="919"/>
                    </a:cubicBezTo>
                    <a:cubicBezTo>
                      <a:pt x="504" y="922"/>
                      <a:pt x="504" y="925"/>
                      <a:pt x="503" y="929"/>
                    </a:cubicBezTo>
                    <a:cubicBezTo>
                      <a:pt x="503" y="929"/>
                      <a:pt x="503" y="931"/>
                      <a:pt x="502" y="933"/>
                    </a:cubicBezTo>
                    <a:cubicBezTo>
                      <a:pt x="500" y="931"/>
                      <a:pt x="497" y="930"/>
                      <a:pt x="495" y="928"/>
                    </a:cubicBezTo>
                    <a:close/>
                    <a:moveTo>
                      <a:pt x="505" y="928"/>
                    </a:moveTo>
                    <a:cubicBezTo>
                      <a:pt x="505" y="927"/>
                      <a:pt x="505" y="924"/>
                      <a:pt x="506" y="919"/>
                    </a:cubicBezTo>
                    <a:cubicBezTo>
                      <a:pt x="507" y="920"/>
                      <a:pt x="509" y="921"/>
                      <a:pt x="510" y="922"/>
                    </a:cubicBezTo>
                    <a:cubicBezTo>
                      <a:pt x="510" y="922"/>
                      <a:pt x="510" y="923"/>
                      <a:pt x="510" y="924"/>
                    </a:cubicBezTo>
                    <a:cubicBezTo>
                      <a:pt x="509" y="927"/>
                      <a:pt x="509" y="930"/>
                      <a:pt x="509" y="933"/>
                    </a:cubicBezTo>
                    <a:cubicBezTo>
                      <a:pt x="507" y="934"/>
                      <a:pt x="506" y="934"/>
                      <a:pt x="505" y="935"/>
                    </a:cubicBezTo>
                    <a:cubicBezTo>
                      <a:pt x="505" y="935"/>
                      <a:pt x="504" y="934"/>
                      <a:pt x="504" y="934"/>
                    </a:cubicBezTo>
                    <a:cubicBezTo>
                      <a:pt x="504" y="932"/>
                      <a:pt x="505" y="929"/>
                      <a:pt x="505" y="928"/>
                    </a:cubicBezTo>
                    <a:close/>
                    <a:moveTo>
                      <a:pt x="506" y="918"/>
                    </a:moveTo>
                    <a:cubicBezTo>
                      <a:pt x="506" y="916"/>
                      <a:pt x="507" y="914"/>
                      <a:pt x="507" y="911"/>
                    </a:cubicBezTo>
                    <a:cubicBezTo>
                      <a:pt x="507" y="911"/>
                      <a:pt x="508" y="912"/>
                      <a:pt x="508" y="912"/>
                    </a:cubicBezTo>
                    <a:cubicBezTo>
                      <a:pt x="509" y="913"/>
                      <a:pt x="511" y="914"/>
                      <a:pt x="512" y="915"/>
                    </a:cubicBezTo>
                    <a:cubicBezTo>
                      <a:pt x="511" y="917"/>
                      <a:pt x="511" y="919"/>
                      <a:pt x="511" y="921"/>
                    </a:cubicBezTo>
                    <a:cubicBezTo>
                      <a:pt x="509" y="920"/>
                      <a:pt x="507" y="919"/>
                      <a:pt x="506" y="918"/>
                    </a:cubicBezTo>
                    <a:close/>
                    <a:moveTo>
                      <a:pt x="512" y="921"/>
                    </a:moveTo>
                    <a:cubicBezTo>
                      <a:pt x="512" y="920"/>
                      <a:pt x="513" y="918"/>
                      <a:pt x="513" y="916"/>
                    </a:cubicBezTo>
                    <a:cubicBezTo>
                      <a:pt x="514" y="917"/>
                      <a:pt x="515" y="918"/>
                      <a:pt x="517" y="919"/>
                    </a:cubicBezTo>
                    <a:cubicBezTo>
                      <a:pt x="518" y="919"/>
                      <a:pt x="519" y="920"/>
                      <a:pt x="520" y="921"/>
                    </a:cubicBezTo>
                    <a:cubicBezTo>
                      <a:pt x="520" y="921"/>
                      <a:pt x="520" y="921"/>
                      <a:pt x="520" y="921"/>
                    </a:cubicBezTo>
                    <a:cubicBezTo>
                      <a:pt x="520" y="923"/>
                      <a:pt x="519" y="924"/>
                      <a:pt x="519" y="925"/>
                    </a:cubicBezTo>
                    <a:cubicBezTo>
                      <a:pt x="517" y="924"/>
                      <a:pt x="514" y="923"/>
                      <a:pt x="512" y="921"/>
                    </a:cubicBezTo>
                    <a:close/>
                    <a:moveTo>
                      <a:pt x="519" y="919"/>
                    </a:moveTo>
                    <a:cubicBezTo>
                      <a:pt x="517" y="918"/>
                      <a:pt x="515" y="916"/>
                      <a:pt x="513" y="915"/>
                    </a:cubicBezTo>
                    <a:cubicBezTo>
                      <a:pt x="513" y="914"/>
                      <a:pt x="513" y="914"/>
                      <a:pt x="513" y="914"/>
                    </a:cubicBezTo>
                    <a:cubicBezTo>
                      <a:pt x="514" y="911"/>
                      <a:pt x="515" y="908"/>
                      <a:pt x="515" y="905"/>
                    </a:cubicBezTo>
                    <a:cubicBezTo>
                      <a:pt x="515" y="905"/>
                      <a:pt x="515" y="905"/>
                      <a:pt x="515" y="904"/>
                    </a:cubicBezTo>
                    <a:cubicBezTo>
                      <a:pt x="516" y="905"/>
                      <a:pt x="517" y="906"/>
                      <a:pt x="518" y="906"/>
                    </a:cubicBezTo>
                    <a:cubicBezTo>
                      <a:pt x="520" y="907"/>
                      <a:pt x="521" y="907"/>
                      <a:pt x="523" y="908"/>
                    </a:cubicBezTo>
                    <a:cubicBezTo>
                      <a:pt x="522" y="910"/>
                      <a:pt x="522" y="912"/>
                      <a:pt x="522" y="914"/>
                    </a:cubicBezTo>
                    <a:cubicBezTo>
                      <a:pt x="521" y="916"/>
                      <a:pt x="521" y="918"/>
                      <a:pt x="520" y="920"/>
                    </a:cubicBezTo>
                    <a:cubicBezTo>
                      <a:pt x="520" y="919"/>
                      <a:pt x="519" y="919"/>
                      <a:pt x="519" y="919"/>
                    </a:cubicBezTo>
                    <a:close/>
                    <a:moveTo>
                      <a:pt x="521" y="925"/>
                    </a:moveTo>
                    <a:cubicBezTo>
                      <a:pt x="521" y="924"/>
                      <a:pt x="521" y="923"/>
                      <a:pt x="521" y="921"/>
                    </a:cubicBezTo>
                    <a:cubicBezTo>
                      <a:pt x="523" y="922"/>
                      <a:pt x="524" y="922"/>
                      <a:pt x="525" y="923"/>
                    </a:cubicBezTo>
                    <a:cubicBezTo>
                      <a:pt x="524" y="924"/>
                      <a:pt x="522" y="925"/>
                      <a:pt x="521" y="926"/>
                    </a:cubicBezTo>
                    <a:cubicBezTo>
                      <a:pt x="521" y="926"/>
                      <a:pt x="521" y="926"/>
                      <a:pt x="521" y="926"/>
                    </a:cubicBezTo>
                    <a:cubicBezTo>
                      <a:pt x="521" y="926"/>
                      <a:pt x="521" y="926"/>
                      <a:pt x="521" y="925"/>
                    </a:cubicBezTo>
                    <a:close/>
                    <a:moveTo>
                      <a:pt x="521" y="920"/>
                    </a:moveTo>
                    <a:cubicBezTo>
                      <a:pt x="522" y="919"/>
                      <a:pt x="522" y="918"/>
                      <a:pt x="522" y="916"/>
                    </a:cubicBezTo>
                    <a:cubicBezTo>
                      <a:pt x="523" y="914"/>
                      <a:pt x="523" y="911"/>
                      <a:pt x="524" y="908"/>
                    </a:cubicBezTo>
                    <a:cubicBezTo>
                      <a:pt x="524" y="908"/>
                      <a:pt x="524" y="908"/>
                      <a:pt x="524" y="908"/>
                    </a:cubicBezTo>
                    <a:cubicBezTo>
                      <a:pt x="524" y="908"/>
                      <a:pt x="525" y="909"/>
                      <a:pt x="525" y="909"/>
                    </a:cubicBezTo>
                    <a:cubicBezTo>
                      <a:pt x="526" y="913"/>
                      <a:pt x="526" y="917"/>
                      <a:pt x="526" y="920"/>
                    </a:cubicBezTo>
                    <a:cubicBezTo>
                      <a:pt x="526" y="921"/>
                      <a:pt x="526" y="922"/>
                      <a:pt x="526" y="922"/>
                    </a:cubicBezTo>
                    <a:cubicBezTo>
                      <a:pt x="526" y="922"/>
                      <a:pt x="526" y="922"/>
                      <a:pt x="526" y="922"/>
                    </a:cubicBezTo>
                    <a:cubicBezTo>
                      <a:pt x="525" y="922"/>
                      <a:pt x="523" y="921"/>
                      <a:pt x="521" y="920"/>
                    </a:cubicBezTo>
                    <a:close/>
                    <a:moveTo>
                      <a:pt x="524" y="907"/>
                    </a:moveTo>
                    <a:cubicBezTo>
                      <a:pt x="524" y="906"/>
                      <a:pt x="524" y="906"/>
                      <a:pt x="524" y="905"/>
                    </a:cubicBezTo>
                    <a:cubicBezTo>
                      <a:pt x="525" y="906"/>
                      <a:pt x="525" y="907"/>
                      <a:pt x="525" y="908"/>
                    </a:cubicBezTo>
                    <a:cubicBezTo>
                      <a:pt x="525" y="908"/>
                      <a:pt x="524" y="907"/>
                      <a:pt x="524" y="907"/>
                    </a:cubicBezTo>
                    <a:close/>
                    <a:moveTo>
                      <a:pt x="523" y="907"/>
                    </a:moveTo>
                    <a:cubicBezTo>
                      <a:pt x="523" y="907"/>
                      <a:pt x="522" y="907"/>
                      <a:pt x="522" y="906"/>
                    </a:cubicBezTo>
                    <a:cubicBezTo>
                      <a:pt x="519" y="906"/>
                      <a:pt x="517" y="904"/>
                      <a:pt x="515" y="903"/>
                    </a:cubicBezTo>
                    <a:cubicBezTo>
                      <a:pt x="515" y="902"/>
                      <a:pt x="515" y="901"/>
                      <a:pt x="515" y="900"/>
                    </a:cubicBezTo>
                    <a:cubicBezTo>
                      <a:pt x="515" y="900"/>
                      <a:pt x="516" y="893"/>
                      <a:pt x="518" y="896"/>
                    </a:cubicBezTo>
                    <a:cubicBezTo>
                      <a:pt x="518" y="896"/>
                      <a:pt x="518" y="896"/>
                      <a:pt x="518" y="896"/>
                    </a:cubicBezTo>
                    <a:cubicBezTo>
                      <a:pt x="518" y="895"/>
                      <a:pt x="517" y="895"/>
                      <a:pt x="517" y="895"/>
                    </a:cubicBezTo>
                    <a:cubicBezTo>
                      <a:pt x="517" y="895"/>
                      <a:pt x="516" y="895"/>
                      <a:pt x="516" y="895"/>
                    </a:cubicBezTo>
                    <a:cubicBezTo>
                      <a:pt x="515" y="897"/>
                      <a:pt x="515" y="900"/>
                      <a:pt x="515" y="902"/>
                    </a:cubicBezTo>
                    <a:cubicBezTo>
                      <a:pt x="515" y="902"/>
                      <a:pt x="514" y="903"/>
                      <a:pt x="514" y="903"/>
                    </a:cubicBezTo>
                    <a:cubicBezTo>
                      <a:pt x="514" y="902"/>
                      <a:pt x="513" y="902"/>
                      <a:pt x="512" y="902"/>
                    </a:cubicBezTo>
                    <a:cubicBezTo>
                      <a:pt x="511" y="901"/>
                      <a:pt x="510" y="900"/>
                      <a:pt x="508" y="900"/>
                    </a:cubicBezTo>
                    <a:cubicBezTo>
                      <a:pt x="509" y="895"/>
                      <a:pt x="510" y="891"/>
                      <a:pt x="510" y="891"/>
                    </a:cubicBezTo>
                    <a:cubicBezTo>
                      <a:pt x="510" y="891"/>
                      <a:pt x="510" y="891"/>
                      <a:pt x="510" y="891"/>
                    </a:cubicBezTo>
                    <a:cubicBezTo>
                      <a:pt x="510" y="891"/>
                      <a:pt x="510" y="891"/>
                      <a:pt x="510" y="891"/>
                    </a:cubicBezTo>
                    <a:cubicBezTo>
                      <a:pt x="510" y="891"/>
                      <a:pt x="510" y="891"/>
                      <a:pt x="510" y="891"/>
                    </a:cubicBezTo>
                    <a:cubicBezTo>
                      <a:pt x="509" y="894"/>
                      <a:pt x="509" y="897"/>
                      <a:pt x="508" y="899"/>
                    </a:cubicBezTo>
                    <a:cubicBezTo>
                      <a:pt x="506" y="899"/>
                      <a:pt x="505" y="898"/>
                      <a:pt x="503" y="897"/>
                    </a:cubicBezTo>
                    <a:cubicBezTo>
                      <a:pt x="501" y="896"/>
                      <a:pt x="500" y="895"/>
                      <a:pt x="499" y="894"/>
                    </a:cubicBezTo>
                    <a:cubicBezTo>
                      <a:pt x="499" y="892"/>
                      <a:pt x="499" y="891"/>
                      <a:pt x="500" y="889"/>
                    </a:cubicBezTo>
                    <a:cubicBezTo>
                      <a:pt x="500" y="887"/>
                      <a:pt x="501" y="886"/>
                      <a:pt x="501" y="885"/>
                    </a:cubicBezTo>
                    <a:cubicBezTo>
                      <a:pt x="501" y="885"/>
                      <a:pt x="501" y="885"/>
                      <a:pt x="501" y="885"/>
                    </a:cubicBezTo>
                    <a:cubicBezTo>
                      <a:pt x="500" y="885"/>
                      <a:pt x="500" y="885"/>
                      <a:pt x="500" y="885"/>
                    </a:cubicBezTo>
                    <a:cubicBezTo>
                      <a:pt x="500" y="886"/>
                      <a:pt x="500" y="887"/>
                      <a:pt x="500" y="888"/>
                    </a:cubicBezTo>
                    <a:cubicBezTo>
                      <a:pt x="499" y="890"/>
                      <a:pt x="499" y="892"/>
                      <a:pt x="498" y="894"/>
                    </a:cubicBezTo>
                    <a:cubicBezTo>
                      <a:pt x="497" y="893"/>
                      <a:pt x="496" y="892"/>
                      <a:pt x="495" y="891"/>
                    </a:cubicBezTo>
                    <a:cubicBezTo>
                      <a:pt x="493" y="890"/>
                      <a:pt x="490" y="889"/>
                      <a:pt x="488" y="888"/>
                    </a:cubicBezTo>
                    <a:cubicBezTo>
                      <a:pt x="488" y="885"/>
                      <a:pt x="488" y="882"/>
                      <a:pt x="489" y="880"/>
                    </a:cubicBezTo>
                    <a:cubicBezTo>
                      <a:pt x="489" y="880"/>
                      <a:pt x="489" y="880"/>
                      <a:pt x="489" y="880"/>
                    </a:cubicBezTo>
                    <a:cubicBezTo>
                      <a:pt x="488" y="882"/>
                      <a:pt x="488" y="885"/>
                      <a:pt x="488" y="887"/>
                    </a:cubicBezTo>
                    <a:cubicBezTo>
                      <a:pt x="487" y="887"/>
                      <a:pt x="487" y="887"/>
                      <a:pt x="486" y="887"/>
                    </a:cubicBezTo>
                    <a:cubicBezTo>
                      <a:pt x="483" y="885"/>
                      <a:pt x="480" y="883"/>
                      <a:pt x="477" y="881"/>
                    </a:cubicBezTo>
                    <a:cubicBezTo>
                      <a:pt x="477" y="881"/>
                      <a:pt x="476" y="881"/>
                      <a:pt x="475" y="880"/>
                    </a:cubicBezTo>
                    <a:cubicBezTo>
                      <a:pt x="475" y="880"/>
                      <a:pt x="475" y="879"/>
                      <a:pt x="475" y="879"/>
                    </a:cubicBezTo>
                    <a:cubicBezTo>
                      <a:pt x="475" y="878"/>
                      <a:pt x="475" y="876"/>
                      <a:pt x="474" y="873"/>
                    </a:cubicBezTo>
                    <a:cubicBezTo>
                      <a:pt x="476" y="874"/>
                      <a:pt x="477" y="874"/>
                      <a:pt x="479" y="874"/>
                    </a:cubicBezTo>
                    <a:cubicBezTo>
                      <a:pt x="488" y="876"/>
                      <a:pt x="495" y="879"/>
                      <a:pt x="502" y="884"/>
                    </a:cubicBezTo>
                    <a:cubicBezTo>
                      <a:pt x="508" y="888"/>
                      <a:pt x="515" y="891"/>
                      <a:pt x="520" y="897"/>
                    </a:cubicBezTo>
                    <a:cubicBezTo>
                      <a:pt x="522" y="899"/>
                      <a:pt x="523" y="901"/>
                      <a:pt x="524" y="904"/>
                    </a:cubicBezTo>
                    <a:cubicBezTo>
                      <a:pt x="524" y="905"/>
                      <a:pt x="523" y="906"/>
                      <a:pt x="523" y="907"/>
                    </a:cubicBezTo>
                    <a:close/>
                    <a:moveTo>
                      <a:pt x="474" y="879"/>
                    </a:moveTo>
                    <a:cubicBezTo>
                      <a:pt x="472" y="878"/>
                      <a:pt x="470" y="877"/>
                      <a:pt x="468" y="875"/>
                    </a:cubicBezTo>
                    <a:cubicBezTo>
                      <a:pt x="467" y="874"/>
                      <a:pt x="465" y="873"/>
                      <a:pt x="463" y="872"/>
                    </a:cubicBezTo>
                    <a:cubicBezTo>
                      <a:pt x="463" y="872"/>
                      <a:pt x="463" y="872"/>
                      <a:pt x="463" y="872"/>
                    </a:cubicBezTo>
                    <a:cubicBezTo>
                      <a:pt x="467" y="872"/>
                      <a:pt x="470" y="873"/>
                      <a:pt x="474" y="873"/>
                    </a:cubicBezTo>
                    <a:cubicBezTo>
                      <a:pt x="474" y="875"/>
                      <a:pt x="474" y="877"/>
                      <a:pt x="474" y="879"/>
                    </a:cubicBezTo>
                    <a:close/>
                    <a:moveTo>
                      <a:pt x="463" y="880"/>
                    </a:moveTo>
                    <a:cubicBezTo>
                      <a:pt x="461" y="878"/>
                      <a:pt x="459" y="877"/>
                      <a:pt x="457" y="875"/>
                    </a:cubicBezTo>
                    <a:cubicBezTo>
                      <a:pt x="457" y="874"/>
                      <a:pt x="458" y="872"/>
                      <a:pt x="458" y="871"/>
                    </a:cubicBezTo>
                    <a:cubicBezTo>
                      <a:pt x="459" y="871"/>
                      <a:pt x="460" y="871"/>
                      <a:pt x="461" y="871"/>
                    </a:cubicBezTo>
                    <a:cubicBezTo>
                      <a:pt x="462" y="872"/>
                      <a:pt x="462" y="873"/>
                      <a:pt x="463" y="873"/>
                    </a:cubicBezTo>
                    <a:cubicBezTo>
                      <a:pt x="463" y="875"/>
                      <a:pt x="463" y="878"/>
                      <a:pt x="463" y="880"/>
                    </a:cubicBezTo>
                    <a:close/>
                    <a:moveTo>
                      <a:pt x="463" y="881"/>
                    </a:moveTo>
                    <a:cubicBezTo>
                      <a:pt x="463" y="883"/>
                      <a:pt x="463" y="885"/>
                      <a:pt x="463" y="887"/>
                    </a:cubicBezTo>
                    <a:cubicBezTo>
                      <a:pt x="462" y="889"/>
                      <a:pt x="462" y="891"/>
                      <a:pt x="462" y="893"/>
                    </a:cubicBezTo>
                    <a:cubicBezTo>
                      <a:pt x="460" y="891"/>
                      <a:pt x="459" y="890"/>
                      <a:pt x="457" y="889"/>
                    </a:cubicBezTo>
                    <a:cubicBezTo>
                      <a:pt x="457" y="885"/>
                      <a:pt x="457" y="880"/>
                      <a:pt x="457" y="876"/>
                    </a:cubicBezTo>
                    <a:cubicBezTo>
                      <a:pt x="459" y="878"/>
                      <a:pt x="461" y="880"/>
                      <a:pt x="463" y="881"/>
                    </a:cubicBezTo>
                    <a:close/>
                    <a:moveTo>
                      <a:pt x="462" y="894"/>
                    </a:moveTo>
                    <a:cubicBezTo>
                      <a:pt x="462" y="898"/>
                      <a:pt x="462" y="902"/>
                      <a:pt x="462" y="906"/>
                    </a:cubicBezTo>
                    <a:cubicBezTo>
                      <a:pt x="460" y="905"/>
                      <a:pt x="457" y="903"/>
                      <a:pt x="455" y="902"/>
                    </a:cubicBezTo>
                    <a:cubicBezTo>
                      <a:pt x="456" y="898"/>
                      <a:pt x="456" y="894"/>
                      <a:pt x="457" y="890"/>
                    </a:cubicBezTo>
                    <a:cubicBezTo>
                      <a:pt x="457" y="890"/>
                      <a:pt x="457" y="890"/>
                      <a:pt x="457" y="890"/>
                    </a:cubicBezTo>
                    <a:cubicBezTo>
                      <a:pt x="459" y="891"/>
                      <a:pt x="460" y="892"/>
                      <a:pt x="462" y="894"/>
                    </a:cubicBezTo>
                    <a:close/>
                    <a:moveTo>
                      <a:pt x="455" y="874"/>
                    </a:moveTo>
                    <a:cubicBezTo>
                      <a:pt x="454" y="873"/>
                      <a:pt x="453" y="872"/>
                      <a:pt x="451" y="871"/>
                    </a:cubicBezTo>
                    <a:cubicBezTo>
                      <a:pt x="451" y="871"/>
                      <a:pt x="451" y="870"/>
                      <a:pt x="451" y="870"/>
                    </a:cubicBezTo>
                    <a:cubicBezTo>
                      <a:pt x="453" y="870"/>
                      <a:pt x="455" y="871"/>
                      <a:pt x="456" y="871"/>
                    </a:cubicBezTo>
                    <a:cubicBezTo>
                      <a:pt x="456" y="872"/>
                      <a:pt x="455" y="873"/>
                      <a:pt x="455" y="874"/>
                    </a:cubicBezTo>
                    <a:close/>
                    <a:moveTo>
                      <a:pt x="747" y="394"/>
                    </a:moveTo>
                    <a:cubicBezTo>
                      <a:pt x="746" y="414"/>
                      <a:pt x="745" y="433"/>
                      <a:pt x="742" y="453"/>
                    </a:cubicBezTo>
                    <a:cubicBezTo>
                      <a:pt x="738" y="472"/>
                      <a:pt x="732" y="490"/>
                      <a:pt x="725" y="508"/>
                    </a:cubicBezTo>
                    <a:cubicBezTo>
                      <a:pt x="723" y="512"/>
                      <a:pt x="722" y="517"/>
                      <a:pt x="720" y="521"/>
                    </a:cubicBezTo>
                    <a:cubicBezTo>
                      <a:pt x="717" y="522"/>
                      <a:pt x="715" y="524"/>
                      <a:pt x="712" y="525"/>
                    </a:cubicBezTo>
                    <a:cubicBezTo>
                      <a:pt x="709" y="527"/>
                      <a:pt x="706" y="530"/>
                      <a:pt x="702" y="532"/>
                    </a:cubicBezTo>
                    <a:cubicBezTo>
                      <a:pt x="698" y="534"/>
                      <a:pt x="694" y="536"/>
                      <a:pt x="690" y="538"/>
                    </a:cubicBezTo>
                    <a:cubicBezTo>
                      <a:pt x="691" y="536"/>
                      <a:pt x="691" y="534"/>
                      <a:pt x="691" y="533"/>
                    </a:cubicBezTo>
                    <a:cubicBezTo>
                      <a:pt x="693" y="524"/>
                      <a:pt x="695" y="516"/>
                      <a:pt x="696" y="508"/>
                    </a:cubicBezTo>
                    <a:cubicBezTo>
                      <a:pt x="696" y="499"/>
                      <a:pt x="696" y="490"/>
                      <a:pt x="696" y="481"/>
                    </a:cubicBezTo>
                    <a:cubicBezTo>
                      <a:pt x="696" y="480"/>
                      <a:pt x="695" y="480"/>
                      <a:pt x="695" y="481"/>
                    </a:cubicBezTo>
                    <a:cubicBezTo>
                      <a:pt x="695" y="490"/>
                      <a:pt x="695" y="498"/>
                      <a:pt x="694" y="506"/>
                    </a:cubicBezTo>
                    <a:cubicBezTo>
                      <a:pt x="694" y="515"/>
                      <a:pt x="692" y="524"/>
                      <a:pt x="690" y="532"/>
                    </a:cubicBezTo>
                    <a:cubicBezTo>
                      <a:pt x="690" y="534"/>
                      <a:pt x="689" y="536"/>
                      <a:pt x="689" y="538"/>
                    </a:cubicBezTo>
                    <a:cubicBezTo>
                      <a:pt x="685" y="540"/>
                      <a:pt x="681" y="541"/>
                      <a:pt x="677" y="543"/>
                    </a:cubicBezTo>
                    <a:cubicBezTo>
                      <a:pt x="677" y="543"/>
                      <a:pt x="677" y="544"/>
                      <a:pt x="678" y="544"/>
                    </a:cubicBezTo>
                    <a:cubicBezTo>
                      <a:pt x="681" y="543"/>
                      <a:pt x="685" y="541"/>
                      <a:pt x="689" y="540"/>
                    </a:cubicBezTo>
                    <a:cubicBezTo>
                      <a:pt x="687" y="545"/>
                      <a:pt x="686" y="550"/>
                      <a:pt x="685" y="556"/>
                    </a:cubicBezTo>
                    <a:cubicBezTo>
                      <a:pt x="684" y="560"/>
                      <a:pt x="683" y="564"/>
                      <a:pt x="681" y="568"/>
                    </a:cubicBezTo>
                    <a:cubicBezTo>
                      <a:pt x="680" y="571"/>
                      <a:pt x="678" y="575"/>
                      <a:pt x="677" y="578"/>
                    </a:cubicBezTo>
                    <a:cubicBezTo>
                      <a:pt x="677" y="579"/>
                      <a:pt x="678" y="579"/>
                      <a:pt x="678" y="579"/>
                    </a:cubicBezTo>
                    <a:cubicBezTo>
                      <a:pt x="679" y="575"/>
                      <a:pt x="681" y="571"/>
                      <a:pt x="683" y="568"/>
                    </a:cubicBezTo>
                    <a:cubicBezTo>
                      <a:pt x="684" y="564"/>
                      <a:pt x="685" y="561"/>
                      <a:pt x="686" y="557"/>
                    </a:cubicBezTo>
                    <a:cubicBezTo>
                      <a:pt x="687" y="551"/>
                      <a:pt x="689" y="545"/>
                      <a:pt x="690" y="539"/>
                    </a:cubicBezTo>
                    <a:cubicBezTo>
                      <a:pt x="694" y="537"/>
                      <a:pt x="698" y="535"/>
                      <a:pt x="702" y="533"/>
                    </a:cubicBezTo>
                    <a:cubicBezTo>
                      <a:pt x="706" y="531"/>
                      <a:pt x="709" y="529"/>
                      <a:pt x="713" y="526"/>
                    </a:cubicBezTo>
                    <a:cubicBezTo>
                      <a:pt x="715" y="525"/>
                      <a:pt x="717" y="524"/>
                      <a:pt x="719" y="523"/>
                    </a:cubicBezTo>
                    <a:cubicBezTo>
                      <a:pt x="714" y="534"/>
                      <a:pt x="708" y="546"/>
                      <a:pt x="702" y="557"/>
                    </a:cubicBezTo>
                    <a:cubicBezTo>
                      <a:pt x="692" y="573"/>
                      <a:pt x="681" y="586"/>
                      <a:pt x="670" y="600"/>
                    </a:cubicBezTo>
                    <a:cubicBezTo>
                      <a:pt x="660" y="614"/>
                      <a:pt x="653" y="631"/>
                      <a:pt x="644" y="646"/>
                    </a:cubicBezTo>
                    <a:cubicBezTo>
                      <a:pt x="636" y="662"/>
                      <a:pt x="624" y="675"/>
                      <a:pt x="614" y="690"/>
                    </a:cubicBezTo>
                    <a:cubicBezTo>
                      <a:pt x="605" y="705"/>
                      <a:pt x="600" y="721"/>
                      <a:pt x="598" y="738"/>
                    </a:cubicBezTo>
                    <a:cubicBezTo>
                      <a:pt x="594" y="758"/>
                      <a:pt x="591" y="776"/>
                      <a:pt x="585" y="795"/>
                    </a:cubicBezTo>
                    <a:cubicBezTo>
                      <a:pt x="580" y="813"/>
                      <a:pt x="576" y="831"/>
                      <a:pt x="568" y="848"/>
                    </a:cubicBezTo>
                    <a:cubicBezTo>
                      <a:pt x="568" y="849"/>
                      <a:pt x="567" y="850"/>
                      <a:pt x="567" y="851"/>
                    </a:cubicBezTo>
                    <a:cubicBezTo>
                      <a:pt x="567" y="852"/>
                      <a:pt x="567" y="852"/>
                      <a:pt x="567" y="852"/>
                    </a:cubicBezTo>
                    <a:cubicBezTo>
                      <a:pt x="565" y="857"/>
                      <a:pt x="563" y="861"/>
                      <a:pt x="561" y="866"/>
                    </a:cubicBezTo>
                    <a:cubicBezTo>
                      <a:pt x="560" y="867"/>
                      <a:pt x="560" y="870"/>
                      <a:pt x="559" y="872"/>
                    </a:cubicBezTo>
                    <a:cubicBezTo>
                      <a:pt x="559" y="872"/>
                      <a:pt x="559" y="872"/>
                      <a:pt x="559" y="872"/>
                    </a:cubicBezTo>
                    <a:cubicBezTo>
                      <a:pt x="558" y="873"/>
                      <a:pt x="558" y="875"/>
                      <a:pt x="557" y="876"/>
                    </a:cubicBezTo>
                    <a:cubicBezTo>
                      <a:pt x="554" y="883"/>
                      <a:pt x="552" y="892"/>
                      <a:pt x="548" y="899"/>
                    </a:cubicBezTo>
                    <a:cubicBezTo>
                      <a:pt x="545" y="905"/>
                      <a:pt x="540" y="911"/>
                      <a:pt x="535" y="916"/>
                    </a:cubicBezTo>
                    <a:cubicBezTo>
                      <a:pt x="535" y="915"/>
                      <a:pt x="535" y="914"/>
                      <a:pt x="535" y="914"/>
                    </a:cubicBezTo>
                    <a:cubicBezTo>
                      <a:pt x="534" y="907"/>
                      <a:pt x="533" y="900"/>
                      <a:pt x="529" y="894"/>
                    </a:cubicBezTo>
                    <a:cubicBezTo>
                      <a:pt x="525" y="888"/>
                      <a:pt x="519" y="884"/>
                      <a:pt x="514" y="881"/>
                    </a:cubicBezTo>
                    <a:cubicBezTo>
                      <a:pt x="507" y="877"/>
                      <a:pt x="501" y="873"/>
                      <a:pt x="494" y="869"/>
                    </a:cubicBezTo>
                    <a:cubicBezTo>
                      <a:pt x="486" y="866"/>
                      <a:pt x="476" y="865"/>
                      <a:pt x="467" y="863"/>
                    </a:cubicBezTo>
                    <a:cubicBezTo>
                      <a:pt x="462" y="862"/>
                      <a:pt x="456" y="862"/>
                      <a:pt x="451" y="861"/>
                    </a:cubicBezTo>
                    <a:cubicBezTo>
                      <a:pt x="449" y="842"/>
                      <a:pt x="446" y="823"/>
                      <a:pt x="442" y="804"/>
                    </a:cubicBezTo>
                    <a:cubicBezTo>
                      <a:pt x="438" y="784"/>
                      <a:pt x="434" y="764"/>
                      <a:pt x="434" y="743"/>
                    </a:cubicBezTo>
                    <a:cubicBezTo>
                      <a:pt x="434" y="735"/>
                      <a:pt x="434" y="726"/>
                      <a:pt x="433" y="718"/>
                    </a:cubicBezTo>
                    <a:cubicBezTo>
                      <a:pt x="433" y="713"/>
                      <a:pt x="435" y="708"/>
                      <a:pt x="436" y="703"/>
                    </a:cubicBezTo>
                    <a:cubicBezTo>
                      <a:pt x="437" y="698"/>
                      <a:pt x="438" y="693"/>
                      <a:pt x="439" y="688"/>
                    </a:cubicBezTo>
                    <a:cubicBezTo>
                      <a:pt x="441" y="671"/>
                      <a:pt x="443" y="654"/>
                      <a:pt x="432" y="640"/>
                    </a:cubicBezTo>
                    <a:cubicBezTo>
                      <a:pt x="430" y="636"/>
                      <a:pt x="427" y="634"/>
                      <a:pt x="425" y="631"/>
                    </a:cubicBezTo>
                    <a:cubicBezTo>
                      <a:pt x="425" y="624"/>
                      <a:pt x="425" y="618"/>
                      <a:pt x="425" y="611"/>
                    </a:cubicBezTo>
                    <a:cubicBezTo>
                      <a:pt x="426" y="599"/>
                      <a:pt x="429" y="588"/>
                      <a:pt x="430" y="577"/>
                    </a:cubicBezTo>
                    <a:cubicBezTo>
                      <a:pt x="431" y="565"/>
                      <a:pt x="434" y="554"/>
                      <a:pt x="436" y="542"/>
                    </a:cubicBezTo>
                    <a:cubicBezTo>
                      <a:pt x="442" y="521"/>
                      <a:pt x="445" y="499"/>
                      <a:pt x="451" y="478"/>
                    </a:cubicBezTo>
                    <a:cubicBezTo>
                      <a:pt x="453" y="468"/>
                      <a:pt x="455" y="457"/>
                      <a:pt x="457" y="447"/>
                    </a:cubicBezTo>
                    <a:cubicBezTo>
                      <a:pt x="460" y="445"/>
                      <a:pt x="463" y="443"/>
                      <a:pt x="466" y="442"/>
                    </a:cubicBezTo>
                    <a:cubicBezTo>
                      <a:pt x="473" y="437"/>
                      <a:pt x="479" y="432"/>
                      <a:pt x="486" y="428"/>
                    </a:cubicBezTo>
                    <a:cubicBezTo>
                      <a:pt x="493" y="423"/>
                      <a:pt x="500" y="419"/>
                      <a:pt x="508" y="415"/>
                    </a:cubicBezTo>
                    <a:cubicBezTo>
                      <a:pt x="515" y="411"/>
                      <a:pt x="519" y="404"/>
                      <a:pt x="526" y="401"/>
                    </a:cubicBezTo>
                    <a:cubicBezTo>
                      <a:pt x="533" y="398"/>
                      <a:pt x="541" y="399"/>
                      <a:pt x="548" y="396"/>
                    </a:cubicBezTo>
                    <a:cubicBezTo>
                      <a:pt x="552" y="394"/>
                      <a:pt x="549" y="388"/>
                      <a:pt x="545" y="389"/>
                    </a:cubicBezTo>
                    <a:cubicBezTo>
                      <a:pt x="543" y="389"/>
                      <a:pt x="541" y="389"/>
                      <a:pt x="539" y="390"/>
                    </a:cubicBezTo>
                    <a:cubicBezTo>
                      <a:pt x="539" y="389"/>
                      <a:pt x="539" y="389"/>
                      <a:pt x="539" y="389"/>
                    </a:cubicBezTo>
                    <a:cubicBezTo>
                      <a:pt x="547" y="380"/>
                      <a:pt x="541" y="367"/>
                      <a:pt x="531" y="363"/>
                    </a:cubicBezTo>
                    <a:cubicBezTo>
                      <a:pt x="529" y="360"/>
                      <a:pt x="525" y="359"/>
                      <a:pt x="522" y="361"/>
                    </a:cubicBezTo>
                    <a:cubicBezTo>
                      <a:pt x="520" y="361"/>
                      <a:pt x="519" y="362"/>
                      <a:pt x="517" y="363"/>
                    </a:cubicBezTo>
                    <a:cubicBezTo>
                      <a:pt x="514" y="361"/>
                      <a:pt x="509" y="361"/>
                      <a:pt x="503" y="364"/>
                    </a:cubicBezTo>
                    <a:cubicBezTo>
                      <a:pt x="502" y="365"/>
                      <a:pt x="501" y="365"/>
                      <a:pt x="501" y="366"/>
                    </a:cubicBezTo>
                    <a:cubicBezTo>
                      <a:pt x="501" y="366"/>
                      <a:pt x="501" y="365"/>
                      <a:pt x="501" y="365"/>
                    </a:cubicBezTo>
                    <a:cubicBezTo>
                      <a:pt x="501" y="359"/>
                      <a:pt x="497" y="353"/>
                      <a:pt x="491" y="354"/>
                    </a:cubicBezTo>
                    <a:cubicBezTo>
                      <a:pt x="489" y="352"/>
                      <a:pt x="486" y="351"/>
                      <a:pt x="483" y="351"/>
                    </a:cubicBezTo>
                    <a:cubicBezTo>
                      <a:pt x="482" y="348"/>
                      <a:pt x="477" y="345"/>
                      <a:pt x="474" y="348"/>
                    </a:cubicBezTo>
                    <a:cubicBezTo>
                      <a:pt x="474" y="348"/>
                      <a:pt x="473" y="348"/>
                      <a:pt x="473" y="349"/>
                    </a:cubicBezTo>
                    <a:cubicBezTo>
                      <a:pt x="472" y="349"/>
                      <a:pt x="471" y="349"/>
                      <a:pt x="470" y="349"/>
                    </a:cubicBezTo>
                    <a:cubicBezTo>
                      <a:pt x="470" y="348"/>
                      <a:pt x="470" y="347"/>
                      <a:pt x="469" y="347"/>
                    </a:cubicBezTo>
                    <a:cubicBezTo>
                      <a:pt x="467" y="344"/>
                      <a:pt x="464" y="343"/>
                      <a:pt x="462" y="343"/>
                    </a:cubicBezTo>
                    <a:cubicBezTo>
                      <a:pt x="462" y="341"/>
                      <a:pt x="462" y="339"/>
                      <a:pt x="462" y="338"/>
                    </a:cubicBezTo>
                    <a:cubicBezTo>
                      <a:pt x="462" y="335"/>
                      <a:pt x="459" y="333"/>
                      <a:pt x="456" y="334"/>
                    </a:cubicBezTo>
                    <a:cubicBezTo>
                      <a:pt x="454" y="336"/>
                      <a:pt x="450" y="337"/>
                      <a:pt x="447" y="339"/>
                    </a:cubicBezTo>
                    <a:cubicBezTo>
                      <a:pt x="443" y="338"/>
                      <a:pt x="440" y="338"/>
                      <a:pt x="437" y="340"/>
                    </a:cubicBezTo>
                    <a:cubicBezTo>
                      <a:pt x="436" y="337"/>
                      <a:pt x="433" y="334"/>
                      <a:pt x="429" y="334"/>
                    </a:cubicBezTo>
                    <a:cubicBezTo>
                      <a:pt x="427" y="334"/>
                      <a:pt x="425" y="334"/>
                      <a:pt x="424" y="335"/>
                    </a:cubicBezTo>
                    <a:cubicBezTo>
                      <a:pt x="424" y="335"/>
                      <a:pt x="423" y="335"/>
                      <a:pt x="423" y="335"/>
                    </a:cubicBezTo>
                    <a:cubicBezTo>
                      <a:pt x="421" y="333"/>
                      <a:pt x="418" y="331"/>
                      <a:pt x="415" y="330"/>
                    </a:cubicBezTo>
                    <a:cubicBezTo>
                      <a:pt x="414" y="329"/>
                      <a:pt x="413" y="329"/>
                      <a:pt x="411" y="329"/>
                    </a:cubicBezTo>
                    <a:cubicBezTo>
                      <a:pt x="411" y="328"/>
                      <a:pt x="410" y="328"/>
                      <a:pt x="410" y="328"/>
                    </a:cubicBezTo>
                    <a:cubicBezTo>
                      <a:pt x="405" y="325"/>
                      <a:pt x="400" y="325"/>
                      <a:pt x="396" y="328"/>
                    </a:cubicBezTo>
                    <a:cubicBezTo>
                      <a:pt x="394" y="327"/>
                      <a:pt x="391" y="327"/>
                      <a:pt x="389" y="328"/>
                    </a:cubicBezTo>
                    <a:cubicBezTo>
                      <a:pt x="387" y="328"/>
                      <a:pt x="385" y="330"/>
                      <a:pt x="383" y="332"/>
                    </a:cubicBezTo>
                    <a:cubicBezTo>
                      <a:pt x="381" y="330"/>
                      <a:pt x="379" y="329"/>
                      <a:pt x="376" y="330"/>
                    </a:cubicBezTo>
                    <a:cubicBezTo>
                      <a:pt x="373" y="328"/>
                      <a:pt x="369" y="328"/>
                      <a:pt x="366" y="331"/>
                    </a:cubicBezTo>
                    <a:cubicBezTo>
                      <a:pt x="364" y="333"/>
                      <a:pt x="364" y="335"/>
                      <a:pt x="363" y="337"/>
                    </a:cubicBezTo>
                    <a:cubicBezTo>
                      <a:pt x="361" y="336"/>
                      <a:pt x="359" y="336"/>
                      <a:pt x="356" y="336"/>
                    </a:cubicBezTo>
                    <a:cubicBezTo>
                      <a:pt x="355" y="337"/>
                      <a:pt x="354" y="338"/>
                      <a:pt x="353" y="339"/>
                    </a:cubicBezTo>
                    <a:cubicBezTo>
                      <a:pt x="353" y="340"/>
                      <a:pt x="353" y="340"/>
                      <a:pt x="353" y="341"/>
                    </a:cubicBezTo>
                    <a:cubicBezTo>
                      <a:pt x="349" y="339"/>
                      <a:pt x="343" y="341"/>
                      <a:pt x="342" y="345"/>
                    </a:cubicBezTo>
                    <a:cubicBezTo>
                      <a:pt x="340" y="344"/>
                      <a:pt x="337" y="343"/>
                      <a:pt x="334" y="343"/>
                    </a:cubicBezTo>
                    <a:cubicBezTo>
                      <a:pt x="333" y="343"/>
                      <a:pt x="332" y="343"/>
                      <a:pt x="332" y="343"/>
                    </a:cubicBezTo>
                    <a:cubicBezTo>
                      <a:pt x="325" y="345"/>
                      <a:pt x="325" y="354"/>
                      <a:pt x="330" y="359"/>
                    </a:cubicBezTo>
                    <a:cubicBezTo>
                      <a:pt x="329" y="359"/>
                      <a:pt x="327" y="359"/>
                      <a:pt x="326" y="358"/>
                    </a:cubicBezTo>
                    <a:cubicBezTo>
                      <a:pt x="326" y="358"/>
                      <a:pt x="326" y="358"/>
                      <a:pt x="326" y="358"/>
                    </a:cubicBezTo>
                    <a:cubicBezTo>
                      <a:pt x="327" y="353"/>
                      <a:pt x="325" y="348"/>
                      <a:pt x="319" y="346"/>
                    </a:cubicBezTo>
                    <a:cubicBezTo>
                      <a:pt x="318" y="345"/>
                      <a:pt x="316" y="346"/>
                      <a:pt x="315" y="347"/>
                    </a:cubicBezTo>
                    <a:cubicBezTo>
                      <a:pt x="314" y="350"/>
                      <a:pt x="313" y="352"/>
                      <a:pt x="314" y="354"/>
                    </a:cubicBezTo>
                    <a:cubicBezTo>
                      <a:pt x="305" y="351"/>
                      <a:pt x="299" y="363"/>
                      <a:pt x="304" y="369"/>
                    </a:cubicBezTo>
                    <a:cubicBezTo>
                      <a:pt x="303" y="370"/>
                      <a:pt x="301" y="371"/>
                      <a:pt x="299" y="372"/>
                    </a:cubicBezTo>
                    <a:cubicBezTo>
                      <a:pt x="299" y="370"/>
                      <a:pt x="298" y="369"/>
                      <a:pt x="297" y="368"/>
                    </a:cubicBezTo>
                    <a:cubicBezTo>
                      <a:pt x="295" y="364"/>
                      <a:pt x="290" y="367"/>
                      <a:pt x="291" y="371"/>
                    </a:cubicBezTo>
                    <a:cubicBezTo>
                      <a:pt x="291" y="371"/>
                      <a:pt x="291" y="372"/>
                      <a:pt x="291" y="372"/>
                    </a:cubicBezTo>
                    <a:cubicBezTo>
                      <a:pt x="291" y="373"/>
                      <a:pt x="292" y="374"/>
                      <a:pt x="292" y="375"/>
                    </a:cubicBezTo>
                    <a:cubicBezTo>
                      <a:pt x="292" y="375"/>
                      <a:pt x="292" y="375"/>
                      <a:pt x="292" y="375"/>
                    </a:cubicBezTo>
                    <a:cubicBezTo>
                      <a:pt x="287" y="377"/>
                      <a:pt x="282" y="377"/>
                      <a:pt x="276" y="378"/>
                    </a:cubicBezTo>
                    <a:cubicBezTo>
                      <a:pt x="271" y="379"/>
                      <a:pt x="267" y="382"/>
                      <a:pt x="263" y="383"/>
                    </a:cubicBezTo>
                    <a:cubicBezTo>
                      <a:pt x="260" y="385"/>
                      <a:pt x="258" y="389"/>
                      <a:pt x="262" y="390"/>
                    </a:cubicBezTo>
                    <a:cubicBezTo>
                      <a:pt x="262" y="391"/>
                      <a:pt x="263" y="391"/>
                      <a:pt x="263" y="391"/>
                    </a:cubicBezTo>
                    <a:cubicBezTo>
                      <a:pt x="265" y="392"/>
                      <a:pt x="267" y="391"/>
                      <a:pt x="268" y="389"/>
                    </a:cubicBezTo>
                    <a:cubicBezTo>
                      <a:pt x="273" y="387"/>
                      <a:pt x="278" y="385"/>
                      <a:pt x="284" y="385"/>
                    </a:cubicBezTo>
                    <a:cubicBezTo>
                      <a:pt x="287" y="384"/>
                      <a:pt x="291" y="383"/>
                      <a:pt x="294" y="382"/>
                    </a:cubicBezTo>
                    <a:cubicBezTo>
                      <a:pt x="295" y="383"/>
                      <a:pt x="295" y="385"/>
                      <a:pt x="295" y="387"/>
                    </a:cubicBezTo>
                    <a:cubicBezTo>
                      <a:pt x="297" y="392"/>
                      <a:pt x="299" y="397"/>
                      <a:pt x="302" y="401"/>
                    </a:cubicBezTo>
                    <a:cubicBezTo>
                      <a:pt x="308" y="411"/>
                      <a:pt x="311" y="424"/>
                      <a:pt x="315" y="435"/>
                    </a:cubicBezTo>
                    <a:cubicBezTo>
                      <a:pt x="323" y="458"/>
                      <a:pt x="333" y="479"/>
                      <a:pt x="333" y="504"/>
                    </a:cubicBezTo>
                    <a:cubicBezTo>
                      <a:pt x="332" y="526"/>
                      <a:pt x="332" y="549"/>
                      <a:pt x="340" y="570"/>
                    </a:cubicBezTo>
                    <a:cubicBezTo>
                      <a:pt x="344" y="581"/>
                      <a:pt x="350" y="591"/>
                      <a:pt x="350" y="604"/>
                    </a:cubicBezTo>
                    <a:cubicBezTo>
                      <a:pt x="351" y="608"/>
                      <a:pt x="349" y="613"/>
                      <a:pt x="350" y="617"/>
                    </a:cubicBezTo>
                    <a:cubicBezTo>
                      <a:pt x="350" y="617"/>
                      <a:pt x="350" y="617"/>
                      <a:pt x="350" y="617"/>
                    </a:cubicBezTo>
                    <a:cubicBezTo>
                      <a:pt x="339" y="621"/>
                      <a:pt x="336" y="636"/>
                      <a:pt x="334" y="646"/>
                    </a:cubicBezTo>
                    <a:cubicBezTo>
                      <a:pt x="332" y="661"/>
                      <a:pt x="334" y="676"/>
                      <a:pt x="333" y="691"/>
                    </a:cubicBezTo>
                    <a:cubicBezTo>
                      <a:pt x="333" y="699"/>
                      <a:pt x="332" y="708"/>
                      <a:pt x="330" y="716"/>
                    </a:cubicBezTo>
                    <a:cubicBezTo>
                      <a:pt x="328" y="723"/>
                      <a:pt x="324" y="729"/>
                      <a:pt x="322" y="736"/>
                    </a:cubicBezTo>
                    <a:cubicBezTo>
                      <a:pt x="316" y="750"/>
                      <a:pt x="310" y="766"/>
                      <a:pt x="307" y="781"/>
                    </a:cubicBezTo>
                    <a:cubicBezTo>
                      <a:pt x="304" y="795"/>
                      <a:pt x="305" y="810"/>
                      <a:pt x="305" y="825"/>
                    </a:cubicBezTo>
                    <a:cubicBezTo>
                      <a:pt x="305" y="838"/>
                      <a:pt x="304" y="850"/>
                      <a:pt x="304" y="863"/>
                    </a:cubicBezTo>
                    <a:cubicBezTo>
                      <a:pt x="301" y="863"/>
                      <a:pt x="298" y="864"/>
                      <a:pt x="296" y="864"/>
                    </a:cubicBezTo>
                    <a:cubicBezTo>
                      <a:pt x="287" y="865"/>
                      <a:pt x="279" y="866"/>
                      <a:pt x="270" y="868"/>
                    </a:cubicBezTo>
                    <a:cubicBezTo>
                      <a:pt x="261" y="870"/>
                      <a:pt x="254" y="876"/>
                      <a:pt x="247" y="881"/>
                    </a:cubicBezTo>
                    <a:cubicBezTo>
                      <a:pt x="240" y="885"/>
                      <a:pt x="234" y="889"/>
                      <a:pt x="228" y="894"/>
                    </a:cubicBezTo>
                    <a:cubicBezTo>
                      <a:pt x="223" y="899"/>
                      <a:pt x="219" y="907"/>
                      <a:pt x="216" y="914"/>
                    </a:cubicBezTo>
                    <a:cubicBezTo>
                      <a:pt x="214" y="913"/>
                      <a:pt x="212" y="911"/>
                      <a:pt x="210" y="909"/>
                    </a:cubicBezTo>
                    <a:cubicBezTo>
                      <a:pt x="210" y="908"/>
                      <a:pt x="210" y="907"/>
                      <a:pt x="209" y="906"/>
                    </a:cubicBezTo>
                    <a:cubicBezTo>
                      <a:pt x="208" y="905"/>
                      <a:pt x="207" y="903"/>
                      <a:pt x="205" y="902"/>
                    </a:cubicBezTo>
                    <a:cubicBezTo>
                      <a:pt x="205" y="901"/>
                      <a:pt x="205" y="900"/>
                      <a:pt x="204" y="899"/>
                    </a:cubicBezTo>
                    <a:cubicBezTo>
                      <a:pt x="204" y="898"/>
                      <a:pt x="203" y="897"/>
                      <a:pt x="201" y="897"/>
                    </a:cubicBezTo>
                    <a:cubicBezTo>
                      <a:pt x="186" y="876"/>
                      <a:pt x="181" y="850"/>
                      <a:pt x="178" y="825"/>
                    </a:cubicBezTo>
                    <a:cubicBezTo>
                      <a:pt x="176" y="802"/>
                      <a:pt x="175" y="779"/>
                      <a:pt x="171" y="757"/>
                    </a:cubicBezTo>
                    <a:cubicBezTo>
                      <a:pt x="172" y="758"/>
                      <a:pt x="173" y="758"/>
                      <a:pt x="174" y="759"/>
                    </a:cubicBezTo>
                    <a:cubicBezTo>
                      <a:pt x="176" y="761"/>
                      <a:pt x="178" y="762"/>
                      <a:pt x="180" y="764"/>
                    </a:cubicBezTo>
                    <a:cubicBezTo>
                      <a:pt x="182" y="765"/>
                      <a:pt x="184" y="766"/>
                      <a:pt x="186" y="766"/>
                    </a:cubicBezTo>
                    <a:cubicBezTo>
                      <a:pt x="186" y="766"/>
                      <a:pt x="186" y="766"/>
                      <a:pt x="186" y="766"/>
                    </a:cubicBezTo>
                    <a:cubicBezTo>
                      <a:pt x="183" y="766"/>
                      <a:pt x="181" y="763"/>
                      <a:pt x="178" y="761"/>
                    </a:cubicBezTo>
                    <a:cubicBezTo>
                      <a:pt x="176" y="759"/>
                      <a:pt x="173" y="757"/>
                      <a:pt x="171" y="754"/>
                    </a:cubicBezTo>
                    <a:cubicBezTo>
                      <a:pt x="171" y="754"/>
                      <a:pt x="171" y="754"/>
                      <a:pt x="171" y="754"/>
                    </a:cubicBezTo>
                    <a:cubicBezTo>
                      <a:pt x="170" y="748"/>
                      <a:pt x="168" y="743"/>
                      <a:pt x="167" y="738"/>
                    </a:cubicBezTo>
                    <a:cubicBezTo>
                      <a:pt x="163" y="726"/>
                      <a:pt x="159" y="715"/>
                      <a:pt x="153" y="704"/>
                    </a:cubicBezTo>
                    <a:cubicBezTo>
                      <a:pt x="155" y="705"/>
                      <a:pt x="157" y="706"/>
                      <a:pt x="159" y="707"/>
                    </a:cubicBezTo>
                    <a:cubicBezTo>
                      <a:pt x="161" y="708"/>
                      <a:pt x="163" y="709"/>
                      <a:pt x="165" y="709"/>
                    </a:cubicBezTo>
                    <a:cubicBezTo>
                      <a:pt x="165" y="709"/>
                      <a:pt x="165" y="709"/>
                      <a:pt x="165" y="709"/>
                    </a:cubicBezTo>
                    <a:cubicBezTo>
                      <a:pt x="162" y="708"/>
                      <a:pt x="160" y="706"/>
                      <a:pt x="158" y="704"/>
                    </a:cubicBezTo>
                    <a:cubicBezTo>
                      <a:pt x="156" y="703"/>
                      <a:pt x="154" y="702"/>
                      <a:pt x="152" y="701"/>
                    </a:cubicBezTo>
                    <a:cubicBezTo>
                      <a:pt x="150" y="697"/>
                      <a:pt x="148" y="693"/>
                      <a:pt x="147" y="689"/>
                    </a:cubicBezTo>
                    <a:cubicBezTo>
                      <a:pt x="146" y="687"/>
                      <a:pt x="145" y="685"/>
                      <a:pt x="144" y="683"/>
                    </a:cubicBezTo>
                    <a:cubicBezTo>
                      <a:pt x="146" y="680"/>
                      <a:pt x="146" y="675"/>
                      <a:pt x="150" y="673"/>
                    </a:cubicBezTo>
                    <a:cubicBezTo>
                      <a:pt x="150" y="673"/>
                      <a:pt x="150" y="673"/>
                      <a:pt x="150" y="673"/>
                    </a:cubicBezTo>
                    <a:cubicBezTo>
                      <a:pt x="148" y="673"/>
                      <a:pt x="147" y="675"/>
                      <a:pt x="146" y="677"/>
                    </a:cubicBezTo>
                    <a:cubicBezTo>
                      <a:pt x="145" y="678"/>
                      <a:pt x="144" y="680"/>
                      <a:pt x="143" y="681"/>
                    </a:cubicBezTo>
                    <a:cubicBezTo>
                      <a:pt x="140" y="674"/>
                      <a:pt x="137" y="667"/>
                      <a:pt x="133" y="661"/>
                    </a:cubicBezTo>
                    <a:cubicBezTo>
                      <a:pt x="134" y="661"/>
                      <a:pt x="135" y="662"/>
                      <a:pt x="136" y="662"/>
                    </a:cubicBezTo>
                    <a:cubicBezTo>
                      <a:pt x="138" y="663"/>
                      <a:pt x="140" y="665"/>
                      <a:pt x="142" y="664"/>
                    </a:cubicBezTo>
                    <a:cubicBezTo>
                      <a:pt x="142" y="663"/>
                      <a:pt x="142" y="663"/>
                      <a:pt x="142" y="663"/>
                    </a:cubicBezTo>
                    <a:cubicBezTo>
                      <a:pt x="140" y="665"/>
                      <a:pt x="136" y="662"/>
                      <a:pt x="134" y="661"/>
                    </a:cubicBezTo>
                    <a:cubicBezTo>
                      <a:pt x="134" y="660"/>
                      <a:pt x="133" y="660"/>
                      <a:pt x="132" y="659"/>
                    </a:cubicBezTo>
                    <a:cubicBezTo>
                      <a:pt x="128" y="652"/>
                      <a:pt x="124" y="645"/>
                      <a:pt x="119" y="639"/>
                    </a:cubicBezTo>
                    <a:cubicBezTo>
                      <a:pt x="118" y="638"/>
                      <a:pt x="117" y="636"/>
                      <a:pt x="116" y="635"/>
                    </a:cubicBezTo>
                    <a:cubicBezTo>
                      <a:pt x="118" y="632"/>
                      <a:pt x="117" y="627"/>
                      <a:pt x="117" y="626"/>
                    </a:cubicBezTo>
                    <a:cubicBezTo>
                      <a:pt x="117" y="619"/>
                      <a:pt x="117" y="612"/>
                      <a:pt x="119" y="605"/>
                    </a:cubicBezTo>
                    <a:cubicBezTo>
                      <a:pt x="119" y="605"/>
                      <a:pt x="119" y="605"/>
                      <a:pt x="119" y="605"/>
                    </a:cubicBezTo>
                    <a:cubicBezTo>
                      <a:pt x="117" y="611"/>
                      <a:pt x="116" y="617"/>
                      <a:pt x="115" y="622"/>
                    </a:cubicBezTo>
                    <a:cubicBezTo>
                      <a:pt x="115" y="626"/>
                      <a:pt x="115" y="629"/>
                      <a:pt x="115" y="633"/>
                    </a:cubicBezTo>
                    <a:cubicBezTo>
                      <a:pt x="105" y="621"/>
                      <a:pt x="95" y="610"/>
                      <a:pt x="86" y="598"/>
                    </a:cubicBezTo>
                    <a:cubicBezTo>
                      <a:pt x="91" y="599"/>
                      <a:pt x="95" y="601"/>
                      <a:pt x="99" y="602"/>
                    </a:cubicBezTo>
                    <a:cubicBezTo>
                      <a:pt x="102" y="604"/>
                      <a:pt x="105" y="604"/>
                      <a:pt x="109" y="605"/>
                    </a:cubicBezTo>
                    <a:cubicBezTo>
                      <a:pt x="111" y="606"/>
                      <a:pt x="114" y="606"/>
                      <a:pt x="117" y="606"/>
                    </a:cubicBezTo>
                    <a:cubicBezTo>
                      <a:pt x="117" y="606"/>
                      <a:pt x="117" y="606"/>
                      <a:pt x="117" y="606"/>
                    </a:cubicBezTo>
                    <a:cubicBezTo>
                      <a:pt x="111" y="606"/>
                      <a:pt x="104" y="603"/>
                      <a:pt x="98" y="601"/>
                    </a:cubicBezTo>
                    <a:cubicBezTo>
                      <a:pt x="94" y="598"/>
                      <a:pt x="89" y="597"/>
                      <a:pt x="84" y="595"/>
                    </a:cubicBezTo>
                    <a:cubicBezTo>
                      <a:pt x="83" y="592"/>
                      <a:pt x="81" y="590"/>
                      <a:pt x="79" y="587"/>
                    </a:cubicBezTo>
                    <a:cubicBezTo>
                      <a:pt x="80" y="586"/>
                      <a:pt x="80" y="584"/>
                      <a:pt x="80" y="582"/>
                    </a:cubicBezTo>
                    <a:cubicBezTo>
                      <a:pt x="81" y="577"/>
                      <a:pt x="82" y="572"/>
                      <a:pt x="83" y="567"/>
                    </a:cubicBezTo>
                    <a:cubicBezTo>
                      <a:pt x="84" y="562"/>
                      <a:pt x="85" y="558"/>
                      <a:pt x="85" y="553"/>
                    </a:cubicBezTo>
                    <a:cubicBezTo>
                      <a:pt x="85" y="553"/>
                      <a:pt x="86" y="554"/>
                      <a:pt x="86" y="554"/>
                    </a:cubicBezTo>
                    <a:cubicBezTo>
                      <a:pt x="86" y="554"/>
                      <a:pt x="86" y="554"/>
                      <a:pt x="86" y="554"/>
                    </a:cubicBezTo>
                    <a:cubicBezTo>
                      <a:pt x="86" y="554"/>
                      <a:pt x="85" y="553"/>
                      <a:pt x="85" y="553"/>
                    </a:cubicBezTo>
                    <a:cubicBezTo>
                      <a:pt x="85" y="553"/>
                      <a:pt x="85" y="552"/>
                      <a:pt x="85" y="552"/>
                    </a:cubicBezTo>
                    <a:cubicBezTo>
                      <a:pt x="86" y="549"/>
                      <a:pt x="85" y="545"/>
                      <a:pt x="87" y="543"/>
                    </a:cubicBezTo>
                    <a:cubicBezTo>
                      <a:pt x="87" y="543"/>
                      <a:pt x="87" y="543"/>
                      <a:pt x="87" y="543"/>
                    </a:cubicBezTo>
                    <a:cubicBezTo>
                      <a:pt x="86" y="544"/>
                      <a:pt x="86" y="547"/>
                      <a:pt x="85" y="549"/>
                    </a:cubicBezTo>
                    <a:cubicBezTo>
                      <a:pt x="85" y="550"/>
                      <a:pt x="85" y="551"/>
                      <a:pt x="85" y="553"/>
                    </a:cubicBezTo>
                    <a:cubicBezTo>
                      <a:pt x="84" y="552"/>
                      <a:pt x="83" y="551"/>
                      <a:pt x="82" y="550"/>
                    </a:cubicBezTo>
                    <a:cubicBezTo>
                      <a:pt x="80" y="549"/>
                      <a:pt x="79" y="549"/>
                      <a:pt x="77" y="548"/>
                    </a:cubicBezTo>
                    <a:cubicBezTo>
                      <a:pt x="76" y="547"/>
                      <a:pt x="76" y="546"/>
                      <a:pt x="75" y="545"/>
                    </a:cubicBezTo>
                    <a:cubicBezTo>
                      <a:pt x="73" y="543"/>
                      <a:pt x="70" y="542"/>
                      <a:pt x="68" y="540"/>
                    </a:cubicBezTo>
                    <a:cubicBezTo>
                      <a:pt x="66" y="538"/>
                      <a:pt x="64" y="536"/>
                      <a:pt x="61" y="534"/>
                    </a:cubicBezTo>
                    <a:cubicBezTo>
                      <a:pt x="59" y="533"/>
                      <a:pt x="58" y="530"/>
                      <a:pt x="56" y="528"/>
                    </a:cubicBezTo>
                    <a:cubicBezTo>
                      <a:pt x="55" y="527"/>
                      <a:pt x="53" y="525"/>
                      <a:pt x="51" y="524"/>
                    </a:cubicBezTo>
                    <a:cubicBezTo>
                      <a:pt x="52" y="520"/>
                      <a:pt x="54" y="516"/>
                      <a:pt x="55" y="512"/>
                    </a:cubicBezTo>
                    <a:cubicBezTo>
                      <a:pt x="57" y="507"/>
                      <a:pt x="58" y="502"/>
                      <a:pt x="59" y="497"/>
                    </a:cubicBezTo>
                    <a:cubicBezTo>
                      <a:pt x="60" y="494"/>
                      <a:pt x="59" y="489"/>
                      <a:pt x="62" y="486"/>
                    </a:cubicBezTo>
                    <a:cubicBezTo>
                      <a:pt x="62" y="486"/>
                      <a:pt x="62" y="486"/>
                      <a:pt x="62" y="486"/>
                    </a:cubicBezTo>
                    <a:cubicBezTo>
                      <a:pt x="60" y="488"/>
                      <a:pt x="60" y="490"/>
                      <a:pt x="59" y="493"/>
                    </a:cubicBezTo>
                    <a:cubicBezTo>
                      <a:pt x="59" y="498"/>
                      <a:pt x="57" y="503"/>
                      <a:pt x="55" y="507"/>
                    </a:cubicBezTo>
                    <a:cubicBezTo>
                      <a:pt x="53" y="512"/>
                      <a:pt x="52" y="517"/>
                      <a:pt x="49" y="522"/>
                    </a:cubicBezTo>
                    <a:cubicBezTo>
                      <a:pt x="49" y="522"/>
                      <a:pt x="49" y="522"/>
                      <a:pt x="49" y="522"/>
                    </a:cubicBezTo>
                    <a:cubicBezTo>
                      <a:pt x="48" y="522"/>
                      <a:pt x="47" y="521"/>
                      <a:pt x="46" y="521"/>
                    </a:cubicBezTo>
                    <a:cubicBezTo>
                      <a:pt x="43" y="514"/>
                      <a:pt x="40" y="507"/>
                      <a:pt x="37" y="500"/>
                    </a:cubicBezTo>
                    <a:cubicBezTo>
                      <a:pt x="33" y="489"/>
                      <a:pt x="29" y="479"/>
                      <a:pt x="25" y="469"/>
                    </a:cubicBezTo>
                    <a:cubicBezTo>
                      <a:pt x="27" y="470"/>
                      <a:pt x="28" y="471"/>
                      <a:pt x="30" y="472"/>
                    </a:cubicBezTo>
                    <a:cubicBezTo>
                      <a:pt x="33" y="474"/>
                      <a:pt x="36" y="476"/>
                      <a:pt x="39" y="478"/>
                    </a:cubicBezTo>
                    <a:cubicBezTo>
                      <a:pt x="40" y="480"/>
                      <a:pt x="42" y="480"/>
                      <a:pt x="44" y="480"/>
                    </a:cubicBezTo>
                    <a:cubicBezTo>
                      <a:pt x="44" y="480"/>
                      <a:pt x="44" y="480"/>
                      <a:pt x="44" y="480"/>
                    </a:cubicBezTo>
                    <a:cubicBezTo>
                      <a:pt x="41" y="480"/>
                      <a:pt x="39" y="478"/>
                      <a:pt x="37" y="476"/>
                    </a:cubicBezTo>
                    <a:cubicBezTo>
                      <a:pt x="36" y="474"/>
                      <a:pt x="34" y="473"/>
                      <a:pt x="32" y="472"/>
                    </a:cubicBezTo>
                    <a:cubicBezTo>
                      <a:pt x="29" y="470"/>
                      <a:pt x="27" y="468"/>
                      <a:pt x="25" y="466"/>
                    </a:cubicBezTo>
                    <a:cubicBezTo>
                      <a:pt x="25" y="465"/>
                      <a:pt x="24" y="465"/>
                      <a:pt x="24" y="464"/>
                    </a:cubicBezTo>
                    <a:cubicBezTo>
                      <a:pt x="22" y="460"/>
                      <a:pt x="21" y="456"/>
                      <a:pt x="20" y="452"/>
                    </a:cubicBezTo>
                    <a:cubicBezTo>
                      <a:pt x="20" y="451"/>
                      <a:pt x="19" y="450"/>
                      <a:pt x="19" y="449"/>
                    </a:cubicBezTo>
                    <a:cubicBezTo>
                      <a:pt x="21" y="447"/>
                      <a:pt x="23" y="444"/>
                      <a:pt x="24" y="441"/>
                    </a:cubicBezTo>
                    <a:cubicBezTo>
                      <a:pt x="26" y="437"/>
                      <a:pt x="28" y="433"/>
                      <a:pt x="30" y="429"/>
                    </a:cubicBezTo>
                    <a:cubicBezTo>
                      <a:pt x="32" y="426"/>
                      <a:pt x="34" y="423"/>
                      <a:pt x="35" y="419"/>
                    </a:cubicBezTo>
                    <a:cubicBezTo>
                      <a:pt x="36" y="417"/>
                      <a:pt x="37" y="415"/>
                      <a:pt x="38" y="413"/>
                    </a:cubicBezTo>
                    <a:cubicBezTo>
                      <a:pt x="37" y="414"/>
                      <a:pt x="36" y="415"/>
                      <a:pt x="36" y="416"/>
                    </a:cubicBezTo>
                    <a:cubicBezTo>
                      <a:pt x="34" y="420"/>
                      <a:pt x="32" y="423"/>
                      <a:pt x="30" y="427"/>
                    </a:cubicBezTo>
                    <a:cubicBezTo>
                      <a:pt x="28" y="431"/>
                      <a:pt x="26" y="434"/>
                      <a:pt x="23" y="438"/>
                    </a:cubicBezTo>
                    <a:cubicBezTo>
                      <a:pt x="22" y="441"/>
                      <a:pt x="20" y="444"/>
                      <a:pt x="18" y="447"/>
                    </a:cubicBezTo>
                    <a:cubicBezTo>
                      <a:pt x="14" y="428"/>
                      <a:pt x="10" y="409"/>
                      <a:pt x="9" y="390"/>
                    </a:cubicBezTo>
                    <a:cubicBezTo>
                      <a:pt x="11" y="392"/>
                      <a:pt x="13" y="394"/>
                      <a:pt x="14" y="395"/>
                    </a:cubicBezTo>
                    <a:cubicBezTo>
                      <a:pt x="16" y="398"/>
                      <a:pt x="19" y="401"/>
                      <a:pt x="21" y="404"/>
                    </a:cubicBezTo>
                    <a:cubicBezTo>
                      <a:pt x="23" y="406"/>
                      <a:pt x="25" y="408"/>
                      <a:pt x="27" y="410"/>
                    </a:cubicBezTo>
                    <a:cubicBezTo>
                      <a:pt x="27" y="410"/>
                      <a:pt x="27" y="410"/>
                      <a:pt x="27" y="410"/>
                    </a:cubicBezTo>
                    <a:cubicBezTo>
                      <a:pt x="25" y="408"/>
                      <a:pt x="24" y="406"/>
                      <a:pt x="22" y="404"/>
                    </a:cubicBezTo>
                    <a:cubicBezTo>
                      <a:pt x="21" y="401"/>
                      <a:pt x="19" y="399"/>
                      <a:pt x="17" y="397"/>
                    </a:cubicBezTo>
                    <a:cubicBezTo>
                      <a:pt x="16" y="395"/>
                      <a:pt x="14" y="392"/>
                      <a:pt x="12" y="390"/>
                    </a:cubicBezTo>
                    <a:cubicBezTo>
                      <a:pt x="11" y="389"/>
                      <a:pt x="10" y="388"/>
                      <a:pt x="9" y="386"/>
                    </a:cubicBezTo>
                    <a:cubicBezTo>
                      <a:pt x="8" y="377"/>
                      <a:pt x="8" y="369"/>
                      <a:pt x="8" y="360"/>
                    </a:cubicBezTo>
                    <a:cubicBezTo>
                      <a:pt x="9" y="359"/>
                      <a:pt x="9" y="359"/>
                      <a:pt x="10" y="358"/>
                    </a:cubicBezTo>
                    <a:cubicBezTo>
                      <a:pt x="13" y="357"/>
                      <a:pt x="15" y="355"/>
                      <a:pt x="18" y="353"/>
                    </a:cubicBezTo>
                    <a:cubicBezTo>
                      <a:pt x="23" y="348"/>
                      <a:pt x="28" y="342"/>
                      <a:pt x="35" y="340"/>
                    </a:cubicBezTo>
                    <a:cubicBezTo>
                      <a:pt x="35" y="340"/>
                      <a:pt x="35" y="339"/>
                      <a:pt x="35" y="340"/>
                    </a:cubicBezTo>
                    <a:cubicBezTo>
                      <a:pt x="29" y="341"/>
                      <a:pt x="25" y="346"/>
                      <a:pt x="20" y="350"/>
                    </a:cubicBezTo>
                    <a:cubicBezTo>
                      <a:pt x="17" y="352"/>
                      <a:pt x="14" y="354"/>
                      <a:pt x="11" y="356"/>
                    </a:cubicBezTo>
                    <a:cubicBezTo>
                      <a:pt x="10" y="357"/>
                      <a:pt x="9" y="357"/>
                      <a:pt x="8" y="358"/>
                    </a:cubicBezTo>
                    <a:cubicBezTo>
                      <a:pt x="8" y="356"/>
                      <a:pt x="8" y="354"/>
                      <a:pt x="8" y="352"/>
                    </a:cubicBezTo>
                    <a:cubicBezTo>
                      <a:pt x="9" y="332"/>
                      <a:pt x="12" y="313"/>
                      <a:pt x="16" y="293"/>
                    </a:cubicBezTo>
                    <a:cubicBezTo>
                      <a:pt x="17" y="293"/>
                      <a:pt x="17" y="293"/>
                      <a:pt x="18" y="292"/>
                    </a:cubicBezTo>
                    <a:cubicBezTo>
                      <a:pt x="20" y="291"/>
                      <a:pt x="22" y="289"/>
                      <a:pt x="25" y="288"/>
                    </a:cubicBezTo>
                    <a:cubicBezTo>
                      <a:pt x="27" y="287"/>
                      <a:pt x="30" y="286"/>
                      <a:pt x="32" y="284"/>
                    </a:cubicBezTo>
                    <a:cubicBezTo>
                      <a:pt x="34" y="283"/>
                      <a:pt x="35" y="283"/>
                      <a:pt x="36" y="282"/>
                    </a:cubicBezTo>
                    <a:cubicBezTo>
                      <a:pt x="38" y="285"/>
                      <a:pt x="39" y="288"/>
                      <a:pt x="41" y="291"/>
                    </a:cubicBezTo>
                    <a:cubicBezTo>
                      <a:pt x="41" y="291"/>
                      <a:pt x="41" y="291"/>
                      <a:pt x="41" y="291"/>
                    </a:cubicBezTo>
                    <a:cubicBezTo>
                      <a:pt x="39" y="288"/>
                      <a:pt x="38" y="285"/>
                      <a:pt x="37" y="281"/>
                    </a:cubicBezTo>
                    <a:cubicBezTo>
                      <a:pt x="38" y="281"/>
                      <a:pt x="40" y="280"/>
                      <a:pt x="41" y="280"/>
                    </a:cubicBezTo>
                    <a:cubicBezTo>
                      <a:pt x="41" y="280"/>
                      <a:pt x="41" y="280"/>
                      <a:pt x="41" y="280"/>
                    </a:cubicBezTo>
                    <a:cubicBezTo>
                      <a:pt x="40" y="280"/>
                      <a:pt x="38" y="280"/>
                      <a:pt x="37" y="281"/>
                    </a:cubicBezTo>
                    <a:cubicBezTo>
                      <a:pt x="37" y="281"/>
                      <a:pt x="37" y="281"/>
                      <a:pt x="37" y="281"/>
                    </a:cubicBezTo>
                    <a:cubicBezTo>
                      <a:pt x="36" y="277"/>
                      <a:pt x="34" y="274"/>
                      <a:pt x="33" y="271"/>
                    </a:cubicBezTo>
                    <a:cubicBezTo>
                      <a:pt x="31" y="267"/>
                      <a:pt x="29" y="263"/>
                      <a:pt x="28" y="259"/>
                    </a:cubicBezTo>
                    <a:cubicBezTo>
                      <a:pt x="28" y="257"/>
                      <a:pt x="28" y="256"/>
                      <a:pt x="27" y="254"/>
                    </a:cubicBezTo>
                    <a:cubicBezTo>
                      <a:pt x="28" y="254"/>
                      <a:pt x="28" y="254"/>
                      <a:pt x="28" y="254"/>
                    </a:cubicBezTo>
                    <a:cubicBezTo>
                      <a:pt x="40" y="222"/>
                      <a:pt x="58" y="194"/>
                      <a:pt x="79" y="168"/>
                    </a:cubicBezTo>
                    <a:cubicBezTo>
                      <a:pt x="119" y="115"/>
                      <a:pt x="171" y="72"/>
                      <a:pt x="231" y="44"/>
                    </a:cubicBezTo>
                    <a:cubicBezTo>
                      <a:pt x="263" y="29"/>
                      <a:pt x="299" y="19"/>
                      <a:pt x="334" y="12"/>
                    </a:cubicBezTo>
                    <a:cubicBezTo>
                      <a:pt x="353" y="9"/>
                      <a:pt x="372" y="7"/>
                      <a:pt x="391" y="8"/>
                    </a:cubicBezTo>
                    <a:cubicBezTo>
                      <a:pt x="410" y="8"/>
                      <a:pt x="430" y="10"/>
                      <a:pt x="448" y="15"/>
                    </a:cubicBezTo>
                    <a:cubicBezTo>
                      <a:pt x="461" y="20"/>
                      <a:pt x="474" y="26"/>
                      <a:pt x="487" y="31"/>
                    </a:cubicBezTo>
                    <a:cubicBezTo>
                      <a:pt x="501" y="36"/>
                      <a:pt x="516" y="40"/>
                      <a:pt x="530" y="46"/>
                    </a:cubicBezTo>
                    <a:cubicBezTo>
                      <a:pt x="544" y="52"/>
                      <a:pt x="558" y="58"/>
                      <a:pt x="572" y="65"/>
                    </a:cubicBezTo>
                    <a:cubicBezTo>
                      <a:pt x="574" y="77"/>
                      <a:pt x="575" y="88"/>
                      <a:pt x="573" y="99"/>
                    </a:cubicBezTo>
                    <a:cubicBezTo>
                      <a:pt x="573" y="100"/>
                      <a:pt x="574" y="100"/>
                      <a:pt x="574" y="100"/>
                    </a:cubicBezTo>
                    <a:cubicBezTo>
                      <a:pt x="576" y="88"/>
                      <a:pt x="575" y="77"/>
                      <a:pt x="573" y="66"/>
                    </a:cubicBezTo>
                    <a:cubicBezTo>
                      <a:pt x="585" y="72"/>
                      <a:pt x="597" y="79"/>
                      <a:pt x="609" y="86"/>
                    </a:cubicBezTo>
                    <a:cubicBezTo>
                      <a:pt x="609" y="90"/>
                      <a:pt x="611" y="94"/>
                      <a:pt x="612" y="98"/>
                    </a:cubicBezTo>
                    <a:cubicBezTo>
                      <a:pt x="613" y="105"/>
                      <a:pt x="613" y="111"/>
                      <a:pt x="614" y="117"/>
                    </a:cubicBezTo>
                    <a:cubicBezTo>
                      <a:pt x="615" y="123"/>
                      <a:pt x="616" y="129"/>
                      <a:pt x="616" y="135"/>
                    </a:cubicBezTo>
                    <a:cubicBezTo>
                      <a:pt x="615" y="134"/>
                      <a:pt x="615" y="133"/>
                      <a:pt x="614" y="133"/>
                    </a:cubicBezTo>
                    <a:cubicBezTo>
                      <a:pt x="613" y="133"/>
                      <a:pt x="613" y="133"/>
                      <a:pt x="613" y="133"/>
                    </a:cubicBezTo>
                    <a:cubicBezTo>
                      <a:pt x="612" y="134"/>
                      <a:pt x="612" y="134"/>
                      <a:pt x="613" y="134"/>
                    </a:cubicBezTo>
                    <a:cubicBezTo>
                      <a:pt x="613" y="135"/>
                      <a:pt x="614" y="135"/>
                      <a:pt x="614" y="134"/>
                    </a:cubicBezTo>
                    <a:cubicBezTo>
                      <a:pt x="615" y="135"/>
                      <a:pt x="616" y="136"/>
                      <a:pt x="617" y="136"/>
                    </a:cubicBezTo>
                    <a:cubicBezTo>
                      <a:pt x="617" y="140"/>
                      <a:pt x="618" y="145"/>
                      <a:pt x="616" y="149"/>
                    </a:cubicBezTo>
                    <a:cubicBezTo>
                      <a:pt x="616" y="149"/>
                      <a:pt x="615" y="150"/>
                      <a:pt x="615" y="150"/>
                    </a:cubicBezTo>
                    <a:cubicBezTo>
                      <a:pt x="616" y="151"/>
                      <a:pt x="616" y="151"/>
                      <a:pt x="616" y="151"/>
                    </a:cubicBezTo>
                    <a:cubicBezTo>
                      <a:pt x="616" y="152"/>
                      <a:pt x="617" y="151"/>
                      <a:pt x="617" y="151"/>
                    </a:cubicBezTo>
                    <a:cubicBezTo>
                      <a:pt x="619" y="147"/>
                      <a:pt x="619" y="143"/>
                      <a:pt x="618" y="139"/>
                    </a:cubicBezTo>
                    <a:cubicBezTo>
                      <a:pt x="618" y="138"/>
                      <a:pt x="618" y="138"/>
                      <a:pt x="618" y="137"/>
                    </a:cubicBezTo>
                    <a:cubicBezTo>
                      <a:pt x="624" y="141"/>
                      <a:pt x="631" y="145"/>
                      <a:pt x="637" y="149"/>
                    </a:cubicBezTo>
                    <a:cubicBezTo>
                      <a:pt x="643" y="154"/>
                      <a:pt x="649" y="158"/>
                      <a:pt x="656" y="162"/>
                    </a:cubicBezTo>
                    <a:cubicBezTo>
                      <a:pt x="656" y="169"/>
                      <a:pt x="657" y="176"/>
                      <a:pt x="655" y="183"/>
                    </a:cubicBezTo>
                    <a:cubicBezTo>
                      <a:pt x="655" y="183"/>
                      <a:pt x="656" y="184"/>
                      <a:pt x="656" y="183"/>
                    </a:cubicBezTo>
                    <a:cubicBezTo>
                      <a:pt x="658" y="176"/>
                      <a:pt x="658" y="169"/>
                      <a:pt x="657" y="162"/>
                    </a:cubicBezTo>
                    <a:cubicBezTo>
                      <a:pt x="659" y="163"/>
                      <a:pt x="660" y="164"/>
                      <a:pt x="662" y="165"/>
                    </a:cubicBezTo>
                    <a:cubicBezTo>
                      <a:pt x="668" y="170"/>
                      <a:pt x="675" y="175"/>
                      <a:pt x="681" y="180"/>
                    </a:cubicBezTo>
                    <a:cubicBezTo>
                      <a:pt x="681" y="185"/>
                      <a:pt x="681" y="189"/>
                      <a:pt x="681" y="194"/>
                    </a:cubicBezTo>
                    <a:cubicBezTo>
                      <a:pt x="680" y="199"/>
                      <a:pt x="680" y="203"/>
                      <a:pt x="680" y="208"/>
                    </a:cubicBezTo>
                    <a:cubicBezTo>
                      <a:pt x="680" y="208"/>
                      <a:pt x="680" y="208"/>
                      <a:pt x="680" y="209"/>
                    </a:cubicBezTo>
                    <a:cubicBezTo>
                      <a:pt x="678" y="207"/>
                      <a:pt x="676" y="205"/>
                      <a:pt x="675" y="204"/>
                    </a:cubicBezTo>
                    <a:cubicBezTo>
                      <a:pt x="672" y="202"/>
                      <a:pt x="670" y="199"/>
                      <a:pt x="668" y="197"/>
                    </a:cubicBezTo>
                    <a:cubicBezTo>
                      <a:pt x="667" y="196"/>
                      <a:pt x="667" y="196"/>
                      <a:pt x="666" y="195"/>
                    </a:cubicBezTo>
                    <a:cubicBezTo>
                      <a:pt x="665" y="194"/>
                      <a:pt x="665" y="193"/>
                      <a:pt x="664" y="193"/>
                    </a:cubicBezTo>
                    <a:cubicBezTo>
                      <a:pt x="665" y="193"/>
                      <a:pt x="664" y="192"/>
                      <a:pt x="664" y="193"/>
                    </a:cubicBezTo>
                    <a:cubicBezTo>
                      <a:pt x="662" y="194"/>
                      <a:pt x="673" y="204"/>
                      <a:pt x="680" y="211"/>
                    </a:cubicBezTo>
                    <a:cubicBezTo>
                      <a:pt x="680" y="214"/>
                      <a:pt x="680" y="218"/>
                      <a:pt x="677" y="220"/>
                    </a:cubicBezTo>
                    <a:cubicBezTo>
                      <a:pt x="677" y="221"/>
                      <a:pt x="678" y="222"/>
                      <a:pt x="678" y="221"/>
                    </a:cubicBezTo>
                    <a:cubicBezTo>
                      <a:pt x="680" y="218"/>
                      <a:pt x="681" y="215"/>
                      <a:pt x="681" y="212"/>
                    </a:cubicBezTo>
                    <a:cubicBezTo>
                      <a:pt x="681" y="212"/>
                      <a:pt x="681" y="212"/>
                      <a:pt x="681" y="212"/>
                    </a:cubicBezTo>
                    <a:cubicBezTo>
                      <a:pt x="684" y="214"/>
                      <a:pt x="686" y="216"/>
                      <a:pt x="686" y="217"/>
                    </a:cubicBezTo>
                    <a:cubicBezTo>
                      <a:pt x="693" y="223"/>
                      <a:pt x="699" y="230"/>
                      <a:pt x="706" y="236"/>
                    </a:cubicBezTo>
                    <a:cubicBezTo>
                      <a:pt x="710" y="241"/>
                      <a:pt x="714" y="245"/>
                      <a:pt x="718" y="250"/>
                    </a:cubicBezTo>
                    <a:cubicBezTo>
                      <a:pt x="717" y="254"/>
                      <a:pt x="717" y="258"/>
                      <a:pt x="715" y="262"/>
                    </a:cubicBezTo>
                    <a:cubicBezTo>
                      <a:pt x="714" y="267"/>
                      <a:pt x="712" y="272"/>
                      <a:pt x="710" y="277"/>
                    </a:cubicBezTo>
                    <a:cubicBezTo>
                      <a:pt x="708" y="274"/>
                      <a:pt x="706" y="271"/>
                      <a:pt x="703" y="269"/>
                    </a:cubicBezTo>
                    <a:cubicBezTo>
                      <a:pt x="700" y="265"/>
                      <a:pt x="697" y="261"/>
                      <a:pt x="693" y="258"/>
                    </a:cubicBezTo>
                    <a:cubicBezTo>
                      <a:pt x="690" y="254"/>
                      <a:pt x="687" y="251"/>
                      <a:pt x="685" y="248"/>
                    </a:cubicBezTo>
                    <a:cubicBezTo>
                      <a:pt x="684" y="247"/>
                      <a:pt x="683" y="247"/>
                      <a:pt x="683" y="248"/>
                    </a:cubicBezTo>
                    <a:cubicBezTo>
                      <a:pt x="685" y="252"/>
                      <a:pt x="688" y="254"/>
                      <a:pt x="691" y="257"/>
                    </a:cubicBezTo>
                    <a:cubicBezTo>
                      <a:pt x="694" y="261"/>
                      <a:pt x="698" y="265"/>
                      <a:pt x="701" y="268"/>
                    </a:cubicBezTo>
                    <a:cubicBezTo>
                      <a:pt x="704" y="271"/>
                      <a:pt x="707" y="275"/>
                      <a:pt x="710" y="278"/>
                    </a:cubicBezTo>
                    <a:cubicBezTo>
                      <a:pt x="709" y="280"/>
                      <a:pt x="709" y="282"/>
                      <a:pt x="708" y="284"/>
                    </a:cubicBezTo>
                    <a:cubicBezTo>
                      <a:pt x="707" y="288"/>
                      <a:pt x="706" y="292"/>
                      <a:pt x="704" y="296"/>
                    </a:cubicBezTo>
                    <a:cubicBezTo>
                      <a:pt x="703" y="299"/>
                      <a:pt x="702" y="302"/>
                      <a:pt x="701" y="305"/>
                    </a:cubicBezTo>
                    <a:cubicBezTo>
                      <a:pt x="701" y="306"/>
                      <a:pt x="702" y="307"/>
                      <a:pt x="702" y="306"/>
                    </a:cubicBezTo>
                    <a:cubicBezTo>
                      <a:pt x="703" y="302"/>
                      <a:pt x="704" y="299"/>
                      <a:pt x="706" y="295"/>
                    </a:cubicBezTo>
                    <a:cubicBezTo>
                      <a:pt x="707" y="292"/>
                      <a:pt x="708" y="288"/>
                      <a:pt x="709" y="284"/>
                    </a:cubicBezTo>
                    <a:cubicBezTo>
                      <a:pt x="710" y="283"/>
                      <a:pt x="710" y="281"/>
                      <a:pt x="711" y="279"/>
                    </a:cubicBezTo>
                    <a:cubicBezTo>
                      <a:pt x="714" y="283"/>
                      <a:pt x="717" y="287"/>
                      <a:pt x="720" y="292"/>
                    </a:cubicBezTo>
                    <a:cubicBezTo>
                      <a:pt x="726" y="300"/>
                      <a:pt x="732" y="308"/>
                      <a:pt x="736" y="317"/>
                    </a:cubicBezTo>
                    <a:cubicBezTo>
                      <a:pt x="739" y="324"/>
                      <a:pt x="741" y="330"/>
                      <a:pt x="744" y="336"/>
                    </a:cubicBezTo>
                    <a:cubicBezTo>
                      <a:pt x="746" y="355"/>
                      <a:pt x="747" y="375"/>
                      <a:pt x="747" y="39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Freeform 9"/>
              <p:cNvSpPr/>
              <p:nvPr/>
            </p:nvSpPr>
            <p:spPr bwMode="auto">
              <a:xfrm>
                <a:off x="1557" y="2694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Freeform 10"/>
              <p:cNvSpPr/>
              <p:nvPr/>
            </p:nvSpPr>
            <p:spPr bwMode="auto">
              <a:xfrm>
                <a:off x="1960" y="2749"/>
                <a:ext cx="6" cy="11"/>
              </a:xfrm>
              <a:custGeom>
                <a:avLst/>
                <a:gdLst>
                  <a:gd name="T0" fmla="*/ 2 w 3"/>
                  <a:gd name="T1" fmla="*/ 4 h 5"/>
                  <a:gd name="T2" fmla="*/ 1 w 3"/>
                  <a:gd name="T3" fmla="*/ 3 h 5"/>
                  <a:gd name="T4" fmla="*/ 1 w 3"/>
                  <a:gd name="T5" fmla="*/ 1 h 5"/>
                  <a:gd name="T6" fmla="*/ 1 w 3"/>
                  <a:gd name="T7" fmla="*/ 1 h 5"/>
                  <a:gd name="T8" fmla="*/ 1 w 3"/>
                  <a:gd name="T9" fmla="*/ 1 h 5"/>
                  <a:gd name="T10" fmla="*/ 0 w 3"/>
                  <a:gd name="T11" fmla="*/ 1 h 5"/>
                  <a:gd name="T12" fmla="*/ 2 w 3"/>
                  <a:gd name="T13" fmla="*/ 5 h 5"/>
                  <a:gd name="T14" fmla="*/ 2 w 3"/>
                  <a:gd name="T1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2" y="4"/>
                    </a:moveTo>
                    <a:cubicBezTo>
                      <a:pt x="2" y="4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4"/>
                      <a:pt x="2" y="5"/>
                    </a:cubicBezTo>
                    <a:cubicBezTo>
                      <a:pt x="2" y="5"/>
                      <a:pt x="3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Freeform 11"/>
              <p:cNvSpPr/>
              <p:nvPr/>
            </p:nvSpPr>
            <p:spPr bwMode="auto">
              <a:xfrm>
                <a:off x="1966" y="2749"/>
                <a:ext cx="5" cy="11"/>
              </a:xfrm>
              <a:custGeom>
                <a:avLst/>
                <a:gdLst>
                  <a:gd name="T0" fmla="*/ 2 w 2"/>
                  <a:gd name="T1" fmla="*/ 3 h 5"/>
                  <a:gd name="T2" fmla="*/ 1 w 2"/>
                  <a:gd name="T3" fmla="*/ 2 h 5"/>
                  <a:gd name="T4" fmla="*/ 1 w 2"/>
                  <a:gd name="T5" fmla="*/ 1 h 5"/>
                  <a:gd name="T6" fmla="*/ 0 w 2"/>
                  <a:gd name="T7" fmla="*/ 1 h 5"/>
                  <a:gd name="T8" fmla="*/ 0 w 2"/>
                  <a:gd name="T9" fmla="*/ 3 h 5"/>
                  <a:gd name="T10" fmla="*/ 1 w 2"/>
                  <a:gd name="T11" fmla="*/ 4 h 5"/>
                  <a:gd name="T12" fmla="*/ 2 w 2"/>
                  <a:gd name="T1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2" y="3"/>
                    </a:moveTo>
                    <a:cubicBezTo>
                      <a:pt x="2" y="3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2" y="5"/>
                      <a:pt x="2" y="4"/>
                      <a:pt x="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8" name="Freeform 12"/>
              <p:cNvSpPr/>
              <p:nvPr/>
            </p:nvSpPr>
            <p:spPr bwMode="auto">
              <a:xfrm>
                <a:off x="1973" y="2747"/>
                <a:ext cx="8" cy="11"/>
              </a:xfrm>
              <a:custGeom>
                <a:avLst/>
                <a:gdLst>
                  <a:gd name="T0" fmla="*/ 3 w 4"/>
                  <a:gd name="T1" fmla="*/ 4 h 5"/>
                  <a:gd name="T2" fmla="*/ 2 w 4"/>
                  <a:gd name="T3" fmla="*/ 2 h 5"/>
                  <a:gd name="T4" fmla="*/ 1 w 4"/>
                  <a:gd name="T5" fmla="*/ 1 h 5"/>
                  <a:gd name="T6" fmla="*/ 0 w 4"/>
                  <a:gd name="T7" fmla="*/ 1 h 5"/>
                  <a:gd name="T8" fmla="*/ 1 w 4"/>
                  <a:gd name="T9" fmla="*/ 3 h 5"/>
                  <a:gd name="T10" fmla="*/ 3 w 4"/>
                  <a:gd name="T11" fmla="*/ 5 h 5"/>
                  <a:gd name="T12" fmla="*/ 3 w 4"/>
                  <a:gd name="T1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4"/>
                      <a:pt x="2" y="5"/>
                      <a:pt x="3" y="5"/>
                    </a:cubicBezTo>
                    <a:cubicBezTo>
                      <a:pt x="4" y="5"/>
                      <a:pt x="4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0" name="Freeform 13"/>
              <p:cNvSpPr/>
              <p:nvPr/>
            </p:nvSpPr>
            <p:spPr bwMode="auto">
              <a:xfrm>
                <a:off x="1979" y="2741"/>
                <a:ext cx="10" cy="17"/>
              </a:xfrm>
              <a:custGeom>
                <a:avLst/>
                <a:gdLst>
                  <a:gd name="T0" fmla="*/ 4 w 5"/>
                  <a:gd name="T1" fmla="*/ 7 h 8"/>
                  <a:gd name="T2" fmla="*/ 3 w 5"/>
                  <a:gd name="T3" fmla="*/ 5 h 8"/>
                  <a:gd name="T4" fmla="*/ 2 w 5"/>
                  <a:gd name="T5" fmla="*/ 1 h 8"/>
                  <a:gd name="T6" fmla="*/ 1 w 5"/>
                  <a:gd name="T7" fmla="*/ 1 h 8"/>
                  <a:gd name="T8" fmla="*/ 2 w 5"/>
                  <a:gd name="T9" fmla="*/ 5 h 8"/>
                  <a:gd name="T10" fmla="*/ 4 w 5"/>
                  <a:gd name="T11" fmla="*/ 8 h 8"/>
                  <a:gd name="T12" fmla="*/ 4 w 5"/>
                  <a:gd name="T13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8">
                    <a:moveTo>
                      <a:pt x="4" y="7"/>
                    </a:moveTo>
                    <a:cubicBezTo>
                      <a:pt x="3" y="6"/>
                      <a:pt x="3" y="5"/>
                      <a:pt x="3" y="5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0"/>
                      <a:pt x="0" y="0"/>
                      <a:pt x="1" y="1"/>
                    </a:cubicBezTo>
                    <a:cubicBezTo>
                      <a:pt x="1" y="2"/>
                      <a:pt x="1" y="4"/>
                      <a:pt x="2" y="5"/>
                    </a:cubicBezTo>
                    <a:cubicBezTo>
                      <a:pt x="2" y="6"/>
                      <a:pt x="3" y="7"/>
                      <a:pt x="4" y="8"/>
                    </a:cubicBezTo>
                    <a:cubicBezTo>
                      <a:pt x="4" y="8"/>
                      <a:pt x="5" y="7"/>
                      <a:pt x="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1" name="Freeform 14"/>
              <p:cNvSpPr/>
              <p:nvPr/>
            </p:nvSpPr>
            <p:spPr bwMode="auto">
              <a:xfrm>
                <a:off x="1989" y="2739"/>
                <a:ext cx="10" cy="21"/>
              </a:xfrm>
              <a:custGeom>
                <a:avLst/>
                <a:gdLst>
                  <a:gd name="T0" fmla="*/ 4 w 5"/>
                  <a:gd name="T1" fmla="*/ 8 h 10"/>
                  <a:gd name="T2" fmla="*/ 2 w 5"/>
                  <a:gd name="T3" fmla="*/ 5 h 10"/>
                  <a:gd name="T4" fmla="*/ 1 w 5"/>
                  <a:gd name="T5" fmla="*/ 1 h 10"/>
                  <a:gd name="T6" fmla="*/ 0 w 5"/>
                  <a:gd name="T7" fmla="*/ 1 h 10"/>
                  <a:gd name="T8" fmla="*/ 2 w 5"/>
                  <a:gd name="T9" fmla="*/ 7 h 10"/>
                  <a:gd name="T10" fmla="*/ 4 w 5"/>
                  <a:gd name="T11" fmla="*/ 10 h 10"/>
                  <a:gd name="T12" fmla="*/ 4 w 5"/>
                  <a:gd name="T13" fmla="*/ 9 h 10"/>
                  <a:gd name="T14" fmla="*/ 5 w 5"/>
                  <a:gd name="T15" fmla="*/ 9 h 10"/>
                  <a:gd name="T16" fmla="*/ 4 w 5"/>
                  <a:gd name="T1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0">
                    <a:moveTo>
                      <a:pt x="4" y="8"/>
                    </a:moveTo>
                    <a:cubicBezTo>
                      <a:pt x="3" y="7"/>
                      <a:pt x="2" y="5"/>
                      <a:pt x="2" y="5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3"/>
                      <a:pt x="1" y="5"/>
                      <a:pt x="2" y="7"/>
                    </a:cubicBezTo>
                    <a:cubicBezTo>
                      <a:pt x="2" y="7"/>
                      <a:pt x="3" y="10"/>
                      <a:pt x="4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4" y="8"/>
                      <a:pt x="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2" name="Freeform 15"/>
              <p:cNvSpPr/>
              <p:nvPr/>
            </p:nvSpPr>
            <p:spPr bwMode="auto">
              <a:xfrm>
                <a:off x="1995" y="2739"/>
                <a:ext cx="10" cy="21"/>
              </a:xfrm>
              <a:custGeom>
                <a:avLst/>
                <a:gdLst>
                  <a:gd name="T0" fmla="*/ 4 w 5"/>
                  <a:gd name="T1" fmla="*/ 8 h 10"/>
                  <a:gd name="T2" fmla="*/ 4 w 5"/>
                  <a:gd name="T3" fmla="*/ 7 h 10"/>
                  <a:gd name="T4" fmla="*/ 3 w 5"/>
                  <a:gd name="T5" fmla="*/ 4 h 10"/>
                  <a:gd name="T6" fmla="*/ 1 w 5"/>
                  <a:gd name="T7" fmla="*/ 0 h 10"/>
                  <a:gd name="T8" fmla="*/ 1 w 5"/>
                  <a:gd name="T9" fmla="*/ 1 h 10"/>
                  <a:gd name="T10" fmla="*/ 1 w 5"/>
                  <a:gd name="T11" fmla="*/ 2 h 10"/>
                  <a:gd name="T12" fmla="*/ 1 w 5"/>
                  <a:gd name="T13" fmla="*/ 3 h 10"/>
                  <a:gd name="T14" fmla="*/ 2 w 5"/>
                  <a:gd name="T15" fmla="*/ 6 h 10"/>
                  <a:gd name="T16" fmla="*/ 4 w 5"/>
                  <a:gd name="T17" fmla="*/ 10 h 10"/>
                  <a:gd name="T18" fmla="*/ 5 w 5"/>
                  <a:gd name="T19" fmla="*/ 10 h 10"/>
                  <a:gd name="T20" fmla="*/ 5 w 5"/>
                  <a:gd name="T21" fmla="*/ 9 h 10"/>
                  <a:gd name="T22" fmla="*/ 4 w 5"/>
                  <a:gd name="T23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0">
                    <a:moveTo>
                      <a:pt x="4" y="8"/>
                    </a:moveTo>
                    <a:cubicBezTo>
                      <a:pt x="4" y="8"/>
                      <a:pt x="4" y="7"/>
                      <a:pt x="4" y="7"/>
                    </a:cubicBezTo>
                    <a:cubicBezTo>
                      <a:pt x="4" y="6"/>
                      <a:pt x="3" y="5"/>
                      <a:pt x="3" y="4"/>
                    </a:cubicBezTo>
                    <a:cubicBezTo>
                      <a:pt x="3" y="3"/>
                      <a:pt x="2" y="0"/>
                      <a:pt x="1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3" y="9"/>
                      <a:pt x="4" y="10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8"/>
                      <a:pt x="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3" name="Freeform 16"/>
              <p:cNvSpPr/>
              <p:nvPr/>
            </p:nvSpPr>
            <p:spPr bwMode="auto">
              <a:xfrm>
                <a:off x="2003" y="2737"/>
                <a:ext cx="13" cy="23"/>
              </a:xfrm>
              <a:custGeom>
                <a:avLst/>
                <a:gdLst>
                  <a:gd name="T0" fmla="*/ 6 w 6"/>
                  <a:gd name="T1" fmla="*/ 9 h 11"/>
                  <a:gd name="T2" fmla="*/ 5 w 6"/>
                  <a:gd name="T3" fmla="*/ 9 h 11"/>
                  <a:gd name="T4" fmla="*/ 1 w 6"/>
                  <a:gd name="T5" fmla="*/ 0 h 11"/>
                  <a:gd name="T6" fmla="*/ 0 w 6"/>
                  <a:gd name="T7" fmla="*/ 1 h 11"/>
                  <a:gd name="T8" fmla="*/ 4 w 6"/>
                  <a:gd name="T9" fmla="*/ 11 h 11"/>
                  <a:gd name="T10" fmla="*/ 5 w 6"/>
                  <a:gd name="T11" fmla="*/ 11 h 11"/>
                  <a:gd name="T12" fmla="*/ 6 w 6"/>
                  <a:gd name="T13" fmla="*/ 11 h 11"/>
                  <a:gd name="T14" fmla="*/ 6 w 6"/>
                  <a:gd name="T15" fmla="*/ 10 h 11"/>
                  <a:gd name="T16" fmla="*/ 6 w 6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1">
                    <a:moveTo>
                      <a:pt x="6" y="9"/>
                    </a:moveTo>
                    <a:cubicBezTo>
                      <a:pt x="6" y="9"/>
                      <a:pt x="5" y="9"/>
                      <a:pt x="5" y="9"/>
                    </a:cubicBezTo>
                    <a:cubicBezTo>
                      <a:pt x="3" y="6"/>
                      <a:pt x="2" y="3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1" y="4"/>
                      <a:pt x="2" y="8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4" name="Freeform 17"/>
              <p:cNvSpPr/>
              <p:nvPr/>
            </p:nvSpPr>
            <p:spPr bwMode="auto">
              <a:xfrm>
                <a:off x="2011" y="2733"/>
                <a:ext cx="13" cy="27"/>
              </a:xfrm>
              <a:custGeom>
                <a:avLst/>
                <a:gdLst>
                  <a:gd name="T0" fmla="*/ 5 w 6"/>
                  <a:gd name="T1" fmla="*/ 11 h 13"/>
                  <a:gd name="T2" fmla="*/ 1 w 6"/>
                  <a:gd name="T3" fmla="*/ 1 h 13"/>
                  <a:gd name="T4" fmla="*/ 0 w 6"/>
                  <a:gd name="T5" fmla="*/ 2 h 13"/>
                  <a:gd name="T6" fmla="*/ 4 w 6"/>
                  <a:gd name="T7" fmla="*/ 12 h 13"/>
                  <a:gd name="T8" fmla="*/ 5 w 6"/>
                  <a:gd name="T9" fmla="*/ 13 h 13"/>
                  <a:gd name="T10" fmla="*/ 6 w 6"/>
                  <a:gd name="T11" fmla="*/ 12 h 13"/>
                  <a:gd name="T12" fmla="*/ 5 w 6"/>
                  <a:gd name="T13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3">
                    <a:moveTo>
                      <a:pt x="5" y="11"/>
                    </a:moveTo>
                    <a:cubicBezTo>
                      <a:pt x="3" y="8"/>
                      <a:pt x="2" y="5"/>
                      <a:pt x="1" y="1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1" y="5"/>
                      <a:pt x="2" y="9"/>
                      <a:pt x="4" y="12"/>
                    </a:cubicBezTo>
                    <a:cubicBezTo>
                      <a:pt x="4" y="13"/>
                      <a:pt x="4" y="13"/>
                      <a:pt x="5" y="13"/>
                    </a:cubicBezTo>
                    <a:cubicBezTo>
                      <a:pt x="5" y="13"/>
                      <a:pt x="5" y="12"/>
                      <a:pt x="6" y="12"/>
                    </a:cubicBezTo>
                    <a:cubicBezTo>
                      <a:pt x="6" y="11"/>
                      <a:pt x="5" y="11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5" name="Freeform 18"/>
              <p:cNvSpPr/>
              <p:nvPr/>
            </p:nvSpPr>
            <p:spPr bwMode="auto">
              <a:xfrm>
                <a:off x="2016" y="2731"/>
                <a:ext cx="14" cy="29"/>
              </a:xfrm>
              <a:custGeom>
                <a:avLst/>
                <a:gdLst>
                  <a:gd name="T0" fmla="*/ 7 w 7"/>
                  <a:gd name="T1" fmla="*/ 10 h 14"/>
                  <a:gd name="T2" fmla="*/ 6 w 7"/>
                  <a:gd name="T3" fmla="*/ 10 h 14"/>
                  <a:gd name="T4" fmla="*/ 4 w 7"/>
                  <a:gd name="T5" fmla="*/ 7 h 14"/>
                  <a:gd name="T6" fmla="*/ 2 w 7"/>
                  <a:gd name="T7" fmla="*/ 1 h 14"/>
                  <a:gd name="T8" fmla="*/ 0 w 7"/>
                  <a:gd name="T9" fmla="*/ 1 h 14"/>
                  <a:gd name="T10" fmla="*/ 3 w 7"/>
                  <a:gd name="T11" fmla="*/ 8 h 14"/>
                  <a:gd name="T12" fmla="*/ 6 w 7"/>
                  <a:gd name="T13" fmla="*/ 14 h 14"/>
                  <a:gd name="T14" fmla="*/ 7 w 7"/>
                  <a:gd name="T15" fmla="*/ 13 h 14"/>
                  <a:gd name="T16" fmla="*/ 7 w 7"/>
                  <a:gd name="T17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4">
                    <a:moveTo>
                      <a:pt x="7" y="10"/>
                    </a:moveTo>
                    <a:cubicBezTo>
                      <a:pt x="6" y="10"/>
                      <a:pt x="6" y="10"/>
                      <a:pt x="6" y="10"/>
                    </a:cubicBezTo>
                    <a:cubicBezTo>
                      <a:pt x="5" y="9"/>
                      <a:pt x="5" y="8"/>
                      <a:pt x="4" y="7"/>
                    </a:cubicBezTo>
                    <a:cubicBezTo>
                      <a:pt x="3" y="5"/>
                      <a:pt x="2" y="3"/>
                      <a:pt x="2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1" y="4"/>
                      <a:pt x="2" y="6"/>
                      <a:pt x="3" y="8"/>
                    </a:cubicBezTo>
                    <a:cubicBezTo>
                      <a:pt x="4" y="10"/>
                      <a:pt x="5" y="12"/>
                      <a:pt x="6" y="14"/>
                    </a:cubicBezTo>
                    <a:cubicBezTo>
                      <a:pt x="7" y="14"/>
                      <a:pt x="7" y="13"/>
                      <a:pt x="7" y="13"/>
                    </a:cubicBezTo>
                    <a:cubicBezTo>
                      <a:pt x="7" y="12"/>
                      <a:pt x="7" y="11"/>
                      <a:pt x="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6" name="Freeform 19"/>
              <p:cNvSpPr/>
              <p:nvPr/>
            </p:nvSpPr>
            <p:spPr bwMode="auto">
              <a:xfrm>
                <a:off x="2022" y="2729"/>
                <a:ext cx="14" cy="27"/>
              </a:xfrm>
              <a:custGeom>
                <a:avLst/>
                <a:gdLst>
                  <a:gd name="T0" fmla="*/ 6 w 7"/>
                  <a:gd name="T1" fmla="*/ 12 h 13"/>
                  <a:gd name="T2" fmla="*/ 5 w 7"/>
                  <a:gd name="T3" fmla="*/ 9 h 13"/>
                  <a:gd name="T4" fmla="*/ 3 w 7"/>
                  <a:gd name="T5" fmla="*/ 5 h 13"/>
                  <a:gd name="T6" fmla="*/ 1 w 7"/>
                  <a:gd name="T7" fmla="*/ 1 h 13"/>
                  <a:gd name="T8" fmla="*/ 1 w 7"/>
                  <a:gd name="T9" fmla="*/ 2 h 13"/>
                  <a:gd name="T10" fmla="*/ 1 w 7"/>
                  <a:gd name="T11" fmla="*/ 3 h 13"/>
                  <a:gd name="T12" fmla="*/ 2 w 7"/>
                  <a:gd name="T13" fmla="*/ 5 h 13"/>
                  <a:gd name="T14" fmla="*/ 4 w 7"/>
                  <a:gd name="T15" fmla="*/ 9 h 13"/>
                  <a:gd name="T16" fmla="*/ 6 w 7"/>
                  <a:gd name="T17" fmla="*/ 13 h 13"/>
                  <a:gd name="T18" fmla="*/ 6 w 7"/>
                  <a:gd name="T1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3">
                    <a:moveTo>
                      <a:pt x="6" y="12"/>
                    </a:moveTo>
                    <a:cubicBezTo>
                      <a:pt x="6" y="12"/>
                      <a:pt x="5" y="10"/>
                      <a:pt x="5" y="9"/>
                    </a:cubicBezTo>
                    <a:cubicBezTo>
                      <a:pt x="5" y="8"/>
                      <a:pt x="4" y="6"/>
                      <a:pt x="3" y="5"/>
                    </a:cubicBezTo>
                    <a:cubicBezTo>
                      <a:pt x="3" y="4"/>
                      <a:pt x="2" y="0"/>
                      <a:pt x="1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3" y="6"/>
                      <a:pt x="3" y="8"/>
                      <a:pt x="4" y="9"/>
                    </a:cubicBezTo>
                    <a:cubicBezTo>
                      <a:pt x="4" y="10"/>
                      <a:pt x="5" y="13"/>
                      <a:pt x="6" y="13"/>
                    </a:cubicBezTo>
                    <a:cubicBezTo>
                      <a:pt x="7" y="13"/>
                      <a:pt x="7" y="12"/>
                      <a:pt x="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7" name="Freeform 20"/>
              <p:cNvSpPr/>
              <p:nvPr/>
            </p:nvSpPr>
            <p:spPr bwMode="auto">
              <a:xfrm>
                <a:off x="2050" y="2723"/>
                <a:ext cx="4" cy="6"/>
              </a:xfrm>
              <a:custGeom>
                <a:avLst/>
                <a:gdLst>
                  <a:gd name="T0" fmla="*/ 2 w 2"/>
                  <a:gd name="T1" fmla="*/ 1 h 3"/>
                  <a:gd name="T2" fmla="*/ 1 w 2"/>
                  <a:gd name="T3" fmla="*/ 0 h 3"/>
                  <a:gd name="T4" fmla="*/ 0 w 2"/>
                  <a:gd name="T5" fmla="*/ 1 h 3"/>
                  <a:gd name="T6" fmla="*/ 1 w 2"/>
                  <a:gd name="T7" fmla="*/ 2 h 3"/>
                  <a:gd name="T8" fmla="*/ 2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3"/>
                      <a:pt x="2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8" name="Freeform 21"/>
              <p:cNvSpPr/>
              <p:nvPr/>
            </p:nvSpPr>
            <p:spPr bwMode="auto">
              <a:xfrm>
                <a:off x="2061" y="2715"/>
                <a:ext cx="4" cy="2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1 h 1"/>
                  <a:gd name="T4" fmla="*/ 1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0" y="0"/>
                      <a:pt x="0" y="1"/>
                      <a:pt x="1" y="1"/>
                    </a:cubicBezTo>
                    <a:cubicBezTo>
                      <a:pt x="2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59" name="Freeform 22"/>
              <p:cNvSpPr/>
              <p:nvPr/>
            </p:nvSpPr>
            <p:spPr bwMode="auto">
              <a:xfrm>
                <a:off x="1997" y="2819"/>
                <a:ext cx="8" cy="14"/>
              </a:xfrm>
              <a:custGeom>
                <a:avLst/>
                <a:gdLst>
                  <a:gd name="T0" fmla="*/ 3 w 4"/>
                  <a:gd name="T1" fmla="*/ 5 h 7"/>
                  <a:gd name="T2" fmla="*/ 1 w 4"/>
                  <a:gd name="T3" fmla="*/ 1 h 7"/>
                  <a:gd name="T4" fmla="*/ 1 w 4"/>
                  <a:gd name="T5" fmla="*/ 1 h 7"/>
                  <a:gd name="T6" fmla="*/ 1 w 4"/>
                  <a:gd name="T7" fmla="*/ 0 h 7"/>
                  <a:gd name="T8" fmla="*/ 0 w 4"/>
                  <a:gd name="T9" fmla="*/ 1 h 7"/>
                  <a:gd name="T10" fmla="*/ 2 w 4"/>
                  <a:gd name="T11" fmla="*/ 5 h 7"/>
                  <a:gd name="T12" fmla="*/ 4 w 4"/>
                  <a:gd name="T13" fmla="*/ 6 h 7"/>
                  <a:gd name="T14" fmla="*/ 3 w 4"/>
                  <a:gd name="T1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7">
                    <a:moveTo>
                      <a:pt x="3" y="5"/>
                    </a:moveTo>
                    <a:cubicBezTo>
                      <a:pt x="2" y="4"/>
                      <a:pt x="2" y="3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1" y="4"/>
                      <a:pt x="2" y="5"/>
                    </a:cubicBezTo>
                    <a:cubicBezTo>
                      <a:pt x="2" y="5"/>
                      <a:pt x="3" y="7"/>
                      <a:pt x="4" y="6"/>
                    </a:cubicBezTo>
                    <a:cubicBezTo>
                      <a:pt x="4" y="6"/>
                      <a:pt x="4" y="5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Freeform 23"/>
              <p:cNvSpPr/>
              <p:nvPr/>
            </p:nvSpPr>
            <p:spPr bwMode="auto">
              <a:xfrm>
                <a:off x="2001" y="2819"/>
                <a:ext cx="10" cy="12"/>
              </a:xfrm>
              <a:custGeom>
                <a:avLst/>
                <a:gdLst>
                  <a:gd name="T0" fmla="*/ 4 w 5"/>
                  <a:gd name="T1" fmla="*/ 5 h 6"/>
                  <a:gd name="T2" fmla="*/ 3 w 5"/>
                  <a:gd name="T3" fmla="*/ 3 h 6"/>
                  <a:gd name="T4" fmla="*/ 2 w 5"/>
                  <a:gd name="T5" fmla="*/ 1 h 6"/>
                  <a:gd name="T6" fmla="*/ 1 w 5"/>
                  <a:gd name="T7" fmla="*/ 2 h 6"/>
                  <a:gd name="T8" fmla="*/ 2 w 5"/>
                  <a:gd name="T9" fmla="*/ 4 h 6"/>
                  <a:gd name="T10" fmla="*/ 4 w 5"/>
                  <a:gd name="T11" fmla="*/ 6 h 6"/>
                  <a:gd name="T12" fmla="*/ 4 w 5"/>
                  <a:gd name="T1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6">
                    <a:moveTo>
                      <a:pt x="4" y="5"/>
                    </a:moveTo>
                    <a:cubicBezTo>
                      <a:pt x="4" y="5"/>
                      <a:pt x="4" y="4"/>
                      <a:pt x="3" y="3"/>
                    </a:cubicBezTo>
                    <a:cubicBezTo>
                      <a:pt x="3" y="2"/>
                      <a:pt x="2" y="2"/>
                      <a:pt x="2" y="1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3" y="5"/>
                      <a:pt x="3" y="6"/>
                      <a:pt x="4" y="6"/>
                    </a:cubicBezTo>
                    <a:cubicBezTo>
                      <a:pt x="5" y="6"/>
                      <a:pt x="5" y="5"/>
                      <a:pt x="4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Freeform 24"/>
              <p:cNvSpPr/>
              <p:nvPr/>
            </p:nvSpPr>
            <p:spPr bwMode="auto">
              <a:xfrm>
                <a:off x="2007" y="2817"/>
                <a:ext cx="11" cy="14"/>
              </a:xfrm>
              <a:custGeom>
                <a:avLst/>
                <a:gdLst>
                  <a:gd name="T0" fmla="*/ 4 w 5"/>
                  <a:gd name="T1" fmla="*/ 5 h 7"/>
                  <a:gd name="T2" fmla="*/ 1 w 5"/>
                  <a:gd name="T3" fmla="*/ 1 h 7"/>
                  <a:gd name="T4" fmla="*/ 0 w 5"/>
                  <a:gd name="T5" fmla="*/ 1 h 7"/>
                  <a:gd name="T6" fmla="*/ 4 w 5"/>
                  <a:gd name="T7" fmla="*/ 6 h 7"/>
                  <a:gd name="T8" fmla="*/ 4 w 5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4" y="5"/>
                    </a:moveTo>
                    <a:cubicBezTo>
                      <a:pt x="3" y="5"/>
                      <a:pt x="2" y="2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2" y="3"/>
                      <a:pt x="2" y="6"/>
                      <a:pt x="4" y="6"/>
                    </a:cubicBezTo>
                    <a:cubicBezTo>
                      <a:pt x="4" y="7"/>
                      <a:pt x="5" y="6"/>
                      <a:pt x="4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Freeform 25"/>
              <p:cNvSpPr/>
              <p:nvPr/>
            </p:nvSpPr>
            <p:spPr bwMode="auto">
              <a:xfrm>
                <a:off x="2013" y="2815"/>
                <a:ext cx="15" cy="16"/>
              </a:xfrm>
              <a:custGeom>
                <a:avLst/>
                <a:gdLst>
                  <a:gd name="T0" fmla="*/ 6 w 7"/>
                  <a:gd name="T1" fmla="*/ 7 h 8"/>
                  <a:gd name="T2" fmla="*/ 4 w 7"/>
                  <a:gd name="T3" fmla="*/ 4 h 8"/>
                  <a:gd name="T4" fmla="*/ 2 w 7"/>
                  <a:gd name="T5" fmla="*/ 1 h 8"/>
                  <a:gd name="T6" fmla="*/ 1 w 7"/>
                  <a:gd name="T7" fmla="*/ 2 h 8"/>
                  <a:gd name="T8" fmla="*/ 6 w 7"/>
                  <a:gd name="T9" fmla="*/ 8 h 8"/>
                  <a:gd name="T10" fmla="*/ 6 w 7"/>
                  <a:gd name="T11" fmla="*/ 8 h 8"/>
                  <a:gd name="T12" fmla="*/ 6 w 7"/>
                  <a:gd name="T13" fmla="*/ 8 h 8"/>
                  <a:gd name="T14" fmla="*/ 6 w 7"/>
                  <a:gd name="T15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8">
                    <a:moveTo>
                      <a:pt x="6" y="7"/>
                    </a:moveTo>
                    <a:cubicBezTo>
                      <a:pt x="5" y="6"/>
                      <a:pt x="4" y="5"/>
                      <a:pt x="4" y="4"/>
                    </a:cubicBezTo>
                    <a:cubicBezTo>
                      <a:pt x="3" y="3"/>
                      <a:pt x="2" y="2"/>
                      <a:pt x="2" y="1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2" y="4"/>
                      <a:pt x="3" y="7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7"/>
                      <a:pt x="6" y="6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Freeform 26"/>
              <p:cNvSpPr/>
              <p:nvPr/>
            </p:nvSpPr>
            <p:spPr bwMode="auto">
              <a:xfrm>
                <a:off x="2024" y="2813"/>
                <a:ext cx="12" cy="18"/>
              </a:xfrm>
              <a:custGeom>
                <a:avLst/>
                <a:gdLst>
                  <a:gd name="T0" fmla="*/ 5 w 6"/>
                  <a:gd name="T1" fmla="*/ 7 h 9"/>
                  <a:gd name="T2" fmla="*/ 3 w 6"/>
                  <a:gd name="T3" fmla="*/ 5 h 9"/>
                  <a:gd name="T4" fmla="*/ 1 w 6"/>
                  <a:gd name="T5" fmla="*/ 0 h 9"/>
                  <a:gd name="T6" fmla="*/ 0 w 6"/>
                  <a:gd name="T7" fmla="*/ 1 h 9"/>
                  <a:gd name="T8" fmla="*/ 2 w 6"/>
                  <a:gd name="T9" fmla="*/ 6 h 9"/>
                  <a:gd name="T10" fmla="*/ 5 w 6"/>
                  <a:gd name="T11" fmla="*/ 9 h 9"/>
                  <a:gd name="T12" fmla="*/ 6 w 6"/>
                  <a:gd name="T13" fmla="*/ 8 h 9"/>
                  <a:gd name="T14" fmla="*/ 6 w 6"/>
                  <a:gd name="T15" fmla="*/ 8 h 9"/>
                  <a:gd name="T16" fmla="*/ 5 w 6"/>
                  <a:gd name="T17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9">
                    <a:moveTo>
                      <a:pt x="5" y="7"/>
                    </a:moveTo>
                    <a:cubicBezTo>
                      <a:pt x="4" y="7"/>
                      <a:pt x="4" y="5"/>
                      <a:pt x="3" y="5"/>
                    </a:cubicBezTo>
                    <a:cubicBezTo>
                      <a:pt x="3" y="3"/>
                      <a:pt x="2" y="2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1" y="3"/>
                      <a:pt x="2" y="4"/>
                      <a:pt x="2" y="6"/>
                    </a:cubicBezTo>
                    <a:cubicBezTo>
                      <a:pt x="3" y="7"/>
                      <a:pt x="4" y="8"/>
                      <a:pt x="5" y="9"/>
                    </a:cubicBezTo>
                    <a:cubicBezTo>
                      <a:pt x="5" y="9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5" y="7"/>
                      <a:pt x="5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Freeform 27"/>
              <p:cNvSpPr/>
              <p:nvPr/>
            </p:nvSpPr>
            <p:spPr bwMode="auto">
              <a:xfrm>
                <a:off x="2030" y="2813"/>
                <a:ext cx="12" cy="14"/>
              </a:xfrm>
              <a:custGeom>
                <a:avLst/>
                <a:gdLst>
                  <a:gd name="T0" fmla="*/ 5 w 6"/>
                  <a:gd name="T1" fmla="*/ 6 h 7"/>
                  <a:gd name="T2" fmla="*/ 2 w 6"/>
                  <a:gd name="T3" fmla="*/ 0 h 7"/>
                  <a:gd name="T4" fmla="*/ 1 w 6"/>
                  <a:gd name="T5" fmla="*/ 1 h 7"/>
                  <a:gd name="T6" fmla="*/ 5 w 6"/>
                  <a:gd name="T7" fmla="*/ 7 h 7"/>
                  <a:gd name="T8" fmla="*/ 6 w 6"/>
                  <a:gd name="T9" fmla="*/ 7 h 7"/>
                  <a:gd name="T10" fmla="*/ 6 w 6"/>
                  <a:gd name="T11" fmla="*/ 6 h 7"/>
                  <a:gd name="T12" fmla="*/ 5 w 6"/>
                  <a:gd name="T1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7">
                    <a:moveTo>
                      <a:pt x="5" y="6"/>
                    </a:moveTo>
                    <a:cubicBezTo>
                      <a:pt x="3" y="4"/>
                      <a:pt x="3" y="2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ubicBezTo>
                      <a:pt x="2" y="3"/>
                      <a:pt x="3" y="6"/>
                      <a:pt x="5" y="7"/>
                    </a:cubicBezTo>
                    <a:cubicBezTo>
                      <a:pt x="5" y="7"/>
                      <a:pt x="5" y="7"/>
                      <a:pt x="6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6"/>
                      <a:pt x="5" y="6"/>
                      <a:pt x="5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Freeform 28"/>
              <p:cNvSpPr/>
              <p:nvPr/>
            </p:nvSpPr>
            <p:spPr bwMode="auto">
              <a:xfrm>
                <a:off x="1991" y="2915"/>
                <a:ext cx="10" cy="10"/>
              </a:xfrm>
              <a:custGeom>
                <a:avLst/>
                <a:gdLst>
                  <a:gd name="T0" fmla="*/ 4 w 5"/>
                  <a:gd name="T1" fmla="*/ 3 h 5"/>
                  <a:gd name="T2" fmla="*/ 3 w 5"/>
                  <a:gd name="T3" fmla="*/ 2 h 5"/>
                  <a:gd name="T4" fmla="*/ 2 w 5"/>
                  <a:gd name="T5" fmla="*/ 0 h 5"/>
                  <a:gd name="T6" fmla="*/ 1 w 5"/>
                  <a:gd name="T7" fmla="*/ 1 h 5"/>
                  <a:gd name="T8" fmla="*/ 2 w 5"/>
                  <a:gd name="T9" fmla="*/ 3 h 5"/>
                  <a:gd name="T10" fmla="*/ 4 w 5"/>
                  <a:gd name="T11" fmla="*/ 5 h 5"/>
                  <a:gd name="T12" fmla="*/ 4 w 5"/>
                  <a:gd name="T1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cubicBezTo>
                      <a:pt x="4" y="3"/>
                      <a:pt x="3" y="2"/>
                      <a:pt x="3" y="2"/>
                    </a:cubicBezTo>
                    <a:cubicBezTo>
                      <a:pt x="3" y="1"/>
                      <a:pt x="2" y="1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ubicBezTo>
                      <a:pt x="1" y="2"/>
                      <a:pt x="2" y="2"/>
                      <a:pt x="2" y="3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5" y="5"/>
                      <a:pt x="5" y="4"/>
                      <a:pt x="4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Freeform 29"/>
              <p:cNvSpPr/>
              <p:nvPr/>
            </p:nvSpPr>
            <p:spPr bwMode="auto">
              <a:xfrm>
                <a:off x="1999" y="2909"/>
                <a:ext cx="8" cy="12"/>
              </a:xfrm>
              <a:custGeom>
                <a:avLst/>
                <a:gdLst>
                  <a:gd name="T0" fmla="*/ 3 w 4"/>
                  <a:gd name="T1" fmla="*/ 5 h 6"/>
                  <a:gd name="T2" fmla="*/ 1 w 4"/>
                  <a:gd name="T3" fmla="*/ 1 h 6"/>
                  <a:gd name="T4" fmla="*/ 0 w 4"/>
                  <a:gd name="T5" fmla="*/ 2 h 6"/>
                  <a:gd name="T6" fmla="*/ 2 w 4"/>
                  <a:gd name="T7" fmla="*/ 6 h 6"/>
                  <a:gd name="T8" fmla="*/ 3 w 4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3" y="5"/>
                    </a:moveTo>
                    <a:cubicBezTo>
                      <a:pt x="2" y="4"/>
                      <a:pt x="2" y="2"/>
                      <a:pt x="1" y="1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1" y="3"/>
                      <a:pt x="1" y="4"/>
                      <a:pt x="2" y="6"/>
                    </a:cubicBezTo>
                    <a:cubicBezTo>
                      <a:pt x="3" y="6"/>
                      <a:pt x="4" y="5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Freeform 30"/>
              <p:cNvSpPr/>
              <p:nvPr/>
            </p:nvSpPr>
            <p:spPr bwMode="auto">
              <a:xfrm>
                <a:off x="2003" y="2907"/>
                <a:ext cx="8" cy="8"/>
              </a:xfrm>
              <a:custGeom>
                <a:avLst/>
                <a:gdLst>
                  <a:gd name="T0" fmla="*/ 3 w 4"/>
                  <a:gd name="T1" fmla="*/ 2 h 4"/>
                  <a:gd name="T2" fmla="*/ 2 w 4"/>
                  <a:gd name="T3" fmla="*/ 0 h 4"/>
                  <a:gd name="T4" fmla="*/ 1 w 4"/>
                  <a:gd name="T5" fmla="*/ 1 h 4"/>
                  <a:gd name="T6" fmla="*/ 3 w 4"/>
                  <a:gd name="T7" fmla="*/ 4 h 4"/>
                  <a:gd name="T8" fmla="*/ 3 w 4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2"/>
                    </a:moveTo>
                    <a:cubicBezTo>
                      <a:pt x="2" y="2"/>
                      <a:pt x="2" y="1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ubicBezTo>
                      <a:pt x="1" y="2"/>
                      <a:pt x="1" y="3"/>
                      <a:pt x="3" y="4"/>
                    </a:cubicBezTo>
                    <a:cubicBezTo>
                      <a:pt x="3" y="4"/>
                      <a:pt x="4" y="3"/>
                      <a:pt x="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Freeform 31"/>
              <p:cNvSpPr/>
              <p:nvPr/>
            </p:nvSpPr>
            <p:spPr bwMode="auto">
              <a:xfrm>
                <a:off x="2007" y="2901"/>
                <a:ext cx="13" cy="14"/>
              </a:xfrm>
              <a:custGeom>
                <a:avLst/>
                <a:gdLst>
                  <a:gd name="T0" fmla="*/ 5 w 6"/>
                  <a:gd name="T1" fmla="*/ 6 h 7"/>
                  <a:gd name="T2" fmla="*/ 2 w 6"/>
                  <a:gd name="T3" fmla="*/ 1 h 7"/>
                  <a:gd name="T4" fmla="*/ 1 w 6"/>
                  <a:gd name="T5" fmla="*/ 1 h 7"/>
                  <a:gd name="T6" fmla="*/ 4 w 6"/>
                  <a:gd name="T7" fmla="*/ 7 h 7"/>
                  <a:gd name="T8" fmla="*/ 5 w 6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5" y="6"/>
                    </a:moveTo>
                    <a:cubicBezTo>
                      <a:pt x="4" y="4"/>
                      <a:pt x="3" y="2"/>
                      <a:pt x="2" y="1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2" y="3"/>
                      <a:pt x="3" y="5"/>
                      <a:pt x="4" y="7"/>
                    </a:cubicBezTo>
                    <a:cubicBezTo>
                      <a:pt x="5" y="7"/>
                      <a:pt x="6" y="6"/>
                      <a:pt x="5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Freeform 32"/>
              <p:cNvSpPr/>
              <p:nvPr/>
            </p:nvSpPr>
            <p:spPr bwMode="auto">
              <a:xfrm>
                <a:off x="2016" y="2899"/>
                <a:ext cx="8" cy="12"/>
              </a:xfrm>
              <a:custGeom>
                <a:avLst/>
                <a:gdLst>
                  <a:gd name="T0" fmla="*/ 3 w 4"/>
                  <a:gd name="T1" fmla="*/ 4 h 6"/>
                  <a:gd name="T2" fmla="*/ 2 w 4"/>
                  <a:gd name="T3" fmla="*/ 1 h 6"/>
                  <a:gd name="T4" fmla="*/ 1 w 4"/>
                  <a:gd name="T5" fmla="*/ 2 h 6"/>
                  <a:gd name="T6" fmla="*/ 3 w 4"/>
                  <a:gd name="T7" fmla="*/ 5 h 6"/>
                  <a:gd name="T8" fmla="*/ 4 w 4"/>
                  <a:gd name="T9" fmla="*/ 5 h 6"/>
                  <a:gd name="T10" fmla="*/ 4 w 4"/>
                  <a:gd name="T11" fmla="*/ 4 h 6"/>
                  <a:gd name="T12" fmla="*/ 3 w 4"/>
                  <a:gd name="T1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6">
                    <a:moveTo>
                      <a:pt x="3" y="4"/>
                    </a:moveTo>
                    <a:cubicBezTo>
                      <a:pt x="3" y="3"/>
                      <a:pt x="2" y="2"/>
                      <a:pt x="2" y="1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1" y="3"/>
                      <a:pt x="2" y="4"/>
                      <a:pt x="3" y="5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Freeform 33"/>
              <p:cNvSpPr/>
              <p:nvPr/>
            </p:nvSpPr>
            <p:spPr bwMode="auto">
              <a:xfrm>
                <a:off x="2020" y="2895"/>
                <a:ext cx="14" cy="16"/>
              </a:xfrm>
              <a:custGeom>
                <a:avLst/>
                <a:gdLst>
                  <a:gd name="T0" fmla="*/ 7 w 7"/>
                  <a:gd name="T1" fmla="*/ 7 h 8"/>
                  <a:gd name="T2" fmla="*/ 2 w 7"/>
                  <a:gd name="T3" fmla="*/ 1 h 8"/>
                  <a:gd name="T4" fmla="*/ 0 w 7"/>
                  <a:gd name="T5" fmla="*/ 1 h 8"/>
                  <a:gd name="T6" fmla="*/ 6 w 7"/>
                  <a:gd name="T7" fmla="*/ 8 h 8"/>
                  <a:gd name="T8" fmla="*/ 7 w 7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7" y="7"/>
                    </a:moveTo>
                    <a:cubicBezTo>
                      <a:pt x="4" y="6"/>
                      <a:pt x="3" y="3"/>
                      <a:pt x="2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2" y="4"/>
                      <a:pt x="4" y="7"/>
                      <a:pt x="6" y="8"/>
                    </a:cubicBezTo>
                    <a:cubicBezTo>
                      <a:pt x="7" y="8"/>
                      <a:pt x="7" y="7"/>
                      <a:pt x="7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1" name="Freeform 34"/>
              <p:cNvSpPr/>
              <p:nvPr/>
            </p:nvSpPr>
            <p:spPr bwMode="auto">
              <a:xfrm>
                <a:off x="2026" y="2893"/>
                <a:ext cx="16" cy="16"/>
              </a:xfrm>
              <a:custGeom>
                <a:avLst/>
                <a:gdLst>
                  <a:gd name="T0" fmla="*/ 7 w 8"/>
                  <a:gd name="T1" fmla="*/ 7 h 8"/>
                  <a:gd name="T2" fmla="*/ 5 w 8"/>
                  <a:gd name="T3" fmla="*/ 4 h 8"/>
                  <a:gd name="T4" fmla="*/ 1 w 8"/>
                  <a:gd name="T5" fmla="*/ 1 h 8"/>
                  <a:gd name="T6" fmla="*/ 0 w 8"/>
                  <a:gd name="T7" fmla="*/ 1 h 8"/>
                  <a:gd name="T8" fmla="*/ 4 w 8"/>
                  <a:gd name="T9" fmla="*/ 5 h 8"/>
                  <a:gd name="T10" fmla="*/ 6 w 8"/>
                  <a:gd name="T11" fmla="*/ 8 h 8"/>
                  <a:gd name="T12" fmla="*/ 7 w 8"/>
                  <a:gd name="T13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8">
                    <a:moveTo>
                      <a:pt x="7" y="7"/>
                    </a:moveTo>
                    <a:cubicBezTo>
                      <a:pt x="6" y="6"/>
                      <a:pt x="5" y="5"/>
                      <a:pt x="5" y="4"/>
                    </a:cubicBezTo>
                    <a:cubicBezTo>
                      <a:pt x="4" y="3"/>
                      <a:pt x="3" y="2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2" y="3"/>
                      <a:pt x="3" y="4"/>
                      <a:pt x="4" y="5"/>
                    </a:cubicBezTo>
                    <a:cubicBezTo>
                      <a:pt x="5" y="6"/>
                      <a:pt x="5" y="7"/>
                      <a:pt x="6" y="8"/>
                    </a:cubicBezTo>
                    <a:cubicBezTo>
                      <a:pt x="7" y="8"/>
                      <a:pt x="8" y="7"/>
                      <a:pt x="7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2" name="Freeform 35"/>
              <p:cNvSpPr/>
              <p:nvPr/>
            </p:nvSpPr>
            <p:spPr bwMode="auto">
              <a:xfrm>
                <a:off x="1983" y="3005"/>
                <a:ext cx="6" cy="6"/>
              </a:xfrm>
              <a:custGeom>
                <a:avLst/>
                <a:gdLst>
                  <a:gd name="T0" fmla="*/ 3 w 3"/>
                  <a:gd name="T1" fmla="*/ 2 h 3"/>
                  <a:gd name="T2" fmla="*/ 2 w 3"/>
                  <a:gd name="T3" fmla="*/ 0 h 3"/>
                  <a:gd name="T4" fmla="*/ 1 w 3"/>
                  <a:gd name="T5" fmla="*/ 1 h 3"/>
                  <a:gd name="T6" fmla="*/ 2 w 3"/>
                  <a:gd name="T7" fmla="*/ 3 h 3"/>
                  <a:gd name="T8" fmla="*/ 3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2"/>
                    </a:moveTo>
                    <a:cubicBezTo>
                      <a:pt x="2" y="2"/>
                      <a:pt x="2" y="1"/>
                      <a:pt x="2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3"/>
                      <a:pt x="3" y="3"/>
                      <a:pt x="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3" name="Freeform 36"/>
              <p:cNvSpPr/>
              <p:nvPr/>
            </p:nvSpPr>
            <p:spPr bwMode="auto">
              <a:xfrm>
                <a:off x="1991" y="3003"/>
                <a:ext cx="6" cy="6"/>
              </a:xfrm>
              <a:custGeom>
                <a:avLst/>
                <a:gdLst>
                  <a:gd name="T0" fmla="*/ 3 w 3"/>
                  <a:gd name="T1" fmla="*/ 2 h 3"/>
                  <a:gd name="T2" fmla="*/ 2 w 3"/>
                  <a:gd name="T3" fmla="*/ 0 h 3"/>
                  <a:gd name="T4" fmla="*/ 1 w 3"/>
                  <a:gd name="T5" fmla="*/ 1 h 3"/>
                  <a:gd name="T6" fmla="*/ 2 w 3"/>
                  <a:gd name="T7" fmla="*/ 3 h 3"/>
                  <a:gd name="T8" fmla="*/ 3 w 3"/>
                  <a:gd name="T9" fmla="*/ 3 h 3"/>
                  <a:gd name="T10" fmla="*/ 3 w 3"/>
                  <a:gd name="T11" fmla="*/ 2 h 3"/>
                  <a:gd name="T12" fmla="*/ 3 w 3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3" y="2"/>
                    </a:moveTo>
                    <a:cubicBezTo>
                      <a:pt x="2" y="1"/>
                      <a:pt x="2" y="1"/>
                      <a:pt x="2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4" name="Freeform 37"/>
              <p:cNvSpPr/>
              <p:nvPr/>
            </p:nvSpPr>
            <p:spPr bwMode="auto">
              <a:xfrm>
                <a:off x="1995" y="2999"/>
                <a:ext cx="10" cy="10"/>
              </a:xfrm>
              <a:custGeom>
                <a:avLst/>
                <a:gdLst>
                  <a:gd name="T0" fmla="*/ 5 w 5"/>
                  <a:gd name="T1" fmla="*/ 4 h 5"/>
                  <a:gd name="T2" fmla="*/ 4 w 5"/>
                  <a:gd name="T3" fmla="*/ 4 h 5"/>
                  <a:gd name="T4" fmla="*/ 4 w 5"/>
                  <a:gd name="T5" fmla="*/ 3 h 5"/>
                  <a:gd name="T6" fmla="*/ 2 w 5"/>
                  <a:gd name="T7" fmla="*/ 0 h 5"/>
                  <a:gd name="T8" fmla="*/ 1 w 5"/>
                  <a:gd name="T9" fmla="*/ 1 h 5"/>
                  <a:gd name="T10" fmla="*/ 4 w 5"/>
                  <a:gd name="T11" fmla="*/ 5 h 5"/>
                  <a:gd name="T12" fmla="*/ 5 w 5"/>
                  <a:gd name="T1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5" y="4"/>
                    </a:moveTo>
                    <a:cubicBezTo>
                      <a:pt x="5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2" y="1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ubicBezTo>
                      <a:pt x="1" y="2"/>
                      <a:pt x="2" y="4"/>
                      <a:pt x="4" y="5"/>
                    </a:cubicBezTo>
                    <a:cubicBezTo>
                      <a:pt x="4" y="5"/>
                      <a:pt x="5" y="5"/>
                      <a:pt x="5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5" name="Freeform 38"/>
              <p:cNvSpPr/>
              <p:nvPr/>
            </p:nvSpPr>
            <p:spPr bwMode="auto">
              <a:xfrm>
                <a:off x="2001" y="2995"/>
                <a:ext cx="8" cy="12"/>
              </a:xfrm>
              <a:custGeom>
                <a:avLst/>
                <a:gdLst>
                  <a:gd name="T0" fmla="*/ 4 w 4"/>
                  <a:gd name="T1" fmla="*/ 5 h 6"/>
                  <a:gd name="T2" fmla="*/ 3 w 4"/>
                  <a:gd name="T3" fmla="*/ 5 h 6"/>
                  <a:gd name="T4" fmla="*/ 1 w 4"/>
                  <a:gd name="T5" fmla="*/ 1 h 6"/>
                  <a:gd name="T6" fmla="*/ 0 w 4"/>
                  <a:gd name="T7" fmla="*/ 1 h 6"/>
                  <a:gd name="T8" fmla="*/ 3 w 4"/>
                  <a:gd name="T9" fmla="*/ 6 h 6"/>
                  <a:gd name="T10" fmla="*/ 4 w 4"/>
                  <a:gd name="T11" fmla="*/ 6 h 6"/>
                  <a:gd name="T12" fmla="*/ 4 w 4"/>
                  <a:gd name="T1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6">
                    <a:moveTo>
                      <a:pt x="4" y="5"/>
                    </a:moveTo>
                    <a:cubicBezTo>
                      <a:pt x="4" y="5"/>
                      <a:pt x="4" y="5"/>
                      <a:pt x="3" y="5"/>
                    </a:cubicBezTo>
                    <a:cubicBezTo>
                      <a:pt x="2" y="4"/>
                      <a:pt x="2" y="2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3"/>
                      <a:pt x="2" y="6"/>
                      <a:pt x="3" y="6"/>
                    </a:cubicBezTo>
                    <a:cubicBezTo>
                      <a:pt x="4" y="6"/>
                      <a:pt x="4" y="6"/>
                      <a:pt x="4" y="6"/>
                    </a:cubicBezTo>
                    <a:lnTo>
                      <a:pt x="4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6" name="Freeform 39"/>
              <p:cNvSpPr/>
              <p:nvPr/>
            </p:nvSpPr>
            <p:spPr bwMode="auto">
              <a:xfrm>
                <a:off x="2005" y="2991"/>
                <a:ext cx="13" cy="18"/>
              </a:xfrm>
              <a:custGeom>
                <a:avLst/>
                <a:gdLst>
                  <a:gd name="T0" fmla="*/ 6 w 6"/>
                  <a:gd name="T1" fmla="*/ 7 h 9"/>
                  <a:gd name="T2" fmla="*/ 5 w 6"/>
                  <a:gd name="T3" fmla="*/ 7 h 9"/>
                  <a:gd name="T4" fmla="*/ 5 w 6"/>
                  <a:gd name="T5" fmla="*/ 7 h 9"/>
                  <a:gd name="T6" fmla="*/ 3 w 6"/>
                  <a:gd name="T7" fmla="*/ 5 h 9"/>
                  <a:gd name="T8" fmla="*/ 2 w 6"/>
                  <a:gd name="T9" fmla="*/ 1 h 9"/>
                  <a:gd name="T10" fmla="*/ 1 w 6"/>
                  <a:gd name="T11" fmla="*/ 2 h 9"/>
                  <a:gd name="T12" fmla="*/ 3 w 6"/>
                  <a:gd name="T13" fmla="*/ 6 h 9"/>
                  <a:gd name="T14" fmla="*/ 6 w 6"/>
                  <a:gd name="T15" fmla="*/ 9 h 9"/>
                  <a:gd name="T16" fmla="*/ 6 w 6"/>
                  <a:gd name="T17" fmla="*/ 8 h 9"/>
                  <a:gd name="T18" fmla="*/ 6 w 6"/>
                  <a:gd name="T1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9">
                    <a:moveTo>
                      <a:pt x="6" y="7"/>
                    </a:moveTo>
                    <a:cubicBezTo>
                      <a:pt x="6" y="6"/>
                      <a:pt x="5" y="6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7"/>
                      <a:pt x="4" y="5"/>
                      <a:pt x="3" y="5"/>
                    </a:cubicBezTo>
                    <a:cubicBezTo>
                      <a:pt x="3" y="3"/>
                      <a:pt x="2" y="2"/>
                      <a:pt x="2" y="1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1" y="3"/>
                      <a:pt x="2" y="5"/>
                      <a:pt x="3" y="6"/>
                    </a:cubicBezTo>
                    <a:cubicBezTo>
                      <a:pt x="3" y="7"/>
                      <a:pt x="4" y="9"/>
                      <a:pt x="6" y="9"/>
                    </a:cubicBezTo>
                    <a:cubicBezTo>
                      <a:pt x="6" y="9"/>
                      <a:pt x="6" y="9"/>
                      <a:pt x="6" y="8"/>
                    </a:cubicBezTo>
                    <a:cubicBezTo>
                      <a:pt x="6" y="8"/>
                      <a:pt x="6" y="8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7" name="Freeform 40"/>
              <p:cNvSpPr/>
              <p:nvPr/>
            </p:nvSpPr>
            <p:spPr bwMode="auto">
              <a:xfrm>
                <a:off x="2013" y="2995"/>
                <a:ext cx="9" cy="12"/>
              </a:xfrm>
              <a:custGeom>
                <a:avLst/>
                <a:gdLst>
                  <a:gd name="T0" fmla="*/ 4 w 4"/>
                  <a:gd name="T1" fmla="*/ 5 h 6"/>
                  <a:gd name="T2" fmla="*/ 1 w 4"/>
                  <a:gd name="T3" fmla="*/ 0 h 6"/>
                  <a:gd name="T4" fmla="*/ 0 w 4"/>
                  <a:gd name="T5" fmla="*/ 1 h 6"/>
                  <a:gd name="T6" fmla="*/ 3 w 4"/>
                  <a:gd name="T7" fmla="*/ 5 h 6"/>
                  <a:gd name="T8" fmla="*/ 4 w 4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4" y="5"/>
                    </a:moveTo>
                    <a:cubicBezTo>
                      <a:pt x="3" y="3"/>
                      <a:pt x="2" y="2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1" y="2"/>
                      <a:pt x="2" y="4"/>
                      <a:pt x="3" y="5"/>
                    </a:cubicBezTo>
                    <a:cubicBezTo>
                      <a:pt x="3" y="6"/>
                      <a:pt x="4" y="6"/>
                      <a:pt x="4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8" name="Freeform 41"/>
              <p:cNvSpPr/>
              <p:nvPr/>
            </p:nvSpPr>
            <p:spPr bwMode="auto">
              <a:xfrm>
                <a:off x="1521" y="3083"/>
                <a:ext cx="4" cy="16"/>
              </a:xfrm>
              <a:custGeom>
                <a:avLst/>
                <a:gdLst>
                  <a:gd name="T0" fmla="*/ 0 w 2"/>
                  <a:gd name="T1" fmla="*/ 1 h 8"/>
                  <a:gd name="T2" fmla="*/ 0 w 2"/>
                  <a:gd name="T3" fmla="*/ 8 h 8"/>
                  <a:gd name="T4" fmla="*/ 2 w 2"/>
                  <a:gd name="T5" fmla="*/ 8 h 8"/>
                  <a:gd name="T6" fmla="*/ 2 w 2"/>
                  <a:gd name="T7" fmla="*/ 1 h 8"/>
                  <a:gd name="T8" fmla="*/ 0 w 2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8">
                    <a:moveTo>
                      <a:pt x="0" y="1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2" y="8"/>
                      <a:pt x="2" y="8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79" name="Freeform 42"/>
              <p:cNvSpPr/>
              <p:nvPr/>
            </p:nvSpPr>
            <p:spPr bwMode="auto">
              <a:xfrm>
                <a:off x="1531" y="3083"/>
                <a:ext cx="6" cy="22"/>
              </a:xfrm>
              <a:custGeom>
                <a:avLst/>
                <a:gdLst>
                  <a:gd name="T0" fmla="*/ 3 w 3"/>
                  <a:gd name="T1" fmla="*/ 9 h 11"/>
                  <a:gd name="T2" fmla="*/ 2 w 3"/>
                  <a:gd name="T3" fmla="*/ 1 h 11"/>
                  <a:gd name="T4" fmla="*/ 0 w 3"/>
                  <a:gd name="T5" fmla="*/ 1 h 11"/>
                  <a:gd name="T6" fmla="*/ 2 w 3"/>
                  <a:gd name="T7" fmla="*/ 10 h 11"/>
                  <a:gd name="T8" fmla="*/ 3 w 3"/>
                  <a:gd name="T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1">
                    <a:moveTo>
                      <a:pt x="3" y="9"/>
                    </a:moveTo>
                    <a:cubicBezTo>
                      <a:pt x="1" y="7"/>
                      <a:pt x="2" y="4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  <a:cubicBezTo>
                      <a:pt x="1" y="4"/>
                      <a:pt x="0" y="8"/>
                      <a:pt x="2" y="10"/>
                    </a:cubicBezTo>
                    <a:cubicBezTo>
                      <a:pt x="2" y="11"/>
                      <a:pt x="3" y="10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0" name="Freeform 43"/>
              <p:cNvSpPr/>
              <p:nvPr/>
            </p:nvSpPr>
            <p:spPr bwMode="auto">
              <a:xfrm>
                <a:off x="1543" y="3083"/>
                <a:ext cx="10" cy="35"/>
              </a:xfrm>
              <a:custGeom>
                <a:avLst/>
                <a:gdLst>
                  <a:gd name="T0" fmla="*/ 4 w 5"/>
                  <a:gd name="T1" fmla="*/ 14 h 17"/>
                  <a:gd name="T2" fmla="*/ 2 w 5"/>
                  <a:gd name="T3" fmla="*/ 8 h 17"/>
                  <a:gd name="T4" fmla="*/ 2 w 5"/>
                  <a:gd name="T5" fmla="*/ 1 h 17"/>
                  <a:gd name="T6" fmla="*/ 1 w 5"/>
                  <a:gd name="T7" fmla="*/ 1 h 17"/>
                  <a:gd name="T8" fmla="*/ 1 w 5"/>
                  <a:gd name="T9" fmla="*/ 11 h 17"/>
                  <a:gd name="T10" fmla="*/ 4 w 5"/>
                  <a:gd name="T11" fmla="*/ 15 h 17"/>
                  <a:gd name="T12" fmla="*/ 4 w 5"/>
                  <a:gd name="T13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7">
                    <a:moveTo>
                      <a:pt x="4" y="14"/>
                    </a:moveTo>
                    <a:cubicBezTo>
                      <a:pt x="3" y="14"/>
                      <a:pt x="2" y="8"/>
                      <a:pt x="2" y="8"/>
                    </a:cubicBezTo>
                    <a:cubicBezTo>
                      <a:pt x="2" y="5"/>
                      <a:pt x="2" y="3"/>
                      <a:pt x="2" y="1"/>
                    </a:cubicBezTo>
                    <a:cubicBezTo>
                      <a:pt x="3" y="0"/>
                      <a:pt x="1" y="0"/>
                      <a:pt x="1" y="1"/>
                    </a:cubicBezTo>
                    <a:cubicBezTo>
                      <a:pt x="0" y="4"/>
                      <a:pt x="0" y="8"/>
                      <a:pt x="1" y="11"/>
                    </a:cubicBezTo>
                    <a:cubicBezTo>
                      <a:pt x="1" y="12"/>
                      <a:pt x="2" y="17"/>
                      <a:pt x="4" y="15"/>
                    </a:cubicBezTo>
                    <a:cubicBezTo>
                      <a:pt x="5" y="15"/>
                      <a:pt x="4" y="13"/>
                      <a:pt x="4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1" name="Freeform 44"/>
              <p:cNvSpPr/>
              <p:nvPr/>
            </p:nvSpPr>
            <p:spPr bwMode="auto">
              <a:xfrm>
                <a:off x="1557" y="3087"/>
                <a:ext cx="9" cy="33"/>
              </a:xfrm>
              <a:custGeom>
                <a:avLst/>
                <a:gdLst>
                  <a:gd name="T0" fmla="*/ 3 w 4"/>
                  <a:gd name="T1" fmla="*/ 13 h 16"/>
                  <a:gd name="T2" fmla="*/ 1 w 4"/>
                  <a:gd name="T3" fmla="*/ 1 h 16"/>
                  <a:gd name="T4" fmla="*/ 0 w 4"/>
                  <a:gd name="T5" fmla="*/ 1 h 16"/>
                  <a:gd name="T6" fmla="*/ 3 w 4"/>
                  <a:gd name="T7" fmla="*/ 15 h 16"/>
                  <a:gd name="T8" fmla="*/ 4 w 4"/>
                  <a:gd name="T9" fmla="*/ 15 h 16"/>
                  <a:gd name="T10" fmla="*/ 4 w 4"/>
                  <a:gd name="T11" fmla="*/ 14 h 16"/>
                  <a:gd name="T12" fmla="*/ 3 w 4"/>
                  <a:gd name="T13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6">
                    <a:moveTo>
                      <a:pt x="3" y="13"/>
                    </a:moveTo>
                    <a:cubicBezTo>
                      <a:pt x="2" y="10"/>
                      <a:pt x="2" y="5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6"/>
                      <a:pt x="0" y="11"/>
                      <a:pt x="3" y="15"/>
                    </a:cubicBezTo>
                    <a:cubicBezTo>
                      <a:pt x="3" y="16"/>
                      <a:pt x="4" y="15"/>
                      <a:pt x="4" y="15"/>
                    </a:cubicBezTo>
                    <a:cubicBezTo>
                      <a:pt x="4" y="15"/>
                      <a:pt x="4" y="14"/>
                      <a:pt x="4" y="14"/>
                    </a:cubicBezTo>
                    <a:cubicBezTo>
                      <a:pt x="4" y="14"/>
                      <a:pt x="4" y="13"/>
                      <a:pt x="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2" name="Freeform 45"/>
              <p:cNvSpPr/>
              <p:nvPr/>
            </p:nvSpPr>
            <p:spPr bwMode="auto">
              <a:xfrm>
                <a:off x="1572" y="3095"/>
                <a:ext cx="8" cy="39"/>
              </a:xfrm>
              <a:custGeom>
                <a:avLst/>
                <a:gdLst>
                  <a:gd name="T0" fmla="*/ 3 w 4"/>
                  <a:gd name="T1" fmla="*/ 15 h 19"/>
                  <a:gd name="T2" fmla="*/ 2 w 4"/>
                  <a:gd name="T3" fmla="*/ 17 h 19"/>
                  <a:gd name="T4" fmla="*/ 2 w 4"/>
                  <a:gd name="T5" fmla="*/ 9 h 19"/>
                  <a:gd name="T6" fmla="*/ 1 w 4"/>
                  <a:gd name="T7" fmla="*/ 1 h 19"/>
                  <a:gd name="T8" fmla="*/ 0 w 4"/>
                  <a:gd name="T9" fmla="*/ 1 h 19"/>
                  <a:gd name="T10" fmla="*/ 1 w 4"/>
                  <a:gd name="T11" fmla="*/ 10 h 19"/>
                  <a:gd name="T12" fmla="*/ 2 w 4"/>
                  <a:gd name="T13" fmla="*/ 18 h 19"/>
                  <a:gd name="T14" fmla="*/ 3 w 4"/>
                  <a:gd name="T15" fmla="*/ 18 h 19"/>
                  <a:gd name="T16" fmla="*/ 4 w 4"/>
                  <a:gd name="T17" fmla="*/ 16 h 19"/>
                  <a:gd name="T18" fmla="*/ 3 w 4"/>
                  <a:gd name="T19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19">
                    <a:moveTo>
                      <a:pt x="3" y="15"/>
                    </a:moveTo>
                    <a:cubicBezTo>
                      <a:pt x="3" y="16"/>
                      <a:pt x="3" y="16"/>
                      <a:pt x="2" y="17"/>
                    </a:cubicBezTo>
                    <a:cubicBezTo>
                      <a:pt x="2" y="14"/>
                      <a:pt x="2" y="12"/>
                      <a:pt x="2" y="9"/>
                    </a:cubicBezTo>
                    <a:cubicBezTo>
                      <a:pt x="2" y="6"/>
                      <a:pt x="1" y="4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4"/>
                      <a:pt x="1" y="7"/>
                      <a:pt x="1" y="10"/>
                    </a:cubicBezTo>
                    <a:cubicBezTo>
                      <a:pt x="1" y="13"/>
                      <a:pt x="0" y="16"/>
                      <a:pt x="2" y="18"/>
                    </a:cubicBezTo>
                    <a:cubicBezTo>
                      <a:pt x="2" y="19"/>
                      <a:pt x="2" y="18"/>
                      <a:pt x="3" y="18"/>
                    </a:cubicBezTo>
                    <a:cubicBezTo>
                      <a:pt x="3" y="17"/>
                      <a:pt x="4" y="17"/>
                      <a:pt x="4" y="16"/>
                    </a:cubicBezTo>
                    <a:cubicBezTo>
                      <a:pt x="4" y="15"/>
                      <a:pt x="3" y="15"/>
                      <a:pt x="3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3" name="Freeform 46"/>
              <p:cNvSpPr/>
              <p:nvPr/>
            </p:nvSpPr>
            <p:spPr bwMode="auto">
              <a:xfrm>
                <a:off x="1584" y="3097"/>
                <a:ext cx="10" cy="37"/>
              </a:xfrm>
              <a:custGeom>
                <a:avLst/>
                <a:gdLst>
                  <a:gd name="T0" fmla="*/ 4 w 5"/>
                  <a:gd name="T1" fmla="*/ 15 h 18"/>
                  <a:gd name="T2" fmla="*/ 2 w 5"/>
                  <a:gd name="T3" fmla="*/ 12 h 18"/>
                  <a:gd name="T4" fmla="*/ 2 w 5"/>
                  <a:gd name="T5" fmla="*/ 8 h 18"/>
                  <a:gd name="T6" fmla="*/ 2 w 5"/>
                  <a:gd name="T7" fmla="*/ 1 h 18"/>
                  <a:gd name="T8" fmla="*/ 0 w 5"/>
                  <a:gd name="T9" fmla="*/ 1 h 18"/>
                  <a:gd name="T10" fmla="*/ 1 w 5"/>
                  <a:gd name="T11" fmla="*/ 13 h 18"/>
                  <a:gd name="T12" fmla="*/ 5 w 5"/>
                  <a:gd name="T13" fmla="*/ 15 h 18"/>
                  <a:gd name="T14" fmla="*/ 4 w 5"/>
                  <a:gd name="T15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18">
                    <a:moveTo>
                      <a:pt x="4" y="15"/>
                    </a:moveTo>
                    <a:cubicBezTo>
                      <a:pt x="4" y="15"/>
                      <a:pt x="3" y="12"/>
                      <a:pt x="2" y="12"/>
                    </a:cubicBezTo>
                    <a:cubicBezTo>
                      <a:pt x="2" y="11"/>
                      <a:pt x="2" y="9"/>
                      <a:pt x="2" y="8"/>
                    </a:cubicBezTo>
                    <a:cubicBezTo>
                      <a:pt x="1" y="6"/>
                      <a:pt x="1" y="3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  <a:cubicBezTo>
                      <a:pt x="0" y="5"/>
                      <a:pt x="0" y="9"/>
                      <a:pt x="1" y="13"/>
                    </a:cubicBezTo>
                    <a:cubicBezTo>
                      <a:pt x="2" y="14"/>
                      <a:pt x="3" y="18"/>
                      <a:pt x="5" y="15"/>
                    </a:cubicBezTo>
                    <a:cubicBezTo>
                      <a:pt x="5" y="15"/>
                      <a:pt x="4" y="14"/>
                      <a:pt x="4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4" name="Freeform 47"/>
              <p:cNvSpPr/>
              <p:nvPr/>
            </p:nvSpPr>
            <p:spPr bwMode="auto">
              <a:xfrm>
                <a:off x="1598" y="3093"/>
                <a:ext cx="11" cy="41"/>
              </a:xfrm>
              <a:custGeom>
                <a:avLst/>
                <a:gdLst>
                  <a:gd name="T0" fmla="*/ 4 w 5"/>
                  <a:gd name="T1" fmla="*/ 18 h 20"/>
                  <a:gd name="T2" fmla="*/ 1 w 5"/>
                  <a:gd name="T3" fmla="*/ 1 h 20"/>
                  <a:gd name="T4" fmla="*/ 0 w 5"/>
                  <a:gd name="T5" fmla="*/ 1 h 20"/>
                  <a:gd name="T6" fmla="*/ 3 w 5"/>
                  <a:gd name="T7" fmla="*/ 20 h 20"/>
                  <a:gd name="T8" fmla="*/ 4 w 5"/>
                  <a:gd name="T9" fmla="*/ 20 h 20"/>
                  <a:gd name="T10" fmla="*/ 5 w 5"/>
                  <a:gd name="T11" fmla="*/ 18 h 20"/>
                  <a:gd name="T12" fmla="*/ 4 w 5"/>
                  <a:gd name="T13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20">
                    <a:moveTo>
                      <a:pt x="4" y="18"/>
                    </a:moveTo>
                    <a:cubicBezTo>
                      <a:pt x="2" y="12"/>
                      <a:pt x="1" y="6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7"/>
                      <a:pt x="1" y="13"/>
                      <a:pt x="3" y="20"/>
                    </a:cubicBezTo>
                    <a:cubicBezTo>
                      <a:pt x="3" y="20"/>
                      <a:pt x="4" y="20"/>
                      <a:pt x="4" y="20"/>
                    </a:cubicBezTo>
                    <a:cubicBezTo>
                      <a:pt x="5" y="19"/>
                      <a:pt x="5" y="19"/>
                      <a:pt x="5" y="18"/>
                    </a:cubicBezTo>
                    <a:cubicBezTo>
                      <a:pt x="5" y="17"/>
                      <a:pt x="4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5" name="Freeform 48"/>
              <p:cNvSpPr/>
              <p:nvPr/>
            </p:nvSpPr>
            <p:spPr bwMode="auto">
              <a:xfrm>
                <a:off x="1611" y="3099"/>
                <a:ext cx="10" cy="41"/>
              </a:xfrm>
              <a:custGeom>
                <a:avLst/>
                <a:gdLst>
                  <a:gd name="T0" fmla="*/ 4 w 5"/>
                  <a:gd name="T1" fmla="*/ 18 h 20"/>
                  <a:gd name="T2" fmla="*/ 1 w 5"/>
                  <a:gd name="T3" fmla="*/ 0 h 20"/>
                  <a:gd name="T4" fmla="*/ 0 w 5"/>
                  <a:gd name="T5" fmla="*/ 0 h 20"/>
                  <a:gd name="T6" fmla="*/ 3 w 5"/>
                  <a:gd name="T7" fmla="*/ 20 h 20"/>
                  <a:gd name="T8" fmla="*/ 4 w 5"/>
                  <a:gd name="T9" fmla="*/ 20 h 20"/>
                  <a:gd name="T10" fmla="*/ 5 w 5"/>
                  <a:gd name="T11" fmla="*/ 18 h 20"/>
                  <a:gd name="T12" fmla="*/ 4 w 5"/>
                  <a:gd name="T13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20">
                    <a:moveTo>
                      <a:pt x="4" y="18"/>
                    </a:moveTo>
                    <a:cubicBezTo>
                      <a:pt x="1" y="13"/>
                      <a:pt x="1" y="6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7"/>
                      <a:pt x="0" y="14"/>
                      <a:pt x="3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5" y="19"/>
                      <a:pt x="5" y="19"/>
                      <a:pt x="5" y="18"/>
                    </a:cubicBezTo>
                    <a:cubicBezTo>
                      <a:pt x="5" y="18"/>
                      <a:pt x="4" y="18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6" name="Freeform 49"/>
              <p:cNvSpPr/>
              <p:nvPr/>
            </p:nvSpPr>
            <p:spPr bwMode="auto">
              <a:xfrm>
                <a:off x="1621" y="3101"/>
                <a:ext cx="14" cy="37"/>
              </a:xfrm>
              <a:custGeom>
                <a:avLst/>
                <a:gdLst>
                  <a:gd name="T0" fmla="*/ 7 w 7"/>
                  <a:gd name="T1" fmla="*/ 17 h 18"/>
                  <a:gd name="T2" fmla="*/ 1 w 7"/>
                  <a:gd name="T3" fmla="*/ 1 h 18"/>
                  <a:gd name="T4" fmla="*/ 0 w 7"/>
                  <a:gd name="T5" fmla="*/ 1 h 18"/>
                  <a:gd name="T6" fmla="*/ 6 w 7"/>
                  <a:gd name="T7" fmla="*/ 18 h 18"/>
                  <a:gd name="T8" fmla="*/ 7 w 7"/>
                  <a:gd name="T9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8">
                    <a:moveTo>
                      <a:pt x="7" y="17"/>
                    </a:moveTo>
                    <a:cubicBezTo>
                      <a:pt x="4" y="12"/>
                      <a:pt x="3" y="6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2" y="7"/>
                      <a:pt x="3" y="13"/>
                      <a:pt x="6" y="18"/>
                    </a:cubicBezTo>
                    <a:cubicBezTo>
                      <a:pt x="6" y="18"/>
                      <a:pt x="7" y="18"/>
                      <a:pt x="7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7" name="Freeform 50"/>
              <p:cNvSpPr/>
              <p:nvPr/>
            </p:nvSpPr>
            <p:spPr bwMode="auto">
              <a:xfrm>
                <a:off x="1643" y="3101"/>
                <a:ext cx="9" cy="53"/>
              </a:xfrm>
              <a:custGeom>
                <a:avLst/>
                <a:gdLst>
                  <a:gd name="T0" fmla="*/ 3 w 4"/>
                  <a:gd name="T1" fmla="*/ 23 h 26"/>
                  <a:gd name="T2" fmla="*/ 1 w 4"/>
                  <a:gd name="T3" fmla="*/ 14 h 26"/>
                  <a:gd name="T4" fmla="*/ 1 w 4"/>
                  <a:gd name="T5" fmla="*/ 1 h 26"/>
                  <a:gd name="T6" fmla="*/ 0 w 4"/>
                  <a:gd name="T7" fmla="*/ 1 h 26"/>
                  <a:gd name="T8" fmla="*/ 0 w 4"/>
                  <a:gd name="T9" fmla="*/ 15 h 26"/>
                  <a:gd name="T10" fmla="*/ 3 w 4"/>
                  <a:gd name="T11" fmla="*/ 25 h 26"/>
                  <a:gd name="T12" fmla="*/ 4 w 4"/>
                  <a:gd name="T13" fmla="*/ 25 h 26"/>
                  <a:gd name="T14" fmla="*/ 4 w 4"/>
                  <a:gd name="T15" fmla="*/ 24 h 26"/>
                  <a:gd name="T16" fmla="*/ 3 w 4"/>
                  <a:gd name="T17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6">
                    <a:moveTo>
                      <a:pt x="3" y="23"/>
                    </a:moveTo>
                    <a:cubicBezTo>
                      <a:pt x="1" y="21"/>
                      <a:pt x="1" y="17"/>
                      <a:pt x="1" y="14"/>
                    </a:cubicBezTo>
                    <a:cubicBezTo>
                      <a:pt x="1" y="10"/>
                      <a:pt x="1" y="5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6"/>
                      <a:pt x="0" y="11"/>
                      <a:pt x="0" y="15"/>
                    </a:cubicBezTo>
                    <a:cubicBezTo>
                      <a:pt x="0" y="18"/>
                      <a:pt x="0" y="23"/>
                      <a:pt x="3" y="25"/>
                    </a:cubicBezTo>
                    <a:cubicBezTo>
                      <a:pt x="3" y="26"/>
                      <a:pt x="3" y="25"/>
                      <a:pt x="4" y="25"/>
                    </a:cubicBezTo>
                    <a:cubicBezTo>
                      <a:pt x="4" y="25"/>
                      <a:pt x="4" y="24"/>
                      <a:pt x="4" y="24"/>
                    </a:cubicBezTo>
                    <a:cubicBezTo>
                      <a:pt x="4" y="23"/>
                      <a:pt x="3" y="23"/>
                      <a:pt x="3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8" name="Freeform 51"/>
              <p:cNvSpPr/>
              <p:nvPr/>
            </p:nvSpPr>
            <p:spPr bwMode="auto">
              <a:xfrm>
                <a:off x="1656" y="3118"/>
                <a:ext cx="8" cy="30"/>
              </a:xfrm>
              <a:custGeom>
                <a:avLst/>
                <a:gdLst>
                  <a:gd name="T0" fmla="*/ 4 w 4"/>
                  <a:gd name="T1" fmla="*/ 14 h 15"/>
                  <a:gd name="T2" fmla="*/ 1 w 4"/>
                  <a:gd name="T3" fmla="*/ 1 h 15"/>
                  <a:gd name="T4" fmla="*/ 0 w 4"/>
                  <a:gd name="T5" fmla="*/ 1 h 15"/>
                  <a:gd name="T6" fmla="*/ 2 w 4"/>
                  <a:gd name="T7" fmla="*/ 15 h 15"/>
                  <a:gd name="T8" fmla="*/ 4 w 4"/>
                  <a:gd name="T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5">
                    <a:moveTo>
                      <a:pt x="4" y="14"/>
                    </a:moveTo>
                    <a:cubicBezTo>
                      <a:pt x="2" y="10"/>
                      <a:pt x="2" y="6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6"/>
                      <a:pt x="0" y="11"/>
                      <a:pt x="2" y="15"/>
                    </a:cubicBezTo>
                    <a:cubicBezTo>
                      <a:pt x="3" y="15"/>
                      <a:pt x="4" y="15"/>
                      <a:pt x="4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89" name="Freeform 52"/>
              <p:cNvSpPr/>
              <p:nvPr/>
            </p:nvSpPr>
            <p:spPr bwMode="auto">
              <a:xfrm>
                <a:off x="1666" y="3118"/>
                <a:ext cx="12" cy="32"/>
              </a:xfrm>
              <a:custGeom>
                <a:avLst/>
                <a:gdLst>
                  <a:gd name="T0" fmla="*/ 5 w 6"/>
                  <a:gd name="T1" fmla="*/ 14 h 16"/>
                  <a:gd name="T2" fmla="*/ 4 w 6"/>
                  <a:gd name="T3" fmla="*/ 11 h 16"/>
                  <a:gd name="T4" fmla="*/ 3 w 6"/>
                  <a:gd name="T5" fmla="*/ 7 h 16"/>
                  <a:gd name="T6" fmla="*/ 2 w 6"/>
                  <a:gd name="T7" fmla="*/ 1 h 16"/>
                  <a:gd name="T8" fmla="*/ 1 w 6"/>
                  <a:gd name="T9" fmla="*/ 1 h 16"/>
                  <a:gd name="T10" fmla="*/ 4 w 6"/>
                  <a:gd name="T11" fmla="*/ 15 h 16"/>
                  <a:gd name="T12" fmla="*/ 5 w 6"/>
                  <a:gd name="T13" fmla="*/ 16 h 16"/>
                  <a:gd name="T14" fmla="*/ 6 w 6"/>
                  <a:gd name="T15" fmla="*/ 15 h 16"/>
                  <a:gd name="T16" fmla="*/ 5 w 6"/>
                  <a:gd name="T17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6">
                    <a:moveTo>
                      <a:pt x="5" y="14"/>
                    </a:moveTo>
                    <a:cubicBezTo>
                      <a:pt x="5" y="14"/>
                      <a:pt x="4" y="12"/>
                      <a:pt x="4" y="11"/>
                    </a:cubicBezTo>
                    <a:cubicBezTo>
                      <a:pt x="4" y="10"/>
                      <a:pt x="4" y="8"/>
                      <a:pt x="3" y="7"/>
                    </a:cubicBezTo>
                    <a:cubicBezTo>
                      <a:pt x="3" y="4"/>
                      <a:pt x="3" y="2"/>
                      <a:pt x="2" y="1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3" y="5"/>
                      <a:pt x="1" y="11"/>
                      <a:pt x="4" y="15"/>
                    </a:cubicBezTo>
                    <a:cubicBezTo>
                      <a:pt x="4" y="16"/>
                      <a:pt x="4" y="16"/>
                      <a:pt x="5" y="16"/>
                    </a:cubicBezTo>
                    <a:cubicBezTo>
                      <a:pt x="5" y="15"/>
                      <a:pt x="5" y="15"/>
                      <a:pt x="6" y="15"/>
                    </a:cubicBezTo>
                    <a:cubicBezTo>
                      <a:pt x="6" y="14"/>
                      <a:pt x="5" y="13"/>
                      <a:pt x="5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0" name="Freeform 53"/>
              <p:cNvSpPr/>
              <p:nvPr/>
            </p:nvSpPr>
            <p:spPr bwMode="auto">
              <a:xfrm>
                <a:off x="1686" y="3116"/>
                <a:ext cx="8" cy="34"/>
              </a:xfrm>
              <a:custGeom>
                <a:avLst/>
                <a:gdLst>
                  <a:gd name="T0" fmla="*/ 2 w 4"/>
                  <a:gd name="T1" fmla="*/ 1 h 17"/>
                  <a:gd name="T2" fmla="*/ 0 w 4"/>
                  <a:gd name="T3" fmla="*/ 1 h 17"/>
                  <a:gd name="T4" fmla="*/ 2 w 4"/>
                  <a:gd name="T5" fmla="*/ 17 h 17"/>
                  <a:gd name="T6" fmla="*/ 3 w 4"/>
                  <a:gd name="T7" fmla="*/ 16 h 17"/>
                  <a:gd name="T8" fmla="*/ 2 w 4"/>
                  <a:gd name="T9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7">
                    <a:moveTo>
                      <a:pt x="2" y="1"/>
                    </a:moveTo>
                    <a:cubicBezTo>
                      <a:pt x="2" y="0"/>
                      <a:pt x="0" y="0"/>
                      <a:pt x="0" y="1"/>
                    </a:cubicBezTo>
                    <a:cubicBezTo>
                      <a:pt x="0" y="6"/>
                      <a:pt x="1" y="11"/>
                      <a:pt x="2" y="17"/>
                    </a:cubicBezTo>
                    <a:cubicBezTo>
                      <a:pt x="2" y="17"/>
                      <a:pt x="4" y="17"/>
                      <a:pt x="3" y="16"/>
                    </a:cubicBezTo>
                    <a:cubicBezTo>
                      <a:pt x="3" y="11"/>
                      <a:pt x="1" y="6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1" name="Freeform 54"/>
              <p:cNvSpPr/>
              <p:nvPr/>
            </p:nvSpPr>
            <p:spPr bwMode="auto">
              <a:xfrm>
                <a:off x="1696" y="3118"/>
                <a:ext cx="11" cy="30"/>
              </a:xfrm>
              <a:custGeom>
                <a:avLst/>
                <a:gdLst>
                  <a:gd name="T0" fmla="*/ 5 w 5"/>
                  <a:gd name="T1" fmla="*/ 13 h 15"/>
                  <a:gd name="T2" fmla="*/ 2 w 5"/>
                  <a:gd name="T3" fmla="*/ 1 h 15"/>
                  <a:gd name="T4" fmla="*/ 1 w 5"/>
                  <a:gd name="T5" fmla="*/ 2 h 15"/>
                  <a:gd name="T6" fmla="*/ 4 w 5"/>
                  <a:gd name="T7" fmla="*/ 14 h 15"/>
                  <a:gd name="T8" fmla="*/ 5 w 5"/>
                  <a:gd name="T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5">
                    <a:moveTo>
                      <a:pt x="5" y="13"/>
                    </a:moveTo>
                    <a:cubicBezTo>
                      <a:pt x="3" y="10"/>
                      <a:pt x="4" y="5"/>
                      <a:pt x="2" y="1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2" y="6"/>
                      <a:pt x="2" y="10"/>
                      <a:pt x="4" y="14"/>
                    </a:cubicBezTo>
                    <a:cubicBezTo>
                      <a:pt x="4" y="15"/>
                      <a:pt x="5" y="14"/>
                      <a:pt x="5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2" name="Freeform 55"/>
              <p:cNvSpPr/>
              <p:nvPr/>
            </p:nvSpPr>
            <p:spPr bwMode="auto">
              <a:xfrm>
                <a:off x="1717" y="3120"/>
                <a:ext cx="8" cy="30"/>
              </a:xfrm>
              <a:custGeom>
                <a:avLst/>
                <a:gdLst>
                  <a:gd name="T0" fmla="*/ 1 w 4"/>
                  <a:gd name="T1" fmla="*/ 1 h 15"/>
                  <a:gd name="T2" fmla="*/ 0 w 4"/>
                  <a:gd name="T3" fmla="*/ 1 h 15"/>
                  <a:gd name="T4" fmla="*/ 3 w 4"/>
                  <a:gd name="T5" fmla="*/ 14 h 15"/>
                  <a:gd name="T6" fmla="*/ 4 w 4"/>
                  <a:gd name="T7" fmla="*/ 14 h 15"/>
                  <a:gd name="T8" fmla="*/ 1 w 4"/>
                  <a:gd name="T9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5">
                    <a:moveTo>
                      <a:pt x="1" y="1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5"/>
                      <a:pt x="2" y="10"/>
                      <a:pt x="3" y="14"/>
                    </a:cubicBezTo>
                    <a:cubicBezTo>
                      <a:pt x="3" y="15"/>
                      <a:pt x="4" y="15"/>
                      <a:pt x="4" y="14"/>
                    </a:cubicBezTo>
                    <a:cubicBezTo>
                      <a:pt x="3" y="10"/>
                      <a:pt x="2" y="5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3" name="Freeform 56"/>
              <p:cNvSpPr/>
              <p:nvPr/>
            </p:nvSpPr>
            <p:spPr bwMode="auto">
              <a:xfrm>
                <a:off x="2439" y="1313"/>
                <a:ext cx="96" cy="315"/>
              </a:xfrm>
              <a:custGeom>
                <a:avLst/>
                <a:gdLst>
                  <a:gd name="T0" fmla="*/ 46 w 47"/>
                  <a:gd name="T1" fmla="*/ 91 h 154"/>
                  <a:gd name="T2" fmla="*/ 40 w 47"/>
                  <a:gd name="T3" fmla="*/ 102 h 154"/>
                  <a:gd name="T4" fmla="*/ 31 w 47"/>
                  <a:gd name="T5" fmla="*/ 116 h 154"/>
                  <a:gd name="T6" fmla="*/ 30 w 47"/>
                  <a:gd name="T7" fmla="*/ 117 h 154"/>
                  <a:gd name="T8" fmla="*/ 25 w 47"/>
                  <a:gd name="T9" fmla="*/ 95 h 154"/>
                  <a:gd name="T10" fmla="*/ 18 w 47"/>
                  <a:gd name="T11" fmla="*/ 73 h 154"/>
                  <a:gd name="T12" fmla="*/ 18 w 47"/>
                  <a:gd name="T13" fmla="*/ 73 h 154"/>
                  <a:gd name="T14" fmla="*/ 25 w 47"/>
                  <a:gd name="T15" fmla="*/ 51 h 154"/>
                  <a:gd name="T16" fmla="*/ 30 w 47"/>
                  <a:gd name="T17" fmla="*/ 26 h 154"/>
                  <a:gd name="T18" fmla="*/ 36 w 47"/>
                  <a:gd name="T19" fmla="*/ 1 h 154"/>
                  <a:gd name="T20" fmla="*/ 35 w 47"/>
                  <a:gd name="T21" fmla="*/ 1 h 154"/>
                  <a:gd name="T22" fmla="*/ 29 w 47"/>
                  <a:gd name="T23" fmla="*/ 26 h 154"/>
                  <a:gd name="T24" fmla="*/ 24 w 47"/>
                  <a:gd name="T25" fmla="*/ 51 h 154"/>
                  <a:gd name="T26" fmla="*/ 18 w 47"/>
                  <a:gd name="T27" fmla="*/ 71 h 154"/>
                  <a:gd name="T28" fmla="*/ 16 w 47"/>
                  <a:gd name="T29" fmla="*/ 69 h 154"/>
                  <a:gd name="T30" fmla="*/ 9 w 47"/>
                  <a:gd name="T31" fmla="*/ 56 h 154"/>
                  <a:gd name="T32" fmla="*/ 5 w 47"/>
                  <a:gd name="T33" fmla="*/ 49 h 154"/>
                  <a:gd name="T34" fmla="*/ 1 w 47"/>
                  <a:gd name="T35" fmla="*/ 40 h 154"/>
                  <a:gd name="T36" fmla="*/ 0 w 47"/>
                  <a:gd name="T37" fmla="*/ 40 h 154"/>
                  <a:gd name="T38" fmla="*/ 5 w 47"/>
                  <a:gd name="T39" fmla="*/ 51 h 154"/>
                  <a:gd name="T40" fmla="*/ 13 w 47"/>
                  <a:gd name="T41" fmla="*/ 65 h 154"/>
                  <a:gd name="T42" fmla="*/ 17 w 47"/>
                  <a:gd name="T43" fmla="*/ 73 h 154"/>
                  <a:gd name="T44" fmla="*/ 16 w 47"/>
                  <a:gd name="T45" fmla="*/ 74 h 154"/>
                  <a:gd name="T46" fmla="*/ 10 w 47"/>
                  <a:gd name="T47" fmla="*/ 83 h 154"/>
                  <a:gd name="T48" fmla="*/ 6 w 47"/>
                  <a:gd name="T49" fmla="*/ 91 h 154"/>
                  <a:gd name="T50" fmla="*/ 6 w 47"/>
                  <a:gd name="T51" fmla="*/ 91 h 154"/>
                  <a:gd name="T52" fmla="*/ 6 w 47"/>
                  <a:gd name="T53" fmla="*/ 92 h 154"/>
                  <a:gd name="T54" fmla="*/ 7 w 47"/>
                  <a:gd name="T55" fmla="*/ 91 h 154"/>
                  <a:gd name="T56" fmla="*/ 7 w 47"/>
                  <a:gd name="T57" fmla="*/ 91 h 154"/>
                  <a:gd name="T58" fmla="*/ 7 w 47"/>
                  <a:gd name="T59" fmla="*/ 90 h 154"/>
                  <a:gd name="T60" fmla="*/ 12 w 47"/>
                  <a:gd name="T61" fmla="*/ 83 h 154"/>
                  <a:gd name="T62" fmla="*/ 17 w 47"/>
                  <a:gd name="T63" fmla="*/ 74 h 154"/>
                  <a:gd name="T64" fmla="*/ 23 w 47"/>
                  <a:gd name="T65" fmla="*/ 92 h 154"/>
                  <a:gd name="T66" fmla="*/ 29 w 47"/>
                  <a:gd name="T67" fmla="*/ 118 h 154"/>
                  <a:gd name="T68" fmla="*/ 20 w 47"/>
                  <a:gd name="T69" fmla="*/ 131 h 154"/>
                  <a:gd name="T70" fmla="*/ 10 w 47"/>
                  <a:gd name="T71" fmla="*/ 142 h 154"/>
                  <a:gd name="T72" fmla="*/ 11 w 47"/>
                  <a:gd name="T73" fmla="*/ 143 h 154"/>
                  <a:gd name="T74" fmla="*/ 22 w 47"/>
                  <a:gd name="T75" fmla="*/ 131 h 154"/>
                  <a:gd name="T76" fmla="*/ 30 w 47"/>
                  <a:gd name="T77" fmla="*/ 120 h 154"/>
                  <a:gd name="T78" fmla="*/ 31 w 47"/>
                  <a:gd name="T79" fmla="*/ 151 h 154"/>
                  <a:gd name="T80" fmla="*/ 31 w 47"/>
                  <a:gd name="T81" fmla="*/ 152 h 154"/>
                  <a:gd name="T82" fmla="*/ 31 w 47"/>
                  <a:gd name="T83" fmla="*/ 153 h 154"/>
                  <a:gd name="T84" fmla="*/ 31 w 47"/>
                  <a:gd name="T85" fmla="*/ 154 h 154"/>
                  <a:gd name="T86" fmla="*/ 32 w 47"/>
                  <a:gd name="T87" fmla="*/ 154 h 154"/>
                  <a:gd name="T88" fmla="*/ 33 w 47"/>
                  <a:gd name="T89" fmla="*/ 152 h 154"/>
                  <a:gd name="T90" fmla="*/ 30 w 47"/>
                  <a:gd name="T91" fmla="*/ 119 h 154"/>
                  <a:gd name="T92" fmla="*/ 31 w 47"/>
                  <a:gd name="T93" fmla="*/ 119 h 154"/>
                  <a:gd name="T94" fmla="*/ 40 w 47"/>
                  <a:gd name="T95" fmla="*/ 106 h 154"/>
                  <a:gd name="T96" fmla="*/ 43 w 47"/>
                  <a:gd name="T97" fmla="*/ 99 h 154"/>
                  <a:gd name="T98" fmla="*/ 47 w 47"/>
                  <a:gd name="T99" fmla="*/ 92 h 154"/>
                  <a:gd name="T100" fmla="*/ 46 w 47"/>
                  <a:gd name="T101" fmla="*/ 91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" h="154">
                    <a:moveTo>
                      <a:pt x="46" y="91"/>
                    </a:moveTo>
                    <a:cubicBezTo>
                      <a:pt x="43" y="93"/>
                      <a:pt x="42" y="99"/>
                      <a:pt x="40" y="102"/>
                    </a:cubicBezTo>
                    <a:cubicBezTo>
                      <a:pt x="38" y="107"/>
                      <a:pt x="34" y="112"/>
                      <a:pt x="31" y="116"/>
                    </a:cubicBezTo>
                    <a:cubicBezTo>
                      <a:pt x="31" y="117"/>
                      <a:pt x="30" y="117"/>
                      <a:pt x="30" y="117"/>
                    </a:cubicBezTo>
                    <a:cubicBezTo>
                      <a:pt x="29" y="110"/>
                      <a:pt x="27" y="102"/>
                      <a:pt x="25" y="95"/>
                    </a:cubicBezTo>
                    <a:cubicBezTo>
                      <a:pt x="23" y="87"/>
                      <a:pt x="21" y="80"/>
                      <a:pt x="18" y="73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22" y="66"/>
                      <a:pt x="23" y="58"/>
                      <a:pt x="25" y="51"/>
                    </a:cubicBezTo>
                    <a:cubicBezTo>
                      <a:pt x="27" y="43"/>
                      <a:pt x="28" y="34"/>
                      <a:pt x="30" y="26"/>
                    </a:cubicBezTo>
                    <a:cubicBezTo>
                      <a:pt x="32" y="18"/>
                      <a:pt x="34" y="10"/>
                      <a:pt x="36" y="1"/>
                    </a:cubicBezTo>
                    <a:cubicBezTo>
                      <a:pt x="36" y="1"/>
                      <a:pt x="35" y="0"/>
                      <a:pt x="35" y="1"/>
                    </a:cubicBezTo>
                    <a:cubicBezTo>
                      <a:pt x="33" y="9"/>
                      <a:pt x="31" y="18"/>
                      <a:pt x="29" y="26"/>
                    </a:cubicBezTo>
                    <a:cubicBezTo>
                      <a:pt x="27" y="34"/>
                      <a:pt x="25" y="42"/>
                      <a:pt x="24" y="51"/>
                    </a:cubicBezTo>
                    <a:cubicBezTo>
                      <a:pt x="22" y="58"/>
                      <a:pt x="21" y="65"/>
                      <a:pt x="18" y="71"/>
                    </a:cubicBezTo>
                    <a:cubicBezTo>
                      <a:pt x="17" y="71"/>
                      <a:pt x="17" y="70"/>
                      <a:pt x="16" y="69"/>
                    </a:cubicBezTo>
                    <a:cubicBezTo>
                      <a:pt x="14" y="64"/>
                      <a:pt x="12" y="60"/>
                      <a:pt x="9" y="56"/>
                    </a:cubicBezTo>
                    <a:cubicBezTo>
                      <a:pt x="8" y="53"/>
                      <a:pt x="6" y="51"/>
                      <a:pt x="5" y="49"/>
                    </a:cubicBezTo>
                    <a:cubicBezTo>
                      <a:pt x="3" y="46"/>
                      <a:pt x="1" y="43"/>
                      <a:pt x="1" y="40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4"/>
                      <a:pt x="3" y="48"/>
                      <a:pt x="5" y="51"/>
                    </a:cubicBezTo>
                    <a:cubicBezTo>
                      <a:pt x="8" y="56"/>
                      <a:pt x="10" y="60"/>
                      <a:pt x="13" y="65"/>
                    </a:cubicBezTo>
                    <a:cubicBezTo>
                      <a:pt x="14" y="67"/>
                      <a:pt x="16" y="70"/>
                      <a:pt x="17" y="73"/>
                    </a:cubicBezTo>
                    <a:cubicBezTo>
                      <a:pt x="17" y="73"/>
                      <a:pt x="16" y="74"/>
                      <a:pt x="16" y="74"/>
                    </a:cubicBezTo>
                    <a:cubicBezTo>
                      <a:pt x="14" y="77"/>
                      <a:pt x="12" y="80"/>
                      <a:pt x="10" y="83"/>
                    </a:cubicBezTo>
                    <a:cubicBezTo>
                      <a:pt x="9" y="86"/>
                      <a:pt x="6" y="88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2"/>
                      <a:pt x="6" y="92"/>
                    </a:cubicBezTo>
                    <a:cubicBezTo>
                      <a:pt x="7" y="92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0"/>
                      <a:pt x="7" y="90"/>
                    </a:cubicBezTo>
                    <a:cubicBezTo>
                      <a:pt x="8" y="89"/>
                      <a:pt x="11" y="84"/>
                      <a:pt x="12" y="83"/>
                    </a:cubicBezTo>
                    <a:cubicBezTo>
                      <a:pt x="14" y="80"/>
                      <a:pt x="16" y="77"/>
                      <a:pt x="17" y="74"/>
                    </a:cubicBezTo>
                    <a:cubicBezTo>
                      <a:pt x="20" y="80"/>
                      <a:pt x="22" y="86"/>
                      <a:pt x="23" y="92"/>
                    </a:cubicBezTo>
                    <a:cubicBezTo>
                      <a:pt x="26" y="101"/>
                      <a:pt x="28" y="110"/>
                      <a:pt x="29" y="118"/>
                    </a:cubicBezTo>
                    <a:cubicBezTo>
                      <a:pt x="26" y="123"/>
                      <a:pt x="23" y="127"/>
                      <a:pt x="20" y="131"/>
                    </a:cubicBezTo>
                    <a:cubicBezTo>
                      <a:pt x="17" y="135"/>
                      <a:pt x="13" y="138"/>
                      <a:pt x="10" y="142"/>
                    </a:cubicBezTo>
                    <a:cubicBezTo>
                      <a:pt x="10" y="143"/>
                      <a:pt x="11" y="143"/>
                      <a:pt x="11" y="143"/>
                    </a:cubicBezTo>
                    <a:cubicBezTo>
                      <a:pt x="14" y="138"/>
                      <a:pt x="18" y="135"/>
                      <a:pt x="22" y="131"/>
                    </a:cubicBezTo>
                    <a:cubicBezTo>
                      <a:pt x="25" y="128"/>
                      <a:pt x="27" y="124"/>
                      <a:pt x="30" y="120"/>
                    </a:cubicBezTo>
                    <a:cubicBezTo>
                      <a:pt x="31" y="131"/>
                      <a:pt x="32" y="141"/>
                      <a:pt x="31" y="151"/>
                    </a:cubicBezTo>
                    <a:cubicBezTo>
                      <a:pt x="31" y="151"/>
                      <a:pt x="31" y="152"/>
                      <a:pt x="31" y="152"/>
                    </a:cubicBezTo>
                    <a:cubicBezTo>
                      <a:pt x="31" y="152"/>
                      <a:pt x="31" y="153"/>
                      <a:pt x="31" y="153"/>
                    </a:cubicBezTo>
                    <a:cubicBezTo>
                      <a:pt x="31" y="153"/>
                      <a:pt x="31" y="153"/>
                      <a:pt x="31" y="154"/>
                    </a:cubicBezTo>
                    <a:cubicBezTo>
                      <a:pt x="31" y="154"/>
                      <a:pt x="32" y="154"/>
                      <a:pt x="32" y="154"/>
                    </a:cubicBezTo>
                    <a:cubicBezTo>
                      <a:pt x="33" y="153"/>
                      <a:pt x="33" y="153"/>
                      <a:pt x="33" y="152"/>
                    </a:cubicBezTo>
                    <a:cubicBezTo>
                      <a:pt x="33" y="141"/>
                      <a:pt x="32" y="130"/>
                      <a:pt x="30" y="119"/>
                    </a:cubicBezTo>
                    <a:cubicBezTo>
                      <a:pt x="31" y="119"/>
                      <a:pt x="31" y="119"/>
                      <a:pt x="31" y="119"/>
                    </a:cubicBezTo>
                    <a:cubicBezTo>
                      <a:pt x="34" y="114"/>
                      <a:pt x="37" y="110"/>
                      <a:pt x="40" y="106"/>
                    </a:cubicBezTo>
                    <a:cubicBezTo>
                      <a:pt x="41" y="104"/>
                      <a:pt x="42" y="101"/>
                      <a:pt x="43" y="99"/>
                    </a:cubicBezTo>
                    <a:cubicBezTo>
                      <a:pt x="44" y="97"/>
                      <a:pt x="45" y="93"/>
                      <a:pt x="47" y="92"/>
                    </a:cubicBezTo>
                    <a:cubicBezTo>
                      <a:pt x="47" y="91"/>
                      <a:pt x="46" y="90"/>
                      <a:pt x="46" y="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4" name="Freeform 57"/>
              <p:cNvSpPr/>
              <p:nvPr/>
            </p:nvSpPr>
            <p:spPr bwMode="auto">
              <a:xfrm>
                <a:off x="2435" y="1618"/>
                <a:ext cx="102" cy="170"/>
              </a:xfrm>
              <a:custGeom>
                <a:avLst/>
                <a:gdLst>
                  <a:gd name="T0" fmla="*/ 49 w 50"/>
                  <a:gd name="T1" fmla="*/ 8 h 83"/>
                  <a:gd name="T2" fmla="*/ 49 w 50"/>
                  <a:gd name="T3" fmla="*/ 7 h 83"/>
                  <a:gd name="T4" fmla="*/ 48 w 50"/>
                  <a:gd name="T5" fmla="*/ 8 h 83"/>
                  <a:gd name="T6" fmla="*/ 48 w 50"/>
                  <a:gd name="T7" fmla="*/ 8 h 83"/>
                  <a:gd name="T8" fmla="*/ 36 w 50"/>
                  <a:gd name="T9" fmla="*/ 16 h 83"/>
                  <a:gd name="T10" fmla="*/ 24 w 50"/>
                  <a:gd name="T11" fmla="*/ 29 h 83"/>
                  <a:gd name="T12" fmla="*/ 20 w 50"/>
                  <a:gd name="T13" fmla="*/ 33 h 83"/>
                  <a:gd name="T14" fmla="*/ 18 w 50"/>
                  <a:gd name="T15" fmla="*/ 19 h 83"/>
                  <a:gd name="T16" fmla="*/ 16 w 50"/>
                  <a:gd name="T17" fmla="*/ 10 h 83"/>
                  <a:gd name="T18" fmla="*/ 14 w 50"/>
                  <a:gd name="T19" fmla="*/ 0 h 83"/>
                  <a:gd name="T20" fmla="*/ 13 w 50"/>
                  <a:gd name="T21" fmla="*/ 0 h 83"/>
                  <a:gd name="T22" fmla="*/ 17 w 50"/>
                  <a:gd name="T23" fmla="*/ 16 h 83"/>
                  <a:gd name="T24" fmla="*/ 19 w 50"/>
                  <a:gd name="T25" fmla="*/ 34 h 83"/>
                  <a:gd name="T26" fmla="*/ 11 w 50"/>
                  <a:gd name="T27" fmla="*/ 39 h 83"/>
                  <a:gd name="T28" fmla="*/ 1 w 50"/>
                  <a:gd name="T29" fmla="*/ 46 h 83"/>
                  <a:gd name="T30" fmla="*/ 1 w 50"/>
                  <a:gd name="T31" fmla="*/ 47 h 83"/>
                  <a:gd name="T32" fmla="*/ 2 w 50"/>
                  <a:gd name="T33" fmla="*/ 47 h 83"/>
                  <a:gd name="T34" fmla="*/ 2 w 50"/>
                  <a:gd name="T35" fmla="*/ 47 h 83"/>
                  <a:gd name="T36" fmla="*/ 11 w 50"/>
                  <a:gd name="T37" fmla="*/ 41 h 83"/>
                  <a:gd name="T38" fmla="*/ 19 w 50"/>
                  <a:gd name="T39" fmla="*/ 35 h 83"/>
                  <a:gd name="T40" fmla="*/ 19 w 50"/>
                  <a:gd name="T41" fmla="*/ 38 h 83"/>
                  <a:gd name="T42" fmla="*/ 20 w 50"/>
                  <a:gd name="T43" fmla="*/ 79 h 83"/>
                  <a:gd name="T44" fmla="*/ 20 w 50"/>
                  <a:gd name="T45" fmla="*/ 80 h 83"/>
                  <a:gd name="T46" fmla="*/ 21 w 50"/>
                  <a:gd name="T47" fmla="*/ 82 h 83"/>
                  <a:gd name="T48" fmla="*/ 22 w 50"/>
                  <a:gd name="T49" fmla="*/ 82 h 83"/>
                  <a:gd name="T50" fmla="*/ 20 w 50"/>
                  <a:gd name="T51" fmla="*/ 39 h 83"/>
                  <a:gd name="T52" fmla="*/ 20 w 50"/>
                  <a:gd name="T53" fmla="*/ 34 h 83"/>
                  <a:gd name="T54" fmla="*/ 23 w 50"/>
                  <a:gd name="T55" fmla="*/ 31 h 83"/>
                  <a:gd name="T56" fmla="*/ 35 w 50"/>
                  <a:gd name="T57" fmla="*/ 19 h 83"/>
                  <a:gd name="T58" fmla="*/ 49 w 50"/>
                  <a:gd name="T59" fmla="*/ 9 h 83"/>
                  <a:gd name="T60" fmla="*/ 49 w 50"/>
                  <a:gd name="T61" fmla="*/ 8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0" h="83">
                    <a:moveTo>
                      <a:pt x="49" y="8"/>
                    </a:moveTo>
                    <a:cubicBezTo>
                      <a:pt x="49" y="8"/>
                      <a:pt x="49" y="8"/>
                      <a:pt x="49" y="7"/>
                    </a:cubicBezTo>
                    <a:cubicBezTo>
                      <a:pt x="49" y="7"/>
                      <a:pt x="48" y="8"/>
                      <a:pt x="48" y="8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4" y="11"/>
                      <a:pt x="40" y="13"/>
                      <a:pt x="36" y="16"/>
                    </a:cubicBezTo>
                    <a:cubicBezTo>
                      <a:pt x="32" y="20"/>
                      <a:pt x="28" y="24"/>
                      <a:pt x="24" y="29"/>
                    </a:cubicBezTo>
                    <a:cubicBezTo>
                      <a:pt x="23" y="30"/>
                      <a:pt x="21" y="31"/>
                      <a:pt x="20" y="33"/>
                    </a:cubicBezTo>
                    <a:cubicBezTo>
                      <a:pt x="19" y="28"/>
                      <a:pt x="19" y="24"/>
                      <a:pt x="18" y="19"/>
                    </a:cubicBezTo>
                    <a:cubicBezTo>
                      <a:pt x="18" y="16"/>
                      <a:pt x="17" y="13"/>
                      <a:pt x="16" y="10"/>
                    </a:cubicBezTo>
                    <a:cubicBezTo>
                      <a:pt x="15" y="7"/>
                      <a:pt x="14" y="4"/>
                      <a:pt x="14" y="0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3" y="6"/>
                      <a:pt x="16" y="11"/>
                      <a:pt x="17" y="16"/>
                    </a:cubicBezTo>
                    <a:cubicBezTo>
                      <a:pt x="18" y="22"/>
                      <a:pt x="18" y="28"/>
                      <a:pt x="19" y="34"/>
                    </a:cubicBezTo>
                    <a:cubicBezTo>
                      <a:pt x="16" y="36"/>
                      <a:pt x="14" y="38"/>
                      <a:pt x="11" y="39"/>
                    </a:cubicBezTo>
                    <a:cubicBezTo>
                      <a:pt x="8" y="42"/>
                      <a:pt x="4" y="43"/>
                      <a:pt x="1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7"/>
                      <a:pt x="2" y="4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5" y="45"/>
                      <a:pt x="8" y="43"/>
                      <a:pt x="11" y="41"/>
                    </a:cubicBezTo>
                    <a:cubicBezTo>
                      <a:pt x="14" y="39"/>
                      <a:pt x="16" y="37"/>
                      <a:pt x="19" y="35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20" y="52"/>
                      <a:pt x="20" y="66"/>
                      <a:pt x="20" y="79"/>
                    </a:cubicBezTo>
                    <a:cubicBezTo>
                      <a:pt x="20" y="79"/>
                      <a:pt x="19" y="80"/>
                      <a:pt x="20" y="80"/>
                    </a:cubicBezTo>
                    <a:cubicBezTo>
                      <a:pt x="20" y="81"/>
                      <a:pt x="20" y="82"/>
                      <a:pt x="21" y="82"/>
                    </a:cubicBezTo>
                    <a:cubicBezTo>
                      <a:pt x="21" y="83"/>
                      <a:pt x="22" y="83"/>
                      <a:pt x="22" y="82"/>
                    </a:cubicBezTo>
                    <a:cubicBezTo>
                      <a:pt x="21" y="68"/>
                      <a:pt x="22" y="53"/>
                      <a:pt x="20" y="39"/>
                    </a:cubicBezTo>
                    <a:cubicBezTo>
                      <a:pt x="20" y="38"/>
                      <a:pt x="20" y="36"/>
                      <a:pt x="20" y="34"/>
                    </a:cubicBezTo>
                    <a:cubicBezTo>
                      <a:pt x="21" y="33"/>
                      <a:pt x="22" y="32"/>
                      <a:pt x="23" y="31"/>
                    </a:cubicBezTo>
                    <a:cubicBezTo>
                      <a:pt x="27" y="27"/>
                      <a:pt x="31" y="23"/>
                      <a:pt x="35" y="19"/>
                    </a:cubicBezTo>
                    <a:cubicBezTo>
                      <a:pt x="39" y="15"/>
                      <a:pt x="45" y="12"/>
                      <a:pt x="49" y="9"/>
                    </a:cubicBezTo>
                    <a:cubicBezTo>
                      <a:pt x="50" y="8"/>
                      <a:pt x="50" y="8"/>
                      <a:pt x="4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5" name="Freeform 58"/>
              <p:cNvSpPr/>
              <p:nvPr/>
            </p:nvSpPr>
            <p:spPr bwMode="auto">
              <a:xfrm>
                <a:off x="2333" y="1874"/>
                <a:ext cx="92" cy="153"/>
              </a:xfrm>
              <a:custGeom>
                <a:avLst/>
                <a:gdLst>
                  <a:gd name="T0" fmla="*/ 44 w 45"/>
                  <a:gd name="T1" fmla="*/ 18 h 75"/>
                  <a:gd name="T2" fmla="*/ 26 w 45"/>
                  <a:gd name="T3" fmla="*/ 30 h 75"/>
                  <a:gd name="T4" fmla="*/ 12 w 45"/>
                  <a:gd name="T5" fmla="*/ 36 h 75"/>
                  <a:gd name="T6" fmla="*/ 15 w 45"/>
                  <a:gd name="T7" fmla="*/ 19 h 75"/>
                  <a:gd name="T8" fmla="*/ 16 w 45"/>
                  <a:gd name="T9" fmla="*/ 10 h 75"/>
                  <a:gd name="T10" fmla="*/ 18 w 45"/>
                  <a:gd name="T11" fmla="*/ 2 h 75"/>
                  <a:gd name="T12" fmla="*/ 18 w 45"/>
                  <a:gd name="T13" fmla="*/ 1 h 75"/>
                  <a:gd name="T14" fmla="*/ 15 w 45"/>
                  <a:gd name="T15" fmla="*/ 10 h 75"/>
                  <a:gd name="T16" fmla="*/ 12 w 45"/>
                  <a:gd name="T17" fmla="*/ 32 h 75"/>
                  <a:gd name="T18" fmla="*/ 11 w 45"/>
                  <a:gd name="T19" fmla="*/ 36 h 75"/>
                  <a:gd name="T20" fmla="*/ 4 w 45"/>
                  <a:gd name="T21" fmla="*/ 38 h 75"/>
                  <a:gd name="T22" fmla="*/ 4 w 45"/>
                  <a:gd name="T23" fmla="*/ 40 h 75"/>
                  <a:gd name="T24" fmla="*/ 11 w 45"/>
                  <a:gd name="T25" fmla="*/ 38 h 75"/>
                  <a:gd name="T26" fmla="*/ 7 w 45"/>
                  <a:gd name="T27" fmla="*/ 54 h 75"/>
                  <a:gd name="T28" fmla="*/ 5 w 45"/>
                  <a:gd name="T29" fmla="*/ 63 h 75"/>
                  <a:gd name="T30" fmla="*/ 4 w 45"/>
                  <a:gd name="T31" fmla="*/ 67 h 75"/>
                  <a:gd name="T32" fmla="*/ 1 w 45"/>
                  <a:gd name="T33" fmla="*/ 71 h 75"/>
                  <a:gd name="T34" fmla="*/ 0 w 45"/>
                  <a:gd name="T35" fmla="*/ 72 h 75"/>
                  <a:gd name="T36" fmla="*/ 6 w 45"/>
                  <a:gd name="T37" fmla="*/ 65 h 75"/>
                  <a:gd name="T38" fmla="*/ 10 w 45"/>
                  <a:gd name="T39" fmla="*/ 46 h 75"/>
                  <a:gd name="T40" fmla="*/ 12 w 45"/>
                  <a:gd name="T41" fmla="*/ 37 h 75"/>
                  <a:gd name="T42" fmla="*/ 24 w 45"/>
                  <a:gd name="T43" fmla="*/ 32 h 75"/>
                  <a:gd name="T44" fmla="*/ 44 w 45"/>
                  <a:gd name="T45" fmla="*/ 19 h 75"/>
                  <a:gd name="T46" fmla="*/ 44 w 45"/>
                  <a:gd name="T47" fmla="*/ 18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5" h="75">
                    <a:moveTo>
                      <a:pt x="44" y="18"/>
                    </a:moveTo>
                    <a:cubicBezTo>
                      <a:pt x="38" y="22"/>
                      <a:pt x="32" y="26"/>
                      <a:pt x="26" y="30"/>
                    </a:cubicBezTo>
                    <a:cubicBezTo>
                      <a:pt x="21" y="33"/>
                      <a:pt x="17" y="35"/>
                      <a:pt x="12" y="36"/>
                    </a:cubicBezTo>
                    <a:cubicBezTo>
                      <a:pt x="13" y="30"/>
                      <a:pt x="14" y="25"/>
                      <a:pt x="15" y="19"/>
                    </a:cubicBezTo>
                    <a:cubicBezTo>
                      <a:pt x="15" y="16"/>
                      <a:pt x="16" y="13"/>
                      <a:pt x="16" y="10"/>
                    </a:cubicBezTo>
                    <a:cubicBezTo>
                      <a:pt x="16" y="8"/>
                      <a:pt x="16" y="3"/>
                      <a:pt x="18" y="2"/>
                    </a:cubicBezTo>
                    <a:cubicBezTo>
                      <a:pt x="19" y="1"/>
                      <a:pt x="18" y="0"/>
                      <a:pt x="18" y="1"/>
                    </a:cubicBezTo>
                    <a:cubicBezTo>
                      <a:pt x="15" y="2"/>
                      <a:pt x="15" y="7"/>
                      <a:pt x="15" y="10"/>
                    </a:cubicBezTo>
                    <a:cubicBezTo>
                      <a:pt x="14" y="17"/>
                      <a:pt x="12" y="25"/>
                      <a:pt x="12" y="32"/>
                    </a:cubicBezTo>
                    <a:cubicBezTo>
                      <a:pt x="11" y="34"/>
                      <a:pt x="11" y="35"/>
                      <a:pt x="11" y="36"/>
                    </a:cubicBezTo>
                    <a:cubicBezTo>
                      <a:pt x="9" y="37"/>
                      <a:pt x="6" y="38"/>
                      <a:pt x="4" y="38"/>
                    </a:cubicBezTo>
                    <a:cubicBezTo>
                      <a:pt x="3" y="38"/>
                      <a:pt x="3" y="40"/>
                      <a:pt x="4" y="40"/>
                    </a:cubicBezTo>
                    <a:cubicBezTo>
                      <a:pt x="6" y="39"/>
                      <a:pt x="9" y="38"/>
                      <a:pt x="11" y="38"/>
                    </a:cubicBezTo>
                    <a:cubicBezTo>
                      <a:pt x="10" y="43"/>
                      <a:pt x="8" y="49"/>
                      <a:pt x="7" y="54"/>
                    </a:cubicBezTo>
                    <a:cubicBezTo>
                      <a:pt x="7" y="57"/>
                      <a:pt x="6" y="60"/>
                      <a:pt x="5" y="63"/>
                    </a:cubicBezTo>
                    <a:cubicBezTo>
                      <a:pt x="5" y="64"/>
                      <a:pt x="4" y="66"/>
                      <a:pt x="4" y="67"/>
                    </a:cubicBezTo>
                    <a:cubicBezTo>
                      <a:pt x="4" y="68"/>
                      <a:pt x="1" y="71"/>
                      <a:pt x="1" y="71"/>
                    </a:cubicBezTo>
                    <a:cubicBezTo>
                      <a:pt x="1" y="70"/>
                      <a:pt x="0" y="71"/>
                      <a:pt x="0" y="72"/>
                    </a:cubicBezTo>
                    <a:cubicBezTo>
                      <a:pt x="2" y="75"/>
                      <a:pt x="6" y="66"/>
                      <a:pt x="6" y="65"/>
                    </a:cubicBezTo>
                    <a:cubicBezTo>
                      <a:pt x="8" y="59"/>
                      <a:pt x="9" y="52"/>
                      <a:pt x="10" y="46"/>
                    </a:cubicBezTo>
                    <a:cubicBezTo>
                      <a:pt x="11" y="43"/>
                      <a:pt x="11" y="40"/>
                      <a:pt x="12" y="37"/>
                    </a:cubicBezTo>
                    <a:cubicBezTo>
                      <a:pt x="16" y="36"/>
                      <a:pt x="20" y="34"/>
                      <a:pt x="24" y="32"/>
                    </a:cubicBezTo>
                    <a:cubicBezTo>
                      <a:pt x="32" y="29"/>
                      <a:pt x="38" y="23"/>
                      <a:pt x="44" y="19"/>
                    </a:cubicBezTo>
                    <a:cubicBezTo>
                      <a:pt x="45" y="19"/>
                      <a:pt x="45" y="18"/>
                      <a:pt x="4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Freeform 59"/>
              <p:cNvSpPr/>
              <p:nvPr/>
            </p:nvSpPr>
            <p:spPr bwMode="auto">
              <a:xfrm>
                <a:off x="2285" y="2029"/>
                <a:ext cx="17" cy="80"/>
              </a:xfrm>
              <a:custGeom>
                <a:avLst/>
                <a:gdLst>
                  <a:gd name="T0" fmla="*/ 7 w 8"/>
                  <a:gd name="T1" fmla="*/ 1 h 39"/>
                  <a:gd name="T2" fmla="*/ 0 w 8"/>
                  <a:gd name="T3" fmla="*/ 38 h 39"/>
                  <a:gd name="T4" fmla="*/ 1 w 8"/>
                  <a:gd name="T5" fmla="*/ 38 h 39"/>
                  <a:gd name="T6" fmla="*/ 8 w 8"/>
                  <a:gd name="T7" fmla="*/ 1 h 39"/>
                  <a:gd name="T8" fmla="*/ 7 w 8"/>
                  <a:gd name="T9" fmla="*/ 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9">
                    <a:moveTo>
                      <a:pt x="7" y="1"/>
                    </a:moveTo>
                    <a:cubicBezTo>
                      <a:pt x="7" y="14"/>
                      <a:pt x="4" y="26"/>
                      <a:pt x="0" y="38"/>
                    </a:cubicBezTo>
                    <a:cubicBezTo>
                      <a:pt x="0" y="38"/>
                      <a:pt x="1" y="39"/>
                      <a:pt x="1" y="38"/>
                    </a:cubicBezTo>
                    <a:cubicBezTo>
                      <a:pt x="5" y="26"/>
                      <a:pt x="8" y="14"/>
                      <a:pt x="8" y="1"/>
                    </a:cubicBezTo>
                    <a:cubicBezTo>
                      <a:pt x="8" y="0"/>
                      <a:pt x="7" y="0"/>
                      <a:pt x="7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7" name="Freeform 60"/>
              <p:cNvSpPr/>
              <p:nvPr/>
            </p:nvSpPr>
            <p:spPr bwMode="auto">
              <a:xfrm>
                <a:off x="2173" y="2175"/>
                <a:ext cx="70" cy="36"/>
              </a:xfrm>
              <a:custGeom>
                <a:avLst/>
                <a:gdLst>
                  <a:gd name="T0" fmla="*/ 32 w 34"/>
                  <a:gd name="T1" fmla="*/ 0 h 18"/>
                  <a:gd name="T2" fmla="*/ 19 w 34"/>
                  <a:gd name="T3" fmla="*/ 11 h 18"/>
                  <a:gd name="T4" fmla="*/ 1 w 34"/>
                  <a:gd name="T5" fmla="*/ 14 h 18"/>
                  <a:gd name="T6" fmla="*/ 0 w 34"/>
                  <a:gd name="T7" fmla="*/ 14 h 18"/>
                  <a:gd name="T8" fmla="*/ 16 w 34"/>
                  <a:gd name="T9" fmla="*/ 14 h 18"/>
                  <a:gd name="T10" fmla="*/ 33 w 34"/>
                  <a:gd name="T11" fmla="*/ 1 h 18"/>
                  <a:gd name="T12" fmla="*/ 32 w 3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18">
                    <a:moveTo>
                      <a:pt x="32" y="0"/>
                    </a:moveTo>
                    <a:cubicBezTo>
                      <a:pt x="29" y="5"/>
                      <a:pt x="24" y="8"/>
                      <a:pt x="19" y="11"/>
                    </a:cubicBezTo>
                    <a:cubicBezTo>
                      <a:pt x="14" y="14"/>
                      <a:pt x="6" y="18"/>
                      <a:pt x="1" y="14"/>
                    </a:cubicBezTo>
                    <a:cubicBezTo>
                      <a:pt x="1" y="13"/>
                      <a:pt x="0" y="14"/>
                      <a:pt x="0" y="14"/>
                    </a:cubicBezTo>
                    <a:cubicBezTo>
                      <a:pt x="5" y="18"/>
                      <a:pt x="11" y="16"/>
                      <a:pt x="16" y="14"/>
                    </a:cubicBezTo>
                    <a:cubicBezTo>
                      <a:pt x="23" y="11"/>
                      <a:pt x="29" y="7"/>
                      <a:pt x="33" y="1"/>
                    </a:cubicBezTo>
                    <a:cubicBezTo>
                      <a:pt x="34" y="1"/>
                      <a:pt x="33" y="0"/>
                      <a:pt x="3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8" name="Freeform 61"/>
              <p:cNvSpPr/>
              <p:nvPr/>
            </p:nvSpPr>
            <p:spPr bwMode="auto">
              <a:xfrm>
                <a:off x="2157" y="2293"/>
                <a:ext cx="51" cy="55"/>
              </a:xfrm>
              <a:custGeom>
                <a:avLst/>
                <a:gdLst>
                  <a:gd name="T0" fmla="*/ 24 w 25"/>
                  <a:gd name="T1" fmla="*/ 2 h 27"/>
                  <a:gd name="T2" fmla="*/ 22 w 25"/>
                  <a:gd name="T3" fmla="*/ 1 h 27"/>
                  <a:gd name="T4" fmla="*/ 22 w 25"/>
                  <a:gd name="T5" fmla="*/ 2 h 27"/>
                  <a:gd name="T6" fmla="*/ 2 w 25"/>
                  <a:gd name="T7" fmla="*/ 24 h 27"/>
                  <a:gd name="T8" fmla="*/ 1 w 25"/>
                  <a:gd name="T9" fmla="*/ 24 h 27"/>
                  <a:gd name="T10" fmla="*/ 0 w 25"/>
                  <a:gd name="T11" fmla="*/ 26 h 27"/>
                  <a:gd name="T12" fmla="*/ 1 w 25"/>
                  <a:gd name="T13" fmla="*/ 26 h 27"/>
                  <a:gd name="T14" fmla="*/ 24 w 25"/>
                  <a:gd name="T15" fmla="*/ 3 h 27"/>
                  <a:gd name="T16" fmla="*/ 24 w 25"/>
                  <a:gd name="T17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7">
                    <a:moveTo>
                      <a:pt x="24" y="2"/>
                    </a:moveTo>
                    <a:cubicBezTo>
                      <a:pt x="23" y="1"/>
                      <a:pt x="23" y="1"/>
                      <a:pt x="22" y="1"/>
                    </a:cubicBezTo>
                    <a:cubicBezTo>
                      <a:pt x="22" y="0"/>
                      <a:pt x="21" y="1"/>
                      <a:pt x="22" y="2"/>
                    </a:cubicBezTo>
                    <a:cubicBezTo>
                      <a:pt x="25" y="4"/>
                      <a:pt x="8" y="19"/>
                      <a:pt x="2" y="24"/>
                    </a:cubicBezTo>
                    <a:cubicBezTo>
                      <a:pt x="2" y="23"/>
                      <a:pt x="2" y="23"/>
                      <a:pt x="1" y="24"/>
                    </a:cubicBezTo>
                    <a:cubicBezTo>
                      <a:pt x="1" y="24"/>
                      <a:pt x="0" y="25"/>
                      <a:pt x="0" y="26"/>
                    </a:cubicBezTo>
                    <a:cubicBezTo>
                      <a:pt x="0" y="26"/>
                      <a:pt x="1" y="27"/>
                      <a:pt x="1" y="26"/>
                    </a:cubicBezTo>
                    <a:cubicBezTo>
                      <a:pt x="10" y="20"/>
                      <a:pt x="18" y="12"/>
                      <a:pt x="24" y="3"/>
                    </a:cubicBezTo>
                    <a:cubicBezTo>
                      <a:pt x="24" y="3"/>
                      <a:pt x="24" y="2"/>
                      <a:pt x="24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Freeform 62"/>
              <p:cNvSpPr/>
              <p:nvPr/>
            </p:nvSpPr>
            <p:spPr bwMode="auto">
              <a:xfrm>
                <a:off x="1786" y="1708"/>
                <a:ext cx="60" cy="12"/>
              </a:xfrm>
              <a:custGeom>
                <a:avLst/>
                <a:gdLst>
                  <a:gd name="T0" fmla="*/ 28 w 29"/>
                  <a:gd name="T1" fmla="*/ 1 h 6"/>
                  <a:gd name="T2" fmla="*/ 15 w 29"/>
                  <a:gd name="T3" fmla="*/ 3 h 6"/>
                  <a:gd name="T4" fmla="*/ 3 w 29"/>
                  <a:gd name="T5" fmla="*/ 1 h 6"/>
                  <a:gd name="T6" fmla="*/ 2 w 29"/>
                  <a:gd name="T7" fmla="*/ 1 h 6"/>
                  <a:gd name="T8" fmla="*/ 28 w 29"/>
                  <a:gd name="T9" fmla="*/ 2 h 6"/>
                  <a:gd name="T10" fmla="*/ 28 w 29"/>
                  <a:gd name="T1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6">
                    <a:moveTo>
                      <a:pt x="28" y="1"/>
                    </a:moveTo>
                    <a:cubicBezTo>
                      <a:pt x="24" y="2"/>
                      <a:pt x="19" y="3"/>
                      <a:pt x="15" y="3"/>
                    </a:cubicBezTo>
                    <a:cubicBezTo>
                      <a:pt x="14" y="3"/>
                      <a:pt x="2" y="3"/>
                      <a:pt x="3" y="1"/>
                    </a:cubicBezTo>
                    <a:cubicBezTo>
                      <a:pt x="3" y="0"/>
                      <a:pt x="2" y="0"/>
                      <a:pt x="2" y="1"/>
                    </a:cubicBezTo>
                    <a:cubicBezTo>
                      <a:pt x="0" y="6"/>
                      <a:pt x="25" y="3"/>
                      <a:pt x="28" y="2"/>
                    </a:cubicBezTo>
                    <a:cubicBezTo>
                      <a:pt x="29" y="2"/>
                      <a:pt x="28" y="1"/>
                      <a:pt x="2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Freeform 63"/>
              <p:cNvSpPr/>
              <p:nvPr/>
            </p:nvSpPr>
            <p:spPr bwMode="auto">
              <a:xfrm>
                <a:off x="1784" y="1737"/>
                <a:ext cx="70" cy="20"/>
              </a:xfrm>
              <a:custGeom>
                <a:avLst/>
                <a:gdLst>
                  <a:gd name="T0" fmla="*/ 31 w 34"/>
                  <a:gd name="T1" fmla="*/ 1 h 10"/>
                  <a:gd name="T2" fmla="*/ 29 w 34"/>
                  <a:gd name="T3" fmla="*/ 1 h 10"/>
                  <a:gd name="T4" fmla="*/ 16 w 34"/>
                  <a:gd name="T5" fmla="*/ 4 h 10"/>
                  <a:gd name="T6" fmla="*/ 0 w 34"/>
                  <a:gd name="T7" fmla="*/ 1 h 10"/>
                  <a:gd name="T8" fmla="*/ 0 w 34"/>
                  <a:gd name="T9" fmla="*/ 2 h 10"/>
                  <a:gd name="T10" fmla="*/ 0 w 34"/>
                  <a:gd name="T11" fmla="*/ 2 h 10"/>
                  <a:gd name="T12" fmla="*/ 0 w 34"/>
                  <a:gd name="T13" fmla="*/ 3 h 10"/>
                  <a:gd name="T14" fmla="*/ 1 w 34"/>
                  <a:gd name="T15" fmla="*/ 3 h 10"/>
                  <a:gd name="T16" fmla="*/ 1 w 34"/>
                  <a:gd name="T17" fmla="*/ 3 h 10"/>
                  <a:gd name="T18" fmla="*/ 31 w 34"/>
                  <a:gd name="T1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10">
                    <a:moveTo>
                      <a:pt x="31" y="1"/>
                    </a:moveTo>
                    <a:cubicBezTo>
                      <a:pt x="30" y="0"/>
                      <a:pt x="29" y="0"/>
                      <a:pt x="29" y="1"/>
                    </a:cubicBezTo>
                    <a:cubicBezTo>
                      <a:pt x="32" y="7"/>
                      <a:pt x="19" y="5"/>
                      <a:pt x="16" y="4"/>
                    </a:cubicBezTo>
                    <a:cubicBezTo>
                      <a:pt x="11" y="4"/>
                      <a:pt x="6" y="2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7" y="4"/>
                      <a:pt x="34" y="10"/>
                      <a:pt x="3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1" name="Freeform 64"/>
              <p:cNvSpPr/>
              <p:nvPr/>
            </p:nvSpPr>
            <p:spPr bwMode="auto">
              <a:xfrm>
                <a:off x="1789" y="1970"/>
                <a:ext cx="6" cy="4"/>
              </a:xfrm>
              <a:custGeom>
                <a:avLst/>
                <a:gdLst>
                  <a:gd name="T0" fmla="*/ 2 w 3"/>
                  <a:gd name="T1" fmla="*/ 0 h 2"/>
                  <a:gd name="T2" fmla="*/ 1 w 3"/>
                  <a:gd name="T3" fmla="*/ 1 h 2"/>
                  <a:gd name="T4" fmla="*/ 2 w 3"/>
                  <a:gd name="T5" fmla="*/ 2 h 2"/>
                  <a:gd name="T6" fmla="*/ 2 w 3"/>
                  <a:gd name="T7" fmla="*/ 1 h 2"/>
                  <a:gd name="T8" fmla="*/ 2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3" y="1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2" name="Freeform 65"/>
              <p:cNvSpPr/>
              <p:nvPr/>
            </p:nvSpPr>
            <p:spPr bwMode="auto">
              <a:xfrm>
                <a:off x="1525" y="2999"/>
                <a:ext cx="6" cy="18"/>
              </a:xfrm>
              <a:custGeom>
                <a:avLst/>
                <a:gdLst>
                  <a:gd name="T0" fmla="*/ 2 w 3"/>
                  <a:gd name="T1" fmla="*/ 0 h 9"/>
                  <a:gd name="T2" fmla="*/ 2 w 3"/>
                  <a:gd name="T3" fmla="*/ 0 h 9"/>
                  <a:gd name="T4" fmla="*/ 1 w 3"/>
                  <a:gd name="T5" fmla="*/ 1 h 9"/>
                  <a:gd name="T6" fmla="*/ 1 w 3"/>
                  <a:gd name="T7" fmla="*/ 1 h 9"/>
                  <a:gd name="T8" fmla="*/ 0 w 3"/>
                  <a:gd name="T9" fmla="*/ 8 h 9"/>
                  <a:gd name="T10" fmla="*/ 2 w 3"/>
                  <a:gd name="T11" fmla="*/ 8 h 9"/>
                  <a:gd name="T12" fmla="*/ 3 w 3"/>
                  <a:gd name="T13" fmla="*/ 1 h 9"/>
                  <a:gd name="T14" fmla="*/ 2 w 3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9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5"/>
                      <a:pt x="0" y="8"/>
                    </a:cubicBezTo>
                    <a:cubicBezTo>
                      <a:pt x="0" y="9"/>
                      <a:pt x="1" y="9"/>
                      <a:pt x="2" y="8"/>
                    </a:cubicBezTo>
                    <a:cubicBezTo>
                      <a:pt x="2" y="6"/>
                      <a:pt x="2" y="3"/>
                      <a:pt x="3" y="1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3" name="Freeform 66"/>
              <p:cNvSpPr/>
              <p:nvPr/>
            </p:nvSpPr>
            <p:spPr bwMode="auto">
              <a:xfrm>
                <a:off x="1752" y="2862"/>
                <a:ext cx="10" cy="10"/>
              </a:xfrm>
              <a:custGeom>
                <a:avLst/>
                <a:gdLst>
                  <a:gd name="T0" fmla="*/ 4 w 5"/>
                  <a:gd name="T1" fmla="*/ 3 h 5"/>
                  <a:gd name="T2" fmla="*/ 2 w 5"/>
                  <a:gd name="T3" fmla="*/ 2 h 5"/>
                  <a:gd name="T4" fmla="*/ 2 w 5"/>
                  <a:gd name="T5" fmla="*/ 0 h 5"/>
                  <a:gd name="T6" fmla="*/ 1 w 5"/>
                  <a:gd name="T7" fmla="*/ 1 h 5"/>
                  <a:gd name="T8" fmla="*/ 4 w 5"/>
                  <a:gd name="T9" fmla="*/ 4 h 5"/>
                  <a:gd name="T10" fmla="*/ 4 w 5"/>
                  <a:gd name="T1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cubicBezTo>
                      <a:pt x="3" y="3"/>
                      <a:pt x="3" y="3"/>
                      <a:pt x="2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2" y="0"/>
                      <a:pt x="0" y="0"/>
                      <a:pt x="1" y="1"/>
                    </a:cubicBezTo>
                    <a:cubicBezTo>
                      <a:pt x="1" y="2"/>
                      <a:pt x="2" y="5"/>
                      <a:pt x="4" y="4"/>
                    </a:cubicBezTo>
                    <a:cubicBezTo>
                      <a:pt x="5" y="3"/>
                      <a:pt x="4" y="2"/>
                      <a:pt x="4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4" name="Freeform 67"/>
              <p:cNvSpPr/>
              <p:nvPr/>
            </p:nvSpPr>
            <p:spPr bwMode="auto">
              <a:xfrm>
                <a:off x="721" y="1747"/>
                <a:ext cx="106" cy="72"/>
              </a:xfrm>
              <a:custGeom>
                <a:avLst/>
                <a:gdLst>
                  <a:gd name="T0" fmla="*/ 44 w 52"/>
                  <a:gd name="T1" fmla="*/ 4 h 35"/>
                  <a:gd name="T2" fmla="*/ 5 w 52"/>
                  <a:gd name="T3" fmla="*/ 27 h 35"/>
                  <a:gd name="T4" fmla="*/ 7 w 52"/>
                  <a:gd name="T5" fmla="*/ 34 h 35"/>
                  <a:gd name="T6" fmla="*/ 49 w 52"/>
                  <a:gd name="T7" fmla="*/ 9 h 35"/>
                  <a:gd name="T8" fmla="*/ 44 w 52"/>
                  <a:gd name="T9" fmla="*/ 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5">
                    <a:moveTo>
                      <a:pt x="44" y="4"/>
                    </a:moveTo>
                    <a:cubicBezTo>
                      <a:pt x="34" y="15"/>
                      <a:pt x="19" y="24"/>
                      <a:pt x="5" y="27"/>
                    </a:cubicBezTo>
                    <a:cubicBezTo>
                      <a:pt x="0" y="28"/>
                      <a:pt x="2" y="35"/>
                      <a:pt x="7" y="34"/>
                    </a:cubicBezTo>
                    <a:cubicBezTo>
                      <a:pt x="22" y="31"/>
                      <a:pt x="39" y="21"/>
                      <a:pt x="49" y="9"/>
                    </a:cubicBezTo>
                    <a:cubicBezTo>
                      <a:pt x="52" y="6"/>
                      <a:pt x="47" y="0"/>
                      <a:pt x="4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5" name="Freeform 68"/>
              <p:cNvSpPr/>
              <p:nvPr/>
            </p:nvSpPr>
            <p:spPr bwMode="auto">
              <a:xfrm>
                <a:off x="725" y="1260"/>
                <a:ext cx="104" cy="39"/>
              </a:xfrm>
              <a:custGeom>
                <a:avLst/>
                <a:gdLst>
                  <a:gd name="T0" fmla="*/ 42 w 51"/>
                  <a:gd name="T1" fmla="*/ 4 h 19"/>
                  <a:gd name="T2" fmla="*/ 22 w 51"/>
                  <a:gd name="T3" fmla="*/ 2 h 19"/>
                  <a:gd name="T4" fmla="*/ 5 w 51"/>
                  <a:gd name="T5" fmla="*/ 1 h 19"/>
                  <a:gd name="T6" fmla="*/ 7 w 51"/>
                  <a:gd name="T7" fmla="*/ 9 h 19"/>
                  <a:gd name="T8" fmla="*/ 47 w 51"/>
                  <a:gd name="T9" fmla="*/ 10 h 19"/>
                  <a:gd name="T10" fmla="*/ 42 w 51"/>
                  <a:gd name="T11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19">
                    <a:moveTo>
                      <a:pt x="42" y="4"/>
                    </a:moveTo>
                    <a:cubicBezTo>
                      <a:pt x="38" y="8"/>
                      <a:pt x="27" y="3"/>
                      <a:pt x="22" y="2"/>
                    </a:cubicBezTo>
                    <a:cubicBezTo>
                      <a:pt x="17" y="1"/>
                      <a:pt x="10" y="0"/>
                      <a:pt x="5" y="1"/>
                    </a:cubicBezTo>
                    <a:cubicBezTo>
                      <a:pt x="0" y="3"/>
                      <a:pt x="2" y="10"/>
                      <a:pt x="7" y="9"/>
                    </a:cubicBezTo>
                    <a:cubicBezTo>
                      <a:pt x="19" y="5"/>
                      <a:pt x="36" y="19"/>
                      <a:pt x="47" y="10"/>
                    </a:cubicBezTo>
                    <a:cubicBezTo>
                      <a:pt x="51" y="7"/>
                      <a:pt x="46" y="1"/>
                      <a:pt x="4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6" name="Freeform 69"/>
              <p:cNvSpPr/>
              <p:nvPr/>
            </p:nvSpPr>
            <p:spPr bwMode="auto">
              <a:xfrm>
                <a:off x="874" y="914"/>
                <a:ext cx="119" cy="86"/>
              </a:xfrm>
              <a:custGeom>
                <a:avLst/>
                <a:gdLst>
                  <a:gd name="T0" fmla="*/ 54 w 58"/>
                  <a:gd name="T1" fmla="*/ 34 h 42"/>
                  <a:gd name="T2" fmla="*/ 32 w 58"/>
                  <a:gd name="T3" fmla="*/ 20 h 42"/>
                  <a:gd name="T4" fmla="*/ 8 w 58"/>
                  <a:gd name="T5" fmla="*/ 2 h 42"/>
                  <a:gd name="T6" fmla="*/ 4 w 58"/>
                  <a:gd name="T7" fmla="*/ 9 h 42"/>
                  <a:gd name="T8" fmla="*/ 30 w 58"/>
                  <a:gd name="T9" fmla="*/ 29 h 42"/>
                  <a:gd name="T10" fmla="*/ 54 w 58"/>
                  <a:gd name="T11" fmla="*/ 42 h 42"/>
                  <a:gd name="T12" fmla="*/ 54 w 58"/>
                  <a:gd name="T13" fmla="*/ 3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42">
                    <a:moveTo>
                      <a:pt x="54" y="34"/>
                    </a:moveTo>
                    <a:cubicBezTo>
                      <a:pt x="46" y="34"/>
                      <a:pt x="37" y="25"/>
                      <a:pt x="32" y="20"/>
                    </a:cubicBezTo>
                    <a:cubicBezTo>
                      <a:pt x="25" y="14"/>
                      <a:pt x="17" y="6"/>
                      <a:pt x="8" y="2"/>
                    </a:cubicBezTo>
                    <a:cubicBezTo>
                      <a:pt x="4" y="0"/>
                      <a:pt x="0" y="7"/>
                      <a:pt x="4" y="9"/>
                    </a:cubicBezTo>
                    <a:cubicBezTo>
                      <a:pt x="14" y="13"/>
                      <a:pt x="22" y="22"/>
                      <a:pt x="30" y="29"/>
                    </a:cubicBezTo>
                    <a:cubicBezTo>
                      <a:pt x="37" y="34"/>
                      <a:pt x="45" y="42"/>
                      <a:pt x="54" y="42"/>
                    </a:cubicBezTo>
                    <a:cubicBezTo>
                      <a:pt x="58" y="41"/>
                      <a:pt x="58" y="34"/>
                      <a:pt x="54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7" name="Freeform 70"/>
              <p:cNvSpPr/>
              <p:nvPr/>
            </p:nvSpPr>
            <p:spPr bwMode="auto">
              <a:xfrm>
                <a:off x="1093" y="661"/>
                <a:ext cx="88" cy="166"/>
              </a:xfrm>
              <a:custGeom>
                <a:avLst/>
                <a:gdLst>
                  <a:gd name="T0" fmla="*/ 41 w 43"/>
                  <a:gd name="T1" fmla="*/ 74 h 81"/>
                  <a:gd name="T2" fmla="*/ 8 w 43"/>
                  <a:gd name="T3" fmla="*/ 5 h 81"/>
                  <a:gd name="T4" fmla="*/ 2 w 43"/>
                  <a:gd name="T5" fmla="*/ 8 h 81"/>
                  <a:gd name="T6" fmla="*/ 34 w 43"/>
                  <a:gd name="T7" fmla="*/ 77 h 81"/>
                  <a:gd name="T8" fmla="*/ 41 w 43"/>
                  <a:gd name="T9" fmla="*/ 7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81">
                    <a:moveTo>
                      <a:pt x="41" y="74"/>
                    </a:moveTo>
                    <a:cubicBezTo>
                      <a:pt x="26" y="52"/>
                      <a:pt x="18" y="28"/>
                      <a:pt x="8" y="5"/>
                    </a:cubicBezTo>
                    <a:cubicBezTo>
                      <a:pt x="6" y="0"/>
                      <a:pt x="0" y="4"/>
                      <a:pt x="2" y="8"/>
                    </a:cubicBezTo>
                    <a:cubicBezTo>
                      <a:pt x="12" y="32"/>
                      <a:pt x="20" y="56"/>
                      <a:pt x="34" y="77"/>
                    </a:cubicBezTo>
                    <a:cubicBezTo>
                      <a:pt x="37" y="81"/>
                      <a:pt x="43" y="78"/>
                      <a:pt x="41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8" name="Freeform 71"/>
              <p:cNvSpPr/>
              <p:nvPr/>
            </p:nvSpPr>
            <p:spPr bwMode="auto">
              <a:xfrm>
                <a:off x="1355" y="450"/>
                <a:ext cx="69" cy="109"/>
              </a:xfrm>
              <a:custGeom>
                <a:avLst/>
                <a:gdLst>
                  <a:gd name="T0" fmla="*/ 31 w 34"/>
                  <a:gd name="T1" fmla="*/ 44 h 53"/>
                  <a:gd name="T2" fmla="*/ 21 w 34"/>
                  <a:gd name="T3" fmla="*/ 21 h 53"/>
                  <a:gd name="T4" fmla="*/ 8 w 34"/>
                  <a:gd name="T5" fmla="*/ 3 h 53"/>
                  <a:gd name="T6" fmla="*/ 5 w 34"/>
                  <a:gd name="T7" fmla="*/ 9 h 53"/>
                  <a:gd name="T8" fmla="*/ 25 w 34"/>
                  <a:gd name="T9" fmla="*/ 50 h 53"/>
                  <a:gd name="T10" fmla="*/ 31 w 34"/>
                  <a:gd name="T11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53">
                    <a:moveTo>
                      <a:pt x="31" y="44"/>
                    </a:moveTo>
                    <a:cubicBezTo>
                      <a:pt x="25" y="38"/>
                      <a:pt x="24" y="28"/>
                      <a:pt x="21" y="21"/>
                    </a:cubicBezTo>
                    <a:cubicBezTo>
                      <a:pt x="19" y="13"/>
                      <a:pt x="15" y="7"/>
                      <a:pt x="8" y="3"/>
                    </a:cubicBezTo>
                    <a:cubicBezTo>
                      <a:pt x="4" y="0"/>
                      <a:pt x="0" y="6"/>
                      <a:pt x="5" y="9"/>
                    </a:cubicBezTo>
                    <a:cubicBezTo>
                      <a:pt x="18" y="18"/>
                      <a:pt x="16" y="38"/>
                      <a:pt x="25" y="50"/>
                    </a:cubicBezTo>
                    <a:cubicBezTo>
                      <a:pt x="28" y="53"/>
                      <a:pt x="34" y="48"/>
                      <a:pt x="31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9" name="Freeform 72"/>
              <p:cNvSpPr/>
              <p:nvPr/>
            </p:nvSpPr>
            <p:spPr bwMode="auto">
              <a:xfrm>
                <a:off x="1883" y="397"/>
                <a:ext cx="28" cy="129"/>
              </a:xfrm>
              <a:custGeom>
                <a:avLst/>
                <a:gdLst>
                  <a:gd name="T0" fmla="*/ 10 w 14"/>
                  <a:gd name="T1" fmla="*/ 9 h 63"/>
                  <a:gd name="T2" fmla="*/ 5 w 14"/>
                  <a:gd name="T3" fmla="*/ 3 h 63"/>
                  <a:gd name="T4" fmla="*/ 1 w 14"/>
                  <a:gd name="T5" fmla="*/ 27 h 63"/>
                  <a:gd name="T6" fmla="*/ 2 w 14"/>
                  <a:gd name="T7" fmla="*/ 58 h 63"/>
                  <a:gd name="T8" fmla="*/ 9 w 14"/>
                  <a:gd name="T9" fmla="*/ 58 h 63"/>
                  <a:gd name="T10" fmla="*/ 8 w 14"/>
                  <a:gd name="T11" fmla="*/ 32 h 63"/>
                  <a:gd name="T12" fmla="*/ 8 w 14"/>
                  <a:gd name="T13" fmla="*/ 18 h 63"/>
                  <a:gd name="T14" fmla="*/ 10 w 14"/>
                  <a:gd name="T15" fmla="*/ 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63">
                    <a:moveTo>
                      <a:pt x="10" y="9"/>
                    </a:moveTo>
                    <a:cubicBezTo>
                      <a:pt x="14" y="5"/>
                      <a:pt x="8" y="0"/>
                      <a:pt x="5" y="3"/>
                    </a:cubicBezTo>
                    <a:cubicBezTo>
                      <a:pt x="0" y="9"/>
                      <a:pt x="1" y="20"/>
                      <a:pt x="1" y="27"/>
                    </a:cubicBezTo>
                    <a:cubicBezTo>
                      <a:pt x="1" y="38"/>
                      <a:pt x="2" y="48"/>
                      <a:pt x="2" y="58"/>
                    </a:cubicBezTo>
                    <a:cubicBezTo>
                      <a:pt x="2" y="63"/>
                      <a:pt x="9" y="63"/>
                      <a:pt x="9" y="58"/>
                    </a:cubicBezTo>
                    <a:cubicBezTo>
                      <a:pt x="9" y="49"/>
                      <a:pt x="8" y="41"/>
                      <a:pt x="8" y="32"/>
                    </a:cubicBezTo>
                    <a:cubicBezTo>
                      <a:pt x="8" y="27"/>
                      <a:pt x="8" y="23"/>
                      <a:pt x="8" y="18"/>
                    </a:cubicBezTo>
                    <a:cubicBezTo>
                      <a:pt x="9" y="15"/>
                      <a:pt x="8" y="10"/>
                      <a:pt x="10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0" name="Freeform 73"/>
              <p:cNvSpPr/>
              <p:nvPr/>
            </p:nvSpPr>
            <p:spPr bwMode="auto">
              <a:xfrm>
                <a:off x="2196" y="577"/>
                <a:ext cx="112" cy="102"/>
              </a:xfrm>
              <a:custGeom>
                <a:avLst/>
                <a:gdLst>
                  <a:gd name="T0" fmla="*/ 47 w 55"/>
                  <a:gd name="T1" fmla="*/ 3 h 50"/>
                  <a:gd name="T2" fmla="*/ 5 w 55"/>
                  <a:gd name="T3" fmla="*/ 42 h 50"/>
                  <a:gd name="T4" fmla="*/ 7 w 55"/>
                  <a:gd name="T5" fmla="*/ 49 h 50"/>
                  <a:gd name="T6" fmla="*/ 51 w 55"/>
                  <a:gd name="T7" fmla="*/ 10 h 50"/>
                  <a:gd name="T8" fmla="*/ 47 w 55"/>
                  <a:gd name="T9" fmla="*/ 3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50">
                    <a:moveTo>
                      <a:pt x="47" y="3"/>
                    </a:moveTo>
                    <a:cubicBezTo>
                      <a:pt x="32" y="14"/>
                      <a:pt x="24" y="36"/>
                      <a:pt x="5" y="42"/>
                    </a:cubicBezTo>
                    <a:cubicBezTo>
                      <a:pt x="0" y="43"/>
                      <a:pt x="2" y="50"/>
                      <a:pt x="7" y="49"/>
                    </a:cubicBezTo>
                    <a:cubicBezTo>
                      <a:pt x="27" y="43"/>
                      <a:pt x="34" y="21"/>
                      <a:pt x="51" y="10"/>
                    </a:cubicBezTo>
                    <a:cubicBezTo>
                      <a:pt x="55" y="7"/>
                      <a:pt x="51" y="0"/>
                      <a:pt x="4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1" name="Freeform 74"/>
              <p:cNvSpPr/>
              <p:nvPr/>
            </p:nvSpPr>
            <p:spPr bwMode="auto">
              <a:xfrm>
                <a:off x="2420" y="829"/>
                <a:ext cx="117" cy="63"/>
              </a:xfrm>
              <a:custGeom>
                <a:avLst/>
                <a:gdLst>
                  <a:gd name="T0" fmla="*/ 50 w 57"/>
                  <a:gd name="T1" fmla="*/ 1 h 31"/>
                  <a:gd name="T2" fmla="*/ 5 w 57"/>
                  <a:gd name="T3" fmla="*/ 22 h 31"/>
                  <a:gd name="T4" fmla="*/ 7 w 57"/>
                  <a:gd name="T5" fmla="*/ 30 h 31"/>
                  <a:gd name="T6" fmla="*/ 52 w 57"/>
                  <a:gd name="T7" fmla="*/ 8 h 31"/>
                  <a:gd name="T8" fmla="*/ 50 w 57"/>
                  <a:gd name="T9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31">
                    <a:moveTo>
                      <a:pt x="50" y="1"/>
                    </a:moveTo>
                    <a:cubicBezTo>
                      <a:pt x="33" y="3"/>
                      <a:pt x="21" y="17"/>
                      <a:pt x="5" y="22"/>
                    </a:cubicBezTo>
                    <a:cubicBezTo>
                      <a:pt x="0" y="24"/>
                      <a:pt x="2" y="31"/>
                      <a:pt x="7" y="30"/>
                    </a:cubicBezTo>
                    <a:cubicBezTo>
                      <a:pt x="23" y="24"/>
                      <a:pt x="35" y="10"/>
                      <a:pt x="52" y="8"/>
                    </a:cubicBezTo>
                    <a:cubicBezTo>
                      <a:pt x="57" y="7"/>
                      <a:pt x="55" y="0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2" name="Freeform 75"/>
              <p:cNvSpPr/>
              <p:nvPr/>
            </p:nvSpPr>
            <p:spPr bwMode="auto">
              <a:xfrm>
                <a:off x="2602" y="1062"/>
                <a:ext cx="148" cy="55"/>
              </a:xfrm>
              <a:custGeom>
                <a:avLst/>
                <a:gdLst>
                  <a:gd name="T0" fmla="*/ 64 w 72"/>
                  <a:gd name="T1" fmla="*/ 1 h 27"/>
                  <a:gd name="T2" fmla="*/ 4 w 72"/>
                  <a:gd name="T3" fmla="*/ 18 h 27"/>
                  <a:gd name="T4" fmla="*/ 6 w 72"/>
                  <a:gd name="T5" fmla="*/ 26 h 27"/>
                  <a:gd name="T6" fmla="*/ 68 w 72"/>
                  <a:gd name="T7" fmla="*/ 8 h 27"/>
                  <a:gd name="T8" fmla="*/ 64 w 72"/>
                  <a:gd name="T9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27">
                    <a:moveTo>
                      <a:pt x="64" y="1"/>
                    </a:moveTo>
                    <a:cubicBezTo>
                      <a:pt x="45" y="10"/>
                      <a:pt x="24" y="11"/>
                      <a:pt x="4" y="18"/>
                    </a:cubicBezTo>
                    <a:cubicBezTo>
                      <a:pt x="0" y="20"/>
                      <a:pt x="2" y="27"/>
                      <a:pt x="6" y="26"/>
                    </a:cubicBezTo>
                    <a:cubicBezTo>
                      <a:pt x="26" y="18"/>
                      <a:pt x="48" y="17"/>
                      <a:pt x="68" y="8"/>
                    </a:cubicBezTo>
                    <a:cubicBezTo>
                      <a:pt x="72" y="6"/>
                      <a:pt x="68" y="0"/>
                      <a:pt x="6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3" name="Freeform 76"/>
              <p:cNvSpPr/>
              <p:nvPr/>
            </p:nvSpPr>
            <p:spPr bwMode="auto">
              <a:xfrm>
                <a:off x="2654" y="1418"/>
                <a:ext cx="171" cy="67"/>
              </a:xfrm>
              <a:custGeom>
                <a:avLst/>
                <a:gdLst>
                  <a:gd name="T0" fmla="*/ 76 w 84"/>
                  <a:gd name="T1" fmla="*/ 2 h 33"/>
                  <a:gd name="T2" fmla="*/ 4 w 84"/>
                  <a:gd name="T3" fmla="*/ 24 h 33"/>
                  <a:gd name="T4" fmla="*/ 8 w 84"/>
                  <a:gd name="T5" fmla="*/ 30 h 33"/>
                  <a:gd name="T6" fmla="*/ 79 w 84"/>
                  <a:gd name="T7" fmla="*/ 9 h 33"/>
                  <a:gd name="T8" fmla="*/ 76 w 84"/>
                  <a:gd name="T9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3">
                    <a:moveTo>
                      <a:pt x="76" y="2"/>
                    </a:moveTo>
                    <a:cubicBezTo>
                      <a:pt x="53" y="13"/>
                      <a:pt x="27" y="12"/>
                      <a:pt x="4" y="24"/>
                    </a:cubicBezTo>
                    <a:cubicBezTo>
                      <a:pt x="0" y="26"/>
                      <a:pt x="4" y="33"/>
                      <a:pt x="8" y="30"/>
                    </a:cubicBezTo>
                    <a:cubicBezTo>
                      <a:pt x="30" y="19"/>
                      <a:pt x="57" y="19"/>
                      <a:pt x="79" y="9"/>
                    </a:cubicBezTo>
                    <a:cubicBezTo>
                      <a:pt x="84" y="7"/>
                      <a:pt x="80" y="0"/>
                      <a:pt x="7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4" name="Freeform 77"/>
              <p:cNvSpPr/>
              <p:nvPr/>
            </p:nvSpPr>
            <p:spPr bwMode="auto">
              <a:xfrm>
                <a:off x="2664" y="1790"/>
                <a:ext cx="239" cy="47"/>
              </a:xfrm>
              <a:custGeom>
                <a:avLst/>
                <a:gdLst>
                  <a:gd name="T0" fmla="*/ 110 w 117"/>
                  <a:gd name="T1" fmla="*/ 1 h 23"/>
                  <a:gd name="T2" fmla="*/ 60 w 117"/>
                  <a:gd name="T3" fmla="*/ 13 h 23"/>
                  <a:gd name="T4" fmla="*/ 6 w 117"/>
                  <a:gd name="T5" fmla="*/ 12 h 23"/>
                  <a:gd name="T6" fmla="*/ 4 w 117"/>
                  <a:gd name="T7" fmla="*/ 19 h 23"/>
                  <a:gd name="T8" fmla="*/ 58 w 117"/>
                  <a:gd name="T9" fmla="*/ 20 h 23"/>
                  <a:gd name="T10" fmla="*/ 112 w 117"/>
                  <a:gd name="T11" fmla="*/ 9 h 23"/>
                  <a:gd name="T12" fmla="*/ 110 w 117"/>
                  <a:gd name="T13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" h="23">
                    <a:moveTo>
                      <a:pt x="110" y="1"/>
                    </a:moveTo>
                    <a:cubicBezTo>
                      <a:pt x="94" y="7"/>
                      <a:pt x="77" y="11"/>
                      <a:pt x="60" y="13"/>
                    </a:cubicBezTo>
                    <a:cubicBezTo>
                      <a:pt x="42" y="15"/>
                      <a:pt x="24" y="16"/>
                      <a:pt x="6" y="12"/>
                    </a:cubicBezTo>
                    <a:cubicBezTo>
                      <a:pt x="2" y="11"/>
                      <a:pt x="0" y="18"/>
                      <a:pt x="4" y="19"/>
                    </a:cubicBezTo>
                    <a:cubicBezTo>
                      <a:pt x="22" y="23"/>
                      <a:pt x="40" y="22"/>
                      <a:pt x="58" y="20"/>
                    </a:cubicBezTo>
                    <a:cubicBezTo>
                      <a:pt x="76" y="18"/>
                      <a:pt x="95" y="15"/>
                      <a:pt x="112" y="9"/>
                    </a:cubicBezTo>
                    <a:cubicBezTo>
                      <a:pt x="117" y="7"/>
                      <a:pt x="115" y="0"/>
                      <a:pt x="11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323389" y="1973742"/>
            <a:ext cx="7318125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/>
              <a:t>a</a:t>
            </a:r>
            <a:r>
              <a:rPr lang="en-US" sz="3000" dirty="0" smtClean="0"/>
              <a:t>. </a:t>
            </a:r>
            <a:r>
              <a:rPr lang="en-US" sz="3000" dirty="0" err="1" smtClean="0"/>
              <a:t>Các</a:t>
            </a:r>
            <a:r>
              <a:rPr lang="en-US" sz="3000" dirty="0" smtClean="0"/>
              <a:t> </a:t>
            </a:r>
            <a:r>
              <a:rPr lang="en-US" sz="3000" dirty="0" err="1"/>
              <a:t>tia</a:t>
            </a:r>
            <a:r>
              <a:rPr lang="en-US" sz="3000" dirty="0"/>
              <a:t> </a:t>
            </a:r>
            <a:r>
              <a:rPr lang="en-US" sz="3000" dirty="0" err="1"/>
              <a:t>có</a:t>
            </a:r>
            <a:r>
              <a:rPr lang="en-US" sz="3000" dirty="0"/>
              <a:t> </a:t>
            </a:r>
            <a:r>
              <a:rPr lang="en-US" sz="3000" dirty="0" err="1"/>
              <a:t>trong</a:t>
            </a:r>
            <a:r>
              <a:rPr lang="en-US" sz="3000" dirty="0"/>
              <a:t> </a:t>
            </a:r>
            <a:r>
              <a:rPr lang="en-US" sz="3000" dirty="0" err="1"/>
              <a:t>hình</a:t>
            </a:r>
            <a:r>
              <a:rPr lang="en-US" sz="3000" dirty="0"/>
              <a:t> </a:t>
            </a:r>
            <a:r>
              <a:rPr lang="en-US" sz="3000" dirty="0" err="1"/>
              <a:t>vẽ</a:t>
            </a:r>
            <a:r>
              <a:rPr lang="en-US" sz="3000" dirty="0"/>
              <a:t> </a:t>
            </a:r>
            <a:r>
              <a:rPr lang="en-US" sz="3000" dirty="0" err="1" smtClean="0"/>
              <a:t>là</a:t>
            </a:r>
            <a:r>
              <a:rPr lang="en-US" sz="3000" dirty="0" smtClean="0"/>
              <a:t>: Ox; </a:t>
            </a:r>
            <a:r>
              <a:rPr lang="en-US" sz="3000" dirty="0" err="1" smtClean="0"/>
              <a:t>Oy</a:t>
            </a:r>
            <a:r>
              <a:rPr lang="en-US" sz="3000" dirty="0" smtClean="0"/>
              <a:t>; </a:t>
            </a:r>
            <a:r>
              <a:rPr lang="en-US" sz="3000" dirty="0"/>
              <a:t>Oz.</a:t>
            </a:r>
          </a:p>
          <a:p>
            <a:pPr algn="just">
              <a:lnSpc>
                <a:spcPct val="150000"/>
              </a:lnSpc>
            </a:pPr>
            <a:r>
              <a:rPr lang="en-US" sz="3000" dirty="0" err="1"/>
              <a:t>Hai</a:t>
            </a:r>
            <a:r>
              <a:rPr lang="en-US" sz="3000" dirty="0"/>
              <a:t> </a:t>
            </a:r>
            <a:r>
              <a:rPr lang="en-US" sz="3000" dirty="0" err="1"/>
              <a:t>tia</a:t>
            </a:r>
            <a:r>
              <a:rPr lang="en-US" sz="3000" dirty="0"/>
              <a:t> </a:t>
            </a:r>
            <a:r>
              <a:rPr lang="en-US" sz="3000" dirty="0" err="1"/>
              <a:t>đối</a:t>
            </a:r>
            <a:r>
              <a:rPr lang="en-US" sz="3000" dirty="0"/>
              <a:t> </a:t>
            </a:r>
            <a:r>
              <a:rPr lang="en-US" sz="3000" dirty="0" err="1"/>
              <a:t>nhau</a:t>
            </a:r>
            <a:r>
              <a:rPr lang="en-US" sz="3000" dirty="0"/>
              <a:t> </a:t>
            </a:r>
            <a:r>
              <a:rPr lang="en-US" sz="3000" dirty="0" err="1" smtClean="0"/>
              <a:t>là</a:t>
            </a:r>
            <a:r>
              <a:rPr lang="en-US" sz="3000" dirty="0" smtClean="0"/>
              <a:t>: Ox; </a:t>
            </a:r>
            <a:r>
              <a:rPr lang="en-US" sz="3000" dirty="0" err="1"/>
              <a:t>Oy</a:t>
            </a:r>
            <a:endParaRPr lang="en-US" sz="3000" dirty="0"/>
          </a:p>
          <a:p>
            <a:pPr algn="just">
              <a:lnSpc>
                <a:spcPct val="150000"/>
              </a:lnSpc>
            </a:pPr>
            <a:r>
              <a:rPr lang="en-US" sz="3000" dirty="0"/>
              <a:t>b</a:t>
            </a:r>
            <a:r>
              <a:rPr lang="en-US" sz="3000" dirty="0" smtClean="0"/>
              <a:t>. </a:t>
            </a:r>
            <a:r>
              <a:rPr lang="en-US" sz="3000" dirty="0" err="1" smtClean="0"/>
              <a:t>Các</a:t>
            </a:r>
            <a:r>
              <a:rPr lang="en-US" sz="3000" dirty="0" smtClean="0"/>
              <a:t> </a:t>
            </a:r>
            <a:r>
              <a:rPr lang="en-US" sz="3000" dirty="0" err="1"/>
              <a:t>góc</a:t>
            </a:r>
            <a:r>
              <a:rPr lang="en-US" sz="3000" dirty="0"/>
              <a:t> </a:t>
            </a:r>
            <a:r>
              <a:rPr lang="en-US" sz="3000" dirty="0" err="1"/>
              <a:t>vuông</a:t>
            </a:r>
            <a:r>
              <a:rPr lang="en-US" sz="3000" dirty="0"/>
              <a:t> </a:t>
            </a:r>
            <a:r>
              <a:rPr lang="en-US" sz="3000" dirty="0" err="1" smtClean="0"/>
              <a:t>là</a:t>
            </a:r>
            <a:r>
              <a:rPr lang="en-US" sz="3000" dirty="0" smtClean="0"/>
              <a:t>: </a:t>
            </a:r>
            <a:r>
              <a:rPr lang="en-US" sz="3000" dirty="0"/>
              <a:t>∠ </a:t>
            </a:r>
            <a:r>
              <a:rPr lang="en-US" sz="3000" dirty="0" err="1" smtClean="0"/>
              <a:t>xOy</a:t>
            </a:r>
            <a:r>
              <a:rPr lang="en-US" sz="3000" dirty="0" smtClean="0"/>
              <a:t>; </a:t>
            </a:r>
            <a:r>
              <a:rPr lang="en-US" sz="3000" dirty="0"/>
              <a:t>∠  </a:t>
            </a:r>
            <a:r>
              <a:rPr lang="en-US" sz="3000" dirty="0" err="1"/>
              <a:t>zOy</a:t>
            </a:r>
            <a:r>
              <a:rPr lang="en-US" sz="3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000" dirty="0"/>
              <a:t>c</a:t>
            </a:r>
            <a:r>
              <a:rPr lang="en-US" sz="3000" dirty="0" smtClean="0"/>
              <a:t>. </a:t>
            </a:r>
            <a:r>
              <a:rPr lang="en-US" sz="3000" dirty="0" err="1" smtClean="0"/>
              <a:t>Nếu</a:t>
            </a:r>
            <a:r>
              <a:rPr lang="en-US" sz="3000" dirty="0" smtClean="0"/>
              <a:t> </a:t>
            </a:r>
            <a:r>
              <a:rPr lang="en-US" sz="3000" dirty="0"/>
              <a:t>B </a:t>
            </a:r>
            <a:r>
              <a:rPr lang="en-US" sz="3000" dirty="0" err="1"/>
              <a:t>nằm</a:t>
            </a:r>
            <a:r>
              <a:rPr lang="en-US" sz="3000" dirty="0"/>
              <a:t> </a:t>
            </a:r>
            <a:r>
              <a:rPr lang="en-US" sz="3000" dirty="0" err="1"/>
              <a:t>trong</a:t>
            </a:r>
            <a:r>
              <a:rPr lang="en-US" sz="3000" dirty="0"/>
              <a:t> </a:t>
            </a:r>
            <a:r>
              <a:rPr lang="en-US" sz="3000" dirty="0" err="1"/>
              <a:t>góc</a:t>
            </a:r>
            <a:r>
              <a:rPr lang="en-US" sz="3000" dirty="0"/>
              <a:t> </a:t>
            </a:r>
            <a:r>
              <a:rPr lang="en-US" sz="3000" dirty="0" err="1"/>
              <a:t>yOz</a:t>
            </a:r>
            <a:r>
              <a:rPr lang="en-US" sz="3000" dirty="0"/>
              <a:t> </a:t>
            </a:r>
            <a:r>
              <a:rPr lang="en-US" sz="3000" dirty="0" err="1"/>
              <a:t>thì</a:t>
            </a:r>
            <a:r>
              <a:rPr lang="en-US" sz="3000" dirty="0"/>
              <a:t> </a:t>
            </a:r>
            <a:r>
              <a:rPr lang="en-US" sz="3000" dirty="0" err="1"/>
              <a:t>góc</a:t>
            </a:r>
            <a:r>
              <a:rPr lang="en-US" sz="3000" dirty="0"/>
              <a:t> </a:t>
            </a:r>
            <a:r>
              <a:rPr lang="en-US" sz="3000" dirty="0" err="1"/>
              <a:t>xOB</a:t>
            </a:r>
            <a:r>
              <a:rPr lang="en-US" sz="3000" dirty="0"/>
              <a:t> </a:t>
            </a:r>
            <a:r>
              <a:rPr lang="en-US" sz="3000" dirty="0" err="1"/>
              <a:t>là</a:t>
            </a:r>
            <a:r>
              <a:rPr lang="en-US" sz="3000" dirty="0"/>
              <a:t> </a:t>
            </a:r>
            <a:r>
              <a:rPr lang="en-US" sz="3000" dirty="0" err="1"/>
              <a:t>góc</a:t>
            </a:r>
            <a:r>
              <a:rPr lang="en-US" sz="3000" dirty="0"/>
              <a:t> </a:t>
            </a:r>
            <a:r>
              <a:rPr lang="en-US" sz="3000" dirty="0" err="1"/>
              <a:t>tù</a:t>
            </a:r>
            <a:r>
              <a:rPr lang="en-US" sz="3000" dirty="0"/>
              <a:t>.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1514901" y="712402"/>
            <a:ext cx="1719618" cy="853975"/>
          </a:xfrm>
          <a:prstGeom prst="wedgeRoundRectCallout">
            <a:avLst>
              <a:gd name="adj1" fmla="val -20046"/>
              <a:gd name="adj2" fmla="val 7418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Trả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lời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9808" y="764274"/>
            <a:ext cx="70831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/>
              <a:t>Bài</a:t>
            </a:r>
            <a:r>
              <a:rPr lang="en-US" sz="2800" b="1" dirty="0" smtClean="0"/>
              <a:t> 8.54 (SBT - tr60):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Xem</a:t>
            </a:r>
            <a:r>
              <a:rPr lang="en-US" sz="2800" dirty="0" smtClean="0"/>
              <a:t> </a:t>
            </a:r>
            <a:r>
              <a:rPr lang="en-US" sz="2800" dirty="0" err="1" smtClean="0"/>
              <a:t>hình</a:t>
            </a:r>
            <a:r>
              <a:rPr lang="en-US" sz="2800" dirty="0" smtClean="0"/>
              <a:t> 8.32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điền</a:t>
            </a:r>
            <a:r>
              <a:rPr lang="en-US" sz="2800" dirty="0" smtClean="0"/>
              <a:t> </a:t>
            </a:r>
            <a:r>
              <a:rPr lang="en-US" sz="2800" dirty="0" err="1" smtClean="0"/>
              <a:t>tên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đường</a:t>
            </a:r>
            <a:r>
              <a:rPr lang="en-US" sz="2800" dirty="0" smtClean="0"/>
              <a:t> </a:t>
            </a:r>
            <a:r>
              <a:rPr lang="en-US" sz="2800" dirty="0" err="1" smtClean="0"/>
              <a:t>thẳng</a:t>
            </a:r>
            <a:r>
              <a:rPr lang="en-US" sz="2800" dirty="0" smtClean="0"/>
              <a:t> </a:t>
            </a:r>
            <a:r>
              <a:rPr lang="en-US" sz="2800" dirty="0" err="1" smtClean="0"/>
              <a:t>còn</a:t>
            </a:r>
            <a:r>
              <a:rPr lang="en-US" sz="2800" dirty="0" smtClean="0"/>
              <a:t> </a:t>
            </a:r>
            <a:r>
              <a:rPr lang="en-US" sz="2800" dirty="0" err="1" smtClean="0"/>
              <a:t>lại</a:t>
            </a:r>
            <a:r>
              <a:rPr lang="en-US" sz="2800" dirty="0" smtClean="0"/>
              <a:t> </a:t>
            </a:r>
            <a:r>
              <a:rPr lang="en-US" sz="2800" dirty="0" err="1" smtClean="0"/>
              <a:t>biết</a:t>
            </a:r>
            <a:r>
              <a:rPr lang="en-US" sz="2800" dirty="0" smtClean="0"/>
              <a:t> </a:t>
            </a:r>
            <a:r>
              <a:rPr lang="en-US" sz="2800" dirty="0" err="1" smtClean="0"/>
              <a:t>rằng</a:t>
            </a:r>
            <a:r>
              <a:rPr lang="en-US" sz="2800" dirty="0" smtClean="0"/>
              <a:t>: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en-US" sz="2800" dirty="0" err="1" smtClean="0"/>
              <a:t>Hai</a:t>
            </a:r>
            <a:r>
              <a:rPr lang="en-US" sz="2800" dirty="0" smtClean="0"/>
              <a:t> </a:t>
            </a:r>
            <a:r>
              <a:rPr lang="en-US" sz="2800" dirty="0" err="1" smtClean="0"/>
              <a:t>đường</a:t>
            </a:r>
            <a:r>
              <a:rPr lang="en-US" sz="2800" dirty="0" smtClean="0"/>
              <a:t> </a:t>
            </a:r>
            <a:r>
              <a:rPr lang="en-US" sz="2800" dirty="0" err="1" smtClean="0"/>
              <a:t>thẳng</a:t>
            </a:r>
            <a:r>
              <a:rPr lang="en-US" sz="2800" dirty="0" smtClean="0"/>
              <a:t> a </a:t>
            </a:r>
            <a:r>
              <a:rPr lang="en-US" sz="2800" dirty="0" err="1" smtClean="0"/>
              <a:t>và</a:t>
            </a:r>
            <a:r>
              <a:rPr lang="en-US" sz="2800" dirty="0" smtClean="0"/>
              <a:t> b </a:t>
            </a:r>
            <a:r>
              <a:rPr lang="en-US" sz="2800" dirty="0" err="1" smtClean="0"/>
              <a:t>cắt</a:t>
            </a:r>
            <a:r>
              <a:rPr lang="en-US" sz="2800" dirty="0" smtClean="0"/>
              <a:t> </a:t>
            </a:r>
            <a:r>
              <a:rPr lang="en-US" sz="2800" dirty="0" err="1" smtClean="0"/>
              <a:t>nhau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C;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en-US" sz="2800" dirty="0" err="1" smtClean="0"/>
              <a:t>Hai</a:t>
            </a:r>
            <a:r>
              <a:rPr lang="en-US" sz="2800" dirty="0" smtClean="0"/>
              <a:t> </a:t>
            </a:r>
            <a:r>
              <a:rPr lang="en-US" sz="2800" dirty="0" err="1" smtClean="0"/>
              <a:t>đường</a:t>
            </a:r>
            <a:r>
              <a:rPr lang="en-US" sz="2800" dirty="0" smtClean="0"/>
              <a:t> </a:t>
            </a:r>
            <a:r>
              <a:rPr lang="en-US" sz="2800" dirty="0" err="1" smtClean="0"/>
              <a:t>thẳng</a:t>
            </a:r>
            <a:r>
              <a:rPr lang="en-US" sz="2800" dirty="0" smtClean="0"/>
              <a:t> b </a:t>
            </a:r>
            <a:r>
              <a:rPr lang="en-US" sz="2800" dirty="0" err="1" smtClean="0"/>
              <a:t>và</a:t>
            </a:r>
            <a:r>
              <a:rPr lang="en-US" sz="2800" dirty="0" smtClean="0"/>
              <a:t> c </a:t>
            </a:r>
            <a:r>
              <a:rPr lang="en-US" sz="2800" dirty="0" err="1" smtClean="0"/>
              <a:t>cắt</a:t>
            </a:r>
            <a:r>
              <a:rPr lang="en-US" sz="2800" dirty="0" smtClean="0"/>
              <a:t> </a:t>
            </a:r>
            <a:r>
              <a:rPr lang="en-US" sz="2800" dirty="0" err="1" smtClean="0"/>
              <a:t>nhau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A;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en-US" sz="2800" dirty="0" err="1" smtClean="0"/>
              <a:t>Hai</a:t>
            </a:r>
            <a:r>
              <a:rPr lang="en-US" sz="2800" dirty="0" smtClean="0"/>
              <a:t> </a:t>
            </a:r>
            <a:r>
              <a:rPr lang="en-US" sz="2800" dirty="0" err="1" smtClean="0"/>
              <a:t>đường</a:t>
            </a:r>
            <a:r>
              <a:rPr lang="en-US" sz="2800" dirty="0" smtClean="0"/>
              <a:t> </a:t>
            </a:r>
            <a:r>
              <a:rPr lang="en-US" sz="2800" dirty="0" err="1" smtClean="0"/>
              <a:t>thẳng</a:t>
            </a:r>
            <a:r>
              <a:rPr lang="en-US" sz="2800" dirty="0" smtClean="0"/>
              <a:t> a </a:t>
            </a:r>
            <a:r>
              <a:rPr lang="en-US" sz="2800" dirty="0" err="1" smtClean="0"/>
              <a:t>và</a:t>
            </a:r>
            <a:r>
              <a:rPr lang="en-US" sz="2800" dirty="0" smtClean="0"/>
              <a:t> c </a:t>
            </a:r>
            <a:r>
              <a:rPr lang="en-US" sz="2800" dirty="0" err="1" smtClean="0"/>
              <a:t>cắt</a:t>
            </a:r>
            <a:r>
              <a:rPr lang="en-US" sz="2800" dirty="0" smtClean="0"/>
              <a:t> </a:t>
            </a:r>
            <a:r>
              <a:rPr lang="en-US" sz="2800" dirty="0" err="1" smtClean="0"/>
              <a:t>nhau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B.</a:t>
            </a:r>
            <a:endParaRPr lang="en-US" sz="2800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8202305" y="924340"/>
            <a:ext cx="2183641" cy="289703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9184943" y="1187355"/>
            <a:ext cx="2647666" cy="195398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942996" y="2706847"/>
            <a:ext cx="3889613" cy="80062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2" y="5216295"/>
            <a:ext cx="1866662" cy="16417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573904" y="1187355"/>
            <a:ext cx="375312" cy="47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A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10634" y="578176"/>
            <a:ext cx="375312" cy="47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b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11204458" y="2568727"/>
            <a:ext cx="328251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8371520" y="3141343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9672159" y="1438573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586952" y="3029804"/>
            <a:ext cx="375312" cy="47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C00000"/>
                </a:solidFill>
              </a:rPr>
              <a:t>c</a:t>
            </a:r>
            <a:endParaRPr lang="en-US" sz="2400" i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29024" y="3029803"/>
            <a:ext cx="375312" cy="47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a</a:t>
            </a:r>
            <a:endParaRPr lang="en-US" sz="2400" i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71369" y="2283303"/>
            <a:ext cx="375312" cy="47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B</a:t>
            </a:r>
            <a:endParaRPr lang="en-US" sz="2400" i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24557" y="3358527"/>
            <a:ext cx="375312" cy="47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C00000"/>
                </a:solidFill>
              </a:rPr>
              <a:t>C</a:t>
            </a:r>
            <a:endParaRPr lang="en-US" sz="24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5" grpId="0"/>
      <p:bldP spid="16" grpId="0" animBg="1"/>
      <p:bldP spid="17" grpId="0" animBg="1"/>
      <p:bldP spid="18" grpId="0" animBg="1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2889" y="873458"/>
            <a:ext cx="955343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/>
              <a:t>Bài</a:t>
            </a:r>
            <a:r>
              <a:rPr lang="en-US" sz="2800" b="1" dirty="0" smtClean="0"/>
              <a:t> 8.57 (SBT - tr60):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Cho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r>
              <a:rPr lang="en-US" sz="2800" dirty="0" smtClean="0"/>
              <a:t> A </a:t>
            </a:r>
            <a:r>
              <a:rPr lang="en-US" sz="2800" dirty="0" err="1" smtClean="0"/>
              <a:t>nằm</a:t>
            </a:r>
            <a:r>
              <a:rPr lang="en-US" sz="2800" dirty="0" smtClean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tia</a:t>
            </a:r>
            <a:r>
              <a:rPr lang="en-US" sz="2800" dirty="0" smtClean="0"/>
              <a:t> Ox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O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khoảng</a:t>
            </a:r>
            <a:r>
              <a:rPr lang="en-US" sz="2800" dirty="0" smtClean="0"/>
              <a:t>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5 cm. </a:t>
            </a:r>
            <a:r>
              <a:rPr lang="en-US" sz="2800" dirty="0" err="1" smtClean="0"/>
              <a:t>Gọi</a:t>
            </a:r>
            <a:r>
              <a:rPr lang="en-US" sz="2800" dirty="0" smtClean="0"/>
              <a:t> B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r>
              <a:rPr lang="en-US" sz="2800" dirty="0" smtClean="0"/>
              <a:t> </a:t>
            </a:r>
            <a:r>
              <a:rPr lang="en-US" sz="2800" dirty="0" err="1" smtClean="0"/>
              <a:t>thuộc</a:t>
            </a:r>
            <a:r>
              <a:rPr lang="en-US" sz="2800" dirty="0" smtClean="0"/>
              <a:t> </a:t>
            </a:r>
            <a:r>
              <a:rPr lang="en-US" sz="2800" dirty="0" err="1" smtClean="0"/>
              <a:t>tia</a:t>
            </a:r>
            <a:r>
              <a:rPr lang="en-US" sz="2800" dirty="0" smtClean="0"/>
              <a:t> OA. </a:t>
            </a: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tính</a:t>
            </a:r>
            <a:r>
              <a:rPr lang="en-US" sz="2800" dirty="0" smtClean="0"/>
              <a:t> OB </a:t>
            </a:r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biết</a:t>
            </a:r>
            <a:r>
              <a:rPr lang="en-US" sz="2800" dirty="0" smtClean="0"/>
              <a:t> </a:t>
            </a:r>
            <a:r>
              <a:rPr lang="en-US" sz="2800" dirty="0" err="1" smtClean="0"/>
              <a:t>khoảng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AB,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mỗi</a:t>
            </a:r>
            <a:r>
              <a:rPr lang="en-US" sz="2800" dirty="0" smtClean="0"/>
              <a:t> </a:t>
            </a:r>
            <a:r>
              <a:rPr lang="en-US" sz="2800" dirty="0" err="1" smtClean="0"/>
              <a:t>trường</a:t>
            </a:r>
            <a:r>
              <a:rPr lang="en-US" sz="2800" dirty="0" smtClean="0"/>
              <a:t> </a:t>
            </a:r>
            <a:r>
              <a:rPr lang="en-US" sz="2800" dirty="0" err="1" smtClean="0"/>
              <a:t>hợp</a:t>
            </a:r>
            <a:r>
              <a:rPr lang="en-US" sz="2800" dirty="0" smtClean="0"/>
              <a:t> </a:t>
            </a:r>
            <a:r>
              <a:rPr lang="en-US" sz="2800" dirty="0" err="1" smtClean="0"/>
              <a:t>sau</a:t>
            </a:r>
            <a:r>
              <a:rPr lang="en-US" sz="2800" dirty="0" smtClean="0"/>
              <a:t>: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en-US" sz="2800" i="1" dirty="0" smtClean="0"/>
              <a:t>AB = 6 cm;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en-US" sz="2800" i="1" dirty="0" smtClean="0"/>
              <a:t>AB = 3 cm.</a:t>
            </a:r>
          </a:p>
          <a:p>
            <a:pPr algn="just">
              <a:lnSpc>
                <a:spcPct val="150000"/>
              </a:lnSpc>
            </a:pPr>
            <a:endParaRPr lang="en-US" sz="2800" dirty="0"/>
          </a:p>
        </p:txBody>
      </p:sp>
      <p:grpSp>
        <p:nvGrpSpPr>
          <p:cNvPr id="5" name="组合 190"/>
          <p:cNvGrpSpPr/>
          <p:nvPr/>
        </p:nvGrpSpPr>
        <p:grpSpPr>
          <a:xfrm>
            <a:off x="8611738" y="4107976"/>
            <a:ext cx="2383598" cy="2750024"/>
            <a:chOff x="3837195" y="1726628"/>
            <a:chExt cx="4442795" cy="5131372"/>
          </a:xfrm>
        </p:grpSpPr>
        <p:sp>
          <p:nvSpPr>
            <p:cNvPr id="6" name="任意多边形 191"/>
            <p:cNvSpPr/>
            <p:nvPr/>
          </p:nvSpPr>
          <p:spPr bwMode="auto">
            <a:xfrm>
              <a:off x="6096000" y="3997130"/>
              <a:ext cx="2183990" cy="2860870"/>
            </a:xfrm>
            <a:custGeom>
              <a:avLst/>
              <a:gdLst>
                <a:gd name="connsiteX0" fmla="*/ 0 w 2183990"/>
                <a:gd name="connsiteY0" fmla="*/ 0 h 2860870"/>
                <a:gd name="connsiteX1" fmla="*/ 1842225 w 2183990"/>
                <a:gd name="connsiteY1" fmla="*/ 0 h 2860870"/>
                <a:gd name="connsiteX2" fmla="*/ 1821947 w 2183990"/>
                <a:gd name="connsiteY2" fmla="*/ 74215 h 2860870"/>
                <a:gd name="connsiteX3" fmla="*/ 1641907 w 2183990"/>
                <a:gd name="connsiteY3" fmla="*/ 400132 h 2860870"/>
                <a:gd name="connsiteX4" fmla="*/ 1466451 w 2183990"/>
                <a:gd name="connsiteY4" fmla="*/ 630499 h 2860870"/>
                <a:gd name="connsiteX5" fmla="*/ 1571201 w 2183990"/>
                <a:gd name="connsiteY5" fmla="*/ 1968198 h 2860870"/>
                <a:gd name="connsiteX6" fmla="*/ 2183990 w 2183990"/>
                <a:gd name="connsiteY6" fmla="*/ 2860870 h 2860870"/>
                <a:gd name="connsiteX7" fmla="*/ 158851 w 2183990"/>
                <a:gd name="connsiteY7" fmla="*/ 2860870 h 2860870"/>
                <a:gd name="connsiteX8" fmla="*/ 0 w 2183990"/>
                <a:gd name="connsiteY8" fmla="*/ 2860870 h 2860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3990" h="2860870">
                  <a:moveTo>
                    <a:pt x="0" y="0"/>
                  </a:moveTo>
                  <a:lnTo>
                    <a:pt x="1842225" y="0"/>
                  </a:lnTo>
                  <a:lnTo>
                    <a:pt x="1821947" y="74215"/>
                  </a:lnTo>
                  <a:cubicBezTo>
                    <a:pt x="1780047" y="192017"/>
                    <a:pt x="1720470" y="301965"/>
                    <a:pt x="1641907" y="400132"/>
                  </a:cubicBezTo>
                  <a:cubicBezTo>
                    <a:pt x="1573819" y="481284"/>
                    <a:pt x="1516207" y="557200"/>
                    <a:pt x="1466451" y="630499"/>
                  </a:cubicBezTo>
                  <a:cubicBezTo>
                    <a:pt x="1186243" y="1057201"/>
                    <a:pt x="1243856" y="1601705"/>
                    <a:pt x="1571201" y="1968198"/>
                  </a:cubicBezTo>
                  <a:cubicBezTo>
                    <a:pt x="1872358" y="2305895"/>
                    <a:pt x="2063527" y="2523173"/>
                    <a:pt x="2183990" y="2860870"/>
                  </a:cubicBezTo>
                  <a:cubicBezTo>
                    <a:pt x="2183990" y="2860870"/>
                    <a:pt x="2183990" y="2860870"/>
                    <a:pt x="158851" y="2860870"/>
                  </a:cubicBezTo>
                  <a:lnTo>
                    <a:pt x="0" y="286087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pic>
          <p:nvPicPr>
            <p:cNvPr id="7" name="图片 19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BFBFBF"/>
                </a:clrFrom>
                <a:clrTo>
                  <a:srgbClr val="BFBFBF">
                    <a:alpha val="0"/>
                  </a:srgbClr>
                </a:clrTo>
              </a:clrChange>
            </a:blip>
            <a:srcRect l="8894" t="25646" r="17045" b="16918"/>
            <a:stretch>
              <a:fillRect/>
            </a:stretch>
          </p:blipFill>
          <p:spPr>
            <a:xfrm rot="19800000">
              <a:off x="3837195" y="2051728"/>
              <a:ext cx="2884910" cy="2285523"/>
            </a:xfrm>
            <a:custGeom>
              <a:avLst/>
              <a:gdLst>
                <a:gd name="connsiteX0" fmla="*/ 2884910 w 2884910"/>
                <a:gd name="connsiteY0" fmla="*/ 278969 h 2285523"/>
                <a:gd name="connsiteX1" fmla="*/ 1726425 w 2884910"/>
                <a:gd name="connsiteY1" fmla="*/ 2285523 h 2285523"/>
                <a:gd name="connsiteX2" fmla="*/ 0 w 2884910"/>
                <a:gd name="connsiteY2" fmla="*/ 1288771 h 2285523"/>
                <a:gd name="connsiteX3" fmla="*/ 412489 w 2884910"/>
                <a:gd name="connsiteY3" fmla="*/ 1003932 h 2285523"/>
                <a:gd name="connsiteX4" fmla="*/ 502462 w 2884910"/>
                <a:gd name="connsiteY4" fmla="*/ 853333 h 2285523"/>
                <a:gd name="connsiteX5" fmla="*/ 569399 w 2884910"/>
                <a:gd name="connsiteY5" fmla="*/ 695481 h 2285523"/>
                <a:gd name="connsiteX6" fmla="*/ 775078 w 2884910"/>
                <a:gd name="connsiteY6" fmla="*/ 533085 h 2285523"/>
                <a:gd name="connsiteX7" fmla="*/ 1788616 w 2884910"/>
                <a:gd name="connsiteY7" fmla="*/ 8790 h 2285523"/>
                <a:gd name="connsiteX8" fmla="*/ 2078750 w 2884910"/>
                <a:gd name="connsiteY8" fmla="*/ 3984 h 2285523"/>
                <a:gd name="connsiteX9" fmla="*/ 2884910 w 2884910"/>
                <a:gd name="connsiteY9" fmla="*/ 278969 h 2285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4910" h="2285523">
                  <a:moveTo>
                    <a:pt x="2884910" y="278969"/>
                  </a:moveTo>
                  <a:cubicBezTo>
                    <a:pt x="2884910" y="278969"/>
                    <a:pt x="2884910" y="278969"/>
                    <a:pt x="1726425" y="2285523"/>
                  </a:cubicBezTo>
                  <a:cubicBezTo>
                    <a:pt x="1726425" y="2285523"/>
                    <a:pt x="1726425" y="2285523"/>
                    <a:pt x="0" y="1288771"/>
                  </a:cubicBezTo>
                  <a:cubicBezTo>
                    <a:pt x="141365" y="1201097"/>
                    <a:pt x="275313" y="1100071"/>
                    <a:pt x="412489" y="1003932"/>
                  </a:cubicBezTo>
                  <a:cubicBezTo>
                    <a:pt x="471478" y="959391"/>
                    <a:pt x="494691" y="924424"/>
                    <a:pt x="502462" y="853333"/>
                  </a:cubicBezTo>
                  <a:cubicBezTo>
                    <a:pt x="510144" y="803354"/>
                    <a:pt x="507703" y="765668"/>
                    <a:pt x="569399" y="695481"/>
                  </a:cubicBezTo>
                  <a:cubicBezTo>
                    <a:pt x="627169" y="632096"/>
                    <a:pt x="708583" y="585387"/>
                    <a:pt x="775078" y="533085"/>
                  </a:cubicBezTo>
                  <a:cubicBezTo>
                    <a:pt x="1116362" y="261552"/>
                    <a:pt x="1338797" y="54415"/>
                    <a:pt x="1788616" y="8790"/>
                  </a:cubicBezTo>
                  <a:cubicBezTo>
                    <a:pt x="1887742" y="-487"/>
                    <a:pt x="1982941" y="-2962"/>
                    <a:pt x="2078750" y="3984"/>
                  </a:cubicBezTo>
                  <a:cubicBezTo>
                    <a:pt x="2366089" y="45934"/>
                    <a:pt x="2638590" y="139778"/>
                    <a:pt x="2884910" y="278969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ln>
              <a:noFill/>
            </a:ln>
          </p:spPr>
        </p:pic>
        <p:sp>
          <p:nvSpPr>
            <p:cNvPr id="8" name="任意多边形 193"/>
            <p:cNvSpPr/>
            <p:nvPr/>
          </p:nvSpPr>
          <p:spPr>
            <a:xfrm rot="16200000">
              <a:off x="3603550" y="4365550"/>
              <a:ext cx="2860870" cy="2124030"/>
            </a:xfrm>
            <a:custGeom>
              <a:avLst/>
              <a:gdLst>
                <a:gd name="connsiteX0" fmla="*/ 2860870 w 2860870"/>
                <a:gd name="connsiteY0" fmla="*/ 131570 h 2124030"/>
                <a:gd name="connsiteX1" fmla="*/ 2860870 w 2860870"/>
                <a:gd name="connsiteY1" fmla="*/ 2124030 h 2124030"/>
                <a:gd name="connsiteX2" fmla="*/ 2708853 w 2860870"/>
                <a:gd name="connsiteY2" fmla="*/ 2124030 h 2124030"/>
                <a:gd name="connsiteX3" fmla="*/ 0 w 2860870"/>
                <a:gd name="connsiteY3" fmla="*/ 2124030 h 2124030"/>
                <a:gd name="connsiteX4" fmla="*/ 0 w 2860870"/>
                <a:gd name="connsiteY4" fmla="*/ 1587171 h 2124030"/>
                <a:gd name="connsiteX5" fmla="*/ 356009 w 2860870"/>
                <a:gd name="connsiteY5" fmla="*/ 1684068 h 2124030"/>
                <a:gd name="connsiteX6" fmla="*/ 866463 w 2860870"/>
                <a:gd name="connsiteY6" fmla="*/ 1464086 h 2124030"/>
                <a:gd name="connsiteX7" fmla="*/ 1041850 w 2860870"/>
                <a:gd name="connsiteY7" fmla="*/ 1414329 h 2124030"/>
                <a:gd name="connsiteX8" fmla="*/ 1227708 w 2860870"/>
                <a:gd name="connsiteY8" fmla="*/ 1139352 h 2124030"/>
                <a:gd name="connsiteX9" fmla="*/ 1243414 w 2860870"/>
                <a:gd name="connsiteY9" fmla="*/ 560592 h 2124030"/>
                <a:gd name="connsiteX10" fmla="*/ 1526128 w 2860870"/>
                <a:gd name="connsiteY10" fmla="*/ 361562 h 2124030"/>
                <a:gd name="connsiteX11" fmla="*/ 1680573 w 2860870"/>
                <a:gd name="connsiteY11" fmla="*/ 392987 h 2124030"/>
                <a:gd name="connsiteX12" fmla="*/ 1769575 w 2860870"/>
                <a:gd name="connsiteY12" fmla="*/ 353705 h 2124030"/>
                <a:gd name="connsiteX13" fmla="*/ 1929256 w 2860870"/>
                <a:gd name="connsiteY13" fmla="*/ 306566 h 2124030"/>
                <a:gd name="connsiteX14" fmla="*/ 1976375 w 2860870"/>
                <a:gd name="connsiteY14" fmla="*/ 366799 h 2124030"/>
                <a:gd name="connsiteX15" fmla="*/ 2002552 w 2860870"/>
                <a:gd name="connsiteY15" fmla="*/ 293472 h 2124030"/>
                <a:gd name="connsiteX16" fmla="*/ 2112496 w 2860870"/>
                <a:gd name="connsiteY16" fmla="*/ 228002 h 2124030"/>
                <a:gd name="connsiteX17" fmla="*/ 2191027 w 2860870"/>
                <a:gd name="connsiteY17" fmla="*/ 267284 h 2124030"/>
                <a:gd name="connsiteX18" fmla="*/ 2416151 w 2860870"/>
                <a:gd name="connsiteY18" fmla="*/ 230620 h 2124030"/>
                <a:gd name="connsiteX19" fmla="*/ 2450181 w 2860870"/>
                <a:gd name="connsiteY19" fmla="*/ 89204 h 2124030"/>
                <a:gd name="connsiteX20" fmla="*/ 2599391 w 2860870"/>
                <a:gd name="connsiteY20" fmla="*/ 164 h 2124030"/>
                <a:gd name="connsiteX21" fmla="*/ 2717188 w 2860870"/>
                <a:gd name="connsiteY21" fmla="*/ 49921 h 212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60870" h="2124030">
                  <a:moveTo>
                    <a:pt x="2860870" y="131570"/>
                  </a:moveTo>
                  <a:lnTo>
                    <a:pt x="2860870" y="2124030"/>
                  </a:lnTo>
                  <a:lnTo>
                    <a:pt x="2708853" y="2124030"/>
                  </a:lnTo>
                  <a:cubicBezTo>
                    <a:pt x="2017537" y="2124030"/>
                    <a:pt x="1132652" y="2124030"/>
                    <a:pt x="0" y="2124030"/>
                  </a:cubicBezTo>
                  <a:cubicBezTo>
                    <a:pt x="0" y="2124030"/>
                    <a:pt x="0" y="2124030"/>
                    <a:pt x="0" y="1587171"/>
                  </a:cubicBezTo>
                  <a:cubicBezTo>
                    <a:pt x="128268" y="1725969"/>
                    <a:pt x="248683" y="1725969"/>
                    <a:pt x="356009" y="1684068"/>
                  </a:cubicBezTo>
                  <a:cubicBezTo>
                    <a:pt x="547102" y="1610740"/>
                    <a:pt x="649193" y="1508606"/>
                    <a:pt x="866463" y="1464086"/>
                  </a:cubicBezTo>
                  <a:cubicBezTo>
                    <a:pt x="926671" y="1450992"/>
                    <a:pt x="984261" y="1437898"/>
                    <a:pt x="1041850" y="1414329"/>
                  </a:cubicBezTo>
                  <a:cubicBezTo>
                    <a:pt x="1172736" y="1359333"/>
                    <a:pt x="1217237" y="1262437"/>
                    <a:pt x="1227708" y="1139352"/>
                  </a:cubicBezTo>
                  <a:cubicBezTo>
                    <a:pt x="1238179" y="969129"/>
                    <a:pt x="1201531" y="722959"/>
                    <a:pt x="1243414" y="560592"/>
                  </a:cubicBezTo>
                  <a:cubicBezTo>
                    <a:pt x="1277445" y="432270"/>
                    <a:pt x="1397860" y="364180"/>
                    <a:pt x="1526128" y="361562"/>
                  </a:cubicBezTo>
                  <a:cubicBezTo>
                    <a:pt x="1575864" y="361562"/>
                    <a:pt x="1628219" y="369418"/>
                    <a:pt x="1680573" y="392987"/>
                  </a:cubicBezTo>
                  <a:cubicBezTo>
                    <a:pt x="1725074" y="413938"/>
                    <a:pt x="1746016" y="390369"/>
                    <a:pt x="1769575" y="353705"/>
                  </a:cubicBezTo>
                  <a:cubicBezTo>
                    <a:pt x="1806223" y="296091"/>
                    <a:pt x="1866431" y="243714"/>
                    <a:pt x="1929256" y="306566"/>
                  </a:cubicBezTo>
                  <a:cubicBezTo>
                    <a:pt x="1944962" y="319660"/>
                    <a:pt x="1960668" y="340611"/>
                    <a:pt x="1976375" y="366799"/>
                  </a:cubicBezTo>
                  <a:cubicBezTo>
                    <a:pt x="1984228" y="337992"/>
                    <a:pt x="1992081" y="311804"/>
                    <a:pt x="2002552" y="293472"/>
                  </a:cubicBezTo>
                  <a:cubicBezTo>
                    <a:pt x="2028729" y="233239"/>
                    <a:pt x="2067995" y="220145"/>
                    <a:pt x="2112496" y="228002"/>
                  </a:cubicBezTo>
                  <a:cubicBezTo>
                    <a:pt x="2136055" y="230620"/>
                    <a:pt x="2162232" y="248952"/>
                    <a:pt x="2191027" y="267284"/>
                  </a:cubicBezTo>
                  <a:cubicBezTo>
                    <a:pt x="2269559" y="322279"/>
                    <a:pt x="2363796" y="337992"/>
                    <a:pt x="2416151" y="230620"/>
                  </a:cubicBezTo>
                  <a:cubicBezTo>
                    <a:pt x="2439710" y="183482"/>
                    <a:pt x="2434475" y="133724"/>
                    <a:pt x="2450181" y="89204"/>
                  </a:cubicBezTo>
                  <a:cubicBezTo>
                    <a:pt x="2473740" y="26352"/>
                    <a:pt x="2536566" y="-2455"/>
                    <a:pt x="2599391" y="164"/>
                  </a:cubicBezTo>
                  <a:cubicBezTo>
                    <a:pt x="2643892" y="2783"/>
                    <a:pt x="2685775" y="28971"/>
                    <a:pt x="2717188" y="49921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9" name="任意多边形 194"/>
            <p:cNvSpPr/>
            <p:nvPr/>
          </p:nvSpPr>
          <p:spPr>
            <a:xfrm rot="1656024">
              <a:off x="4623505" y="1726628"/>
              <a:ext cx="3577868" cy="2644812"/>
            </a:xfrm>
            <a:custGeom>
              <a:avLst/>
              <a:gdLst>
                <a:gd name="connsiteX0" fmla="*/ 0 w 3577868"/>
                <a:gd name="connsiteY0" fmla="*/ 2490895 h 2644812"/>
                <a:gd name="connsiteX1" fmla="*/ 22642 w 3577868"/>
                <a:gd name="connsiteY1" fmla="*/ 2526343 h 2644812"/>
                <a:gd name="connsiteX2" fmla="*/ 75929 w 3577868"/>
                <a:gd name="connsiteY2" fmla="*/ 2575970 h 2644812"/>
                <a:gd name="connsiteX3" fmla="*/ 134259 w 3577868"/>
                <a:gd name="connsiteY3" fmla="*/ 2643724 h 2644812"/>
                <a:gd name="connsiteX4" fmla="*/ 134635 w 3577868"/>
                <a:gd name="connsiteY4" fmla="*/ 2644812 h 2644812"/>
                <a:gd name="connsiteX5" fmla="*/ 112067 w 3577868"/>
                <a:gd name="connsiteY5" fmla="*/ 2611130 h 2644812"/>
                <a:gd name="connsiteX6" fmla="*/ 77012 w 3577868"/>
                <a:gd name="connsiteY6" fmla="*/ 2578170 h 2644812"/>
                <a:gd name="connsiteX7" fmla="*/ 521 w 3577868"/>
                <a:gd name="connsiteY7" fmla="*/ 2492272 h 2644812"/>
                <a:gd name="connsiteX8" fmla="*/ 869543 w 3577868"/>
                <a:gd name="connsiteY8" fmla="*/ 260469 h 2644812"/>
                <a:gd name="connsiteX9" fmla="*/ 1036202 w 3577868"/>
                <a:gd name="connsiteY9" fmla="*/ 176262 h 2644812"/>
                <a:gd name="connsiteX10" fmla="*/ 2022056 w 3577868"/>
                <a:gd name="connsiteY10" fmla="*/ 7269 h 2644812"/>
                <a:gd name="connsiteX11" fmla="*/ 3483678 w 3577868"/>
                <a:gd name="connsiteY11" fmla="*/ 1169439 h 2644812"/>
                <a:gd name="connsiteX12" fmla="*/ 3577868 w 3577868"/>
                <a:gd name="connsiteY12" fmla="*/ 1457003 h 2644812"/>
                <a:gd name="connsiteX13" fmla="*/ 1955497 w 3577868"/>
                <a:gd name="connsiteY13" fmla="*/ 2305173 h 2644812"/>
                <a:gd name="connsiteX14" fmla="*/ 1942154 w 3577868"/>
                <a:gd name="connsiteY14" fmla="*/ 2312148 h 2644812"/>
                <a:gd name="connsiteX15" fmla="*/ 871537 w 3577868"/>
                <a:gd name="connsiteY15" fmla="*/ 264282 h 26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77868" h="2644812">
                  <a:moveTo>
                    <a:pt x="0" y="2490895"/>
                  </a:moveTo>
                  <a:lnTo>
                    <a:pt x="22642" y="2526343"/>
                  </a:lnTo>
                  <a:cubicBezTo>
                    <a:pt x="39005" y="2546336"/>
                    <a:pt x="56844" y="2559254"/>
                    <a:pt x="75929" y="2575970"/>
                  </a:cubicBezTo>
                  <a:cubicBezTo>
                    <a:pt x="103920" y="2598412"/>
                    <a:pt x="122206" y="2619254"/>
                    <a:pt x="134259" y="2643724"/>
                  </a:cubicBezTo>
                  <a:lnTo>
                    <a:pt x="134635" y="2644812"/>
                  </a:lnTo>
                  <a:lnTo>
                    <a:pt x="112067" y="2611130"/>
                  </a:lnTo>
                  <a:cubicBezTo>
                    <a:pt x="102516" y="2600105"/>
                    <a:pt x="90976" y="2589335"/>
                    <a:pt x="77012" y="2578170"/>
                  </a:cubicBezTo>
                  <a:cubicBezTo>
                    <a:pt x="48451" y="2553216"/>
                    <a:pt x="22680" y="2536777"/>
                    <a:pt x="521" y="2492272"/>
                  </a:cubicBezTo>
                  <a:close/>
                  <a:moveTo>
                    <a:pt x="869543" y="260469"/>
                  </a:moveTo>
                  <a:lnTo>
                    <a:pt x="1036202" y="176262"/>
                  </a:lnTo>
                  <a:cubicBezTo>
                    <a:pt x="1349712" y="39688"/>
                    <a:pt x="1688866" y="-22397"/>
                    <a:pt x="2022056" y="7269"/>
                  </a:cubicBezTo>
                  <a:cubicBezTo>
                    <a:pt x="2631418" y="87548"/>
                    <a:pt x="3240705" y="619895"/>
                    <a:pt x="3483678" y="1169439"/>
                  </a:cubicBezTo>
                  <a:cubicBezTo>
                    <a:pt x="3526344" y="1262357"/>
                    <a:pt x="3556193" y="1359021"/>
                    <a:pt x="3577868" y="1457003"/>
                  </a:cubicBezTo>
                  <a:cubicBezTo>
                    <a:pt x="3577868" y="1457003"/>
                    <a:pt x="3577868" y="1457003"/>
                    <a:pt x="1955497" y="2305173"/>
                  </a:cubicBezTo>
                  <a:lnTo>
                    <a:pt x="1942154" y="2312148"/>
                  </a:lnTo>
                  <a:cubicBezTo>
                    <a:pt x="1066505" y="637217"/>
                    <a:pt x="902321" y="323167"/>
                    <a:pt x="871537" y="264282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ontserrat" panose="00000500000000000000" pitchFamily="2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39" y="3730030"/>
            <a:ext cx="1132407" cy="1164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prism dir="d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475344" y="1141459"/>
            <a:ext cx="7097759" cy="167362"/>
            <a:chOff x="2557231" y="2931459"/>
            <a:chExt cx="7097759" cy="167362"/>
          </a:xfrm>
        </p:grpSpPr>
        <p:grpSp>
          <p:nvGrpSpPr>
            <p:cNvPr id="30" name="组合 29"/>
            <p:cNvGrpSpPr/>
            <p:nvPr/>
          </p:nvGrpSpPr>
          <p:grpSpPr>
            <a:xfrm rot="5400000" flipH="1">
              <a:off x="6080008" y="-591318"/>
              <a:ext cx="52206" cy="7097759"/>
              <a:chOff x="4597501" y="2216030"/>
              <a:chExt cx="45719" cy="3703199"/>
            </a:xfrm>
            <a:solidFill>
              <a:srgbClr val="F26F61"/>
            </a:solidFill>
          </p:grpSpPr>
          <p:sp>
            <p:nvSpPr>
              <p:cNvPr id="31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2375059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5F779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2792487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FDBE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33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3209915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34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3627343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5F779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3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4044771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FDBE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4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4462199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4879627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5F779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5297055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FDBE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5714481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 rot="5400000" flipH="1">
              <a:off x="6080008" y="-476162"/>
              <a:ext cx="52206" cy="7097759"/>
              <a:chOff x="4597501" y="2216030"/>
              <a:chExt cx="45719" cy="3703199"/>
            </a:xfrm>
            <a:solidFill>
              <a:srgbClr val="F26F61"/>
            </a:solidFill>
          </p:grpSpPr>
          <p:sp>
            <p:nvSpPr>
              <p:cNvPr id="59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2375059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5F779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2792487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FDBE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3209915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3627343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5F779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4044771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FDBE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4462199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4879627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5F779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5297055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solidFill>
                <a:srgbClr val="FDBE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Freeform 548"/>
              <p:cNvSpPr>
                <a:spLocks noEditPoints="1"/>
              </p:cNvSpPr>
              <p:nvPr/>
            </p:nvSpPr>
            <p:spPr bwMode="auto">
              <a:xfrm rot="16200000" flipV="1">
                <a:off x="4438472" y="5714481"/>
                <a:ext cx="363777" cy="45719"/>
              </a:xfrm>
              <a:custGeom>
                <a:avLst/>
                <a:gdLst>
                  <a:gd name="T0" fmla="*/ 480 w 748"/>
                  <a:gd name="T1" fmla="*/ 13 h 95"/>
                  <a:gd name="T2" fmla="*/ 427 w 748"/>
                  <a:gd name="T3" fmla="*/ 8 h 95"/>
                  <a:gd name="T4" fmla="*/ 366 w 748"/>
                  <a:gd name="T5" fmla="*/ 13 h 95"/>
                  <a:gd name="T6" fmla="*/ 311 w 748"/>
                  <a:gd name="T7" fmla="*/ 15 h 95"/>
                  <a:gd name="T8" fmla="*/ 289 w 748"/>
                  <a:gd name="T9" fmla="*/ 1 h 95"/>
                  <a:gd name="T10" fmla="*/ 234 w 748"/>
                  <a:gd name="T11" fmla="*/ 11 h 95"/>
                  <a:gd name="T12" fmla="*/ 205 w 748"/>
                  <a:gd name="T13" fmla="*/ 13 h 95"/>
                  <a:gd name="T14" fmla="*/ 152 w 748"/>
                  <a:gd name="T15" fmla="*/ 18 h 95"/>
                  <a:gd name="T16" fmla="*/ 142 w 748"/>
                  <a:gd name="T17" fmla="*/ 18 h 95"/>
                  <a:gd name="T18" fmla="*/ 126 w 748"/>
                  <a:gd name="T19" fmla="*/ 20 h 95"/>
                  <a:gd name="T20" fmla="*/ 107 w 748"/>
                  <a:gd name="T21" fmla="*/ 1 h 95"/>
                  <a:gd name="T22" fmla="*/ 64 w 748"/>
                  <a:gd name="T23" fmla="*/ 20 h 95"/>
                  <a:gd name="T24" fmla="*/ 17 w 748"/>
                  <a:gd name="T25" fmla="*/ 64 h 95"/>
                  <a:gd name="T26" fmla="*/ 71 w 748"/>
                  <a:gd name="T27" fmla="*/ 69 h 95"/>
                  <a:gd name="T28" fmla="*/ 101 w 748"/>
                  <a:gd name="T29" fmla="*/ 51 h 95"/>
                  <a:gd name="T30" fmla="*/ 90 w 748"/>
                  <a:gd name="T31" fmla="*/ 67 h 95"/>
                  <a:gd name="T32" fmla="*/ 112 w 748"/>
                  <a:gd name="T33" fmla="*/ 63 h 95"/>
                  <a:gd name="T34" fmla="*/ 140 w 748"/>
                  <a:gd name="T35" fmla="*/ 69 h 95"/>
                  <a:gd name="T36" fmla="*/ 151 w 748"/>
                  <a:gd name="T37" fmla="*/ 51 h 95"/>
                  <a:gd name="T38" fmla="*/ 167 w 748"/>
                  <a:gd name="T39" fmla="*/ 62 h 95"/>
                  <a:gd name="T40" fmla="*/ 213 w 748"/>
                  <a:gd name="T41" fmla="*/ 61 h 95"/>
                  <a:gd name="T42" fmla="*/ 244 w 748"/>
                  <a:gd name="T43" fmla="*/ 84 h 95"/>
                  <a:gd name="T44" fmla="*/ 306 w 748"/>
                  <a:gd name="T45" fmla="*/ 77 h 95"/>
                  <a:gd name="T46" fmla="*/ 364 w 748"/>
                  <a:gd name="T47" fmla="*/ 85 h 95"/>
                  <a:gd name="T48" fmla="*/ 566 w 748"/>
                  <a:gd name="T49" fmla="*/ 89 h 95"/>
                  <a:gd name="T50" fmla="*/ 675 w 748"/>
                  <a:gd name="T51" fmla="*/ 85 h 95"/>
                  <a:gd name="T52" fmla="*/ 744 w 748"/>
                  <a:gd name="T53" fmla="*/ 58 h 95"/>
                  <a:gd name="T54" fmla="*/ 725 w 748"/>
                  <a:gd name="T55" fmla="*/ 56 h 95"/>
                  <a:gd name="T56" fmla="*/ 733 w 748"/>
                  <a:gd name="T57" fmla="*/ 32 h 95"/>
                  <a:gd name="T58" fmla="*/ 725 w 748"/>
                  <a:gd name="T59" fmla="*/ 7 h 95"/>
                  <a:gd name="T60" fmla="*/ 672 w 748"/>
                  <a:gd name="T61" fmla="*/ 9 h 95"/>
                  <a:gd name="T62" fmla="*/ 642 w 748"/>
                  <a:gd name="T63" fmla="*/ 9 h 95"/>
                  <a:gd name="T64" fmla="*/ 604 w 748"/>
                  <a:gd name="T65" fmla="*/ 6 h 95"/>
                  <a:gd name="T66" fmla="*/ 227 w 748"/>
                  <a:gd name="T67" fmla="*/ 28 h 95"/>
                  <a:gd name="T68" fmla="*/ 201 w 748"/>
                  <a:gd name="T69" fmla="*/ 36 h 95"/>
                  <a:gd name="T70" fmla="*/ 220 w 748"/>
                  <a:gd name="T71" fmla="*/ 21 h 95"/>
                  <a:gd name="T72" fmla="*/ 196 w 748"/>
                  <a:gd name="T73" fmla="*/ 25 h 95"/>
                  <a:gd name="T74" fmla="*/ 184 w 748"/>
                  <a:gd name="T75" fmla="*/ 11 h 95"/>
                  <a:gd name="T76" fmla="*/ 79 w 748"/>
                  <a:gd name="T77" fmla="*/ 39 h 95"/>
                  <a:gd name="T78" fmla="*/ 54 w 748"/>
                  <a:gd name="T79" fmla="*/ 40 h 95"/>
                  <a:gd name="T80" fmla="*/ 71 w 748"/>
                  <a:gd name="T81" fmla="*/ 38 h 95"/>
                  <a:gd name="T82" fmla="*/ 79 w 748"/>
                  <a:gd name="T83" fmla="*/ 44 h 95"/>
                  <a:gd name="T84" fmla="*/ 60 w 748"/>
                  <a:gd name="T85" fmla="*/ 68 h 95"/>
                  <a:gd name="T86" fmla="*/ 95 w 748"/>
                  <a:gd name="T87" fmla="*/ 48 h 95"/>
                  <a:gd name="T88" fmla="*/ 115 w 748"/>
                  <a:gd name="T89" fmla="*/ 39 h 95"/>
                  <a:gd name="T90" fmla="*/ 132 w 748"/>
                  <a:gd name="T91" fmla="*/ 31 h 95"/>
                  <a:gd name="T92" fmla="*/ 168 w 748"/>
                  <a:gd name="T93" fmla="*/ 26 h 95"/>
                  <a:gd name="T94" fmla="*/ 134 w 748"/>
                  <a:gd name="T95" fmla="*/ 63 h 95"/>
                  <a:gd name="T96" fmla="*/ 174 w 748"/>
                  <a:gd name="T97" fmla="*/ 29 h 95"/>
                  <a:gd name="T98" fmla="*/ 159 w 748"/>
                  <a:gd name="T99" fmla="*/ 58 h 95"/>
                  <a:gd name="T100" fmla="*/ 194 w 748"/>
                  <a:gd name="T101" fmla="*/ 38 h 95"/>
                  <a:gd name="T102" fmla="*/ 201 w 748"/>
                  <a:gd name="T103" fmla="*/ 43 h 95"/>
                  <a:gd name="T104" fmla="*/ 183 w 748"/>
                  <a:gd name="T105" fmla="*/ 66 h 95"/>
                  <a:gd name="T106" fmla="*/ 222 w 748"/>
                  <a:gd name="T107" fmla="*/ 63 h 95"/>
                  <a:gd name="T108" fmla="*/ 227 w 748"/>
                  <a:gd name="T109" fmla="*/ 66 h 95"/>
                  <a:gd name="T110" fmla="*/ 241 w 748"/>
                  <a:gd name="T111" fmla="*/ 73 h 95"/>
                  <a:gd name="T112" fmla="*/ 363 w 748"/>
                  <a:gd name="T113" fmla="*/ 12 h 95"/>
                  <a:gd name="T114" fmla="*/ 717 w 748"/>
                  <a:gd name="T115" fmla="*/ 62 h 95"/>
                  <a:gd name="T116" fmla="*/ 721 w 748"/>
                  <a:gd name="T117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48" h="95">
                    <a:moveTo>
                      <a:pt x="559" y="11"/>
                    </a:moveTo>
                    <a:cubicBezTo>
                      <a:pt x="559" y="7"/>
                      <a:pt x="557" y="9"/>
                      <a:pt x="557" y="5"/>
                    </a:cubicBezTo>
                    <a:cubicBezTo>
                      <a:pt x="546" y="13"/>
                      <a:pt x="543" y="8"/>
                      <a:pt x="534" y="8"/>
                    </a:cubicBezTo>
                    <a:cubicBezTo>
                      <a:pt x="537" y="7"/>
                      <a:pt x="541" y="7"/>
                      <a:pt x="539" y="3"/>
                    </a:cubicBezTo>
                    <a:cubicBezTo>
                      <a:pt x="529" y="8"/>
                      <a:pt x="508" y="10"/>
                      <a:pt x="498" y="11"/>
                    </a:cubicBezTo>
                    <a:cubicBezTo>
                      <a:pt x="499" y="11"/>
                      <a:pt x="499" y="9"/>
                      <a:pt x="498" y="8"/>
                    </a:cubicBezTo>
                    <a:cubicBezTo>
                      <a:pt x="491" y="10"/>
                      <a:pt x="491" y="13"/>
                      <a:pt x="485" y="9"/>
                    </a:cubicBezTo>
                    <a:cubicBezTo>
                      <a:pt x="483" y="14"/>
                      <a:pt x="481" y="8"/>
                      <a:pt x="480" y="13"/>
                    </a:cubicBezTo>
                    <a:cubicBezTo>
                      <a:pt x="478" y="10"/>
                      <a:pt x="476" y="12"/>
                      <a:pt x="476" y="9"/>
                    </a:cubicBezTo>
                    <a:cubicBezTo>
                      <a:pt x="473" y="9"/>
                      <a:pt x="470" y="11"/>
                      <a:pt x="467" y="8"/>
                    </a:cubicBezTo>
                    <a:cubicBezTo>
                      <a:pt x="463" y="10"/>
                      <a:pt x="469" y="13"/>
                      <a:pt x="465" y="15"/>
                    </a:cubicBezTo>
                    <a:cubicBezTo>
                      <a:pt x="464" y="14"/>
                      <a:pt x="463" y="13"/>
                      <a:pt x="462" y="13"/>
                    </a:cubicBezTo>
                    <a:cubicBezTo>
                      <a:pt x="463" y="12"/>
                      <a:pt x="464" y="10"/>
                      <a:pt x="462" y="9"/>
                    </a:cubicBezTo>
                    <a:cubicBezTo>
                      <a:pt x="461" y="10"/>
                      <a:pt x="459" y="11"/>
                      <a:pt x="458" y="12"/>
                    </a:cubicBezTo>
                    <a:cubicBezTo>
                      <a:pt x="445" y="2"/>
                      <a:pt x="432" y="14"/>
                      <a:pt x="426" y="14"/>
                    </a:cubicBezTo>
                    <a:cubicBezTo>
                      <a:pt x="422" y="9"/>
                      <a:pt x="428" y="10"/>
                      <a:pt x="427" y="8"/>
                    </a:cubicBezTo>
                    <a:cubicBezTo>
                      <a:pt x="420" y="9"/>
                      <a:pt x="412" y="6"/>
                      <a:pt x="410" y="14"/>
                    </a:cubicBezTo>
                    <a:cubicBezTo>
                      <a:pt x="405" y="6"/>
                      <a:pt x="404" y="18"/>
                      <a:pt x="401" y="13"/>
                    </a:cubicBezTo>
                    <a:cubicBezTo>
                      <a:pt x="400" y="11"/>
                      <a:pt x="406" y="9"/>
                      <a:pt x="402" y="7"/>
                    </a:cubicBezTo>
                    <a:cubicBezTo>
                      <a:pt x="397" y="8"/>
                      <a:pt x="397" y="14"/>
                      <a:pt x="392" y="11"/>
                    </a:cubicBezTo>
                    <a:cubicBezTo>
                      <a:pt x="393" y="10"/>
                      <a:pt x="394" y="9"/>
                      <a:pt x="392" y="7"/>
                    </a:cubicBezTo>
                    <a:cubicBezTo>
                      <a:pt x="386" y="13"/>
                      <a:pt x="381" y="11"/>
                      <a:pt x="375" y="13"/>
                    </a:cubicBezTo>
                    <a:cubicBezTo>
                      <a:pt x="376" y="13"/>
                      <a:pt x="376" y="7"/>
                      <a:pt x="374" y="9"/>
                    </a:cubicBezTo>
                    <a:cubicBezTo>
                      <a:pt x="375" y="12"/>
                      <a:pt x="368" y="13"/>
                      <a:pt x="366" y="13"/>
                    </a:cubicBezTo>
                    <a:cubicBezTo>
                      <a:pt x="370" y="11"/>
                      <a:pt x="369" y="8"/>
                      <a:pt x="370" y="5"/>
                    </a:cubicBezTo>
                    <a:cubicBezTo>
                      <a:pt x="365" y="4"/>
                      <a:pt x="369" y="8"/>
                      <a:pt x="365" y="10"/>
                    </a:cubicBezTo>
                    <a:cubicBezTo>
                      <a:pt x="361" y="4"/>
                      <a:pt x="353" y="5"/>
                      <a:pt x="350" y="11"/>
                    </a:cubicBezTo>
                    <a:cubicBezTo>
                      <a:pt x="346" y="10"/>
                      <a:pt x="340" y="11"/>
                      <a:pt x="338" y="8"/>
                    </a:cubicBezTo>
                    <a:cubicBezTo>
                      <a:pt x="336" y="8"/>
                      <a:pt x="326" y="14"/>
                      <a:pt x="322" y="8"/>
                    </a:cubicBezTo>
                    <a:cubicBezTo>
                      <a:pt x="318" y="9"/>
                      <a:pt x="321" y="12"/>
                      <a:pt x="319" y="14"/>
                    </a:cubicBezTo>
                    <a:cubicBezTo>
                      <a:pt x="317" y="11"/>
                      <a:pt x="315" y="8"/>
                      <a:pt x="315" y="6"/>
                    </a:cubicBezTo>
                    <a:cubicBezTo>
                      <a:pt x="310" y="8"/>
                      <a:pt x="314" y="12"/>
                      <a:pt x="311" y="15"/>
                    </a:cubicBezTo>
                    <a:cubicBezTo>
                      <a:pt x="309" y="12"/>
                      <a:pt x="301" y="15"/>
                      <a:pt x="302" y="11"/>
                    </a:cubicBezTo>
                    <a:cubicBezTo>
                      <a:pt x="304" y="12"/>
                      <a:pt x="311" y="14"/>
                      <a:pt x="310" y="8"/>
                    </a:cubicBezTo>
                    <a:cubicBezTo>
                      <a:pt x="305" y="11"/>
                      <a:pt x="302" y="7"/>
                      <a:pt x="298" y="7"/>
                    </a:cubicBezTo>
                    <a:cubicBezTo>
                      <a:pt x="298" y="11"/>
                      <a:pt x="299" y="8"/>
                      <a:pt x="302" y="9"/>
                    </a:cubicBezTo>
                    <a:cubicBezTo>
                      <a:pt x="298" y="10"/>
                      <a:pt x="297" y="14"/>
                      <a:pt x="295" y="13"/>
                    </a:cubicBezTo>
                    <a:cubicBezTo>
                      <a:pt x="292" y="11"/>
                      <a:pt x="295" y="6"/>
                      <a:pt x="292" y="8"/>
                    </a:cubicBezTo>
                    <a:cubicBezTo>
                      <a:pt x="294" y="10"/>
                      <a:pt x="287" y="15"/>
                      <a:pt x="286" y="13"/>
                    </a:cubicBezTo>
                    <a:cubicBezTo>
                      <a:pt x="284" y="8"/>
                      <a:pt x="293" y="5"/>
                      <a:pt x="289" y="1"/>
                    </a:cubicBezTo>
                    <a:cubicBezTo>
                      <a:pt x="285" y="11"/>
                      <a:pt x="272" y="11"/>
                      <a:pt x="263" y="11"/>
                    </a:cubicBezTo>
                    <a:cubicBezTo>
                      <a:pt x="263" y="8"/>
                      <a:pt x="264" y="2"/>
                      <a:pt x="260" y="4"/>
                    </a:cubicBezTo>
                    <a:cubicBezTo>
                      <a:pt x="258" y="8"/>
                      <a:pt x="261" y="7"/>
                      <a:pt x="260" y="9"/>
                    </a:cubicBezTo>
                    <a:cubicBezTo>
                      <a:pt x="257" y="10"/>
                      <a:pt x="256" y="12"/>
                      <a:pt x="253" y="6"/>
                    </a:cubicBezTo>
                    <a:cubicBezTo>
                      <a:pt x="251" y="7"/>
                      <a:pt x="252" y="9"/>
                      <a:pt x="250" y="10"/>
                    </a:cubicBezTo>
                    <a:cubicBezTo>
                      <a:pt x="245" y="1"/>
                      <a:pt x="245" y="12"/>
                      <a:pt x="243" y="10"/>
                    </a:cubicBezTo>
                    <a:cubicBezTo>
                      <a:pt x="238" y="7"/>
                      <a:pt x="247" y="6"/>
                      <a:pt x="242" y="3"/>
                    </a:cubicBezTo>
                    <a:cubicBezTo>
                      <a:pt x="237" y="7"/>
                      <a:pt x="240" y="10"/>
                      <a:pt x="234" y="11"/>
                    </a:cubicBezTo>
                    <a:cubicBezTo>
                      <a:pt x="234" y="8"/>
                      <a:pt x="232" y="6"/>
                      <a:pt x="230" y="6"/>
                    </a:cubicBezTo>
                    <a:cubicBezTo>
                      <a:pt x="229" y="8"/>
                      <a:pt x="227" y="11"/>
                      <a:pt x="226" y="5"/>
                    </a:cubicBezTo>
                    <a:cubicBezTo>
                      <a:pt x="220" y="7"/>
                      <a:pt x="230" y="10"/>
                      <a:pt x="224" y="12"/>
                    </a:cubicBezTo>
                    <a:cubicBezTo>
                      <a:pt x="223" y="11"/>
                      <a:pt x="222" y="10"/>
                      <a:pt x="220" y="10"/>
                    </a:cubicBezTo>
                    <a:cubicBezTo>
                      <a:pt x="223" y="8"/>
                      <a:pt x="223" y="6"/>
                      <a:pt x="221" y="4"/>
                    </a:cubicBezTo>
                    <a:cubicBezTo>
                      <a:pt x="214" y="5"/>
                      <a:pt x="221" y="17"/>
                      <a:pt x="213" y="12"/>
                    </a:cubicBezTo>
                    <a:cubicBezTo>
                      <a:pt x="219" y="11"/>
                      <a:pt x="214" y="9"/>
                      <a:pt x="216" y="4"/>
                    </a:cubicBezTo>
                    <a:cubicBezTo>
                      <a:pt x="212" y="5"/>
                      <a:pt x="207" y="9"/>
                      <a:pt x="205" y="13"/>
                    </a:cubicBezTo>
                    <a:cubicBezTo>
                      <a:pt x="202" y="10"/>
                      <a:pt x="204" y="7"/>
                      <a:pt x="201" y="5"/>
                    </a:cubicBezTo>
                    <a:cubicBezTo>
                      <a:pt x="194" y="9"/>
                      <a:pt x="192" y="14"/>
                      <a:pt x="188" y="12"/>
                    </a:cubicBezTo>
                    <a:cubicBezTo>
                      <a:pt x="191" y="10"/>
                      <a:pt x="183" y="7"/>
                      <a:pt x="188" y="6"/>
                    </a:cubicBezTo>
                    <a:cubicBezTo>
                      <a:pt x="189" y="7"/>
                      <a:pt x="188" y="8"/>
                      <a:pt x="190" y="10"/>
                    </a:cubicBezTo>
                    <a:cubicBezTo>
                      <a:pt x="197" y="2"/>
                      <a:pt x="183" y="7"/>
                      <a:pt x="179" y="4"/>
                    </a:cubicBezTo>
                    <a:cubicBezTo>
                      <a:pt x="174" y="7"/>
                      <a:pt x="174" y="12"/>
                      <a:pt x="169" y="8"/>
                    </a:cubicBezTo>
                    <a:cubicBezTo>
                      <a:pt x="169" y="4"/>
                      <a:pt x="176" y="9"/>
                      <a:pt x="175" y="2"/>
                    </a:cubicBezTo>
                    <a:cubicBezTo>
                      <a:pt x="167" y="6"/>
                      <a:pt x="150" y="5"/>
                      <a:pt x="152" y="18"/>
                    </a:cubicBezTo>
                    <a:cubicBezTo>
                      <a:pt x="155" y="14"/>
                      <a:pt x="157" y="17"/>
                      <a:pt x="160" y="17"/>
                    </a:cubicBezTo>
                    <a:cubicBezTo>
                      <a:pt x="165" y="15"/>
                      <a:pt x="162" y="12"/>
                      <a:pt x="166" y="9"/>
                    </a:cubicBezTo>
                    <a:cubicBezTo>
                      <a:pt x="170" y="13"/>
                      <a:pt x="167" y="16"/>
                      <a:pt x="164" y="19"/>
                    </a:cubicBezTo>
                    <a:cubicBezTo>
                      <a:pt x="159" y="19"/>
                      <a:pt x="153" y="20"/>
                      <a:pt x="148" y="23"/>
                    </a:cubicBezTo>
                    <a:cubicBezTo>
                      <a:pt x="147" y="22"/>
                      <a:pt x="147" y="22"/>
                      <a:pt x="146" y="21"/>
                    </a:cubicBezTo>
                    <a:cubicBezTo>
                      <a:pt x="156" y="14"/>
                      <a:pt x="144" y="12"/>
                      <a:pt x="152" y="7"/>
                    </a:cubicBezTo>
                    <a:cubicBezTo>
                      <a:pt x="146" y="7"/>
                      <a:pt x="146" y="11"/>
                      <a:pt x="140" y="13"/>
                    </a:cubicBezTo>
                    <a:cubicBezTo>
                      <a:pt x="138" y="17"/>
                      <a:pt x="144" y="15"/>
                      <a:pt x="142" y="18"/>
                    </a:cubicBezTo>
                    <a:cubicBezTo>
                      <a:pt x="136" y="18"/>
                      <a:pt x="138" y="21"/>
                      <a:pt x="133" y="25"/>
                    </a:cubicBezTo>
                    <a:cubicBezTo>
                      <a:pt x="131" y="19"/>
                      <a:pt x="127" y="30"/>
                      <a:pt x="125" y="26"/>
                    </a:cubicBezTo>
                    <a:cubicBezTo>
                      <a:pt x="123" y="22"/>
                      <a:pt x="130" y="20"/>
                      <a:pt x="129" y="16"/>
                    </a:cubicBezTo>
                    <a:cubicBezTo>
                      <a:pt x="139" y="21"/>
                      <a:pt x="139" y="4"/>
                      <a:pt x="149" y="6"/>
                    </a:cubicBezTo>
                    <a:cubicBezTo>
                      <a:pt x="143" y="3"/>
                      <a:pt x="136" y="7"/>
                      <a:pt x="130" y="5"/>
                    </a:cubicBezTo>
                    <a:cubicBezTo>
                      <a:pt x="129" y="8"/>
                      <a:pt x="127" y="12"/>
                      <a:pt x="127" y="16"/>
                    </a:cubicBezTo>
                    <a:cubicBezTo>
                      <a:pt x="125" y="14"/>
                      <a:pt x="123" y="14"/>
                      <a:pt x="121" y="15"/>
                    </a:cubicBezTo>
                    <a:cubicBezTo>
                      <a:pt x="119" y="19"/>
                      <a:pt x="128" y="17"/>
                      <a:pt x="126" y="20"/>
                    </a:cubicBezTo>
                    <a:cubicBezTo>
                      <a:pt x="115" y="20"/>
                      <a:pt x="116" y="24"/>
                      <a:pt x="111" y="27"/>
                    </a:cubicBezTo>
                    <a:cubicBezTo>
                      <a:pt x="111" y="22"/>
                      <a:pt x="111" y="17"/>
                      <a:pt x="114" y="13"/>
                    </a:cubicBezTo>
                    <a:cubicBezTo>
                      <a:pt x="118" y="16"/>
                      <a:pt x="116" y="18"/>
                      <a:pt x="119" y="21"/>
                    </a:cubicBezTo>
                    <a:cubicBezTo>
                      <a:pt x="120" y="15"/>
                      <a:pt x="122" y="9"/>
                      <a:pt x="126" y="4"/>
                    </a:cubicBezTo>
                    <a:cubicBezTo>
                      <a:pt x="124" y="1"/>
                      <a:pt x="109" y="1"/>
                      <a:pt x="114" y="8"/>
                    </a:cubicBezTo>
                    <a:cubicBezTo>
                      <a:pt x="114" y="10"/>
                      <a:pt x="109" y="12"/>
                      <a:pt x="106" y="12"/>
                    </a:cubicBezTo>
                    <a:cubicBezTo>
                      <a:pt x="103" y="10"/>
                      <a:pt x="112" y="9"/>
                      <a:pt x="109" y="6"/>
                    </a:cubicBezTo>
                    <a:cubicBezTo>
                      <a:pt x="104" y="8"/>
                      <a:pt x="106" y="3"/>
                      <a:pt x="107" y="1"/>
                    </a:cubicBezTo>
                    <a:cubicBezTo>
                      <a:pt x="103" y="6"/>
                      <a:pt x="93" y="13"/>
                      <a:pt x="86" y="16"/>
                    </a:cubicBezTo>
                    <a:cubicBezTo>
                      <a:pt x="87" y="14"/>
                      <a:pt x="85" y="13"/>
                      <a:pt x="86" y="12"/>
                    </a:cubicBezTo>
                    <a:cubicBezTo>
                      <a:pt x="90" y="7"/>
                      <a:pt x="103" y="8"/>
                      <a:pt x="99" y="0"/>
                    </a:cubicBezTo>
                    <a:cubicBezTo>
                      <a:pt x="94" y="2"/>
                      <a:pt x="96" y="5"/>
                      <a:pt x="92" y="7"/>
                    </a:cubicBezTo>
                    <a:cubicBezTo>
                      <a:pt x="86" y="7"/>
                      <a:pt x="91" y="4"/>
                      <a:pt x="89" y="1"/>
                    </a:cubicBezTo>
                    <a:cubicBezTo>
                      <a:pt x="80" y="5"/>
                      <a:pt x="88" y="11"/>
                      <a:pt x="82" y="15"/>
                    </a:cubicBezTo>
                    <a:cubicBezTo>
                      <a:pt x="78" y="10"/>
                      <a:pt x="73" y="16"/>
                      <a:pt x="70" y="10"/>
                    </a:cubicBezTo>
                    <a:cubicBezTo>
                      <a:pt x="68" y="13"/>
                      <a:pt x="69" y="17"/>
                      <a:pt x="64" y="20"/>
                    </a:cubicBezTo>
                    <a:cubicBezTo>
                      <a:pt x="57" y="12"/>
                      <a:pt x="58" y="16"/>
                      <a:pt x="51" y="12"/>
                    </a:cubicBezTo>
                    <a:cubicBezTo>
                      <a:pt x="52" y="17"/>
                      <a:pt x="49" y="18"/>
                      <a:pt x="44" y="21"/>
                    </a:cubicBezTo>
                    <a:cubicBezTo>
                      <a:pt x="50" y="29"/>
                      <a:pt x="44" y="36"/>
                      <a:pt x="35" y="43"/>
                    </a:cubicBezTo>
                    <a:cubicBezTo>
                      <a:pt x="29" y="38"/>
                      <a:pt x="22" y="43"/>
                      <a:pt x="18" y="49"/>
                    </a:cubicBezTo>
                    <a:cubicBezTo>
                      <a:pt x="13" y="48"/>
                      <a:pt x="18" y="44"/>
                      <a:pt x="12" y="42"/>
                    </a:cubicBezTo>
                    <a:cubicBezTo>
                      <a:pt x="11" y="46"/>
                      <a:pt x="16" y="67"/>
                      <a:pt x="8" y="58"/>
                    </a:cubicBezTo>
                    <a:cubicBezTo>
                      <a:pt x="7" y="60"/>
                      <a:pt x="0" y="62"/>
                      <a:pt x="5" y="64"/>
                    </a:cubicBezTo>
                    <a:cubicBezTo>
                      <a:pt x="9" y="64"/>
                      <a:pt x="13" y="63"/>
                      <a:pt x="17" y="64"/>
                    </a:cubicBezTo>
                    <a:cubicBezTo>
                      <a:pt x="18" y="60"/>
                      <a:pt x="17" y="56"/>
                      <a:pt x="20" y="52"/>
                    </a:cubicBezTo>
                    <a:cubicBezTo>
                      <a:pt x="22" y="53"/>
                      <a:pt x="24" y="53"/>
                      <a:pt x="25" y="56"/>
                    </a:cubicBezTo>
                    <a:cubicBezTo>
                      <a:pt x="27" y="51"/>
                      <a:pt x="30" y="52"/>
                      <a:pt x="34" y="51"/>
                    </a:cubicBezTo>
                    <a:cubicBezTo>
                      <a:pt x="32" y="48"/>
                      <a:pt x="30" y="49"/>
                      <a:pt x="29" y="47"/>
                    </a:cubicBezTo>
                    <a:cubicBezTo>
                      <a:pt x="35" y="41"/>
                      <a:pt x="36" y="47"/>
                      <a:pt x="40" y="40"/>
                    </a:cubicBezTo>
                    <a:cubicBezTo>
                      <a:pt x="43" y="44"/>
                      <a:pt x="49" y="46"/>
                      <a:pt x="56" y="46"/>
                    </a:cubicBezTo>
                    <a:cubicBezTo>
                      <a:pt x="46" y="53"/>
                      <a:pt x="60" y="57"/>
                      <a:pt x="51" y="64"/>
                    </a:cubicBezTo>
                    <a:cubicBezTo>
                      <a:pt x="57" y="73"/>
                      <a:pt x="65" y="66"/>
                      <a:pt x="71" y="69"/>
                    </a:cubicBezTo>
                    <a:cubicBezTo>
                      <a:pt x="69" y="66"/>
                      <a:pt x="67" y="67"/>
                      <a:pt x="65" y="63"/>
                    </a:cubicBezTo>
                    <a:cubicBezTo>
                      <a:pt x="66" y="61"/>
                      <a:pt x="66" y="59"/>
                      <a:pt x="68" y="58"/>
                    </a:cubicBezTo>
                    <a:cubicBezTo>
                      <a:pt x="70" y="60"/>
                      <a:pt x="69" y="62"/>
                      <a:pt x="71" y="63"/>
                    </a:cubicBezTo>
                    <a:cubicBezTo>
                      <a:pt x="72" y="64"/>
                      <a:pt x="78" y="62"/>
                      <a:pt x="76" y="59"/>
                    </a:cubicBezTo>
                    <a:cubicBezTo>
                      <a:pt x="75" y="59"/>
                      <a:pt x="81" y="47"/>
                      <a:pt x="86" y="46"/>
                    </a:cubicBezTo>
                    <a:cubicBezTo>
                      <a:pt x="84" y="48"/>
                      <a:pt x="83" y="50"/>
                      <a:pt x="83" y="52"/>
                    </a:cubicBezTo>
                    <a:cubicBezTo>
                      <a:pt x="86" y="51"/>
                      <a:pt x="92" y="50"/>
                      <a:pt x="91" y="55"/>
                    </a:cubicBezTo>
                    <a:cubicBezTo>
                      <a:pt x="94" y="52"/>
                      <a:pt x="98" y="50"/>
                      <a:pt x="101" y="51"/>
                    </a:cubicBezTo>
                    <a:cubicBezTo>
                      <a:pt x="101" y="52"/>
                      <a:pt x="102" y="53"/>
                      <a:pt x="101" y="54"/>
                    </a:cubicBezTo>
                    <a:cubicBezTo>
                      <a:pt x="96" y="55"/>
                      <a:pt x="91" y="54"/>
                      <a:pt x="85" y="59"/>
                    </a:cubicBezTo>
                    <a:cubicBezTo>
                      <a:pt x="85" y="58"/>
                      <a:pt x="85" y="53"/>
                      <a:pt x="82" y="55"/>
                    </a:cubicBezTo>
                    <a:cubicBezTo>
                      <a:pt x="85" y="62"/>
                      <a:pt x="73" y="61"/>
                      <a:pt x="75" y="69"/>
                    </a:cubicBezTo>
                    <a:cubicBezTo>
                      <a:pt x="79" y="65"/>
                      <a:pt x="82" y="74"/>
                      <a:pt x="86" y="69"/>
                    </a:cubicBezTo>
                    <a:cubicBezTo>
                      <a:pt x="90" y="67"/>
                      <a:pt x="84" y="64"/>
                      <a:pt x="86" y="62"/>
                    </a:cubicBezTo>
                    <a:cubicBezTo>
                      <a:pt x="88" y="61"/>
                      <a:pt x="89" y="60"/>
                      <a:pt x="90" y="61"/>
                    </a:cubicBezTo>
                    <a:cubicBezTo>
                      <a:pt x="93" y="63"/>
                      <a:pt x="88" y="65"/>
                      <a:pt x="90" y="67"/>
                    </a:cubicBezTo>
                    <a:cubicBezTo>
                      <a:pt x="92" y="66"/>
                      <a:pt x="93" y="70"/>
                      <a:pt x="96" y="65"/>
                    </a:cubicBezTo>
                    <a:cubicBezTo>
                      <a:pt x="94" y="64"/>
                      <a:pt x="93" y="62"/>
                      <a:pt x="91" y="60"/>
                    </a:cubicBezTo>
                    <a:cubicBezTo>
                      <a:pt x="93" y="59"/>
                      <a:pt x="93" y="57"/>
                      <a:pt x="94" y="56"/>
                    </a:cubicBezTo>
                    <a:cubicBezTo>
                      <a:pt x="96" y="62"/>
                      <a:pt x="99" y="56"/>
                      <a:pt x="101" y="60"/>
                    </a:cubicBezTo>
                    <a:cubicBezTo>
                      <a:pt x="98" y="64"/>
                      <a:pt x="97" y="57"/>
                      <a:pt x="94" y="61"/>
                    </a:cubicBezTo>
                    <a:cubicBezTo>
                      <a:pt x="100" y="64"/>
                      <a:pt x="97" y="67"/>
                      <a:pt x="98" y="71"/>
                    </a:cubicBezTo>
                    <a:cubicBezTo>
                      <a:pt x="105" y="68"/>
                      <a:pt x="100" y="63"/>
                      <a:pt x="104" y="59"/>
                    </a:cubicBezTo>
                    <a:cubicBezTo>
                      <a:pt x="107" y="57"/>
                      <a:pt x="109" y="64"/>
                      <a:pt x="112" y="63"/>
                    </a:cubicBezTo>
                    <a:cubicBezTo>
                      <a:pt x="114" y="59"/>
                      <a:pt x="118" y="57"/>
                      <a:pt x="112" y="54"/>
                    </a:cubicBezTo>
                    <a:cubicBezTo>
                      <a:pt x="115" y="51"/>
                      <a:pt x="120" y="47"/>
                      <a:pt x="124" y="49"/>
                    </a:cubicBezTo>
                    <a:cubicBezTo>
                      <a:pt x="117" y="54"/>
                      <a:pt x="118" y="60"/>
                      <a:pt x="114" y="66"/>
                    </a:cubicBezTo>
                    <a:cubicBezTo>
                      <a:pt x="111" y="60"/>
                      <a:pt x="96" y="73"/>
                      <a:pt x="104" y="74"/>
                    </a:cubicBezTo>
                    <a:cubicBezTo>
                      <a:pt x="103" y="70"/>
                      <a:pt x="109" y="75"/>
                      <a:pt x="112" y="69"/>
                    </a:cubicBezTo>
                    <a:cubicBezTo>
                      <a:pt x="115" y="75"/>
                      <a:pt x="123" y="71"/>
                      <a:pt x="131" y="76"/>
                    </a:cubicBezTo>
                    <a:cubicBezTo>
                      <a:pt x="136" y="74"/>
                      <a:pt x="133" y="71"/>
                      <a:pt x="134" y="68"/>
                    </a:cubicBezTo>
                    <a:cubicBezTo>
                      <a:pt x="136" y="69"/>
                      <a:pt x="138" y="65"/>
                      <a:pt x="140" y="69"/>
                    </a:cubicBezTo>
                    <a:cubicBezTo>
                      <a:pt x="143" y="65"/>
                      <a:pt x="143" y="65"/>
                      <a:pt x="147" y="64"/>
                    </a:cubicBezTo>
                    <a:cubicBezTo>
                      <a:pt x="145" y="58"/>
                      <a:pt x="142" y="67"/>
                      <a:pt x="140" y="64"/>
                    </a:cubicBezTo>
                    <a:cubicBezTo>
                      <a:pt x="137" y="61"/>
                      <a:pt x="137" y="59"/>
                      <a:pt x="138" y="57"/>
                    </a:cubicBezTo>
                    <a:cubicBezTo>
                      <a:pt x="142" y="56"/>
                      <a:pt x="145" y="61"/>
                      <a:pt x="150" y="56"/>
                    </a:cubicBezTo>
                    <a:cubicBezTo>
                      <a:pt x="146" y="52"/>
                      <a:pt x="148" y="49"/>
                      <a:pt x="151" y="46"/>
                    </a:cubicBezTo>
                    <a:cubicBezTo>
                      <a:pt x="154" y="49"/>
                      <a:pt x="157" y="43"/>
                      <a:pt x="160" y="44"/>
                    </a:cubicBezTo>
                    <a:cubicBezTo>
                      <a:pt x="161" y="45"/>
                      <a:pt x="160" y="47"/>
                      <a:pt x="160" y="48"/>
                    </a:cubicBezTo>
                    <a:cubicBezTo>
                      <a:pt x="157" y="52"/>
                      <a:pt x="154" y="50"/>
                      <a:pt x="151" y="51"/>
                    </a:cubicBezTo>
                    <a:cubicBezTo>
                      <a:pt x="154" y="59"/>
                      <a:pt x="144" y="65"/>
                      <a:pt x="147" y="73"/>
                    </a:cubicBezTo>
                    <a:cubicBezTo>
                      <a:pt x="143" y="73"/>
                      <a:pt x="140" y="68"/>
                      <a:pt x="136" y="72"/>
                    </a:cubicBezTo>
                    <a:cubicBezTo>
                      <a:pt x="140" y="79"/>
                      <a:pt x="149" y="71"/>
                      <a:pt x="150" y="77"/>
                    </a:cubicBezTo>
                    <a:cubicBezTo>
                      <a:pt x="157" y="75"/>
                      <a:pt x="157" y="70"/>
                      <a:pt x="162" y="64"/>
                    </a:cubicBezTo>
                    <a:cubicBezTo>
                      <a:pt x="163" y="66"/>
                      <a:pt x="165" y="65"/>
                      <a:pt x="166" y="67"/>
                    </a:cubicBezTo>
                    <a:cubicBezTo>
                      <a:pt x="165" y="71"/>
                      <a:pt x="161" y="69"/>
                      <a:pt x="161" y="72"/>
                    </a:cubicBezTo>
                    <a:cubicBezTo>
                      <a:pt x="163" y="76"/>
                      <a:pt x="166" y="72"/>
                      <a:pt x="169" y="75"/>
                    </a:cubicBezTo>
                    <a:cubicBezTo>
                      <a:pt x="175" y="71"/>
                      <a:pt x="166" y="64"/>
                      <a:pt x="167" y="62"/>
                    </a:cubicBezTo>
                    <a:cubicBezTo>
                      <a:pt x="169" y="61"/>
                      <a:pt x="170" y="62"/>
                      <a:pt x="171" y="63"/>
                    </a:cubicBezTo>
                    <a:cubicBezTo>
                      <a:pt x="173" y="68"/>
                      <a:pt x="172" y="72"/>
                      <a:pt x="177" y="76"/>
                    </a:cubicBezTo>
                    <a:cubicBezTo>
                      <a:pt x="180" y="76"/>
                      <a:pt x="182" y="72"/>
                      <a:pt x="184" y="78"/>
                    </a:cubicBezTo>
                    <a:cubicBezTo>
                      <a:pt x="187" y="73"/>
                      <a:pt x="190" y="78"/>
                      <a:pt x="189" y="81"/>
                    </a:cubicBezTo>
                    <a:cubicBezTo>
                      <a:pt x="195" y="71"/>
                      <a:pt x="202" y="78"/>
                      <a:pt x="204" y="70"/>
                    </a:cubicBezTo>
                    <a:cubicBezTo>
                      <a:pt x="202" y="67"/>
                      <a:pt x="200" y="69"/>
                      <a:pt x="198" y="65"/>
                    </a:cubicBezTo>
                    <a:cubicBezTo>
                      <a:pt x="204" y="64"/>
                      <a:pt x="201" y="62"/>
                      <a:pt x="204" y="58"/>
                    </a:cubicBezTo>
                    <a:cubicBezTo>
                      <a:pt x="204" y="64"/>
                      <a:pt x="210" y="59"/>
                      <a:pt x="213" y="61"/>
                    </a:cubicBezTo>
                    <a:cubicBezTo>
                      <a:pt x="213" y="64"/>
                      <a:pt x="208" y="64"/>
                      <a:pt x="205" y="64"/>
                    </a:cubicBezTo>
                    <a:cubicBezTo>
                      <a:pt x="207" y="69"/>
                      <a:pt x="203" y="73"/>
                      <a:pt x="203" y="78"/>
                    </a:cubicBezTo>
                    <a:cubicBezTo>
                      <a:pt x="209" y="73"/>
                      <a:pt x="209" y="80"/>
                      <a:pt x="215" y="79"/>
                    </a:cubicBezTo>
                    <a:cubicBezTo>
                      <a:pt x="216" y="75"/>
                      <a:pt x="211" y="77"/>
                      <a:pt x="213" y="75"/>
                    </a:cubicBezTo>
                    <a:cubicBezTo>
                      <a:pt x="216" y="77"/>
                      <a:pt x="219" y="75"/>
                      <a:pt x="221" y="76"/>
                    </a:cubicBezTo>
                    <a:cubicBezTo>
                      <a:pt x="223" y="77"/>
                      <a:pt x="220" y="78"/>
                      <a:pt x="221" y="80"/>
                    </a:cubicBezTo>
                    <a:cubicBezTo>
                      <a:pt x="225" y="82"/>
                      <a:pt x="228" y="76"/>
                      <a:pt x="229" y="77"/>
                    </a:cubicBezTo>
                    <a:cubicBezTo>
                      <a:pt x="229" y="82"/>
                      <a:pt x="244" y="78"/>
                      <a:pt x="244" y="84"/>
                    </a:cubicBezTo>
                    <a:cubicBezTo>
                      <a:pt x="249" y="80"/>
                      <a:pt x="255" y="79"/>
                      <a:pt x="259" y="82"/>
                    </a:cubicBezTo>
                    <a:cubicBezTo>
                      <a:pt x="263" y="79"/>
                      <a:pt x="269" y="76"/>
                      <a:pt x="268" y="72"/>
                    </a:cubicBezTo>
                    <a:cubicBezTo>
                      <a:pt x="268" y="73"/>
                      <a:pt x="269" y="73"/>
                      <a:pt x="270" y="73"/>
                    </a:cubicBezTo>
                    <a:cubicBezTo>
                      <a:pt x="266" y="77"/>
                      <a:pt x="272" y="82"/>
                      <a:pt x="274" y="83"/>
                    </a:cubicBezTo>
                    <a:cubicBezTo>
                      <a:pt x="274" y="79"/>
                      <a:pt x="284" y="87"/>
                      <a:pt x="284" y="79"/>
                    </a:cubicBezTo>
                    <a:cubicBezTo>
                      <a:pt x="289" y="84"/>
                      <a:pt x="296" y="83"/>
                      <a:pt x="302" y="82"/>
                    </a:cubicBezTo>
                    <a:cubicBezTo>
                      <a:pt x="300" y="78"/>
                      <a:pt x="296" y="79"/>
                      <a:pt x="299" y="75"/>
                    </a:cubicBezTo>
                    <a:cubicBezTo>
                      <a:pt x="298" y="81"/>
                      <a:pt x="304" y="77"/>
                      <a:pt x="306" y="77"/>
                    </a:cubicBezTo>
                    <a:cubicBezTo>
                      <a:pt x="303" y="84"/>
                      <a:pt x="321" y="74"/>
                      <a:pt x="318" y="84"/>
                    </a:cubicBezTo>
                    <a:cubicBezTo>
                      <a:pt x="314" y="77"/>
                      <a:pt x="310" y="84"/>
                      <a:pt x="305" y="83"/>
                    </a:cubicBezTo>
                    <a:cubicBezTo>
                      <a:pt x="305" y="84"/>
                      <a:pt x="306" y="84"/>
                      <a:pt x="305" y="85"/>
                    </a:cubicBezTo>
                    <a:cubicBezTo>
                      <a:pt x="305" y="86"/>
                      <a:pt x="305" y="87"/>
                      <a:pt x="305" y="88"/>
                    </a:cubicBezTo>
                    <a:cubicBezTo>
                      <a:pt x="312" y="84"/>
                      <a:pt x="317" y="85"/>
                      <a:pt x="327" y="86"/>
                    </a:cubicBezTo>
                    <a:cubicBezTo>
                      <a:pt x="337" y="86"/>
                      <a:pt x="354" y="90"/>
                      <a:pt x="362" y="87"/>
                    </a:cubicBezTo>
                    <a:cubicBezTo>
                      <a:pt x="364" y="86"/>
                      <a:pt x="364" y="86"/>
                      <a:pt x="364" y="85"/>
                    </a:cubicBezTo>
                    <a:cubicBezTo>
                      <a:pt x="363" y="84"/>
                      <a:pt x="364" y="84"/>
                      <a:pt x="364" y="85"/>
                    </a:cubicBezTo>
                    <a:cubicBezTo>
                      <a:pt x="364" y="85"/>
                      <a:pt x="365" y="86"/>
                      <a:pt x="365" y="86"/>
                    </a:cubicBezTo>
                    <a:cubicBezTo>
                      <a:pt x="372" y="93"/>
                      <a:pt x="389" y="81"/>
                      <a:pt x="387" y="91"/>
                    </a:cubicBezTo>
                    <a:cubicBezTo>
                      <a:pt x="387" y="87"/>
                      <a:pt x="400" y="85"/>
                      <a:pt x="399" y="90"/>
                    </a:cubicBezTo>
                    <a:cubicBezTo>
                      <a:pt x="413" y="85"/>
                      <a:pt x="426" y="87"/>
                      <a:pt x="439" y="90"/>
                    </a:cubicBezTo>
                    <a:cubicBezTo>
                      <a:pt x="448" y="88"/>
                      <a:pt x="461" y="85"/>
                      <a:pt x="465" y="91"/>
                    </a:cubicBezTo>
                    <a:cubicBezTo>
                      <a:pt x="464" y="90"/>
                      <a:pt x="465" y="89"/>
                      <a:pt x="466" y="87"/>
                    </a:cubicBezTo>
                    <a:cubicBezTo>
                      <a:pt x="481" y="89"/>
                      <a:pt x="505" y="89"/>
                      <a:pt x="524" y="92"/>
                    </a:cubicBezTo>
                    <a:cubicBezTo>
                      <a:pt x="539" y="86"/>
                      <a:pt x="551" y="95"/>
                      <a:pt x="566" y="89"/>
                    </a:cubicBezTo>
                    <a:cubicBezTo>
                      <a:pt x="569" y="91"/>
                      <a:pt x="572" y="89"/>
                      <a:pt x="575" y="93"/>
                    </a:cubicBezTo>
                    <a:cubicBezTo>
                      <a:pt x="588" y="85"/>
                      <a:pt x="600" y="94"/>
                      <a:pt x="614" y="87"/>
                    </a:cubicBezTo>
                    <a:cubicBezTo>
                      <a:pt x="615" y="88"/>
                      <a:pt x="616" y="90"/>
                      <a:pt x="616" y="91"/>
                    </a:cubicBezTo>
                    <a:cubicBezTo>
                      <a:pt x="625" y="89"/>
                      <a:pt x="634" y="85"/>
                      <a:pt x="641" y="86"/>
                    </a:cubicBezTo>
                    <a:cubicBezTo>
                      <a:pt x="643" y="86"/>
                      <a:pt x="646" y="89"/>
                      <a:pt x="648" y="89"/>
                    </a:cubicBezTo>
                    <a:cubicBezTo>
                      <a:pt x="652" y="89"/>
                      <a:pt x="655" y="84"/>
                      <a:pt x="659" y="85"/>
                    </a:cubicBezTo>
                    <a:cubicBezTo>
                      <a:pt x="661" y="85"/>
                      <a:pt x="662" y="88"/>
                      <a:pt x="665" y="87"/>
                    </a:cubicBezTo>
                    <a:cubicBezTo>
                      <a:pt x="669" y="87"/>
                      <a:pt x="669" y="86"/>
                      <a:pt x="675" y="85"/>
                    </a:cubicBezTo>
                    <a:cubicBezTo>
                      <a:pt x="687" y="81"/>
                      <a:pt x="703" y="89"/>
                      <a:pt x="708" y="79"/>
                    </a:cubicBezTo>
                    <a:cubicBezTo>
                      <a:pt x="708" y="81"/>
                      <a:pt x="709" y="82"/>
                      <a:pt x="712" y="83"/>
                    </a:cubicBezTo>
                    <a:cubicBezTo>
                      <a:pt x="715" y="79"/>
                      <a:pt x="717" y="79"/>
                      <a:pt x="721" y="74"/>
                    </a:cubicBezTo>
                    <a:cubicBezTo>
                      <a:pt x="722" y="77"/>
                      <a:pt x="720" y="79"/>
                      <a:pt x="721" y="81"/>
                    </a:cubicBezTo>
                    <a:cubicBezTo>
                      <a:pt x="728" y="77"/>
                      <a:pt x="735" y="72"/>
                      <a:pt x="736" y="64"/>
                    </a:cubicBezTo>
                    <a:cubicBezTo>
                      <a:pt x="742" y="66"/>
                      <a:pt x="744" y="59"/>
                      <a:pt x="748" y="58"/>
                    </a:cubicBezTo>
                    <a:cubicBezTo>
                      <a:pt x="745" y="56"/>
                      <a:pt x="748" y="50"/>
                      <a:pt x="743" y="51"/>
                    </a:cubicBezTo>
                    <a:cubicBezTo>
                      <a:pt x="742" y="55"/>
                      <a:pt x="745" y="56"/>
                      <a:pt x="744" y="58"/>
                    </a:cubicBezTo>
                    <a:cubicBezTo>
                      <a:pt x="740" y="59"/>
                      <a:pt x="732" y="63"/>
                      <a:pt x="732" y="56"/>
                    </a:cubicBezTo>
                    <a:cubicBezTo>
                      <a:pt x="731" y="61"/>
                      <a:pt x="726" y="59"/>
                      <a:pt x="726" y="62"/>
                    </a:cubicBezTo>
                    <a:cubicBezTo>
                      <a:pt x="733" y="58"/>
                      <a:pt x="727" y="71"/>
                      <a:pt x="730" y="69"/>
                    </a:cubicBezTo>
                    <a:cubicBezTo>
                      <a:pt x="732" y="68"/>
                      <a:pt x="729" y="62"/>
                      <a:pt x="732" y="65"/>
                    </a:cubicBezTo>
                    <a:cubicBezTo>
                      <a:pt x="733" y="68"/>
                      <a:pt x="731" y="70"/>
                      <a:pt x="728" y="72"/>
                    </a:cubicBezTo>
                    <a:cubicBezTo>
                      <a:pt x="727" y="66"/>
                      <a:pt x="723" y="75"/>
                      <a:pt x="721" y="72"/>
                    </a:cubicBezTo>
                    <a:cubicBezTo>
                      <a:pt x="721" y="71"/>
                      <a:pt x="720" y="70"/>
                      <a:pt x="719" y="70"/>
                    </a:cubicBezTo>
                    <a:cubicBezTo>
                      <a:pt x="726" y="65"/>
                      <a:pt x="720" y="62"/>
                      <a:pt x="725" y="56"/>
                    </a:cubicBezTo>
                    <a:cubicBezTo>
                      <a:pt x="732" y="58"/>
                      <a:pt x="730" y="47"/>
                      <a:pt x="736" y="53"/>
                    </a:cubicBezTo>
                    <a:cubicBezTo>
                      <a:pt x="737" y="50"/>
                      <a:pt x="746" y="41"/>
                      <a:pt x="739" y="40"/>
                    </a:cubicBezTo>
                    <a:cubicBezTo>
                      <a:pt x="741" y="41"/>
                      <a:pt x="734" y="48"/>
                      <a:pt x="733" y="43"/>
                    </a:cubicBezTo>
                    <a:cubicBezTo>
                      <a:pt x="729" y="46"/>
                      <a:pt x="726" y="58"/>
                      <a:pt x="720" y="51"/>
                    </a:cubicBezTo>
                    <a:cubicBezTo>
                      <a:pt x="722" y="47"/>
                      <a:pt x="723" y="47"/>
                      <a:pt x="727" y="47"/>
                    </a:cubicBezTo>
                    <a:cubicBezTo>
                      <a:pt x="723" y="44"/>
                      <a:pt x="729" y="42"/>
                      <a:pt x="728" y="39"/>
                    </a:cubicBezTo>
                    <a:cubicBezTo>
                      <a:pt x="724" y="39"/>
                      <a:pt x="725" y="30"/>
                      <a:pt x="730" y="27"/>
                    </a:cubicBezTo>
                    <a:cubicBezTo>
                      <a:pt x="731" y="29"/>
                      <a:pt x="732" y="30"/>
                      <a:pt x="733" y="32"/>
                    </a:cubicBezTo>
                    <a:cubicBezTo>
                      <a:pt x="734" y="31"/>
                      <a:pt x="735" y="31"/>
                      <a:pt x="736" y="30"/>
                    </a:cubicBezTo>
                    <a:cubicBezTo>
                      <a:pt x="737" y="29"/>
                      <a:pt x="736" y="27"/>
                      <a:pt x="736" y="26"/>
                    </a:cubicBezTo>
                    <a:cubicBezTo>
                      <a:pt x="735" y="27"/>
                      <a:pt x="733" y="28"/>
                      <a:pt x="732" y="26"/>
                    </a:cubicBezTo>
                    <a:cubicBezTo>
                      <a:pt x="734" y="22"/>
                      <a:pt x="738" y="21"/>
                      <a:pt x="736" y="17"/>
                    </a:cubicBezTo>
                    <a:cubicBezTo>
                      <a:pt x="733" y="19"/>
                      <a:pt x="734" y="21"/>
                      <a:pt x="730" y="23"/>
                    </a:cubicBezTo>
                    <a:cubicBezTo>
                      <a:pt x="724" y="22"/>
                      <a:pt x="725" y="19"/>
                      <a:pt x="724" y="13"/>
                    </a:cubicBezTo>
                    <a:cubicBezTo>
                      <a:pt x="728" y="14"/>
                      <a:pt x="731" y="16"/>
                      <a:pt x="735" y="14"/>
                    </a:cubicBezTo>
                    <a:cubicBezTo>
                      <a:pt x="732" y="10"/>
                      <a:pt x="725" y="13"/>
                      <a:pt x="725" y="7"/>
                    </a:cubicBezTo>
                    <a:cubicBezTo>
                      <a:pt x="723" y="9"/>
                      <a:pt x="723" y="10"/>
                      <a:pt x="723" y="11"/>
                    </a:cubicBezTo>
                    <a:cubicBezTo>
                      <a:pt x="715" y="0"/>
                      <a:pt x="704" y="15"/>
                      <a:pt x="697" y="8"/>
                    </a:cubicBezTo>
                    <a:cubicBezTo>
                      <a:pt x="692" y="9"/>
                      <a:pt x="697" y="17"/>
                      <a:pt x="693" y="15"/>
                    </a:cubicBezTo>
                    <a:cubicBezTo>
                      <a:pt x="696" y="11"/>
                      <a:pt x="689" y="17"/>
                      <a:pt x="689" y="12"/>
                    </a:cubicBezTo>
                    <a:cubicBezTo>
                      <a:pt x="692" y="10"/>
                      <a:pt x="695" y="8"/>
                      <a:pt x="693" y="6"/>
                    </a:cubicBezTo>
                    <a:cubicBezTo>
                      <a:pt x="687" y="9"/>
                      <a:pt x="689" y="7"/>
                      <a:pt x="689" y="10"/>
                    </a:cubicBezTo>
                    <a:cubicBezTo>
                      <a:pt x="684" y="9"/>
                      <a:pt x="676" y="11"/>
                      <a:pt x="674" y="13"/>
                    </a:cubicBezTo>
                    <a:cubicBezTo>
                      <a:pt x="672" y="12"/>
                      <a:pt x="672" y="10"/>
                      <a:pt x="672" y="9"/>
                    </a:cubicBezTo>
                    <a:cubicBezTo>
                      <a:pt x="668" y="10"/>
                      <a:pt x="664" y="10"/>
                      <a:pt x="660" y="10"/>
                    </a:cubicBezTo>
                    <a:cubicBezTo>
                      <a:pt x="661" y="11"/>
                      <a:pt x="658" y="13"/>
                      <a:pt x="658" y="15"/>
                    </a:cubicBezTo>
                    <a:cubicBezTo>
                      <a:pt x="658" y="8"/>
                      <a:pt x="656" y="16"/>
                      <a:pt x="654" y="14"/>
                    </a:cubicBezTo>
                    <a:cubicBezTo>
                      <a:pt x="654" y="13"/>
                      <a:pt x="653" y="13"/>
                      <a:pt x="652" y="12"/>
                    </a:cubicBezTo>
                    <a:cubicBezTo>
                      <a:pt x="654" y="11"/>
                      <a:pt x="655" y="12"/>
                      <a:pt x="657" y="10"/>
                    </a:cubicBezTo>
                    <a:cubicBezTo>
                      <a:pt x="653" y="8"/>
                      <a:pt x="643" y="5"/>
                      <a:pt x="644" y="13"/>
                    </a:cubicBezTo>
                    <a:cubicBezTo>
                      <a:pt x="645" y="12"/>
                      <a:pt x="648" y="11"/>
                      <a:pt x="646" y="13"/>
                    </a:cubicBezTo>
                    <a:cubicBezTo>
                      <a:pt x="642" y="15"/>
                      <a:pt x="644" y="12"/>
                      <a:pt x="642" y="9"/>
                    </a:cubicBezTo>
                    <a:cubicBezTo>
                      <a:pt x="638" y="11"/>
                      <a:pt x="631" y="8"/>
                      <a:pt x="630" y="13"/>
                    </a:cubicBezTo>
                    <a:cubicBezTo>
                      <a:pt x="626" y="9"/>
                      <a:pt x="618" y="13"/>
                      <a:pt x="622" y="8"/>
                    </a:cubicBezTo>
                    <a:cubicBezTo>
                      <a:pt x="621" y="9"/>
                      <a:pt x="620" y="8"/>
                      <a:pt x="620" y="7"/>
                    </a:cubicBezTo>
                    <a:cubicBezTo>
                      <a:pt x="617" y="8"/>
                      <a:pt x="619" y="10"/>
                      <a:pt x="618" y="12"/>
                    </a:cubicBezTo>
                    <a:cubicBezTo>
                      <a:pt x="617" y="10"/>
                      <a:pt x="615" y="12"/>
                      <a:pt x="614" y="11"/>
                    </a:cubicBezTo>
                    <a:cubicBezTo>
                      <a:pt x="616" y="10"/>
                      <a:pt x="618" y="8"/>
                      <a:pt x="616" y="6"/>
                    </a:cubicBezTo>
                    <a:cubicBezTo>
                      <a:pt x="611" y="7"/>
                      <a:pt x="607" y="11"/>
                      <a:pt x="600" y="9"/>
                    </a:cubicBezTo>
                    <a:cubicBezTo>
                      <a:pt x="601" y="9"/>
                      <a:pt x="607" y="9"/>
                      <a:pt x="604" y="6"/>
                    </a:cubicBezTo>
                    <a:cubicBezTo>
                      <a:pt x="601" y="6"/>
                      <a:pt x="595" y="6"/>
                      <a:pt x="594" y="11"/>
                    </a:cubicBezTo>
                    <a:cubicBezTo>
                      <a:pt x="589" y="4"/>
                      <a:pt x="584" y="11"/>
                      <a:pt x="580" y="12"/>
                    </a:cubicBezTo>
                    <a:cubicBezTo>
                      <a:pt x="582" y="11"/>
                      <a:pt x="583" y="9"/>
                      <a:pt x="582" y="7"/>
                    </a:cubicBezTo>
                    <a:cubicBezTo>
                      <a:pt x="578" y="12"/>
                      <a:pt x="581" y="4"/>
                      <a:pt x="578" y="7"/>
                    </a:cubicBezTo>
                    <a:cubicBezTo>
                      <a:pt x="576" y="11"/>
                      <a:pt x="574" y="9"/>
                      <a:pt x="571" y="7"/>
                    </a:cubicBezTo>
                    <a:cubicBezTo>
                      <a:pt x="566" y="14"/>
                      <a:pt x="564" y="5"/>
                      <a:pt x="559" y="11"/>
                    </a:cubicBezTo>
                    <a:close/>
                    <a:moveTo>
                      <a:pt x="231" y="32"/>
                    </a:moveTo>
                    <a:cubicBezTo>
                      <a:pt x="227" y="31"/>
                      <a:pt x="230" y="31"/>
                      <a:pt x="227" y="28"/>
                    </a:cubicBezTo>
                    <a:cubicBezTo>
                      <a:pt x="231" y="24"/>
                      <a:pt x="236" y="30"/>
                      <a:pt x="231" y="32"/>
                    </a:cubicBezTo>
                    <a:close/>
                    <a:moveTo>
                      <a:pt x="231" y="21"/>
                    </a:moveTo>
                    <a:cubicBezTo>
                      <a:pt x="230" y="21"/>
                      <a:pt x="222" y="23"/>
                      <a:pt x="227" y="23"/>
                    </a:cubicBezTo>
                    <a:cubicBezTo>
                      <a:pt x="228" y="25"/>
                      <a:pt x="222" y="25"/>
                      <a:pt x="221" y="22"/>
                    </a:cubicBezTo>
                    <a:cubicBezTo>
                      <a:pt x="224" y="23"/>
                      <a:pt x="228" y="16"/>
                      <a:pt x="231" y="21"/>
                    </a:cubicBezTo>
                    <a:close/>
                    <a:moveTo>
                      <a:pt x="201" y="36"/>
                    </a:moveTo>
                    <a:cubicBezTo>
                      <a:pt x="201" y="32"/>
                      <a:pt x="207" y="22"/>
                      <a:pt x="209" y="30"/>
                    </a:cubicBezTo>
                    <a:cubicBezTo>
                      <a:pt x="203" y="27"/>
                      <a:pt x="206" y="33"/>
                      <a:pt x="201" y="36"/>
                    </a:cubicBezTo>
                    <a:close/>
                    <a:moveTo>
                      <a:pt x="211" y="26"/>
                    </a:moveTo>
                    <a:cubicBezTo>
                      <a:pt x="213" y="25"/>
                      <a:pt x="213" y="26"/>
                      <a:pt x="212" y="27"/>
                    </a:cubicBezTo>
                    <a:cubicBezTo>
                      <a:pt x="217" y="29"/>
                      <a:pt x="212" y="22"/>
                      <a:pt x="217" y="23"/>
                    </a:cubicBezTo>
                    <a:cubicBezTo>
                      <a:pt x="216" y="26"/>
                      <a:pt x="217" y="30"/>
                      <a:pt x="213" y="32"/>
                    </a:cubicBezTo>
                    <a:cubicBezTo>
                      <a:pt x="212" y="30"/>
                      <a:pt x="212" y="28"/>
                      <a:pt x="211" y="26"/>
                    </a:cubicBezTo>
                    <a:close/>
                    <a:moveTo>
                      <a:pt x="217" y="16"/>
                    </a:moveTo>
                    <a:cubicBezTo>
                      <a:pt x="216" y="19"/>
                      <a:pt x="217" y="19"/>
                      <a:pt x="219" y="18"/>
                    </a:cubicBezTo>
                    <a:cubicBezTo>
                      <a:pt x="220" y="19"/>
                      <a:pt x="219" y="20"/>
                      <a:pt x="220" y="21"/>
                    </a:cubicBezTo>
                    <a:cubicBezTo>
                      <a:pt x="219" y="21"/>
                      <a:pt x="219" y="22"/>
                      <a:pt x="218" y="23"/>
                    </a:cubicBezTo>
                    <a:cubicBezTo>
                      <a:pt x="216" y="20"/>
                      <a:pt x="215" y="21"/>
                      <a:pt x="213" y="19"/>
                    </a:cubicBezTo>
                    <a:cubicBezTo>
                      <a:pt x="214" y="18"/>
                      <a:pt x="215" y="17"/>
                      <a:pt x="217" y="16"/>
                    </a:cubicBezTo>
                    <a:close/>
                    <a:moveTo>
                      <a:pt x="196" y="25"/>
                    </a:moveTo>
                    <a:cubicBezTo>
                      <a:pt x="193" y="27"/>
                      <a:pt x="196" y="29"/>
                      <a:pt x="195" y="31"/>
                    </a:cubicBezTo>
                    <a:cubicBezTo>
                      <a:pt x="193" y="27"/>
                      <a:pt x="186" y="16"/>
                      <a:pt x="180" y="21"/>
                    </a:cubicBezTo>
                    <a:cubicBezTo>
                      <a:pt x="177" y="18"/>
                      <a:pt x="187" y="17"/>
                      <a:pt x="184" y="14"/>
                    </a:cubicBezTo>
                    <a:cubicBezTo>
                      <a:pt x="187" y="17"/>
                      <a:pt x="191" y="19"/>
                      <a:pt x="196" y="25"/>
                    </a:cubicBezTo>
                    <a:close/>
                    <a:moveTo>
                      <a:pt x="181" y="31"/>
                    </a:moveTo>
                    <a:cubicBezTo>
                      <a:pt x="181" y="30"/>
                      <a:pt x="180" y="28"/>
                      <a:pt x="179" y="26"/>
                    </a:cubicBezTo>
                    <a:cubicBezTo>
                      <a:pt x="180" y="26"/>
                      <a:pt x="182" y="25"/>
                      <a:pt x="184" y="24"/>
                    </a:cubicBezTo>
                    <a:cubicBezTo>
                      <a:pt x="187" y="27"/>
                      <a:pt x="184" y="29"/>
                      <a:pt x="181" y="31"/>
                    </a:cubicBezTo>
                    <a:close/>
                    <a:moveTo>
                      <a:pt x="184" y="11"/>
                    </a:moveTo>
                    <a:cubicBezTo>
                      <a:pt x="181" y="15"/>
                      <a:pt x="179" y="12"/>
                      <a:pt x="177" y="15"/>
                    </a:cubicBezTo>
                    <a:cubicBezTo>
                      <a:pt x="172" y="11"/>
                      <a:pt x="183" y="10"/>
                      <a:pt x="180" y="7"/>
                    </a:cubicBezTo>
                    <a:cubicBezTo>
                      <a:pt x="184" y="5"/>
                      <a:pt x="181" y="10"/>
                      <a:pt x="184" y="11"/>
                    </a:cubicBezTo>
                    <a:close/>
                    <a:moveTo>
                      <a:pt x="88" y="30"/>
                    </a:moveTo>
                    <a:cubicBezTo>
                      <a:pt x="87" y="25"/>
                      <a:pt x="93" y="22"/>
                      <a:pt x="97" y="18"/>
                    </a:cubicBezTo>
                    <a:cubicBezTo>
                      <a:pt x="96" y="17"/>
                      <a:pt x="95" y="16"/>
                      <a:pt x="95" y="16"/>
                    </a:cubicBezTo>
                    <a:cubicBezTo>
                      <a:pt x="101" y="18"/>
                      <a:pt x="102" y="25"/>
                      <a:pt x="88" y="30"/>
                    </a:cubicBezTo>
                    <a:close/>
                    <a:moveTo>
                      <a:pt x="74" y="17"/>
                    </a:moveTo>
                    <a:cubicBezTo>
                      <a:pt x="79" y="24"/>
                      <a:pt x="80" y="13"/>
                      <a:pt x="85" y="18"/>
                    </a:cubicBezTo>
                    <a:cubicBezTo>
                      <a:pt x="87" y="24"/>
                      <a:pt x="81" y="35"/>
                      <a:pt x="85" y="38"/>
                    </a:cubicBezTo>
                    <a:cubicBezTo>
                      <a:pt x="86" y="42"/>
                      <a:pt x="80" y="37"/>
                      <a:pt x="79" y="39"/>
                    </a:cubicBezTo>
                    <a:cubicBezTo>
                      <a:pt x="78" y="34"/>
                      <a:pt x="81" y="30"/>
                      <a:pt x="82" y="25"/>
                    </a:cubicBezTo>
                    <a:cubicBezTo>
                      <a:pt x="78" y="21"/>
                      <a:pt x="71" y="28"/>
                      <a:pt x="66" y="23"/>
                    </a:cubicBezTo>
                    <a:cubicBezTo>
                      <a:pt x="69" y="21"/>
                      <a:pt x="72" y="19"/>
                      <a:pt x="74" y="17"/>
                    </a:cubicBezTo>
                    <a:close/>
                    <a:moveTo>
                      <a:pt x="48" y="23"/>
                    </a:moveTo>
                    <a:cubicBezTo>
                      <a:pt x="52" y="17"/>
                      <a:pt x="55" y="22"/>
                      <a:pt x="59" y="18"/>
                    </a:cubicBezTo>
                    <a:cubicBezTo>
                      <a:pt x="56" y="23"/>
                      <a:pt x="53" y="27"/>
                      <a:pt x="51" y="32"/>
                    </a:cubicBezTo>
                    <a:cubicBezTo>
                      <a:pt x="50" y="29"/>
                      <a:pt x="50" y="26"/>
                      <a:pt x="48" y="23"/>
                    </a:cubicBezTo>
                    <a:close/>
                    <a:moveTo>
                      <a:pt x="54" y="40"/>
                    </a:moveTo>
                    <a:cubicBezTo>
                      <a:pt x="56" y="40"/>
                      <a:pt x="58" y="40"/>
                      <a:pt x="59" y="40"/>
                    </a:cubicBezTo>
                    <a:cubicBezTo>
                      <a:pt x="57" y="51"/>
                      <a:pt x="48" y="41"/>
                      <a:pt x="46" y="36"/>
                    </a:cubicBezTo>
                    <a:cubicBezTo>
                      <a:pt x="55" y="39"/>
                      <a:pt x="57" y="20"/>
                      <a:pt x="66" y="25"/>
                    </a:cubicBezTo>
                    <a:cubicBezTo>
                      <a:pt x="63" y="28"/>
                      <a:pt x="64" y="34"/>
                      <a:pt x="58" y="33"/>
                    </a:cubicBezTo>
                    <a:cubicBezTo>
                      <a:pt x="61" y="36"/>
                      <a:pt x="64" y="37"/>
                      <a:pt x="68" y="35"/>
                    </a:cubicBezTo>
                    <a:cubicBezTo>
                      <a:pt x="71" y="32"/>
                      <a:pt x="65" y="34"/>
                      <a:pt x="65" y="30"/>
                    </a:cubicBezTo>
                    <a:cubicBezTo>
                      <a:pt x="67" y="31"/>
                      <a:pt x="71" y="28"/>
                      <a:pt x="74" y="28"/>
                    </a:cubicBezTo>
                    <a:cubicBezTo>
                      <a:pt x="78" y="32"/>
                      <a:pt x="68" y="34"/>
                      <a:pt x="71" y="38"/>
                    </a:cubicBezTo>
                    <a:cubicBezTo>
                      <a:pt x="66" y="38"/>
                      <a:pt x="57" y="41"/>
                      <a:pt x="56" y="35"/>
                    </a:cubicBezTo>
                    <a:cubicBezTo>
                      <a:pt x="55" y="37"/>
                      <a:pt x="56" y="39"/>
                      <a:pt x="54" y="40"/>
                    </a:cubicBezTo>
                    <a:close/>
                    <a:moveTo>
                      <a:pt x="61" y="55"/>
                    </a:moveTo>
                    <a:cubicBezTo>
                      <a:pt x="59" y="55"/>
                      <a:pt x="57" y="53"/>
                      <a:pt x="56" y="51"/>
                    </a:cubicBezTo>
                    <a:cubicBezTo>
                      <a:pt x="63" y="47"/>
                      <a:pt x="63" y="47"/>
                      <a:pt x="64" y="41"/>
                    </a:cubicBezTo>
                    <a:cubicBezTo>
                      <a:pt x="68" y="42"/>
                      <a:pt x="66" y="45"/>
                      <a:pt x="70" y="48"/>
                    </a:cubicBezTo>
                    <a:cubicBezTo>
                      <a:pt x="72" y="45"/>
                      <a:pt x="71" y="41"/>
                      <a:pt x="76" y="38"/>
                    </a:cubicBezTo>
                    <a:cubicBezTo>
                      <a:pt x="76" y="40"/>
                      <a:pt x="77" y="42"/>
                      <a:pt x="79" y="44"/>
                    </a:cubicBezTo>
                    <a:cubicBezTo>
                      <a:pt x="73" y="47"/>
                      <a:pt x="76" y="52"/>
                      <a:pt x="67" y="56"/>
                    </a:cubicBezTo>
                    <a:cubicBezTo>
                      <a:pt x="65" y="54"/>
                      <a:pt x="66" y="52"/>
                      <a:pt x="64" y="50"/>
                    </a:cubicBezTo>
                    <a:cubicBezTo>
                      <a:pt x="62" y="52"/>
                      <a:pt x="63" y="54"/>
                      <a:pt x="61" y="55"/>
                    </a:cubicBezTo>
                    <a:close/>
                    <a:moveTo>
                      <a:pt x="60" y="68"/>
                    </a:moveTo>
                    <a:cubicBezTo>
                      <a:pt x="56" y="66"/>
                      <a:pt x="58" y="66"/>
                      <a:pt x="55" y="61"/>
                    </a:cubicBezTo>
                    <a:cubicBezTo>
                      <a:pt x="57" y="60"/>
                      <a:pt x="58" y="59"/>
                      <a:pt x="60" y="57"/>
                    </a:cubicBezTo>
                    <a:cubicBezTo>
                      <a:pt x="60" y="59"/>
                      <a:pt x="61" y="62"/>
                      <a:pt x="63" y="60"/>
                    </a:cubicBezTo>
                    <a:cubicBezTo>
                      <a:pt x="61" y="62"/>
                      <a:pt x="62" y="64"/>
                      <a:pt x="60" y="68"/>
                    </a:cubicBezTo>
                    <a:close/>
                    <a:moveTo>
                      <a:pt x="95" y="48"/>
                    </a:moveTo>
                    <a:cubicBezTo>
                      <a:pt x="92" y="46"/>
                      <a:pt x="96" y="44"/>
                      <a:pt x="96" y="42"/>
                    </a:cubicBezTo>
                    <a:cubicBezTo>
                      <a:pt x="91" y="39"/>
                      <a:pt x="92" y="44"/>
                      <a:pt x="88" y="46"/>
                    </a:cubicBezTo>
                    <a:cubicBezTo>
                      <a:pt x="87" y="45"/>
                      <a:pt x="86" y="43"/>
                      <a:pt x="85" y="42"/>
                    </a:cubicBezTo>
                    <a:cubicBezTo>
                      <a:pt x="96" y="36"/>
                      <a:pt x="95" y="29"/>
                      <a:pt x="107" y="20"/>
                    </a:cubicBezTo>
                    <a:cubicBezTo>
                      <a:pt x="111" y="23"/>
                      <a:pt x="104" y="32"/>
                      <a:pt x="100" y="27"/>
                    </a:cubicBezTo>
                    <a:cubicBezTo>
                      <a:pt x="100" y="32"/>
                      <a:pt x="99" y="35"/>
                      <a:pt x="101" y="40"/>
                    </a:cubicBezTo>
                    <a:cubicBezTo>
                      <a:pt x="95" y="42"/>
                      <a:pt x="100" y="46"/>
                      <a:pt x="95" y="48"/>
                    </a:cubicBezTo>
                    <a:close/>
                    <a:moveTo>
                      <a:pt x="104" y="52"/>
                    </a:moveTo>
                    <a:cubicBezTo>
                      <a:pt x="105" y="51"/>
                      <a:pt x="107" y="49"/>
                      <a:pt x="109" y="48"/>
                    </a:cubicBezTo>
                    <a:cubicBezTo>
                      <a:pt x="111" y="50"/>
                      <a:pt x="111" y="51"/>
                      <a:pt x="112" y="53"/>
                    </a:cubicBezTo>
                    <a:cubicBezTo>
                      <a:pt x="109" y="55"/>
                      <a:pt x="106" y="55"/>
                      <a:pt x="104" y="52"/>
                    </a:cubicBezTo>
                    <a:close/>
                    <a:moveTo>
                      <a:pt x="127" y="45"/>
                    </a:moveTo>
                    <a:cubicBezTo>
                      <a:pt x="124" y="42"/>
                      <a:pt x="126" y="39"/>
                      <a:pt x="127" y="36"/>
                    </a:cubicBezTo>
                    <a:cubicBezTo>
                      <a:pt x="124" y="36"/>
                      <a:pt x="121" y="35"/>
                      <a:pt x="119" y="35"/>
                    </a:cubicBezTo>
                    <a:cubicBezTo>
                      <a:pt x="117" y="37"/>
                      <a:pt x="119" y="40"/>
                      <a:pt x="115" y="39"/>
                    </a:cubicBezTo>
                    <a:cubicBezTo>
                      <a:pt x="114" y="38"/>
                      <a:pt x="118" y="36"/>
                      <a:pt x="117" y="35"/>
                    </a:cubicBezTo>
                    <a:cubicBezTo>
                      <a:pt x="116" y="32"/>
                      <a:pt x="113" y="35"/>
                      <a:pt x="112" y="33"/>
                    </a:cubicBezTo>
                    <a:cubicBezTo>
                      <a:pt x="113" y="35"/>
                      <a:pt x="113" y="50"/>
                      <a:pt x="105" y="44"/>
                    </a:cubicBezTo>
                    <a:cubicBezTo>
                      <a:pt x="108" y="43"/>
                      <a:pt x="106" y="40"/>
                      <a:pt x="109" y="39"/>
                    </a:cubicBezTo>
                    <a:cubicBezTo>
                      <a:pt x="107" y="38"/>
                      <a:pt x="105" y="37"/>
                      <a:pt x="103" y="38"/>
                    </a:cubicBezTo>
                    <a:cubicBezTo>
                      <a:pt x="106" y="25"/>
                      <a:pt x="120" y="33"/>
                      <a:pt x="128" y="31"/>
                    </a:cubicBezTo>
                    <a:cubicBezTo>
                      <a:pt x="132" y="36"/>
                      <a:pt x="133" y="41"/>
                      <a:pt x="127" y="45"/>
                    </a:cubicBezTo>
                    <a:close/>
                    <a:moveTo>
                      <a:pt x="132" y="31"/>
                    </a:moveTo>
                    <a:cubicBezTo>
                      <a:pt x="140" y="27"/>
                      <a:pt x="141" y="24"/>
                      <a:pt x="145" y="22"/>
                    </a:cubicBezTo>
                    <a:cubicBezTo>
                      <a:pt x="146" y="25"/>
                      <a:pt x="143" y="34"/>
                      <a:pt x="139" y="30"/>
                    </a:cubicBezTo>
                    <a:cubicBezTo>
                      <a:pt x="134" y="34"/>
                      <a:pt x="139" y="39"/>
                      <a:pt x="136" y="43"/>
                    </a:cubicBezTo>
                    <a:cubicBezTo>
                      <a:pt x="133" y="39"/>
                      <a:pt x="135" y="35"/>
                      <a:pt x="132" y="31"/>
                    </a:cubicBezTo>
                    <a:close/>
                    <a:moveTo>
                      <a:pt x="155" y="26"/>
                    </a:moveTo>
                    <a:cubicBezTo>
                      <a:pt x="161" y="26"/>
                      <a:pt x="164" y="21"/>
                      <a:pt x="171" y="23"/>
                    </a:cubicBezTo>
                    <a:cubicBezTo>
                      <a:pt x="172" y="26"/>
                      <a:pt x="172" y="33"/>
                      <a:pt x="168" y="33"/>
                    </a:cubicBezTo>
                    <a:cubicBezTo>
                      <a:pt x="164" y="30"/>
                      <a:pt x="170" y="28"/>
                      <a:pt x="168" y="26"/>
                    </a:cubicBezTo>
                    <a:cubicBezTo>
                      <a:pt x="167" y="25"/>
                      <a:pt x="166" y="25"/>
                      <a:pt x="165" y="24"/>
                    </a:cubicBezTo>
                    <a:cubicBezTo>
                      <a:pt x="162" y="28"/>
                      <a:pt x="162" y="31"/>
                      <a:pt x="158" y="35"/>
                    </a:cubicBezTo>
                    <a:cubicBezTo>
                      <a:pt x="154" y="31"/>
                      <a:pt x="159" y="29"/>
                      <a:pt x="155" y="26"/>
                    </a:cubicBezTo>
                    <a:close/>
                    <a:moveTo>
                      <a:pt x="149" y="42"/>
                    </a:moveTo>
                    <a:cubicBezTo>
                      <a:pt x="148" y="39"/>
                      <a:pt x="151" y="38"/>
                      <a:pt x="148" y="35"/>
                    </a:cubicBezTo>
                    <a:cubicBezTo>
                      <a:pt x="150" y="34"/>
                      <a:pt x="152" y="35"/>
                      <a:pt x="154" y="33"/>
                    </a:cubicBezTo>
                    <a:cubicBezTo>
                      <a:pt x="157" y="36"/>
                      <a:pt x="153" y="39"/>
                      <a:pt x="149" y="42"/>
                    </a:cubicBezTo>
                    <a:close/>
                    <a:moveTo>
                      <a:pt x="134" y="63"/>
                    </a:moveTo>
                    <a:cubicBezTo>
                      <a:pt x="137" y="68"/>
                      <a:pt x="128" y="66"/>
                      <a:pt x="130" y="70"/>
                    </a:cubicBezTo>
                    <a:cubicBezTo>
                      <a:pt x="126" y="67"/>
                      <a:pt x="126" y="57"/>
                      <a:pt x="127" y="52"/>
                    </a:cubicBezTo>
                    <a:cubicBezTo>
                      <a:pt x="134" y="49"/>
                      <a:pt x="143" y="49"/>
                      <a:pt x="143" y="40"/>
                    </a:cubicBezTo>
                    <a:cubicBezTo>
                      <a:pt x="149" y="41"/>
                      <a:pt x="144" y="47"/>
                      <a:pt x="145" y="50"/>
                    </a:cubicBezTo>
                    <a:cubicBezTo>
                      <a:pt x="138" y="46"/>
                      <a:pt x="123" y="64"/>
                      <a:pt x="134" y="63"/>
                    </a:cubicBezTo>
                    <a:close/>
                    <a:moveTo>
                      <a:pt x="170" y="42"/>
                    </a:moveTo>
                    <a:cubicBezTo>
                      <a:pt x="168" y="40"/>
                      <a:pt x="164" y="38"/>
                      <a:pt x="160" y="41"/>
                    </a:cubicBezTo>
                    <a:cubicBezTo>
                      <a:pt x="158" y="33"/>
                      <a:pt x="172" y="39"/>
                      <a:pt x="174" y="29"/>
                    </a:cubicBezTo>
                    <a:cubicBezTo>
                      <a:pt x="174" y="33"/>
                      <a:pt x="175" y="37"/>
                      <a:pt x="180" y="32"/>
                    </a:cubicBezTo>
                    <a:cubicBezTo>
                      <a:pt x="186" y="42"/>
                      <a:pt x="170" y="33"/>
                      <a:pt x="170" y="42"/>
                    </a:cubicBezTo>
                    <a:close/>
                    <a:moveTo>
                      <a:pt x="189" y="32"/>
                    </a:moveTo>
                    <a:cubicBezTo>
                      <a:pt x="190" y="35"/>
                      <a:pt x="189" y="39"/>
                      <a:pt x="185" y="39"/>
                    </a:cubicBezTo>
                    <a:cubicBezTo>
                      <a:pt x="184" y="36"/>
                      <a:pt x="186" y="32"/>
                      <a:pt x="189" y="32"/>
                    </a:cubicBezTo>
                    <a:close/>
                    <a:moveTo>
                      <a:pt x="159" y="58"/>
                    </a:moveTo>
                    <a:cubicBezTo>
                      <a:pt x="164" y="58"/>
                      <a:pt x="165" y="48"/>
                      <a:pt x="170" y="54"/>
                    </a:cubicBezTo>
                    <a:cubicBezTo>
                      <a:pt x="165" y="53"/>
                      <a:pt x="164" y="65"/>
                      <a:pt x="159" y="58"/>
                    </a:cubicBezTo>
                    <a:close/>
                    <a:moveTo>
                      <a:pt x="173" y="58"/>
                    </a:moveTo>
                    <a:cubicBezTo>
                      <a:pt x="171" y="55"/>
                      <a:pt x="177" y="53"/>
                      <a:pt x="172" y="49"/>
                    </a:cubicBezTo>
                    <a:cubicBezTo>
                      <a:pt x="174" y="48"/>
                      <a:pt x="175" y="47"/>
                      <a:pt x="174" y="46"/>
                    </a:cubicBezTo>
                    <a:cubicBezTo>
                      <a:pt x="176" y="45"/>
                      <a:pt x="176" y="46"/>
                      <a:pt x="175" y="47"/>
                    </a:cubicBezTo>
                    <a:cubicBezTo>
                      <a:pt x="177" y="49"/>
                      <a:pt x="178" y="49"/>
                      <a:pt x="180" y="48"/>
                    </a:cubicBezTo>
                    <a:cubicBezTo>
                      <a:pt x="181" y="50"/>
                      <a:pt x="179" y="50"/>
                      <a:pt x="179" y="49"/>
                    </a:cubicBezTo>
                    <a:cubicBezTo>
                      <a:pt x="174" y="52"/>
                      <a:pt x="178" y="55"/>
                      <a:pt x="173" y="58"/>
                    </a:cubicBezTo>
                    <a:close/>
                    <a:moveTo>
                      <a:pt x="194" y="38"/>
                    </a:moveTo>
                    <a:cubicBezTo>
                      <a:pt x="197" y="42"/>
                      <a:pt x="189" y="43"/>
                      <a:pt x="196" y="45"/>
                    </a:cubicBezTo>
                    <a:cubicBezTo>
                      <a:pt x="193" y="47"/>
                      <a:pt x="192" y="48"/>
                      <a:pt x="194" y="50"/>
                    </a:cubicBezTo>
                    <a:cubicBezTo>
                      <a:pt x="188" y="49"/>
                      <a:pt x="190" y="41"/>
                      <a:pt x="194" y="38"/>
                    </a:cubicBezTo>
                    <a:close/>
                    <a:moveTo>
                      <a:pt x="182" y="60"/>
                    </a:moveTo>
                    <a:cubicBezTo>
                      <a:pt x="180" y="58"/>
                      <a:pt x="181" y="57"/>
                      <a:pt x="180" y="56"/>
                    </a:cubicBezTo>
                    <a:cubicBezTo>
                      <a:pt x="183" y="54"/>
                      <a:pt x="187" y="53"/>
                      <a:pt x="189" y="56"/>
                    </a:cubicBezTo>
                    <a:cubicBezTo>
                      <a:pt x="187" y="59"/>
                      <a:pt x="185" y="56"/>
                      <a:pt x="182" y="60"/>
                    </a:cubicBezTo>
                    <a:close/>
                    <a:moveTo>
                      <a:pt x="201" y="43"/>
                    </a:moveTo>
                    <a:cubicBezTo>
                      <a:pt x="203" y="39"/>
                      <a:pt x="207" y="38"/>
                      <a:pt x="211" y="35"/>
                    </a:cubicBezTo>
                    <a:cubicBezTo>
                      <a:pt x="214" y="42"/>
                      <a:pt x="205" y="42"/>
                      <a:pt x="201" y="43"/>
                    </a:cubicBezTo>
                    <a:close/>
                    <a:moveTo>
                      <a:pt x="197" y="55"/>
                    </a:moveTo>
                    <a:cubicBezTo>
                      <a:pt x="198" y="57"/>
                      <a:pt x="197" y="58"/>
                      <a:pt x="198" y="60"/>
                    </a:cubicBezTo>
                    <a:cubicBezTo>
                      <a:pt x="196" y="61"/>
                      <a:pt x="194" y="58"/>
                      <a:pt x="192" y="61"/>
                    </a:cubicBezTo>
                    <a:cubicBezTo>
                      <a:pt x="190" y="58"/>
                      <a:pt x="194" y="55"/>
                      <a:pt x="197" y="55"/>
                    </a:cubicBezTo>
                    <a:close/>
                    <a:moveTo>
                      <a:pt x="184" y="72"/>
                    </a:moveTo>
                    <a:cubicBezTo>
                      <a:pt x="182" y="70"/>
                      <a:pt x="181" y="68"/>
                      <a:pt x="183" y="66"/>
                    </a:cubicBezTo>
                    <a:cubicBezTo>
                      <a:pt x="188" y="63"/>
                      <a:pt x="191" y="70"/>
                      <a:pt x="196" y="65"/>
                    </a:cubicBezTo>
                    <a:cubicBezTo>
                      <a:pt x="198" y="73"/>
                      <a:pt x="190" y="69"/>
                      <a:pt x="184" y="72"/>
                    </a:cubicBezTo>
                    <a:close/>
                    <a:moveTo>
                      <a:pt x="214" y="36"/>
                    </a:moveTo>
                    <a:cubicBezTo>
                      <a:pt x="216" y="36"/>
                      <a:pt x="218" y="38"/>
                      <a:pt x="217" y="36"/>
                    </a:cubicBezTo>
                    <a:cubicBezTo>
                      <a:pt x="221" y="40"/>
                      <a:pt x="224" y="38"/>
                      <a:pt x="229" y="37"/>
                    </a:cubicBezTo>
                    <a:cubicBezTo>
                      <a:pt x="231" y="43"/>
                      <a:pt x="214" y="41"/>
                      <a:pt x="214" y="36"/>
                    </a:cubicBezTo>
                    <a:close/>
                    <a:moveTo>
                      <a:pt x="225" y="57"/>
                    </a:moveTo>
                    <a:cubicBezTo>
                      <a:pt x="223" y="59"/>
                      <a:pt x="226" y="61"/>
                      <a:pt x="222" y="63"/>
                    </a:cubicBezTo>
                    <a:cubicBezTo>
                      <a:pt x="220" y="61"/>
                      <a:pt x="217" y="62"/>
                      <a:pt x="215" y="59"/>
                    </a:cubicBezTo>
                    <a:cubicBezTo>
                      <a:pt x="218" y="57"/>
                      <a:pt x="214" y="55"/>
                      <a:pt x="218" y="53"/>
                    </a:cubicBezTo>
                    <a:cubicBezTo>
                      <a:pt x="222" y="56"/>
                      <a:pt x="227" y="55"/>
                      <a:pt x="232" y="59"/>
                    </a:cubicBezTo>
                    <a:cubicBezTo>
                      <a:pt x="228" y="61"/>
                      <a:pt x="229" y="58"/>
                      <a:pt x="225" y="57"/>
                    </a:cubicBezTo>
                    <a:close/>
                    <a:moveTo>
                      <a:pt x="224" y="72"/>
                    </a:moveTo>
                    <a:cubicBezTo>
                      <a:pt x="223" y="67"/>
                      <a:pt x="222" y="72"/>
                      <a:pt x="218" y="73"/>
                    </a:cubicBezTo>
                    <a:cubicBezTo>
                      <a:pt x="219" y="67"/>
                      <a:pt x="224" y="66"/>
                      <a:pt x="228" y="63"/>
                    </a:cubicBezTo>
                    <a:cubicBezTo>
                      <a:pt x="229" y="65"/>
                      <a:pt x="228" y="68"/>
                      <a:pt x="227" y="66"/>
                    </a:cubicBezTo>
                    <a:cubicBezTo>
                      <a:pt x="224" y="68"/>
                      <a:pt x="228" y="70"/>
                      <a:pt x="224" y="72"/>
                    </a:cubicBezTo>
                    <a:close/>
                    <a:moveTo>
                      <a:pt x="241" y="73"/>
                    </a:moveTo>
                    <a:cubicBezTo>
                      <a:pt x="240" y="72"/>
                      <a:pt x="242" y="72"/>
                      <a:pt x="242" y="72"/>
                    </a:cubicBezTo>
                    <a:cubicBezTo>
                      <a:pt x="245" y="71"/>
                      <a:pt x="241" y="68"/>
                      <a:pt x="243" y="66"/>
                    </a:cubicBezTo>
                    <a:cubicBezTo>
                      <a:pt x="241" y="65"/>
                      <a:pt x="241" y="68"/>
                      <a:pt x="242" y="69"/>
                    </a:cubicBezTo>
                    <a:cubicBezTo>
                      <a:pt x="239" y="70"/>
                      <a:pt x="239" y="62"/>
                      <a:pt x="242" y="60"/>
                    </a:cubicBezTo>
                    <a:cubicBezTo>
                      <a:pt x="242" y="65"/>
                      <a:pt x="242" y="65"/>
                      <a:pt x="246" y="71"/>
                    </a:cubicBezTo>
                    <a:cubicBezTo>
                      <a:pt x="244" y="73"/>
                      <a:pt x="243" y="72"/>
                      <a:pt x="241" y="73"/>
                    </a:cubicBezTo>
                    <a:close/>
                    <a:moveTo>
                      <a:pt x="251" y="78"/>
                    </a:moveTo>
                    <a:cubicBezTo>
                      <a:pt x="251" y="73"/>
                      <a:pt x="256" y="72"/>
                      <a:pt x="255" y="68"/>
                    </a:cubicBezTo>
                    <a:cubicBezTo>
                      <a:pt x="257" y="68"/>
                      <a:pt x="258" y="76"/>
                      <a:pt x="257" y="79"/>
                    </a:cubicBezTo>
                    <a:cubicBezTo>
                      <a:pt x="254" y="73"/>
                      <a:pt x="255" y="74"/>
                      <a:pt x="251" y="78"/>
                    </a:cubicBezTo>
                    <a:close/>
                    <a:moveTo>
                      <a:pt x="354" y="12"/>
                    </a:moveTo>
                    <a:cubicBezTo>
                      <a:pt x="355" y="11"/>
                      <a:pt x="356" y="13"/>
                      <a:pt x="357" y="13"/>
                    </a:cubicBezTo>
                    <a:cubicBezTo>
                      <a:pt x="359" y="12"/>
                      <a:pt x="358" y="10"/>
                      <a:pt x="361" y="9"/>
                    </a:cubicBezTo>
                    <a:cubicBezTo>
                      <a:pt x="361" y="10"/>
                      <a:pt x="362" y="11"/>
                      <a:pt x="363" y="12"/>
                    </a:cubicBezTo>
                    <a:cubicBezTo>
                      <a:pt x="360" y="13"/>
                      <a:pt x="357" y="15"/>
                      <a:pt x="354" y="12"/>
                    </a:cubicBezTo>
                    <a:close/>
                    <a:moveTo>
                      <a:pt x="716" y="72"/>
                    </a:moveTo>
                    <a:cubicBezTo>
                      <a:pt x="717" y="79"/>
                      <a:pt x="704" y="74"/>
                      <a:pt x="698" y="77"/>
                    </a:cubicBezTo>
                    <a:cubicBezTo>
                      <a:pt x="697" y="72"/>
                      <a:pt x="708" y="74"/>
                      <a:pt x="704" y="69"/>
                    </a:cubicBezTo>
                    <a:cubicBezTo>
                      <a:pt x="707" y="71"/>
                      <a:pt x="711" y="68"/>
                      <a:pt x="714" y="65"/>
                    </a:cubicBezTo>
                    <a:cubicBezTo>
                      <a:pt x="714" y="71"/>
                      <a:pt x="706" y="74"/>
                      <a:pt x="702" y="75"/>
                    </a:cubicBezTo>
                    <a:cubicBezTo>
                      <a:pt x="706" y="77"/>
                      <a:pt x="711" y="73"/>
                      <a:pt x="716" y="72"/>
                    </a:cubicBezTo>
                    <a:close/>
                    <a:moveTo>
                      <a:pt x="717" y="62"/>
                    </a:moveTo>
                    <a:cubicBezTo>
                      <a:pt x="718" y="66"/>
                      <a:pt x="708" y="63"/>
                      <a:pt x="710" y="59"/>
                    </a:cubicBezTo>
                    <a:cubicBezTo>
                      <a:pt x="717" y="63"/>
                      <a:pt x="711" y="54"/>
                      <a:pt x="716" y="51"/>
                    </a:cubicBezTo>
                    <a:cubicBezTo>
                      <a:pt x="722" y="56"/>
                      <a:pt x="711" y="60"/>
                      <a:pt x="717" y="62"/>
                    </a:cubicBezTo>
                    <a:close/>
                    <a:moveTo>
                      <a:pt x="712" y="39"/>
                    </a:moveTo>
                    <a:cubicBezTo>
                      <a:pt x="714" y="43"/>
                      <a:pt x="714" y="33"/>
                      <a:pt x="717" y="39"/>
                    </a:cubicBezTo>
                    <a:cubicBezTo>
                      <a:pt x="712" y="44"/>
                      <a:pt x="711" y="46"/>
                      <a:pt x="706" y="43"/>
                    </a:cubicBezTo>
                    <a:cubicBezTo>
                      <a:pt x="713" y="44"/>
                      <a:pt x="708" y="28"/>
                      <a:pt x="712" y="39"/>
                    </a:cubicBezTo>
                    <a:close/>
                    <a:moveTo>
                      <a:pt x="721" y="30"/>
                    </a:moveTo>
                    <a:cubicBezTo>
                      <a:pt x="717" y="32"/>
                      <a:pt x="712" y="33"/>
                      <a:pt x="708" y="32"/>
                    </a:cubicBezTo>
                    <a:cubicBezTo>
                      <a:pt x="709" y="28"/>
                      <a:pt x="716" y="17"/>
                      <a:pt x="720" y="10"/>
                    </a:cubicBezTo>
                    <a:cubicBezTo>
                      <a:pt x="722" y="17"/>
                      <a:pt x="720" y="21"/>
                      <a:pt x="721" y="30"/>
                    </a:cubicBezTo>
                    <a:close/>
                    <a:moveTo>
                      <a:pt x="716" y="13"/>
                    </a:moveTo>
                    <a:cubicBezTo>
                      <a:pt x="714" y="14"/>
                      <a:pt x="713" y="15"/>
                      <a:pt x="711" y="17"/>
                    </a:cubicBezTo>
                    <a:cubicBezTo>
                      <a:pt x="709" y="11"/>
                      <a:pt x="706" y="17"/>
                      <a:pt x="704" y="13"/>
                    </a:cubicBezTo>
                    <a:cubicBezTo>
                      <a:pt x="708" y="13"/>
                      <a:pt x="713" y="8"/>
                      <a:pt x="716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Montserrat" panose="00000500000000000000" pitchFamily="2" charset="0"/>
                </a:endParaRPr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4185117" y="493732"/>
            <a:ext cx="3439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Trả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lời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54086" y="1517900"/>
            <a:ext cx="1369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a)</a:t>
            </a:r>
            <a:endParaRPr lang="en-US" sz="2800" dirty="0"/>
          </a:p>
        </p:txBody>
      </p:sp>
      <p:cxnSp>
        <p:nvCxnSpPr>
          <p:cNvPr id="96" name="Straight Connector 95"/>
          <p:cNvCxnSpPr/>
          <p:nvPr/>
        </p:nvCxnSpPr>
        <p:spPr>
          <a:xfrm>
            <a:off x="3707321" y="1979564"/>
            <a:ext cx="5168547" cy="1250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3549819" y="1748732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5164500" y="1748213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7144079" y="1760163"/>
            <a:ext cx="2633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530024" y="1439649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O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969260" y="1433794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B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114010" y="1433793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A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8671782" y="1516981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x</a:t>
            </a:r>
            <a:endParaRPr lang="en-US" sz="2400" i="1" dirty="0">
              <a:solidFill>
                <a:srgbClr val="0070C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707321" y="2323117"/>
            <a:ext cx="151683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flipV="1">
            <a:off x="5320008" y="2323117"/>
            <a:ext cx="1955728" cy="22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75473" y="2322598"/>
            <a:ext cx="119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5 cm</a:t>
            </a:r>
            <a:endParaRPr lang="en-US" sz="2400" i="1" dirty="0"/>
          </a:p>
        </p:txBody>
      </p:sp>
      <p:sp>
        <p:nvSpPr>
          <p:cNvPr id="106" name="TextBox 105"/>
          <p:cNvSpPr txBox="1"/>
          <p:nvPr/>
        </p:nvSpPr>
        <p:spPr>
          <a:xfrm>
            <a:off x="5855388" y="2313844"/>
            <a:ext cx="119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6</a:t>
            </a:r>
            <a:r>
              <a:rPr lang="en-US" sz="2400" i="1" dirty="0" smtClean="0"/>
              <a:t> cm</a:t>
            </a:r>
            <a:endParaRPr lang="en-US" sz="2400" i="1" dirty="0"/>
          </a:p>
        </p:txBody>
      </p:sp>
      <p:sp>
        <p:nvSpPr>
          <p:cNvPr id="20" name="Rectangle 19"/>
          <p:cNvSpPr/>
          <p:nvPr/>
        </p:nvSpPr>
        <p:spPr>
          <a:xfrm>
            <a:off x="2379379" y="2839143"/>
            <a:ext cx="5055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/>
              <a:t>OB = OA + AB = 5 + 6 = 11 cm</a:t>
            </a:r>
            <a:endParaRPr lang="en-US" sz="2800" dirty="0"/>
          </a:p>
        </p:txBody>
      </p:sp>
      <p:sp>
        <p:nvSpPr>
          <p:cNvPr id="107" name="TextBox 106"/>
          <p:cNvSpPr txBox="1"/>
          <p:nvPr/>
        </p:nvSpPr>
        <p:spPr>
          <a:xfrm>
            <a:off x="1465517" y="3438663"/>
            <a:ext cx="1369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cxnSp>
        <p:nvCxnSpPr>
          <p:cNvPr id="108" name="Straight Connector 107"/>
          <p:cNvCxnSpPr/>
          <p:nvPr/>
        </p:nvCxnSpPr>
        <p:spPr>
          <a:xfrm>
            <a:off x="3683401" y="3945215"/>
            <a:ext cx="5168547" cy="1250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3525899" y="3714383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5140580" y="3713864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6101358" y="3727689"/>
            <a:ext cx="2633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506104" y="3405300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O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169194" y="3388560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B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090090" y="3399444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A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8647862" y="3482632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x</a:t>
            </a:r>
            <a:endParaRPr lang="en-US" sz="2400" i="1" dirty="0">
              <a:solidFill>
                <a:srgbClr val="0070C0"/>
              </a:solidFill>
            </a:endParaRPr>
          </a:p>
        </p:txBody>
      </p:sp>
      <p:cxnSp>
        <p:nvCxnSpPr>
          <p:cNvPr id="116" name="Straight Arrow Connector 115"/>
          <p:cNvCxnSpPr/>
          <p:nvPr/>
        </p:nvCxnSpPr>
        <p:spPr>
          <a:xfrm>
            <a:off x="3683401" y="4288768"/>
            <a:ext cx="151683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5296088" y="4291046"/>
            <a:ext cx="946420" cy="9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3713502" y="5541772"/>
            <a:ext cx="5168547" cy="1250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3556000" y="5310940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5170681" y="5310421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4201853" y="5319231"/>
            <a:ext cx="2633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536205" y="5001857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O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4252094" y="4996000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B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120191" y="4996001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A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8677963" y="5079189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x</a:t>
            </a:r>
            <a:endParaRPr lang="en-US" sz="2400" i="1" dirty="0">
              <a:solidFill>
                <a:srgbClr val="0070C0"/>
              </a:solidFill>
            </a:endParaRPr>
          </a:p>
        </p:txBody>
      </p:sp>
      <p:cxnSp>
        <p:nvCxnSpPr>
          <p:cNvPr id="126" name="Straight Arrow Connector 125"/>
          <p:cNvCxnSpPr/>
          <p:nvPr/>
        </p:nvCxnSpPr>
        <p:spPr>
          <a:xfrm>
            <a:off x="3767543" y="6253815"/>
            <a:ext cx="151683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25835" y="3552742"/>
            <a:ext cx="1099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</a:rPr>
              <a:t>TH1: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357350" y="5169409"/>
            <a:ext cx="1097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</a:rPr>
              <a:t>TH2: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008377" y="4315775"/>
            <a:ext cx="119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5 cm</a:t>
            </a:r>
            <a:endParaRPr lang="en-US" sz="2400" i="1" dirty="0"/>
          </a:p>
        </p:txBody>
      </p:sp>
      <p:sp>
        <p:nvSpPr>
          <p:cNvPr id="130" name="TextBox 129"/>
          <p:cNvSpPr txBox="1"/>
          <p:nvPr/>
        </p:nvSpPr>
        <p:spPr>
          <a:xfrm>
            <a:off x="5321083" y="4316674"/>
            <a:ext cx="119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3 cm</a:t>
            </a:r>
            <a:endParaRPr lang="en-US" sz="2400" i="1" dirty="0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369405" y="5819590"/>
            <a:ext cx="92668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4394840" y="5777713"/>
            <a:ext cx="119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3 cm</a:t>
            </a:r>
            <a:endParaRPr lang="en-US" sz="2400" i="1" dirty="0"/>
          </a:p>
        </p:txBody>
      </p:sp>
      <p:sp>
        <p:nvSpPr>
          <p:cNvPr id="133" name="TextBox 132"/>
          <p:cNvSpPr txBox="1"/>
          <p:nvPr/>
        </p:nvSpPr>
        <p:spPr>
          <a:xfrm>
            <a:off x="4117954" y="6239378"/>
            <a:ext cx="119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5 cm</a:t>
            </a:r>
            <a:endParaRPr lang="en-US" sz="2400" i="1" dirty="0"/>
          </a:p>
        </p:txBody>
      </p:sp>
      <p:sp>
        <p:nvSpPr>
          <p:cNvPr id="134" name="Rectangle 133"/>
          <p:cNvSpPr/>
          <p:nvPr/>
        </p:nvSpPr>
        <p:spPr>
          <a:xfrm>
            <a:off x="6799067" y="4301441"/>
            <a:ext cx="5055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/>
              <a:t>OB = OA + AB = 5 + </a:t>
            </a:r>
            <a:r>
              <a:rPr lang="de-DE" sz="2800" dirty="0" smtClean="0"/>
              <a:t>3 </a:t>
            </a:r>
            <a:r>
              <a:rPr lang="de-DE" sz="2800" dirty="0"/>
              <a:t>= </a:t>
            </a:r>
            <a:r>
              <a:rPr lang="de-DE" sz="2800" dirty="0" smtClean="0"/>
              <a:t>8 </a:t>
            </a:r>
            <a:r>
              <a:rPr lang="de-DE" sz="2800" dirty="0"/>
              <a:t>cm</a:t>
            </a:r>
            <a:endParaRPr lang="en-US" sz="2800" dirty="0"/>
          </a:p>
        </p:txBody>
      </p:sp>
      <p:sp>
        <p:nvSpPr>
          <p:cNvPr id="135" name="Rectangle 134"/>
          <p:cNvSpPr/>
          <p:nvPr/>
        </p:nvSpPr>
        <p:spPr>
          <a:xfrm>
            <a:off x="6824287" y="5825915"/>
            <a:ext cx="4702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/>
              <a:t>OB = OA </a:t>
            </a:r>
            <a:r>
              <a:rPr lang="de-DE" sz="2800" dirty="0" smtClean="0"/>
              <a:t>- </a:t>
            </a:r>
            <a:r>
              <a:rPr lang="de-DE" sz="2800" dirty="0"/>
              <a:t>AB = 5 </a:t>
            </a:r>
            <a:r>
              <a:rPr lang="de-DE" sz="2800" dirty="0" smtClean="0"/>
              <a:t>- 3 </a:t>
            </a:r>
            <a:r>
              <a:rPr lang="de-DE" sz="2800" dirty="0"/>
              <a:t>= 2</a:t>
            </a:r>
            <a:r>
              <a:rPr lang="de-DE" sz="2800" dirty="0" smtClean="0"/>
              <a:t> </a:t>
            </a:r>
            <a:r>
              <a:rPr lang="de-DE" sz="2800" dirty="0"/>
              <a:t>cm</a:t>
            </a:r>
            <a:endParaRPr lang="en-US" sz="28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7" grpId="0" animBg="1"/>
      <p:bldP spid="98" grpId="0" animBg="1"/>
      <p:bldP spid="99" grpId="0" animBg="1"/>
      <p:bldP spid="100" grpId="0"/>
      <p:bldP spid="101" grpId="0"/>
      <p:bldP spid="102" grpId="0"/>
      <p:bldP spid="104" grpId="0"/>
      <p:bldP spid="19" grpId="0"/>
      <p:bldP spid="106" grpId="0"/>
      <p:bldP spid="20" grpId="0"/>
      <p:bldP spid="107" grpId="0"/>
      <p:bldP spid="109" grpId="0" animBg="1"/>
      <p:bldP spid="110" grpId="0" animBg="1"/>
      <p:bldP spid="111" grpId="0" animBg="1"/>
      <p:bldP spid="112" grpId="0"/>
      <p:bldP spid="113" grpId="0"/>
      <p:bldP spid="114" grpId="0"/>
      <p:bldP spid="115" grpId="0"/>
      <p:bldP spid="119" grpId="0" animBg="1"/>
      <p:bldP spid="120" grpId="0" animBg="1"/>
      <p:bldP spid="121" grpId="0" animBg="1"/>
      <p:bldP spid="122" grpId="0"/>
      <p:bldP spid="123" grpId="0"/>
      <p:bldP spid="124" grpId="0"/>
      <p:bldP spid="125" grpId="0"/>
      <p:bldP spid="21" grpId="0"/>
      <p:bldP spid="128" grpId="0"/>
      <p:bldP spid="129" grpId="0"/>
      <p:bldP spid="130" grpId="0"/>
      <p:bldP spid="132" grpId="0"/>
      <p:bldP spid="133" grpId="0"/>
      <p:bldP spid="134" grpId="0"/>
      <p:bldP spid="1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2083839" y="1861299"/>
            <a:ext cx="8042800" cy="4176732"/>
          </a:xfrm>
          <a:prstGeom prst="rect">
            <a:avLst/>
          </a:prstGeom>
          <a:noFill/>
          <a:ln>
            <a:solidFill>
              <a:srgbClr val="5F779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863004" y="2350238"/>
            <a:ext cx="2138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2060"/>
                </a:solidFill>
                <a:ea typeface="+mj-ea"/>
              </a:rPr>
              <a:t>01</a:t>
            </a:r>
            <a:endParaRPr lang="en-US" altLang="zh-CN" sz="2800" b="1" dirty="0">
              <a:solidFill>
                <a:srgbClr val="002060"/>
              </a:solidFill>
              <a:ea typeface="+mj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863004" y="4333041"/>
            <a:ext cx="2138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r>
              <a:rPr lang="en-US" altLang="zh-CN" sz="2800" dirty="0" smtClean="0">
                <a:solidFill>
                  <a:srgbClr val="002060"/>
                </a:solidFill>
                <a:latin typeface="+mn-lt"/>
              </a:rPr>
              <a:t>02</a:t>
            </a:r>
            <a:endParaRPr lang="en-US" altLang="zh-CN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863003" y="2709814"/>
            <a:ext cx="4173071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dirty="0" err="1" smtClean="0">
                <a:solidFill>
                  <a:srgbClr val="002060"/>
                </a:solidFill>
              </a:rPr>
              <a:t>Hoàn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thành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các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bài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tập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còn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lại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trong</a:t>
            </a:r>
            <a:r>
              <a:rPr lang="en-US" altLang="zh-CN" sz="2800" dirty="0" smtClean="0">
                <a:solidFill>
                  <a:srgbClr val="002060"/>
                </a:solidFill>
              </a:rPr>
              <a:t> SBT</a:t>
            </a:r>
            <a:endParaRPr lang="en-US" altLang="zh-CN" sz="2800" dirty="0">
              <a:solidFill>
                <a:srgbClr val="002060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863003" y="4695757"/>
            <a:ext cx="54428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dirty="0" err="1" smtClean="0">
                <a:solidFill>
                  <a:srgbClr val="002060"/>
                </a:solidFill>
              </a:rPr>
              <a:t>Chuẩn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bị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bài</a:t>
            </a:r>
            <a:r>
              <a:rPr lang="en-US" altLang="zh-CN" sz="2800" dirty="0" smtClean="0">
                <a:solidFill>
                  <a:srgbClr val="002060"/>
                </a:solidFill>
              </a:rPr>
              <a:t> </a:t>
            </a:r>
            <a:r>
              <a:rPr lang="en-US" altLang="zh-CN" sz="2800" dirty="0" err="1" smtClean="0">
                <a:solidFill>
                  <a:srgbClr val="002060"/>
                </a:solidFill>
              </a:rPr>
              <a:t>sau</a:t>
            </a:r>
            <a:r>
              <a:rPr lang="en-US" altLang="zh-CN" sz="2800" dirty="0" smtClean="0">
                <a:solidFill>
                  <a:srgbClr val="002060"/>
                </a:solidFill>
              </a:rPr>
              <a:t>: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Bài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 38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Dữ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liệu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và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thu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thập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dữ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</a:rPr>
              <a:t>liệu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32" name="圆柱形 31"/>
          <p:cNvSpPr/>
          <p:nvPr/>
        </p:nvSpPr>
        <p:spPr>
          <a:xfrm>
            <a:off x="8557367" y="2384389"/>
            <a:ext cx="970586" cy="1282264"/>
          </a:xfrm>
          <a:prstGeom prst="can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33" name="立方体 32"/>
          <p:cNvSpPr/>
          <p:nvPr/>
        </p:nvSpPr>
        <p:spPr>
          <a:xfrm>
            <a:off x="8599739" y="4397305"/>
            <a:ext cx="970586" cy="970586"/>
          </a:xfrm>
          <a:prstGeom prst="cube">
            <a:avLst/>
          </a:prstGeom>
          <a:blipFill>
            <a:blip r:embed="rId4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ontserrat" panose="00000500000000000000" pitchFamily="2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221592" y="591955"/>
            <a:ext cx="6054863" cy="981732"/>
            <a:chOff x="3221592" y="591955"/>
            <a:chExt cx="6054863" cy="981732"/>
          </a:xfrm>
        </p:grpSpPr>
        <p:sp>
          <p:nvSpPr>
            <p:cNvPr id="22" name="Freeform 544"/>
            <p:cNvSpPr>
              <a:spLocks noEditPoints="1"/>
            </p:cNvSpPr>
            <p:nvPr/>
          </p:nvSpPr>
          <p:spPr bwMode="auto">
            <a:xfrm>
              <a:off x="3932044" y="1489550"/>
              <a:ext cx="4666045" cy="84137"/>
            </a:xfrm>
            <a:custGeom>
              <a:avLst/>
              <a:gdLst>
                <a:gd name="T0" fmla="*/ 26 w 715"/>
                <a:gd name="T1" fmla="*/ 50 h 95"/>
                <a:gd name="T2" fmla="*/ 43 w 715"/>
                <a:gd name="T3" fmla="*/ 67 h 95"/>
                <a:gd name="T4" fmla="*/ 65 w 715"/>
                <a:gd name="T5" fmla="*/ 76 h 95"/>
                <a:gd name="T6" fmla="*/ 143 w 715"/>
                <a:gd name="T7" fmla="*/ 81 h 95"/>
                <a:gd name="T8" fmla="*/ 218 w 715"/>
                <a:gd name="T9" fmla="*/ 80 h 95"/>
                <a:gd name="T10" fmla="*/ 301 w 715"/>
                <a:gd name="T11" fmla="*/ 79 h 95"/>
                <a:gd name="T12" fmla="*/ 405 w 715"/>
                <a:gd name="T13" fmla="*/ 88 h 95"/>
                <a:gd name="T14" fmla="*/ 491 w 715"/>
                <a:gd name="T15" fmla="*/ 93 h 95"/>
                <a:gd name="T16" fmla="*/ 630 w 715"/>
                <a:gd name="T17" fmla="*/ 64 h 95"/>
                <a:gd name="T18" fmla="*/ 678 w 715"/>
                <a:gd name="T19" fmla="*/ 58 h 95"/>
                <a:gd name="T20" fmla="*/ 664 w 715"/>
                <a:gd name="T21" fmla="*/ 52 h 95"/>
                <a:gd name="T22" fmla="*/ 662 w 715"/>
                <a:gd name="T23" fmla="*/ 30 h 95"/>
                <a:gd name="T24" fmla="*/ 598 w 715"/>
                <a:gd name="T25" fmla="*/ 37 h 95"/>
                <a:gd name="T26" fmla="*/ 564 w 715"/>
                <a:gd name="T27" fmla="*/ 25 h 95"/>
                <a:gd name="T28" fmla="*/ 500 w 715"/>
                <a:gd name="T29" fmla="*/ 17 h 95"/>
                <a:gd name="T30" fmla="*/ 443 w 715"/>
                <a:gd name="T31" fmla="*/ 26 h 95"/>
                <a:gd name="T32" fmla="*/ 372 w 715"/>
                <a:gd name="T33" fmla="*/ 20 h 95"/>
                <a:gd name="T34" fmla="*/ 263 w 715"/>
                <a:gd name="T35" fmla="*/ 13 h 95"/>
                <a:gd name="T36" fmla="*/ 193 w 715"/>
                <a:gd name="T37" fmla="*/ 9 h 95"/>
                <a:gd name="T38" fmla="*/ 98 w 715"/>
                <a:gd name="T39" fmla="*/ 21 h 95"/>
                <a:gd name="T40" fmla="*/ 403 w 715"/>
                <a:gd name="T41" fmla="*/ 77 h 95"/>
                <a:gd name="T42" fmla="*/ 420 w 715"/>
                <a:gd name="T43" fmla="*/ 84 h 95"/>
                <a:gd name="T44" fmla="*/ 458 w 715"/>
                <a:gd name="T45" fmla="*/ 81 h 95"/>
                <a:gd name="T46" fmla="*/ 503 w 715"/>
                <a:gd name="T47" fmla="*/ 64 h 95"/>
                <a:gd name="T48" fmla="*/ 504 w 715"/>
                <a:gd name="T49" fmla="*/ 76 h 95"/>
                <a:gd name="T50" fmla="*/ 567 w 715"/>
                <a:gd name="T51" fmla="*/ 43 h 95"/>
                <a:gd name="T52" fmla="*/ 560 w 715"/>
                <a:gd name="T53" fmla="*/ 62 h 95"/>
                <a:gd name="T54" fmla="*/ 583 w 715"/>
                <a:gd name="T55" fmla="*/ 56 h 95"/>
                <a:gd name="T56" fmla="*/ 615 w 715"/>
                <a:gd name="T57" fmla="*/ 58 h 95"/>
                <a:gd name="T58" fmla="*/ 639 w 715"/>
                <a:gd name="T59" fmla="*/ 45 h 95"/>
                <a:gd name="T60" fmla="*/ 604 w 715"/>
                <a:gd name="T61" fmla="*/ 58 h 95"/>
                <a:gd name="T62" fmla="*/ 575 w 715"/>
                <a:gd name="T63" fmla="*/ 51 h 95"/>
                <a:gd name="T64" fmla="*/ 562 w 715"/>
                <a:gd name="T65" fmla="*/ 34 h 95"/>
                <a:gd name="T66" fmla="*/ 541 w 715"/>
                <a:gd name="T67" fmla="*/ 45 h 95"/>
                <a:gd name="T68" fmla="*/ 492 w 715"/>
                <a:gd name="T69" fmla="*/ 54 h 95"/>
                <a:gd name="T70" fmla="*/ 469 w 715"/>
                <a:gd name="T71" fmla="*/ 29 h 95"/>
                <a:gd name="T72" fmla="*/ 435 w 715"/>
                <a:gd name="T73" fmla="*/ 29 h 95"/>
                <a:gd name="T74" fmla="*/ 362 w 715"/>
                <a:gd name="T75" fmla="*/ 80 h 95"/>
                <a:gd name="T76" fmla="*/ 345 w 715"/>
                <a:gd name="T77" fmla="*/ 72 h 95"/>
                <a:gd name="T78" fmla="*/ 242 w 715"/>
                <a:gd name="T79" fmla="*/ 81 h 95"/>
                <a:gd name="T80" fmla="*/ 295 w 715"/>
                <a:gd name="T81" fmla="*/ 42 h 95"/>
                <a:gd name="T82" fmla="*/ 328 w 715"/>
                <a:gd name="T83" fmla="*/ 36 h 95"/>
                <a:gd name="T84" fmla="*/ 296 w 715"/>
                <a:gd name="T85" fmla="*/ 76 h 95"/>
                <a:gd name="T86" fmla="*/ 329 w 715"/>
                <a:gd name="T87" fmla="*/ 44 h 95"/>
                <a:gd name="T88" fmla="*/ 317 w 715"/>
                <a:gd name="T89" fmla="*/ 27 h 95"/>
                <a:gd name="T90" fmla="*/ 298 w 715"/>
                <a:gd name="T91" fmla="*/ 25 h 95"/>
                <a:gd name="T92" fmla="*/ 230 w 715"/>
                <a:gd name="T93" fmla="*/ 75 h 95"/>
                <a:gd name="T94" fmla="*/ 266 w 715"/>
                <a:gd name="T95" fmla="*/ 32 h 95"/>
                <a:gd name="T96" fmla="*/ 215 w 715"/>
                <a:gd name="T97" fmla="*/ 53 h 95"/>
                <a:gd name="T98" fmla="*/ 203 w 715"/>
                <a:gd name="T99" fmla="*/ 54 h 95"/>
                <a:gd name="T100" fmla="*/ 151 w 715"/>
                <a:gd name="T101" fmla="*/ 43 h 95"/>
                <a:gd name="T102" fmla="*/ 159 w 715"/>
                <a:gd name="T103" fmla="*/ 63 h 95"/>
                <a:gd name="T104" fmla="*/ 212 w 715"/>
                <a:gd name="T105" fmla="*/ 24 h 95"/>
                <a:gd name="T106" fmla="*/ 194 w 715"/>
                <a:gd name="T107" fmla="*/ 18 h 95"/>
                <a:gd name="T108" fmla="*/ 153 w 715"/>
                <a:gd name="T109" fmla="*/ 34 h 95"/>
                <a:gd name="T110" fmla="*/ 108 w 715"/>
                <a:gd name="T111" fmla="*/ 51 h 95"/>
                <a:gd name="T112" fmla="*/ 112 w 715"/>
                <a:gd name="T113" fmla="*/ 26 h 95"/>
                <a:gd name="T114" fmla="*/ 65 w 715"/>
                <a:gd name="T115" fmla="*/ 54 h 95"/>
                <a:gd name="T116" fmla="*/ 87 w 715"/>
                <a:gd name="T117" fmla="*/ 22 h 95"/>
                <a:gd name="T118" fmla="*/ 53 w 715"/>
                <a:gd name="T119" fmla="*/ 3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5" h="95">
                  <a:moveTo>
                    <a:pt x="19" y="17"/>
                  </a:moveTo>
                  <a:cubicBezTo>
                    <a:pt x="21" y="19"/>
                    <a:pt x="23" y="14"/>
                    <a:pt x="25" y="16"/>
                  </a:cubicBezTo>
                  <a:cubicBezTo>
                    <a:pt x="24" y="17"/>
                    <a:pt x="25" y="18"/>
                    <a:pt x="24" y="19"/>
                  </a:cubicBezTo>
                  <a:cubicBezTo>
                    <a:pt x="19" y="17"/>
                    <a:pt x="19" y="22"/>
                    <a:pt x="14" y="23"/>
                  </a:cubicBezTo>
                  <a:cubicBezTo>
                    <a:pt x="16" y="26"/>
                    <a:pt x="20" y="22"/>
                    <a:pt x="20" y="28"/>
                  </a:cubicBezTo>
                  <a:cubicBezTo>
                    <a:pt x="27" y="25"/>
                    <a:pt x="29" y="13"/>
                    <a:pt x="34" y="16"/>
                  </a:cubicBezTo>
                  <a:cubicBezTo>
                    <a:pt x="33" y="17"/>
                    <a:pt x="35" y="19"/>
                    <a:pt x="34" y="20"/>
                  </a:cubicBezTo>
                  <a:cubicBezTo>
                    <a:pt x="31" y="23"/>
                    <a:pt x="28" y="26"/>
                    <a:pt x="32" y="29"/>
                  </a:cubicBezTo>
                  <a:cubicBezTo>
                    <a:pt x="34" y="28"/>
                    <a:pt x="35" y="26"/>
                    <a:pt x="37" y="25"/>
                  </a:cubicBezTo>
                  <a:cubicBezTo>
                    <a:pt x="36" y="20"/>
                    <a:pt x="35" y="16"/>
                    <a:pt x="38" y="12"/>
                  </a:cubicBezTo>
                  <a:cubicBezTo>
                    <a:pt x="39" y="17"/>
                    <a:pt x="40" y="17"/>
                    <a:pt x="44" y="22"/>
                  </a:cubicBezTo>
                  <a:cubicBezTo>
                    <a:pt x="40" y="26"/>
                    <a:pt x="38" y="26"/>
                    <a:pt x="37" y="32"/>
                  </a:cubicBezTo>
                  <a:cubicBezTo>
                    <a:pt x="34" y="27"/>
                    <a:pt x="34" y="33"/>
                    <a:pt x="34" y="35"/>
                  </a:cubicBezTo>
                  <a:cubicBezTo>
                    <a:pt x="33" y="33"/>
                    <a:pt x="32" y="32"/>
                    <a:pt x="31" y="31"/>
                  </a:cubicBezTo>
                  <a:cubicBezTo>
                    <a:pt x="25" y="37"/>
                    <a:pt x="30" y="42"/>
                    <a:pt x="25" y="46"/>
                  </a:cubicBezTo>
                  <a:cubicBezTo>
                    <a:pt x="26" y="45"/>
                    <a:pt x="28" y="45"/>
                    <a:pt x="30" y="45"/>
                  </a:cubicBezTo>
                  <a:cubicBezTo>
                    <a:pt x="27" y="47"/>
                    <a:pt x="28" y="48"/>
                    <a:pt x="26" y="50"/>
                  </a:cubicBezTo>
                  <a:cubicBezTo>
                    <a:pt x="24" y="43"/>
                    <a:pt x="20" y="51"/>
                    <a:pt x="17" y="48"/>
                  </a:cubicBezTo>
                  <a:cubicBezTo>
                    <a:pt x="20" y="41"/>
                    <a:pt x="21" y="34"/>
                    <a:pt x="25" y="29"/>
                  </a:cubicBezTo>
                  <a:cubicBezTo>
                    <a:pt x="22" y="28"/>
                    <a:pt x="18" y="30"/>
                    <a:pt x="16" y="27"/>
                  </a:cubicBezTo>
                  <a:cubicBezTo>
                    <a:pt x="12" y="30"/>
                    <a:pt x="10" y="33"/>
                    <a:pt x="10" y="36"/>
                  </a:cubicBezTo>
                  <a:cubicBezTo>
                    <a:pt x="13" y="37"/>
                    <a:pt x="12" y="30"/>
                    <a:pt x="16" y="32"/>
                  </a:cubicBezTo>
                  <a:cubicBezTo>
                    <a:pt x="18" y="35"/>
                    <a:pt x="14" y="36"/>
                    <a:pt x="15" y="38"/>
                  </a:cubicBezTo>
                  <a:cubicBezTo>
                    <a:pt x="16" y="38"/>
                    <a:pt x="18" y="37"/>
                    <a:pt x="18" y="38"/>
                  </a:cubicBezTo>
                  <a:cubicBezTo>
                    <a:pt x="7" y="44"/>
                    <a:pt x="7" y="53"/>
                    <a:pt x="0" y="60"/>
                  </a:cubicBezTo>
                  <a:cubicBezTo>
                    <a:pt x="6" y="57"/>
                    <a:pt x="12" y="53"/>
                    <a:pt x="17" y="57"/>
                  </a:cubicBezTo>
                  <a:cubicBezTo>
                    <a:pt x="19" y="53"/>
                    <a:pt x="8" y="52"/>
                    <a:pt x="13" y="47"/>
                  </a:cubicBezTo>
                  <a:cubicBezTo>
                    <a:pt x="14" y="52"/>
                    <a:pt x="22" y="50"/>
                    <a:pt x="25" y="56"/>
                  </a:cubicBezTo>
                  <a:cubicBezTo>
                    <a:pt x="22" y="58"/>
                    <a:pt x="19" y="61"/>
                    <a:pt x="16" y="63"/>
                  </a:cubicBezTo>
                  <a:cubicBezTo>
                    <a:pt x="12" y="59"/>
                    <a:pt x="7" y="64"/>
                    <a:pt x="3" y="64"/>
                  </a:cubicBezTo>
                  <a:cubicBezTo>
                    <a:pt x="6" y="67"/>
                    <a:pt x="2" y="72"/>
                    <a:pt x="7" y="70"/>
                  </a:cubicBezTo>
                  <a:cubicBezTo>
                    <a:pt x="7" y="64"/>
                    <a:pt x="24" y="64"/>
                    <a:pt x="26" y="70"/>
                  </a:cubicBezTo>
                  <a:cubicBezTo>
                    <a:pt x="28" y="68"/>
                    <a:pt x="31" y="66"/>
                    <a:pt x="34" y="64"/>
                  </a:cubicBezTo>
                  <a:cubicBezTo>
                    <a:pt x="36" y="70"/>
                    <a:pt x="40" y="64"/>
                    <a:pt x="43" y="67"/>
                  </a:cubicBezTo>
                  <a:cubicBezTo>
                    <a:pt x="43" y="74"/>
                    <a:pt x="40" y="69"/>
                    <a:pt x="36" y="71"/>
                  </a:cubicBezTo>
                  <a:cubicBezTo>
                    <a:pt x="35" y="73"/>
                    <a:pt x="35" y="75"/>
                    <a:pt x="37" y="78"/>
                  </a:cubicBezTo>
                  <a:cubicBezTo>
                    <a:pt x="41" y="73"/>
                    <a:pt x="44" y="75"/>
                    <a:pt x="48" y="71"/>
                  </a:cubicBezTo>
                  <a:cubicBezTo>
                    <a:pt x="46" y="68"/>
                    <a:pt x="42" y="60"/>
                    <a:pt x="50" y="60"/>
                  </a:cubicBezTo>
                  <a:cubicBezTo>
                    <a:pt x="48" y="57"/>
                    <a:pt x="44" y="54"/>
                    <a:pt x="47" y="51"/>
                  </a:cubicBezTo>
                  <a:cubicBezTo>
                    <a:pt x="52" y="53"/>
                    <a:pt x="52" y="44"/>
                    <a:pt x="56" y="46"/>
                  </a:cubicBezTo>
                  <a:cubicBezTo>
                    <a:pt x="54" y="48"/>
                    <a:pt x="56" y="49"/>
                    <a:pt x="55" y="50"/>
                  </a:cubicBezTo>
                  <a:cubicBezTo>
                    <a:pt x="54" y="51"/>
                    <a:pt x="51" y="50"/>
                    <a:pt x="52" y="53"/>
                  </a:cubicBezTo>
                  <a:cubicBezTo>
                    <a:pt x="56" y="53"/>
                    <a:pt x="50" y="69"/>
                    <a:pt x="49" y="75"/>
                  </a:cubicBezTo>
                  <a:cubicBezTo>
                    <a:pt x="55" y="75"/>
                    <a:pt x="57" y="68"/>
                    <a:pt x="59" y="76"/>
                  </a:cubicBezTo>
                  <a:cubicBezTo>
                    <a:pt x="62" y="70"/>
                    <a:pt x="68" y="71"/>
                    <a:pt x="65" y="65"/>
                  </a:cubicBezTo>
                  <a:cubicBezTo>
                    <a:pt x="62" y="65"/>
                    <a:pt x="61" y="66"/>
                    <a:pt x="60" y="68"/>
                  </a:cubicBezTo>
                  <a:cubicBezTo>
                    <a:pt x="60" y="66"/>
                    <a:pt x="53" y="66"/>
                    <a:pt x="56" y="63"/>
                  </a:cubicBezTo>
                  <a:cubicBezTo>
                    <a:pt x="62" y="62"/>
                    <a:pt x="61" y="61"/>
                    <a:pt x="62" y="56"/>
                  </a:cubicBezTo>
                  <a:cubicBezTo>
                    <a:pt x="64" y="58"/>
                    <a:pt x="67" y="54"/>
                    <a:pt x="69" y="58"/>
                  </a:cubicBezTo>
                  <a:cubicBezTo>
                    <a:pt x="62" y="62"/>
                    <a:pt x="67" y="64"/>
                    <a:pt x="71" y="63"/>
                  </a:cubicBezTo>
                  <a:cubicBezTo>
                    <a:pt x="67" y="67"/>
                    <a:pt x="66" y="72"/>
                    <a:pt x="65" y="76"/>
                  </a:cubicBezTo>
                  <a:cubicBezTo>
                    <a:pt x="72" y="78"/>
                    <a:pt x="75" y="64"/>
                    <a:pt x="82" y="73"/>
                  </a:cubicBezTo>
                  <a:cubicBezTo>
                    <a:pt x="81" y="75"/>
                    <a:pt x="78" y="74"/>
                    <a:pt x="79" y="76"/>
                  </a:cubicBezTo>
                  <a:cubicBezTo>
                    <a:pt x="81" y="75"/>
                    <a:pt x="80" y="77"/>
                    <a:pt x="81" y="79"/>
                  </a:cubicBezTo>
                  <a:cubicBezTo>
                    <a:pt x="85" y="73"/>
                    <a:pt x="89" y="72"/>
                    <a:pt x="92" y="65"/>
                  </a:cubicBezTo>
                  <a:cubicBezTo>
                    <a:pt x="95" y="66"/>
                    <a:pt x="98" y="63"/>
                    <a:pt x="101" y="64"/>
                  </a:cubicBezTo>
                  <a:cubicBezTo>
                    <a:pt x="96" y="67"/>
                    <a:pt x="97" y="72"/>
                    <a:pt x="95" y="76"/>
                  </a:cubicBezTo>
                  <a:cubicBezTo>
                    <a:pt x="93" y="77"/>
                    <a:pt x="87" y="74"/>
                    <a:pt x="88" y="78"/>
                  </a:cubicBezTo>
                  <a:cubicBezTo>
                    <a:pt x="90" y="76"/>
                    <a:pt x="91" y="81"/>
                    <a:pt x="93" y="80"/>
                  </a:cubicBezTo>
                  <a:cubicBezTo>
                    <a:pt x="95" y="79"/>
                    <a:pt x="97" y="77"/>
                    <a:pt x="99" y="76"/>
                  </a:cubicBezTo>
                  <a:cubicBezTo>
                    <a:pt x="102" y="79"/>
                    <a:pt x="99" y="80"/>
                    <a:pt x="103" y="81"/>
                  </a:cubicBezTo>
                  <a:cubicBezTo>
                    <a:pt x="107" y="79"/>
                    <a:pt x="108" y="78"/>
                    <a:pt x="108" y="74"/>
                  </a:cubicBezTo>
                  <a:cubicBezTo>
                    <a:pt x="115" y="75"/>
                    <a:pt x="110" y="78"/>
                    <a:pt x="117" y="82"/>
                  </a:cubicBezTo>
                  <a:cubicBezTo>
                    <a:pt x="121" y="77"/>
                    <a:pt x="124" y="82"/>
                    <a:pt x="128" y="77"/>
                  </a:cubicBezTo>
                  <a:cubicBezTo>
                    <a:pt x="129" y="78"/>
                    <a:pt x="128" y="80"/>
                    <a:pt x="131" y="82"/>
                  </a:cubicBezTo>
                  <a:cubicBezTo>
                    <a:pt x="134" y="81"/>
                    <a:pt x="138" y="80"/>
                    <a:pt x="141" y="81"/>
                  </a:cubicBezTo>
                  <a:cubicBezTo>
                    <a:pt x="138" y="78"/>
                    <a:pt x="145" y="73"/>
                    <a:pt x="148" y="76"/>
                  </a:cubicBezTo>
                  <a:cubicBezTo>
                    <a:pt x="148" y="81"/>
                    <a:pt x="140" y="75"/>
                    <a:pt x="143" y="81"/>
                  </a:cubicBezTo>
                  <a:cubicBezTo>
                    <a:pt x="154" y="79"/>
                    <a:pt x="164" y="84"/>
                    <a:pt x="176" y="81"/>
                  </a:cubicBezTo>
                  <a:cubicBezTo>
                    <a:pt x="171" y="78"/>
                    <a:pt x="175" y="75"/>
                    <a:pt x="176" y="72"/>
                  </a:cubicBezTo>
                  <a:cubicBezTo>
                    <a:pt x="175" y="79"/>
                    <a:pt x="187" y="90"/>
                    <a:pt x="187" y="80"/>
                  </a:cubicBezTo>
                  <a:cubicBezTo>
                    <a:pt x="182" y="83"/>
                    <a:pt x="184" y="72"/>
                    <a:pt x="180" y="71"/>
                  </a:cubicBezTo>
                  <a:cubicBezTo>
                    <a:pt x="181" y="70"/>
                    <a:pt x="182" y="68"/>
                    <a:pt x="182" y="67"/>
                  </a:cubicBezTo>
                  <a:cubicBezTo>
                    <a:pt x="182" y="71"/>
                    <a:pt x="184" y="70"/>
                    <a:pt x="187" y="71"/>
                  </a:cubicBezTo>
                  <a:cubicBezTo>
                    <a:pt x="181" y="75"/>
                    <a:pt x="189" y="79"/>
                    <a:pt x="192" y="77"/>
                  </a:cubicBezTo>
                  <a:cubicBezTo>
                    <a:pt x="190" y="79"/>
                    <a:pt x="189" y="81"/>
                    <a:pt x="192" y="83"/>
                  </a:cubicBezTo>
                  <a:cubicBezTo>
                    <a:pt x="193" y="83"/>
                    <a:pt x="194" y="82"/>
                    <a:pt x="195" y="83"/>
                  </a:cubicBezTo>
                  <a:cubicBezTo>
                    <a:pt x="196" y="75"/>
                    <a:pt x="204" y="76"/>
                    <a:pt x="203" y="65"/>
                  </a:cubicBezTo>
                  <a:cubicBezTo>
                    <a:pt x="203" y="66"/>
                    <a:pt x="204" y="67"/>
                    <a:pt x="205" y="66"/>
                  </a:cubicBezTo>
                  <a:cubicBezTo>
                    <a:pt x="204" y="68"/>
                    <a:pt x="204" y="71"/>
                    <a:pt x="208" y="74"/>
                  </a:cubicBezTo>
                  <a:cubicBezTo>
                    <a:pt x="211" y="72"/>
                    <a:pt x="221" y="72"/>
                    <a:pt x="218" y="77"/>
                  </a:cubicBezTo>
                  <a:cubicBezTo>
                    <a:pt x="214" y="72"/>
                    <a:pt x="209" y="78"/>
                    <a:pt x="201" y="76"/>
                  </a:cubicBezTo>
                  <a:cubicBezTo>
                    <a:pt x="199" y="78"/>
                    <a:pt x="200" y="80"/>
                    <a:pt x="199" y="81"/>
                  </a:cubicBezTo>
                  <a:cubicBezTo>
                    <a:pt x="205" y="86"/>
                    <a:pt x="212" y="82"/>
                    <a:pt x="218" y="84"/>
                  </a:cubicBezTo>
                  <a:cubicBezTo>
                    <a:pt x="217" y="83"/>
                    <a:pt x="216" y="82"/>
                    <a:pt x="218" y="80"/>
                  </a:cubicBezTo>
                  <a:cubicBezTo>
                    <a:pt x="227" y="77"/>
                    <a:pt x="225" y="91"/>
                    <a:pt x="225" y="91"/>
                  </a:cubicBezTo>
                  <a:cubicBezTo>
                    <a:pt x="228" y="88"/>
                    <a:pt x="234" y="85"/>
                    <a:pt x="227" y="85"/>
                  </a:cubicBezTo>
                  <a:cubicBezTo>
                    <a:pt x="228" y="81"/>
                    <a:pt x="233" y="78"/>
                    <a:pt x="235" y="86"/>
                  </a:cubicBezTo>
                  <a:cubicBezTo>
                    <a:pt x="246" y="83"/>
                    <a:pt x="253" y="88"/>
                    <a:pt x="263" y="82"/>
                  </a:cubicBezTo>
                  <a:cubicBezTo>
                    <a:pt x="264" y="87"/>
                    <a:pt x="273" y="86"/>
                    <a:pt x="278" y="85"/>
                  </a:cubicBezTo>
                  <a:cubicBezTo>
                    <a:pt x="279" y="79"/>
                    <a:pt x="281" y="81"/>
                    <a:pt x="279" y="78"/>
                  </a:cubicBezTo>
                  <a:cubicBezTo>
                    <a:pt x="281" y="77"/>
                    <a:pt x="282" y="75"/>
                    <a:pt x="284" y="74"/>
                  </a:cubicBezTo>
                  <a:cubicBezTo>
                    <a:pt x="284" y="77"/>
                    <a:pt x="286" y="79"/>
                    <a:pt x="289" y="76"/>
                  </a:cubicBezTo>
                  <a:cubicBezTo>
                    <a:pt x="289" y="72"/>
                    <a:pt x="287" y="74"/>
                    <a:pt x="284" y="72"/>
                  </a:cubicBezTo>
                  <a:cubicBezTo>
                    <a:pt x="286" y="70"/>
                    <a:pt x="285" y="68"/>
                    <a:pt x="288" y="66"/>
                  </a:cubicBezTo>
                  <a:cubicBezTo>
                    <a:pt x="288" y="72"/>
                    <a:pt x="294" y="80"/>
                    <a:pt x="286" y="86"/>
                  </a:cubicBezTo>
                  <a:cubicBezTo>
                    <a:pt x="289" y="91"/>
                    <a:pt x="289" y="81"/>
                    <a:pt x="292" y="88"/>
                  </a:cubicBezTo>
                  <a:cubicBezTo>
                    <a:pt x="296" y="87"/>
                    <a:pt x="296" y="81"/>
                    <a:pt x="298" y="83"/>
                  </a:cubicBezTo>
                  <a:cubicBezTo>
                    <a:pt x="300" y="91"/>
                    <a:pt x="301" y="82"/>
                    <a:pt x="307" y="83"/>
                  </a:cubicBezTo>
                  <a:cubicBezTo>
                    <a:pt x="308" y="85"/>
                    <a:pt x="306" y="86"/>
                    <a:pt x="305" y="87"/>
                  </a:cubicBezTo>
                  <a:cubicBezTo>
                    <a:pt x="315" y="93"/>
                    <a:pt x="308" y="77"/>
                    <a:pt x="316" y="74"/>
                  </a:cubicBezTo>
                  <a:cubicBezTo>
                    <a:pt x="309" y="67"/>
                    <a:pt x="309" y="86"/>
                    <a:pt x="301" y="79"/>
                  </a:cubicBezTo>
                  <a:cubicBezTo>
                    <a:pt x="309" y="80"/>
                    <a:pt x="307" y="68"/>
                    <a:pt x="315" y="70"/>
                  </a:cubicBezTo>
                  <a:cubicBezTo>
                    <a:pt x="316" y="66"/>
                    <a:pt x="317" y="62"/>
                    <a:pt x="320" y="58"/>
                  </a:cubicBezTo>
                  <a:cubicBezTo>
                    <a:pt x="323" y="62"/>
                    <a:pt x="316" y="67"/>
                    <a:pt x="323" y="66"/>
                  </a:cubicBezTo>
                  <a:cubicBezTo>
                    <a:pt x="320" y="70"/>
                    <a:pt x="318" y="66"/>
                    <a:pt x="316" y="67"/>
                  </a:cubicBezTo>
                  <a:cubicBezTo>
                    <a:pt x="324" y="75"/>
                    <a:pt x="309" y="81"/>
                    <a:pt x="316" y="89"/>
                  </a:cubicBezTo>
                  <a:cubicBezTo>
                    <a:pt x="320" y="86"/>
                    <a:pt x="323" y="82"/>
                    <a:pt x="321" y="78"/>
                  </a:cubicBezTo>
                  <a:cubicBezTo>
                    <a:pt x="325" y="74"/>
                    <a:pt x="328" y="76"/>
                    <a:pt x="331" y="77"/>
                  </a:cubicBezTo>
                  <a:cubicBezTo>
                    <a:pt x="326" y="79"/>
                    <a:pt x="330" y="82"/>
                    <a:pt x="326" y="85"/>
                  </a:cubicBezTo>
                  <a:cubicBezTo>
                    <a:pt x="325" y="83"/>
                    <a:pt x="324" y="81"/>
                    <a:pt x="323" y="82"/>
                  </a:cubicBezTo>
                  <a:cubicBezTo>
                    <a:pt x="326" y="87"/>
                    <a:pt x="322" y="84"/>
                    <a:pt x="323" y="89"/>
                  </a:cubicBezTo>
                  <a:cubicBezTo>
                    <a:pt x="327" y="88"/>
                    <a:pt x="333" y="89"/>
                    <a:pt x="334" y="86"/>
                  </a:cubicBezTo>
                  <a:cubicBezTo>
                    <a:pt x="333" y="83"/>
                    <a:pt x="331" y="84"/>
                    <a:pt x="329" y="84"/>
                  </a:cubicBezTo>
                  <a:cubicBezTo>
                    <a:pt x="335" y="84"/>
                    <a:pt x="332" y="78"/>
                    <a:pt x="335" y="80"/>
                  </a:cubicBezTo>
                  <a:cubicBezTo>
                    <a:pt x="336" y="82"/>
                    <a:pt x="336" y="85"/>
                    <a:pt x="336" y="88"/>
                  </a:cubicBezTo>
                  <a:cubicBezTo>
                    <a:pt x="359" y="87"/>
                    <a:pt x="382" y="90"/>
                    <a:pt x="405" y="88"/>
                  </a:cubicBezTo>
                  <a:cubicBezTo>
                    <a:pt x="400" y="82"/>
                    <a:pt x="408" y="79"/>
                    <a:pt x="410" y="79"/>
                  </a:cubicBezTo>
                  <a:cubicBezTo>
                    <a:pt x="411" y="84"/>
                    <a:pt x="407" y="84"/>
                    <a:pt x="405" y="88"/>
                  </a:cubicBezTo>
                  <a:cubicBezTo>
                    <a:pt x="408" y="93"/>
                    <a:pt x="412" y="88"/>
                    <a:pt x="414" y="85"/>
                  </a:cubicBezTo>
                  <a:cubicBezTo>
                    <a:pt x="418" y="86"/>
                    <a:pt x="415" y="90"/>
                    <a:pt x="419" y="85"/>
                  </a:cubicBezTo>
                  <a:cubicBezTo>
                    <a:pt x="419" y="93"/>
                    <a:pt x="428" y="85"/>
                    <a:pt x="432" y="90"/>
                  </a:cubicBezTo>
                  <a:cubicBezTo>
                    <a:pt x="432" y="89"/>
                    <a:pt x="438" y="87"/>
                    <a:pt x="439" y="83"/>
                  </a:cubicBezTo>
                  <a:cubicBezTo>
                    <a:pt x="440" y="85"/>
                    <a:pt x="442" y="85"/>
                    <a:pt x="443" y="86"/>
                  </a:cubicBezTo>
                  <a:cubicBezTo>
                    <a:pt x="442" y="88"/>
                    <a:pt x="437" y="85"/>
                    <a:pt x="438" y="89"/>
                  </a:cubicBezTo>
                  <a:cubicBezTo>
                    <a:pt x="441" y="88"/>
                    <a:pt x="439" y="91"/>
                    <a:pt x="441" y="93"/>
                  </a:cubicBezTo>
                  <a:cubicBezTo>
                    <a:pt x="448" y="88"/>
                    <a:pt x="460" y="95"/>
                    <a:pt x="464" y="89"/>
                  </a:cubicBezTo>
                  <a:cubicBezTo>
                    <a:pt x="462" y="85"/>
                    <a:pt x="448" y="89"/>
                    <a:pt x="446" y="83"/>
                  </a:cubicBezTo>
                  <a:cubicBezTo>
                    <a:pt x="454" y="87"/>
                    <a:pt x="463" y="84"/>
                    <a:pt x="472" y="83"/>
                  </a:cubicBezTo>
                  <a:cubicBezTo>
                    <a:pt x="470" y="84"/>
                    <a:pt x="469" y="85"/>
                    <a:pt x="467" y="87"/>
                  </a:cubicBezTo>
                  <a:cubicBezTo>
                    <a:pt x="469" y="89"/>
                    <a:pt x="471" y="91"/>
                    <a:pt x="472" y="93"/>
                  </a:cubicBezTo>
                  <a:cubicBezTo>
                    <a:pt x="478" y="91"/>
                    <a:pt x="472" y="86"/>
                    <a:pt x="476" y="84"/>
                  </a:cubicBezTo>
                  <a:cubicBezTo>
                    <a:pt x="477" y="85"/>
                    <a:pt x="475" y="86"/>
                    <a:pt x="477" y="88"/>
                  </a:cubicBezTo>
                  <a:cubicBezTo>
                    <a:pt x="485" y="83"/>
                    <a:pt x="479" y="72"/>
                    <a:pt x="485" y="71"/>
                  </a:cubicBezTo>
                  <a:cubicBezTo>
                    <a:pt x="482" y="76"/>
                    <a:pt x="486" y="83"/>
                    <a:pt x="479" y="88"/>
                  </a:cubicBezTo>
                  <a:cubicBezTo>
                    <a:pt x="485" y="95"/>
                    <a:pt x="486" y="85"/>
                    <a:pt x="491" y="93"/>
                  </a:cubicBezTo>
                  <a:cubicBezTo>
                    <a:pt x="494" y="90"/>
                    <a:pt x="496" y="92"/>
                    <a:pt x="499" y="88"/>
                  </a:cubicBezTo>
                  <a:cubicBezTo>
                    <a:pt x="500" y="93"/>
                    <a:pt x="511" y="95"/>
                    <a:pt x="513" y="89"/>
                  </a:cubicBezTo>
                  <a:cubicBezTo>
                    <a:pt x="517" y="92"/>
                    <a:pt x="524" y="95"/>
                    <a:pt x="528" y="88"/>
                  </a:cubicBezTo>
                  <a:cubicBezTo>
                    <a:pt x="529" y="93"/>
                    <a:pt x="536" y="93"/>
                    <a:pt x="536" y="87"/>
                  </a:cubicBezTo>
                  <a:cubicBezTo>
                    <a:pt x="538" y="89"/>
                    <a:pt x="539" y="91"/>
                    <a:pt x="539" y="92"/>
                  </a:cubicBezTo>
                  <a:cubicBezTo>
                    <a:pt x="545" y="84"/>
                    <a:pt x="568" y="91"/>
                    <a:pt x="563" y="77"/>
                  </a:cubicBezTo>
                  <a:cubicBezTo>
                    <a:pt x="565" y="76"/>
                    <a:pt x="566" y="79"/>
                    <a:pt x="567" y="81"/>
                  </a:cubicBezTo>
                  <a:cubicBezTo>
                    <a:pt x="570" y="79"/>
                    <a:pt x="568" y="77"/>
                    <a:pt x="569" y="76"/>
                  </a:cubicBezTo>
                  <a:cubicBezTo>
                    <a:pt x="571" y="76"/>
                    <a:pt x="574" y="73"/>
                    <a:pt x="576" y="76"/>
                  </a:cubicBezTo>
                  <a:cubicBezTo>
                    <a:pt x="572" y="79"/>
                    <a:pt x="570" y="81"/>
                    <a:pt x="571" y="87"/>
                  </a:cubicBezTo>
                  <a:cubicBezTo>
                    <a:pt x="567" y="86"/>
                    <a:pt x="563" y="90"/>
                    <a:pt x="560" y="90"/>
                  </a:cubicBezTo>
                  <a:cubicBezTo>
                    <a:pt x="571" y="93"/>
                    <a:pt x="591" y="94"/>
                    <a:pt x="603" y="84"/>
                  </a:cubicBezTo>
                  <a:cubicBezTo>
                    <a:pt x="605" y="90"/>
                    <a:pt x="609" y="79"/>
                    <a:pt x="612" y="82"/>
                  </a:cubicBezTo>
                  <a:cubicBezTo>
                    <a:pt x="608" y="85"/>
                    <a:pt x="604" y="88"/>
                    <a:pt x="604" y="92"/>
                  </a:cubicBezTo>
                  <a:cubicBezTo>
                    <a:pt x="606" y="91"/>
                    <a:pt x="609" y="89"/>
                    <a:pt x="611" y="92"/>
                  </a:cubicBezTo>
                  <a:cubicBezTo>
                    <a:pt x="618" y="87"/>
                    <a:pt x="615" y="77"/>
                    <a:pt x="623" y="78"/>
                  </a:cubicBezTo>
                  <a:cubicBezTo>
                    <a:pt x="624" y="74"/>
                    <a:pt x="622" y="64"/>
                    <a:pt x="630" y="64"/>
                  </a:cubicBezTo>
                  <a:cubicBezTo>
                    <a:pt x="626" y="75"/>
                    <a:pt x="631" y="82"/>
                    <a:pt x="616" y="90"/>
                  </a:cubicBezTo>
                  <a:cubicBezTo>
                    <a:pt x="623" y="95"/>
                    <a:pt x="634" y="89"/>
                    <a:pt x="639" y="82"/>
                  </a:cubicBezTo>
                  <a:cubicBezTo>
                    <a:pt x="637" y="78"/>
                    <a:pt x="634" y="82"/>
                    <a:pt x="633" y="78"/>
                  </a:cubicBezTo>
                  <a:cubicBezTo>
                    <a:pt x="634" y="78"/>
                    <a:pt x="633" y="76"/>
                    <a:pt x="634" y="76"/>
                  </a:cubicBezTo>
                  <a:cubicBezTo>
                    <a:pt x="641" y="77"/>
                    <a:pt x="651" y="76"/>
                    <a:pt x="655" y="68"/>
                  </a:cubicBezTo>
                  <a:cubicBezTo>
                    <a:pt x="659" y="71"/>
                    <a:pt x="656" y="74"/>
                    <a:pt x="653" y="77"/>
                  </a:cubicBezTo>
                  <a:cubicBezTo>
                    <a:pt x="652" y="75"/>
                    <a:pt x="653" y="73"/>
                    <a:pt x="650" y="75"/>
                  </a:cubicBezTo>
                  <a:cubicBezTo>
                    <a:pt x="648" y="81"/>
                    <a:pt x="652" y="78"/>
                    <a:pt x="655" y="81"/>
                  </a:cubicBezTo>
                  <a:cubicBezTo>
                    <a:pt x="652" y="82"/>
                    <a:pt x="650" y="87"/>
                    <a:pt x="648" y="84"/>
                  </a:cubicBezTo>
                  <a:cubicBezTo>
                    <a:pt x="645" y="82"/>
                    <a:pt x="649" y="80"/>
                    <a:pt x="647" y="78"/>
                  </a:cubicBezTo>
                  <a:cubicBezTo>
                    <a:pt x="636" y="79"/>
                    <a:pt x="644" y="86"/>
                    <a:pt x="639" y="91"/>
                  </a:cubicBezTo>
                  <a:cubicBezTo>
                    <a:pt x="645" y="93"/>
                    <a:pt x="655" y="83"/>
                    <a:pt x="659" y="78"/>
                  </a:cubicBezTo>
                  <a:cubicBezTo>
                    <a:pt x="661" y="79"/>
                    <a:pt x="662" y="78"/>
                    <a:pt x="664" y="81"/>
                  </a:cubicBezTo>
                  <a:cubicBezTo>
                    <a:pt x="667" y="73"/>
                    <a:pt x="673" y="67"/>
                    <a:pt x="679" y="62"/>
                  </a:cubicBezTo>
                  <a:cubicBezTo>
                    <a:pt x="676" y="57"/>
                    <a:pt x="674" y="61"/>
                    <a:pt x="672" y="64"/>
                  </a:cubicBezTo>
                  <a:cubicBezTo>
                    <a:pt x="666" y="57"/>
                    <a:pt x="673" y="52"/>
                    <a:pt x="679" y="50"/>
                  </a:cubicBezTo>
                  <a:cubicBezTo>
                    <a:pt x="681" y="54"/>
                    <a:pt x="673" y="52"/>
                    <a:pt x="678" y="58"/>
                  </a:cubicBezTo>
                  <a:cubicBezTo>
                    <a:pt x="680" y="56"/>
                    <a:pt x="681" y="57"/>
                    <a:pt x="683" y="55"/>
                  </a:cubicBezTo>
                  <a:cubicBezTo>
                    <a:pt x="681" y="46"/>
                    <a:pt x="692" y="39"/>
                    <a:pt x="686" y="29"/>
                  </a:cubicBezTo>
                  <a:cubicBezTo>
                    <a:pt x="689" y="27"/>
                    <a:pt x="691" y="27"/>
                    <a:pt x="692" y="30"/>
                  </a:cubicBezTo>
                  <a:cubicBezTo>
                    <a:pt x="688" y="32"/>
                    <a:pt x="693" y="35"/>
                    <a:pt x="695" y="35"/>
                  </a:cubicBezTo>
                  <a:cubicBezTo>
                    <a:pt x="692" y="37"/>
                    <a:pt x="689" y="39"/>
                    <a:pt x="691" y="42"/>
                  </a:cubicBezTo>
                  <a:cubicBezTo>
                    <a:pt x="696" y="41"/>
                    <a:pt x="697" y="36"/>
                    <a:pt x="703" y="32"/>
                  </a:cubicBezTo>
                  <a:cubicBezTo>
                    <a:pt x="705" y="34"/>
                    <a:pt x="706" y="36"/>
                    <a:pt x="708" y="36"/>
                  </a:cubicBezTo>
                  <a:cubicBezTo>
                    <a:pt x="711" y="33"/>
                    <a:pt x="714" y="35"/>
                    <a:pt x="715" y="31"/>
                  </a:cubicBezTo>
                  <a:cubicBezTo>
                    <a:pt x="713" y="25"/>
                    <a:pt x="710" y="33"/>
                    <a:pt x="709" y="30"/>
                  </a:cubicBezTo>
                  <a:cubicBezTo>
                    <a:pt x="710" y="28"/>
                    <a:pt x="713" y="26"/>
                    <a:pt x="712" y="23"/>
                  </a:cubicBezTo>
                  <a:cubicBezTo>
                    <a:pt x="705" y="24"/>
                    <a:pt x="699" y="32"/>
                    <a:pt x="693" y="31"/>
                  </a:cubicBezTo>
                  <a:cubicBezTo>
                    <a:pt x="697" y="25"/>
                    <a:pt x="689" y="26"/>
                    <a:pt x="686" y="24"/>
                  </a:cubicBezTo>
                  <a:cubicBezTo>
                    <a:pt x="687" y="23"/>
                    <a:pt x="688" y="22"/>
                    <a:pt x="687" y="21"/>
                  </a:cubicBezTo>
                  <a:cubicBezTo>
                    <a:pt x="682" y="27"/>
                    <a:pt x="685" y="34"/>
                    <a:pt x="684" y="40"/>
                  </a:cubicBezTo>
                  <a:cubicBezTo>
                    <a:pt x="680" y="41"/>
                    <a:pt x="676" y="50"/>
                    <a:pt x="670" y="43"/>
                  </a:cubicBezTo>
                  <a:cubicBezTo>
                    <a:pt x="674" y="41"/>
                    <a:pt x="670" y="38"/>
                    <a:pt x="669" y="35"/>
                  </a:cubicBezTo>
                  <a:cubicBezTo>
                    <a:pt x="663" y="40"/>
                    <a:pt x="665" y="46"/>
                    <a:pt x="664" y="52"/>
                  </a:cubicBezTo>
                  <a:cubicBezTo>
                    <a:pt x="667" y="51"/>
                    <a:pt x="666" y="45"/>
                    <a:pt x="670" y="47"/>
                  </a:cubicBezTo>
                  <a:cubicBezTo>
                    <a:pt x="671" y="52"/>
                    <a:pt x="667" y="51"/>
                    <a:pt x="663" y="55"/>
                  </a:cubicBezTo>
                  <a:cubicBezTo>
                    <a:pt x="663" y="58"/>
                    <a:pt x="669" y="56"/>
                    <a:pt x="666" y="59"/>
                  </a:cubicBezTo>
                  <a:cubicBezTo>
                    <a:pt x="656" y="64"/>
                    <a:pt x="651" y="68"/>
                    <a:pt x="642" y="72"/>
                  </a:cubicBezTo>
                  <a:cubicBezTo>
                    <a:pt x="642" y="70"/>
                    <a:pt x="645" y="67"/>
                    <a:pt x="645" y="65"/>
                  </a:cubicBezTo>
                  <a:cubicBezTo>
                    <a:pt x="650" y="64"/>
                    <a:pt x="663" y="60"/>
                    <a:pt x="662" y="56"/>
                  </a:cubicBezTo>
                  <a:cubicBezTo>
                    <a:pt x="655" y="55"/>
                    <a:pt x="654" y="59"/>
                    <a:pt x="647" y="58"/>
                  </a:cubicBezTo>
                  <a:cubicBezTo>
                    <a:pt x="650" y="52"/>
                    <a:pt x="654" y="55"/>
                    <a:pt x="659" y="52"/>
                  </a:cubicBezTo>
                  <a:cubicBezTo>
                    <a:pt x="664" y="47"/>
                    <a:pt x="662" y="38"/>
                    <a:pt x="660" y="35"/>
                  </a:cubicBezTo>
                  <a:cubicBezTo>
                    <a:pt x="662" y="35"/>
                    <a:pt x="664" y="34"/>
                    <a:pt x="667" y="32"/>
                  </a:cubicBezTo>
                  <a:cubicBezTo>
                    <a:pt x="668" y="35"/>
                    <a:pt x="670" y="35"/>
                    <a:pt x="673" y="33"/>
                  </a:cubicBezTo>
                  <a:cubicBezTo>
                    <a:pt x="671" y="29"/>
                    <a:pt x="663" y="33"/>
                    <a:pt x="664" y="28"/>
                  </a:cubicBezTo>
                  <a:cubicBezTo>
                    <a:pt x="667" y="29"/>
                    <a:pt x="671" y="31"/>
                    <a:pt x="674" y="30"/>
                  </a:cubicBezTo>
                  <a:cubicBezTo>
                    <a:pt x="673" y="27"/>
                    <a:pt x="672" y="24"/>
                    <a:pt x="673" y="21"/>
                  </a:cubicBezTo>
                  <a:cubicBezTo>
                    <a:pt x="669" y="26"/>
                    <a:pt x="666" y="23"/>
                    <a:pt x="663" y="22"/>
                  </a:cubicBezTo>
                  <a:cubicBezTo>
                    <a:pt x="660" y="24"/>
                    <a:pt x="662" y="26"/>
                    <a:pt x="658" y="28"/>
                  </a:cubicBezTo>
                  <a:cubicBezTo>
                    <a:pt x="659" y="29"/>
                    <a:pt x="661" y="30"/>
                    <a:pt x="662" y="30"/>
                  </a:cubicBezTo>
                  <a:cubicBezTo>
                    <a:pt x="656" y="30"/>
                    <a:pt x="660" y="36"/>
                    <a:pt x="656" y="39"/>
                  </a:cubicBezTo>
                  <a:cubicBezTo>
                    <a:pt x="652" y="33"/>
                    <a:pt x="657" y="34"/>
                    <a:pt x="651" y="30"/>
                  </a:cubicBezTo>
                  <a:cubicBezTo>
                    <a:pt x="645" y="32"/>
                    <a:pt x="638" y="33"/>
                    <a:pt x="636" y="25"/>
                  </a:cubicBezTo>
                  <a:cubicBezTo>
                    <a:pt x="635" y="26"/>
                    <a:pt x="633" y="26"/>
                    <a:pt x="632" y="27"/>
                  </a:cubicBezTo>
                  <a:cubicBezTo>
                    <a:pt x="631" y="31"/>
                    <a:pt x="635" y="32"/>
                    <a:pt x="635" y="35"/>
                  </a:cubicBezTo>
                  <a:cubicBezTo>
                    <a:pt x="629" y="33"/>
                    <a:pt x="621" y="45"/>
                    <a:pt x="611" y="39"/>
                  </a:cubicBezTo>
                  <a:cubicBezTo>
                    <a:pt x="616" y="41"/>
                    <a:pt x="617" y="30"/>
                    <a:pt x="623" y="32"/>
                  </a:cubicBezTo>
                  <a:cubicBezTo>
                    <a:pt x="622" y="33"/>
                    <a:pt x="620" y="34"/>
                    <a:pt x="621" y="35"/>
                  </a:cubicBezTo>
                  <a:cubicBezTo>
                    <a:pt x="623" y="34"/>
                    <a:pt x="624" y="37"/>
                    <a:pt x="627" y="34"/>
                  </a:cubicBezTo>
                  <a:cubicBezTo>
                    <a:pt x="625" y="22"/>
                    <a:pt x="641" y="24"/>
                    <a:pt x="641" y="20"/>
                  </a:cubicBezTo>
                  <a:cubicBezTo>
                    <a:pt x="633" y="24"/>
                    <a:pt x="625" y="19"/>
                    <a:pt x="617" y="22"/>
                  </a:cubicBezTo>
                  <a:cubicBezTo>
                    <a:pt x="618" y="23"/>
                    <a:pt x="616" y="24"/>
                    <a:pt x="615" y="25"/>
                  </a:cubicBezTo>
                  <a:cubicBezTo>
                    <a:pt x="616" y="27"/>
                    <a:pt x="617" y="28"/>
                    <a:pt x="616" y="30"/>
                  </a:cubicBezTo>
                  <a:cubicBezTo>
                    <a:pt x="612" y="31"/>
                    <a:pt x="611" y="37"/>
                    <a:pt x="610" y="35"/>
                  </a:cubicBezTo>
                  <a:cubicBezTo>
                    <a:pt x="610" y="33"/>
                    <a:pt x="613" y="31"/>
                    <a:pt x="610" y="29"/>
                  </a:cubicBezTo>
                  <a:cubicBezTo>
                    <a:pt x="609" y="29"/>
                    <a:pt x="608" y="31"/>
                    <a:pt x="607" y="30"/>
                  </a:cubicBezTo>
                  <a:cubicBezTo>
                    <a:pt x="603" y="33"/>
                    <a:pt x="604" y="39"/>
                    <a:pt x="598" y="37"/>
                  </a:cubicBezTo>
                  <a:cubicBezTo>
                    <a:pt x="597" y="34"/>
                    <a:pt x="604" y="33"/>
                    <a:pt x="602" y="30"/>
                  </a:cubicBezTo>
                  <a:cubicBezTo>
                    <a:pt x="598" y="34"/>
                    <a:pt x="596" y="28"/>
                    <a:pt x="593" y="32"/>
                  </a:cubicBezTo>
                  <a:cubicBezTo>
                    <a:pt x="595" y="35"/>
                    <a:pt x="597" y="37"/>
                    <a:pt x="593" y="39"/>
                  </a:cubicBezTo>
                  <a:cubicBezTo>
                    <a:pt x="594" y="30"/>
                    <a:pt x="586" y="38"/>
                    <a:pt x="592" y="29"/>
                  </a:cubicBezTo>
                  <a:cubicBezTo>
                    <a:pt x="598" y="32"/>
                    <a:pt x="606" y="23"/>
                    <a:pt x="612" y="29"/>
                  </a:cubicBezTo>
                  <a:cubicBezTo>
                    <a:pt x="616" y="28"/>
                    <a:pt x="611" y="20"/>
                    <a:pt x="610" y="22"/>
                  </a:cubicBezTo>
                  <a:cubicBezTo>
                    <a:pt x="610" y="24"/>
                    <a:pt x="603" y="24"/>
                    <a:pt x="602" y="26"/>
                  </a:cubicBezTo>
                  <a:cubicBezTo>
                    <a:pt x="600" y="24"/>
                    <a:pt x="602" y="23"/>
                    <a:pt x="602" y="21"/>
                  </a:cubicBezTo>
                  <a:cubicBezTo>
                    <a:pt x="601" y="21"/>
                    <a:pt x="601" y="22"/>
                    <a:pt x="600" y="21"/>
                  </a:cubicBezTo>
                  <a:cubicBezTo>
                    <a:pt x="599" y="21"/>
                    <a:pt x="598" y="21"/>
                    <a:pt x="597" y="21"/>
                  </a:cubicBezTo>
                  <a:cubicBezTo>
                    <a:pt x="598" y="23"/>
                    <a:pt x="601" y="25"/>
                    <a:pt x="599" y="27"/>
                  </a:cubicBezTo>
                  <a:cubicBezTo>
                    <a:pt x="598" y="25"/>
                    <a:pt x="597" y="27"/>
                    <a:pt x="595" y="26"/>
                  </a:cubicBezTo>
                  <a:cubicBezTo>
                    <a:pt x="593" y="24"/>
                    <a:pt x="595" y="23"/>
                    <a:pt x="593" y="21"/>
                  </a:cubicBezTo>
                  <a:cubicBezTo>
                    <a:pt x="589" y="20"/>
                    <a:pt x="591" y="23"/>
                    <a:pt x="587" y="25"/>
                  </a:cubicBezTo>
                  <a:cubicBezTo>
                    <a:pt x="589" y="19"/>
                    <a:pt x="570" y="21"/>
                    <a:pt x="579" y="24"/>
                  </a:cubicBezTo>
                  <a:cubicBezTo>
                    <a:pt x="578" y="25"/>
                    <a:pt x="576" y="27"/>
                    <a:pt x="575" y="28"/>
                  </a:cubicBezTo>
                  <a:cubicBezTo>
                    <a:pt x="572" y="22"/>
                    <a:pt x="567" y="27"/>
                    <a:pt x="564" y="25"/>
                  </a:cubicBezTo>
                  <a:cubicBezTo>
                    <a:pt x="563" y="24"/>
                    <a:pt x="565" y="23"/>
                    <a:pt x="564" y="21"/>
                  </a:cubicBezTo>
                  <a:cubicBezTo>
                    <a:pt x="561" y="21"/>
                    <a:pt x="558" y="26"/>
                    <a:pt x="555" y="21"/>
                  </a:cubicBezTo>
                  <a:cubicBezTo>
                    <a:pt x="551" y="22"/>
                    <a:pt x="553" y="28"/>
                    <a:pt x="550" y="26"/>
                  </a:cubicBezTo>
                  <a:cubicBezTo>
                    <a:pt x="551" y="18"/>
                    <a:pt x="533" y="18"/>
                    <a:pt x="528" y="26"/>
                  </a:cubicBezTo>
                  <a:cubicBezTo>
                    <a:pt x="523" y="27"/>
                    <a:pt x="529" y="20"/>
                    <a:pt x="525" y="22"/>
                  </a:cubicBezTo>
                  <a:cubicBezTo>
                    <a:pt x="527" y="24"/>
                    <a:pt x="520" y="26"/>
                    <a:pt x="520" y="24"/>
                  </a:cubicBezTo>
                  <a:cubicBezTo>
                    <a:pt x="521" y="22"/>
                    <a:pt x="519" y="20"/>
                    <a:pt x="519" y="19"/>
                  </a:cubicBezTo>
                  <a:cubicBezTo>
                    <a:pt x="514" y="20"/>
                    <a:pt x="521" y="23"/>
                    <a:pt x="516" y="25"/>
                  </a:cubicBezTo>
                  <a:cubicBezTo>
                    <a:pt x="516" y="23"/>
                    <a:pt x="514" y="24"/>
                    <a:pt x="514" y="23"/>
                  </a:cubicBezTo>
                  <a:cubicBezTo>
                    <a:pt x="518" y="22"/>
                    <a:pt x="514" y="16"/>
                    <a:pt x="515" y="20"/>
                  </a:cubicBezTo>
                  <a:cubicBezTo>
                    <a:pt x="512" y="21"/>
                    <a:pt x="513" y="27"/>
                    <a:pt x="509" y="25"/>
                  </a:cubicBezTo>
                  <a:cubicBezTo>
                    <a:pt x="508" y="22"/>
                    <a:pt x="512" y="18"/>
                    <a:pt x="507" y="17"/>
                  </a:cubicBezTo>
                  <a:cubicBezTo>
                    <a:pt x="506" y="23"/>
                    <a:pt x="498" y="29"/>
                    <a:pt x="495" y="23"/>
                  </a:cubicBezTo>
                  <a:cubicBezTo>
                    <a:pt x="493" y="26"/>
                    <a:pt x="493" y="34"/>
                    <a:pt x="488" y="30"/>
                  </a:cubicBezTo>
                  <a:cubicBezTo>
                    <a:pt x="490" y="29"/>
                    <a:pt x="491" y="28"/>
                    <a:pt x="489" y="26"/>
                  </a:cubicBezTo>
                  <a:cubicBezTo>
                    <a:pt x="488" y="27"/>
                    <a:pt x="487" y="28"/>
                    <a:pt x="486" y="27"/>
                  </a:cubicBezTo>
                  <a:cubicBezTo>
                    <a:pt x="487" y="18"/>
                    <a:pt x="500" y="25"/>
                    <a:pt x="500" y="17"/>
                  </a:cubicBezTo>
                  <a:cubicBezTo>
                    <a:pt x="494" y="20"/>
                    <a:pt x="489" y="16"/>
                    <a:pt x="484" y="20"/>
                  </a:cubicBezTo>
                  <a:cubicBezTo>
                    <a:pt x="482" y="21"/>
                    <a:pt x="483" y="23"/>
                    <a:pt x="482" y="24"/>
                  </a:cubicBezTo>
                  <a:cubicBezTo>
                    <a:pt x="478" y="20"/>
                    <a:pt x="477" y="34"/>
                    <a:pt x="471" y="26"/>
                  </a:cubicBezTo>
                  <a:cubicBezTo>
                    <a:pt x="478" y="26"/>
                    <a:pt x="475" y="21"/>
                    <a:pt x="482" y="19"/>
                  </a:cubicBezTo>
                  <a:cubicBezTo>
                    <a:pt x="475" y="15"/>
                    <a:pt x="468" y="20"/>
                    <a:pt x="461" y="19"/>
                  </a:cubicBezTo>
                  <a:cubicBezTo>
                    <a:pt x="463" y="24"/>
                    <a:pt x="466" y="17"/>
                    <a:pt x="467" y="22"/>
                  </a:cubicBezTo>
                  <a:cubicBezTo>
                    <a:pt x="466" y="22"/>
                    <a:pt x="466" y="24"/>
                    <a:pt x="466" y="24"/>
                  </a:cubicBezTo>
                  <a:cubicBezTo>
                    <a:pt x="462" y="21"/>
                    <a:pt x="455" y="23"/>
                    <a:pt x="458" y="16"/>
                  </a:cubicBezTo>
                  <a:cubicBezTo>
                    <a:pt x="457" y="17"/>
                    <a:pt x="456" y="17"/>
                    <a:pt x="456" y="16"/>
                  </a:cubicBezTo>
                  <a:cubicBezTo>
                    <a:pt x="454" y="17"/>
                    <a:pt x="453" y="16"/>
                    <a:pt x="452" y="17"/>
                  </a:cubicBezTo>
                  <a:cubicBezTo>
                    <a:pt x="454" y="19"/>
                    <a:pt x="453" y="20"/>
                    <a:pt x="451" y="22"/>
                  </a:cubicBezTo>
                  <a:cubicBezTo>
                    <a:pt x="455" y="24"/>
                    <a:pt x="455" y="26"/>
                    <a:pt x="450" y="30"/>
                  </a:cubicBezTo>
                  <a:cubicBezTo>
                    <a:pt x="450" y="27"/>
                    <a:pt x="449" y="26"/>
                    <a:pt x="446" y="25"/>
                  </a:cubicBezTo>
                  <a:cubicBezTo>
                    <a:pt x="451" y="24"/>
                    <a:pt x="448" y="21"/>
                    <a:pt x="449" y="19"/>
                  </a:cubicBezTo>
                  <a:cubicBezTo>
                    <a:pt x="446" y="16"/>
                    <a:pt x="444" y="13"/>
                    <a:pt x="440" y="17"/>
                  </a:cubicBezTo>
                  <a:cubicBezTo>
                    <a:pt x="442" y="22"/>
                    <a:pt x="444" y="19"/>
                    <a:pt x="446" y="20"/>
                  </a:cubicBezTo>
                  <a:cubicBezTo>
                    <a:pt x="441" y="21"/>
                    <a:pt x="448" y="24"/>
                    <a:pt x="443" y="26"/>
                  </a:cubicBezTo>
                  <a:cubicBezTo>
                    <a:pt x="443" y="23"/>
                    <a:pt x="444" y="19"/>
                    <a:pt x="440" y="21"/>
                  </a:cubicBezTo>
                  <a:cubicBezTo>
                    <a:pt x="441" y="25"/>
                    <a:pt x="433" y="23"/>
                    <a:pt x="434" y="28"/>
                  </a:cubicBezTo>
                  <a:cubicBezTo>
                    <a:pt x="429" y="21"/>
                    <a:pt x="429" y="32"/>
                    <a:pt x="425" y="28"/>
                  </a:cubicBezTo>
                  <a:cubicBezTo>
                    <a:pt x="427" y="25"/>
                    <a:pt x="423" y="22"/>
                    <a:pt x="426" y="20"/>
                  </a:cubicBezTo>
                  <a:cubicBezTo>
                    <a:pt x="425" y="22"/>
                    <a:pt x="427" y="25"/>
                    <a:pt x="430" y="25"/>
                  </a:cubicBezTo>
                  <a:cubicBezTo>
                    <a:pt x="433" y="20"/>
                    <a:pt x="435" y="24"/>
                    <a:pt x="439" y="18"/>
                  </a:cubicBezTo>
                  <a:cubicBezTo>
                    <a:pt x="431" y="16"/>
                    <a:pt x="422" y="16"/>
                    <a:pt x="417" y="19"/>
                  </a:cubicBezTo>
                  <a:cubicBezTo>
                    <a:pt x="413" y="12"/>
                    <a:pt x="397" y="12"/>
                    <a:pt x="394" y="23"/>
                  </a:cubicBezTo>
                  <a:cubicBezTo>
                    <a:pt x="394" y="17"/>
                    <a:pt x="391" y="23"/>
                    <a:pt x="389" y="21"/>
                  </a:cubicBezTo>
                  <a:cubicBezTo>
                    <a:pt x="386" y="17"/>
                    <a:pt x="393" y="18"/>
                    <a:pt x="392" y="15"/>
                  </a:cubicBezTo>
                  <a:cubicBezTo>
                    <a:pt x="386" y="15"/>
                    <a:pt x="385" y="24"/>
                    <a:pt x="379" y="22"/>
                  </a:cubicBezTo>
                  <a:cubicBezTo>
                    <a:pt x="379" y="19"/>
                    <a:pt x="383" y="20"/>
                    <a:pt x="383" y="15"/>
                  </a:cubicBezTo>
                  <a:cubicBezTo>
                    <a:pt x="381" y="17"/>
                    <a:pt x="379" y="16"/>
                    <a:pt x="377" y="18"/>
                  </a:cubicBezTo>
                  <a:cubicBezTo>
                    <a:pt x="378" y="20"/>
                    <a:pt x="380" y="27"/>
                    <a:pt x="375" y="25"/>
                  </a:cubicBezTo>
                  <a:cubicBezTo>
                    <a:pt x="375" y="21"/>
                    <a:pt x="378" y="17"/>
                    <a:pt x="374" y="13"/>
                  </a:cubicBezTo>
                  <a:cubicBezTo>
                    <a:pt x="370" y="16"/>
                    <a:pt x="368" y="13"/>
                    <a:pt x="364" y="15"/>
                  </a:cubicBezTo>
                  <a:cubicBezTo>
                    <a:pt x="366" y="21"/>
                    <a:pt x="374" y="14"/>
                    <a:pt x="372" y="20"/>
                  </a:cubicBezTo>
                  <a:cubicBezTo>
                    <a:pt x="370" y="19"/>
                    <a:pt x="357" y="23"/>
                    <a:pt x="365" y="23"/>
                  </a:cubicBezTo>
                  <a:cubicBezTo>
                    <a:pt x="361" y="25"/>
                    <a:pt x="362" y="32"/>
                    <a:pt x="357" y="29"/>
                  </a:cubicBezTo>
                  <a:cubicBezTo>
                    <a:pt x="363" y="25"/>
                    <a:pt x="353" y="20"/>
                    <a:pt x="363" y="16"/>
                  </a:cubicBezTo>
                  <a:cubicBezTo>
                    <a:pt x="358" y="12"/>
                    <a:pt x="352" y="15"/>
                    <a:pt x="346" y="15"/>
                  </a:cubicBezTo>
                  <a:cubicBezTo>
                    <a:pt x="349" y="19"/>
                    <a:pt x="352" y="18"/>
                    <a:pt x="356" y="20"/>
                  </a:cubicBezTo>
                  <a:cubicBezTo>
                    <a:pt x="352" y="20"/>
                    <a:pt x="354" y="21"/>
                    <a:pt x="351" y="24"/>
                  </a:cubicBezTo>
                  <a:cubicBezTo>
                    <a:pt x="352" y="17"/>
                    <a:pt x="347" y="25"/>
                    <a:pt x="345" y="23"/>
                  </a:cubicBezTo>
                  <a:cubicBezTo>
                    <a:pt x="341" y="19"/>
                    <a:pt x="346" y="17"/>
                    <a:pt x="343" y="14"/>
                  </a:cubicBezTo>
                  <a:cubicBezTo>
                    <a:pt x="338" y="13"/>
                    <a:pt x="339" y="20"/>
                    <a:pt x="334" y="19"/>
                  </a:cubicBezTo>
                  <a:cubicBezTo>
                    <a:pt x="333" y="17"/>
                    <a:pt x="335" y="15"/>
                    <a:pt x="334" y="13"/>
                  </a:cubicBezTo>
                  <a:cubicBezTo>
                    <a:pt x="331" y="19"/>
                    <a:pt x="326" y="19"/>
                    <a:pt x="324" y="12"/>
                  </a:cubicBezTo>
                  <a:cubicBezTo>
                    <a:pt x="317" y="15"/>
                    <a:pt x="317" y="12"/>
                    <a:pt x="311" y="19"/>
                  </a:cubicBezTo>
                  <a:cubicBezTo>
                    <a:pt x="311" y="15"/>
                    <a:pt x="304" y="14"/>
                    <a:pt x="301" y="12"/>
                  </a:cubicBezTo>
                  <a:cubicBezTo>
                    <a:pt x="295" y="16"/>
                    <a:pt x="296" y="19"/>
                    <a:pt x="292" y="19"/>
                  </a:cubicBezTo>
                  <a:cubicBezTo>
                    <a:pt x="297" y="15"/>
                    <a:pt x="287" y="14"/>
                    <a:pt x="289" y="11"/>
                  </a:cubicBezTo>
                  <a:cubicBezTo>
                    <a:pt x="284" y="13"/>
                    <a:pt x="280" y="17"/>
                    <a:pt x="276" y="11"/>
                  </a:cubicBezTo>
                  <a:cubicBezTo>
                    <a:pt x="272" y="15"/>
                    <a:pt x="267" y="18"/>
                    <a:pt x="263" y="13"/>
                  </a:cubicBezTo>
                  <a:cubicBezTo>
                    <a:pt x="260" y="15"/>
                    <a:pt x="258" y="17"/>
                    <a:pt x="255" y="19"/>
                  </a:cubicBezTo>
                  <a:cubicBezTo>
                    <a:pt x="253" y="14"/>
                    <a:pt x="249" y="18"/>
                    <a:pt x="247" y="15"/>
                  </a:cubicBezTo>
                  <a:cubicBezTo>
                    <a:pt x="250" y="13"/>
                    <a:pt x="256" y="16"/>
                    <a:pt x="254" y="11"/>
                  </a:cubicBezTo>
                  <a:cubicBezTo>
                    <a:pt x="247" y="10"/>
                    <a:pt x="239" y="17"/>
                    <a:pt x="232" y="10"/>
                  </a:cubicBezTo>
                  <a:cubicBezTo>
                    <a:pt x="227" y="15"/>
                    <a:pt x="225" y="18"/>
                    <a:pt x="220" y="14"/>
                  </a:cubicBezTo>
                  <a:cubicBezTo>
                    <a:pt x="223" y="13"/>
                    <a:pt x="229" y="13"/>
                    <a:pt x="227" y="8"/>
                  </a:cubicBezTo>
                  <a:cubicBezTo>
                    <a:pt x="224" y="10"/>
                    <a:pt x="220" y="9"/>
                    <a:pt x="217" y="11"/>
                  </a:cubicBezTo>
                  <a:cubicBezTo>
                    <a:pt x="217" y="17"/>
                    <a:pt x="221" y="18"/>
                    <a:pt x="222" y="20"/>
                  </a:cubicBezTo>
                  <a:cubicBezTo>
                    <a:pt x="218" y="17"/>
                    <a:pt x="213" y="23"/>
                    <a:pt x="210" y="18"/>
                  </a:cubicBezTo>
                  <a:cubicBezTo>
                    <a:pt x="212" y="17"/>
                    <a:pt x="214" y="19"/>
                    <a:pt x="217" y="16"/>
                  </a:cubicBezTo>
                  <a:cubicBezTo>
                    <a:pt x="213" y="12"/>
                    <a:pt x="214" y="10"/>
                    <a:pt x="210" y="7"/>
                  </a:cubicBezTo>
                  <a:cubicBezTo>
                    <a:pt x="207" y="10"/>
                    <a:pt x="201" y="9"/>
                    <a:pt x="195" y="10"/>
                  </a:cubicBezTo>
                  <a:cubicBezTo>
                    <a:pt x="194" y="15"/>
                    <a:pt x="191" y="20"/>
                    <a:pt x="184" y="20"/>
                  </a:cubicBezTo>
                  <a:cubicBezTo>
                    <a:pt x="187" y="18"/>
                    <a:pt x="185" y="17"/>
                    <a:pt x="188" y="17"/>
                  </a:cubicBezTo>
                  <a:cubicBezTo>
                    <a:pt x="187" y="13"/>
                    <a:pt x="184" y="13"/>
                    <a:pt x="182" y="13"/>
                  </a:cubicBezTo>
                  <a:cubicBezTo>
                    <a:pt x="182" y="12"/>
                    <a:pt x="183" y="12"/>
                    <a:pt x="182" y="11"/>
                  </a:cubicBezTo>
                  <a:cubicBezTo>
                    <a:pt x="186" y="11"/>
                    <a:pt x="192" y="16"/>
                    <a:pt x="193" y="9"/>
                  </a:cubicBezTo>
                  <a:cubicBezTo>
                    <a:pt x="187" y="6"/>
                    <a:pt x="183" y="10"/>
                    <a:pt x="179" y="7"/>
                  </a:cubicBezTo>
                  <a:cubicBezTo>
                    <a:pt x="176" y="12"/>
                    <a:pt x="169" y="13"/>
                    <a:pt x="165" y="12"/>
                  </a:cubicBezTo>
                  <a:cubicBezTo>
                    <a:pt x="168" y="14"/>
                    <a:pt x="164" y="16"/>
                    <a:pt x="164" y="18"/>
                  </a:cubicBezTo>
                  <a:cubicBezTo>
                    <a:pt x="161" y="9"/>
                    <a:pt x="169" y="12"/>
                    <a:pt x="171" y="7"/>
                  </a:cubicBezTo>
                  <a:cubicBezTo>
                    <a:pt x="161" y="8"/>
                    <a:pt x="156" y="3"/>
                    <a:pt x="154" y="13"/>
                  </a:cubicBezTo>
                  <a:cubicBezTo>
                    <a:pt x="154" y="11"/>
                    <a:pt x="154" y="9"/>
                    <a:pt x="153" y="7"/>
                  </a:cubicBezTo>
                  <a:cubicBezTo>
                    <a:pt x="149" y="12"/>
                    <a:pt x="146" y="6"/>
                    <a:pt x="143" y="5"/>
                  </a:cubicBezTo>
                  <a:cubicBezTo>
                    <a:pt x="139" y="6"/>
                    <a:pt x="138" y="13"/>
                    <a:pt x="136" y="11"/>
                  </a:cubicBezTo>
                  <a:cubicBezTo>
                    <a:pt x="134" y="9"/>
                    <a:pt x="137" y="4"/>
                    <a:pt x="133" y="6"/>
                  </a:cubicBezTo>
                  <a:cubicBezTo>
                    <a:pt x="133" y="7"/>
                    <a:pt x="132" y="13"/>
                    <a:pt x="129" y="11"/>
                  </a:cubicBezTo>
                  <a:cubicBezTo>
                    <a:pt x="128" y="9"/>
                    <a:pt x="132" y="7"/>
                    <a:pt x="128" y="4"/>
                  </a:cubicBezTo>
                  <a:cubicBezTo>
                    <a:pt x="126" y="11"/>
                    <a:pt x="120" y="11"/>
                    <a:pt x="117" y="18"/>
                  </a:cubicBezTo>
                  <a:cubicBezTo>
                    <a:pt x="117" y="15"/>
                    <a:pt x="116" y="17"/>
                    <a:pt x="114" y="14"/>
                  </a:cubicBezTo>
                  <a:cubicBezTo>
                    <a:pt x="119" y="11"/>
                    <a:pt x="117" y="9"/>
                    <a:pt x="122" y="8"/>
                  </a:cubicBezTo>
                  <a:cubicBezTo>
                    <a:pt x="118" y="7"/>
                    <a:pt x="110" y="0"/>
                    <a:pt x="108" y="7"/>
                  </a:cubicBezTo>
                  <a:cubicBezTo>
                    <a:pt x="110" y="6"/>
                    <a:pt x="111" y="8"/>
                    <a:pt x="110" y="9"/>
                  </a:cubicBezTo>
                  <a:cubicBezTo>
                    <a:pt x="103" y="8"/>
                    <a:pt x="102" y="17"/>
                    <a:pt x="98" y="21"/>
                  </a:cubicBezTo>
                  <a:cubicBezTo>
                    <a:pt x="90" y="13"/>
                    <a:pt x="105" y="12"/>
                    <a:pt x="104" y="6"/>
                  </a:cubicBezTo>
                  <a:cubicBezTo>
                    <a:pt x="95" y="2"/>
                    <a:pt x="78" y="12"/>
                    <a:pt x="84" y="22"/>
                  </a:cubicBezTo>
                  <a:cubicBezTo>
                    <a:pt x="80" y="21"/>
                    <a:pt x="75" y="24"/>
                    <a:pt x="71" y="20"/>
                  </a:cubicBezTo>
                  <a:cubicBezTo>
                    <a:pt x="80" y="15"/>
                    <a:pt x="84" y="13"/>
                    <a:pt x="84" y="4"/>
                  </a:cubicBezTo>
                  <a:cubicBezTo>
                    <a:pt x="75" y="5"/>
                    <a:pt x="77" y="11"/>
                    <a:pt x="68" y="15"/>
                  </a:cubicBezTo>
                  <a:cubicBezTo>
                    <a:pt x="66" y="13"/>
                    <a:pt x="65" y="14"/>
                    <a:pt x="63" y="12"/>
                  </a:cubicBezTo>
                  <a:cubicBezTo>
                    <a:pt x="69" y="13"/>
                    <a:pt x="65" y="5"/>
                    <a:pt x="70" y="6"/>
                  </a:cubicBezTo>
                  <a:cubicBezTo>
                    <a:pt x="61" y="4"/>
                    <a:pt x="52" y="7"/>
                    <a:pt x="44" y="5"/>
                  </a:cubicBezTo>
                  <a:cubicBezTo>
                    <a:pt x="40" y="15"/>
                    <a:pt x="20" y="7"/>
                    <a:pt x="19" y="17"/>
                  </a:cubicBezTo>
                  <a:close/>
                  <a:moveTo>
                    <a:pt x="667" y="62"/>
                  </a:moveTo>
                  <a:cubicBezTo>
                    <a:pt x="667" y="64"/>
                    <a:pt x="667" y="65"/>
                    <a:pt x="669" y="67"/>
                  </a:cubicBezTo>
                  <a:cubicBezTo>
                    <a:pt x="667" y="67"/>
                    <a:pt x="666" y="68"/>
                    <a:pt x="665" y="69"/>
                  </a:cubicBezTo>
                  <a:cubicBezTo>
                    <a:pt x="664" y="68"/>
                    <a:pt x="663" y="67"/>
                    <a:pt x="662" y="68"/>
                  </a:cubicBezTo>
                  <a:cubicBezTo>
                    <a:pt x="660" y="66"/>
                    <a:pt x="666" y="64"/>
                    <a:pt x="667" y="62"/>
                  </a:cubicBezTo>
                  <a:close/>
                  <a:moveTo>
                    <a:pt x="394" y="88"/>
                  </a:moveTo>
                  <a:cubicBezTo>
                    <a:pt x="392" y="84"/>
                    <a:pt x="388" y="88"/>
                    <a:pt x="388" y="83"/>
                  </a:cubicBezTo>
                  <a:cubicBezTo>
                    <a:pt x="395" y="86"/>
                    <a:pt x="400" y="82"/>
                    <a:pt x="403" y="77"/>
                  </a:cubicBezTo>
                  <a:cubicBezTo>
                    <a:pt x="404" y="82"/>
                    <a:pt x="399" y="85"/>
                    <a:pt x="394" y="88"/>
                  </a:cubicBezTo>
                  <a:close/>
                  <a:moveTo>
                    <a:pt x="413" y="77"/>
                  </a:moveTo>
                  <a:cubicBezTo>
                    <a:pt x="412" y="73"/>
                    <a:pt x="419" y="70"/>
                    <a:pt x="421" y="74"/>
                  </a:cubicBezTo>
                  <a:cubicBezTo>
                    <a:pt x="422" y="73"/>
                    <a:pt x="421" y="72"/>
                    <a:pt x="420" y="71"/>
                  </a:cubicBezTo>
                  <a:cubicBezTo>
                    <a:pt x="423" y="67"/>
                    <a:pt x="424" y="71"/>
                    <a:pt x="427" y="69"/>
                  </a:cubicBezTo>
                  <a:cubicBezTo>
                    <a:pt x="426" y="72"/>
                    <a:pt x="422" y="73"/>
                    <a:pt x="419" y="78"/>
                  </a:cubicBezTo>
                  <a:cubicBezTo>
                    <a:pt x="417" y="77"/>
                    <a:pt x="415" y="74"/>
                    <a:pt x="413" y="77"/>
                  </a:cubicBezTo>
                  <a:close/>
                  <a:moveTo>
                    <a:pt x="426" y="66"/>
                  </a:moveTo>
                  <a:cubicBezTo>
                    <a:pt x="428" y="65"/>
                    <a:pt x="429" y="64"/>
                    <a:pt x="431" y="63"/>
                  </a:cubicBezTo>
                  <a:cubicBezTo>
                    <a:pt x="433" y="68"/>
                    <a:pt x="427" y="67"/>
                    <a:pt x="434" y="71"/>
                  </a:cubicBezTo>
                  <a:cubicBezTo>
                    <a:pt x="434" y="71"/>
                    <a:pt x="435" y="70"/>
                    <a:pt x="436" y="70"/>
                  </a:cubicBezTo>
                  <a:cubicBezTo>
                    <a:pt x="438" y="73"/>
                    <a:pt x="433" y="70"/>
                    <a:pt x="431" y="73"/>
                  </a:cubicBezTo>
                  <a:cubicBezTo>
                    <a:pt x="432" y="70"/>
                    <a:pt x="428" y="69"/>
                    <a:pt x="429" y="73"/>
                  </a:cubicBezTo>
                  <a:cubicBezTo>
                    <a:pt x="428" y="76"/>
                    <a:pt x="428" y="68"/>
                    <a:pt x="426" y="66"/>
                  </a:cubicBezTo>
                  <a:close/>
                  <a:moveTo>
                    <a:pt x="420" y="84"/>
                  </a:moveTo>
                  <a:cubicBezTo>
                    <a:pt x="418" y="81"/>
                    <a:pt x="422" y="78"/>
                    <a:pt x="425" y="78"/>
                  </a:cubicBezTo>
                  <a:cubicBezTo>
                    <a:pt x="427" y="81"/>
                    <a:pt x="422" y="84"/>
                    <a:pt x="420" y="84"/>
                  </a:cubicBezTo>
                  <a:close/>
                  <a:moveTo>
                    <a:pt x="434" y="82"/>
                  </a:moveTo>
                  <a:cubicBezTo>
                    <a:pt x="434" y="80"/>
                    <a:pt x="434" y="79"/>
                    <a:pt x="433" y="77"/>
                  </a:cubicBezTo>
                  <a:cubicBezTo>
                    <a:pt x="436" y="74"/>
                    <a:pt x="438" y="76"/>
                    <a:pt x="440" y="75"/>
                  </a:cubicBezTo>
                  <a:cubicBezTo>
                    <a:pt x="442" y="78"/>
                    <a:pt x="436" y="79"/>
                    <a:pt x="434" y="82"/>
                  </a:cubicBezTo>
                  <a:close/>
                  <a:moveTo>
                    <a:pt x="458" y="56"/>
                  </a:moveTo>
                  <a:cubicBezTo>
                    <a:pt x="456" y="52"/>
                    <a:pt x="462" y="54"/>
                    <a:pt x="463" y="54"/>
                  </a:cubicBezTo>
                  <a:cubicBezTo>
                    <a:pt x="463" y="56"/>
                    <a:pt x="462" y="58"/>
                    <a:pt x="463" y="61"/>
                  </a:cubicBezTo>
                  <a:cubicBezTo>
                    <a:pt x="462" y="67"/>
                    <a:pt x="462" y="50"/>
                    <a:pt x="458" y="56"/>
                  </a:cubicBezTo>
                  <a:close/>
                  <a:moveTo>
                    <a:pt x="470" y="46"/>
                  </a:moveTo>
                  <a:cubicBezTo>
                    <a:pt x="473" y="50"/>
                    <a:pt x="471" y="54"/>
                    <a:pt x="470" y="57"/>
                  </a:cubicBezTo>
                  <a:cubicBezTo>
                    <a:pt x="467" y="53"/>
                    <a:pt x="465" y="49"/>
                    <a:pt x="470" y="46"/>
                  </a:cubicBezTo>
                  <a:close/>
                  <a:moveTo>
                    <a:pt x="458" y="81"/>
                  </a:moveTo>
                  <a:cubicBezTo>
                    <a:pt x="457" y="80"/>
                    <a:pt x="461" y="76"/>
                    <a:pt x="456" y="79"/>
                  </a:cubicBezTo>
                  <a:cubicBezTo>
                    <a:pt x="456" y="73"/>
                    <a:pt x="450" y="78"/>
                    <a:pt x="453" y="73"/>
                  </a:cubicBezTo>
                  <a:cubicBezTo>
                    <a:pt x="462" y="72"/>
                    <a:pt x="460" y="74"/>
                    <a:pt x="467" y="72"/>
                  </a:cubicBezTo>
                  <a:cubicBezTo>
                    <a:pt x="469" y="71"/>
                    <a:pt x="467" y="75"/>
                    <a:pt x="470" y="74"/>
                  </a:cubicBezTo>
                  <a:cubicBezTo>
                    <a:pt x="469" y="80"/>
                    <a:pt x="459" y="72"/>
                    <a:pt x="458" y="81"/>
                  </a:cubicBezTo>
                  <a:close/>
                  <a:moveTo>
                    <a:pt x="473" y="62"/>
                  </a:moveTo>
                  <a:cubicBezTo>
                    <a:pt x="474" y="63"/>
                    <a:pt x="473" y="64"/>
                    <a:pt x="472" y="65"/>
                  </a:cubicBezTo>
                  <a:cubicBezTo>
                    <a:pt x="473" y="65"/>
                    <a:pt x="474" y="66"/>
                    <a:pt x="476" y="67"/>
                  </a:cubicBezTo>
                  <a:cubicBezTo>
                    <a:pt x="471" y="72"/>
                    <a:pt x="467" y="64"/>
                    <a:pt x="473" y="62"/>
                  </a:cubicBezTo>
                  <a:close/>
                  <a:moveTo>
                    <a:pt x="476" y="78"/>
                  </a:moveTo>
                  <a:cubicBezTo>
                    <a:pt x="475" y="79"/>
                    <a:pt x="472" y="78"/>
                    <a:pt x="473" y="80"/>
                  </a:cubicBezTo>
                  <a:cubicBezTo>
                    <a:pt x="469" y="83"/>
                    <a:pt x="471" y="74"/>
                    <a:pt x="473" y="78"/>
                  </a:cubicBezTo>
                  <a:cubicBezTo>
                    <a:pt x="473" y="76"/>
                    <a:pt x="473" y="67"/>
                    <a:pt x="478" y="73"/>
                  </a:cubicBezTo>
                  <a:cubicBezTo>
                    <a:pt x="477" y="74"/>
                    <a:pt x="477" y="73"/>
                    <a:pt x="476" y="72"/>
                  </a:cubicBezTo>
                  <a:cubicBezTo>
                    <a:pt x="476" y="74"/>
                    <a:pt x="476" y="76"/>
                    <a:pt x="476" y="78"/>
                  </a:cubicBezTo>
                  <a:close/>
                  <a:moveTo>
                    <a:pt x="486" y="69"/>
                  </a:moveTo>
                  <a:cubicBezTo>
                    <a:pt x="487" y="67"/>
                    <a:pt x="489" y="66"/>
                    <a:pt x="488" y="65"/>
                  </a:cubicBezTo>
                  <a:cubicBezTo>
                    <a:pt x="493" y="62"/>
                    <a:pt x="490" y="72"/>
                    <a:pt x="494" y="69"/>
                  </a:cubicBezTo>
                  <a:cubicBezTo>
                    <a:pt x="495" y="72"/>
                    <a:pt x="487" y="73"/>
                    <a:pt x="486" y="69"/>
                  </a:cubicBezTo>
                  <a:close/>
                  <a:moveTo>
                    <a:pt x="503" y="64"/>
                  </a:moveTo>
                  <a:cubicBezTo>
                    <a:pt x="501" y="61"/>
                    <a:pt x="500" y="58"/>
                    <a:pt x="503" y="56"/>
                  </a:cubicBezTo>
                  <a:cubicBezTo>
                    <a:pt x="506" y="59"/>
                    <a:pt x="508" y="62"/>
                    <a:pt x="503" y="64"/>
                  </a:cubicBezTo>
                  <a:close/>
                  <a:moveTo>
                    <a:pt x="528" y="44"/>
                  </a:moveTo>
                  <a:cubicBezTo>
                    <a:pt x="529" y="50"/>
                    <a:pt x="522" y="47"/>
                    <a:pt x="520" y="47"/>
                  </a:cubicBezTo>
                  <a:cubicBezTo>
                    <a:pt x="519" y="43"/>
                    <a:pt x="526" y="46"/>
                    <a:pt x="528" y="44"/>
                  </a:cubicBezTo>
                  <a:close/>
                  <a:moveTo>
                    <a:pt x="516" y="54"/>
                  </a:moveTo>
                  <a:cubicBezTo>
                    <a:pt x="517" y="51"/>
                    <a:pt x="523" y="52"/>
                    <a:pt x="527" y="49"/>
                  </a:cubicBezTo>
                  <a:cubicBezTo>
                    <a:pt x="529" y="54"/>
                    <a:pt x="523" y="52"/>
                    <a:pt x="520" y="56"/>
                  </a:cubicBezTo>
                  <a:cubicBezTo>
                    <a:pt x="518" y="55"/>
                    <a:pt x="517" y="53"/>
                    <a:pt x="516" y="54"/>
                  </a:cubicBezTo>
                  <a:close/>
                  <a:moveTo>
                    <a:pt x="517" y="71"/>
                  </a:moveTo>
                  <a:cubicBezTo>
                    <a:pt x="513" y="71"/>
                    <a:pt x="515" y="73"/>
                    <a:pt x="512" y="75"/>
                  </a:cubicBezTo>
                  <a:cubicBezTo>
                    <a:pt x="511" y="74"/>
                    <a:pt x="511" y="73"/>
                    <a:pt x="510" y="71"/>
                  </a:cubicBezTo>
                  <a:cubicBezTo>
                    <a:pt x="515" y="72"/>
                    <a:pt x="510" y="67"/>
                    <a:pt x="515" y="65"/>
                  </a:cubicBezTo>
                  <a:cubicBezTo>
                    <a:pt x="514" y="65"/>
                    <a:pt x="512" y="63"/>
                    <a:pt x="511" y="61"/>
                  </a:cubicBezTo>
                  <a:cubicBezTo>
                    <a:pt x="512" y="61"/>
                    <a:pt x="514" y="61"/>
                    <a:pt x="513" y="60"/>
                  </a:cubicBezTo>
                  <a:cubicBezTo>
                    <a:pt x="515" y="59"/>
                    <a:pt x="516" y="61"/>
                    <a:pt x="517" y="60"/>
                  </a:cubicBezTo>
                  <a:cubicBezTo>
                    <a:pt x="518" y="62"/>
                    <a:pt x="516" y="62"/>
                    <a:pt x="516" y="61"/>
                  </a:cubicBezTo>
                  <a:cubicBezTo>
                    <a:pt x="518" y="65"/>
                    <a:pt x="514" y="68"/>
                    <a:pt x="517" y="71"/>
                  </a:cubicBezTo>
                  <a:close/>
                  <a:moveTo>
                    <a:pt x="504" y="76"/>
                  </a:moveTo>
                  <a:cubicBezTo>
                    <a:pt x="497" y="80"/>
                    <a:pt x="493" y="77"/>
                    <a:pt x="488" y="81"/>
                  </a:cubicBezTo>
                  <a:cubicBezTo>
                    <a:pt x="488" y="75"/>
                    <a:pt x="499" y="74"/>
                    <a:pt x="504" y="76"/>
                  </a:cubicBezTo>
                  <a:close/>
                  <a:moveTo>
                    <a:pt x="488" y="88"/>
                  </a:moveTo>
                  <a:cubicBezTo>
                    <a:pt x="486" y="86"/>
                    <a:pt x="489" y="85"/>
                    <a:pt x="488" y="83"/>
                  </a:cubicBezTo>
                  <a:cubicBezTo>
                    <a:pt x="492" y="84"/>
                    <a:pt x="495" y="86"/>
                    <a:pt x="499" y="85"/>
                  </a:cubicBezTo>
                  <a:cubicBezTo>
                    <a:pt x="499" y="92"/>
                    <a:pt x="492" y="84"/>
                    <a:pt x="488" y="88"/>
                  </a:cubicBezTo>
                  <a:close/>
                  <a:moveTo>
                    <a:pt x="520" y="62"/>
                  </a:moveTo>
                  <a:cubicBezTo>
                    <a:pt x="518" y="55"/>
                    <a:pt x="523" y="61"/>
                    <a:pt x="527" y="56"/>
                  </a:cubicBezTo>
                  <a:cubicBezTo>
                    <a:pt x="527" y="60"/>
                    <a:pt x="527" y="62"/>
                    <a:pt x="531" y="64"/>
                  </a:cubicBezTo>
                  <a:cubicBezTo>
                    <a:pt x="534" y="62"/>
                    <a:pt x="535" y="60"/>
                    <a:pt x="534" y="58"/>
                  </a:cubicBezTo>
                  <a:cubicBezTo>
                    <a:pt x="538" y="57"/>
                    <a:pt x="536" y="62"/>
                    <a:pt x="536" y="64"/>
                  </a:cubicBezTo>
                  <a:cubicBezTo>
                    <a:pt x="526" y="68"/>
                    <a:pt x="528" y="61"/>
                    <a:pt x="520" y="62"/>
                  </a:cubicBezTo>
                  <a:close/>
                  <a:moveTo>
                    <a:pt x="551" y="41"/>
                  </a:moveTo>
                  <a:cubicBezTo>
                    <a:pt x="551" y="44"/>
                    <a:pt x="549" y="46"/>
                    <a:pt x="546" y="48"/>
                  </a:cubicBezTo>
                  <a:cubicBezTo>
                    <a:pt x="545" y="47"/>
                    <a:pt x="544" y="46"/>
                    <a:pt x="543" y="45"/>
                  </a:cubicBezTo>
                  <a:cubicBezTo>
                    <a:pt x="546" y="42"/>
                    <a:pt x="548" y="44"/>
                    <a:pt x="551" y="41"/>
                  </a:cubicBezTo>
                  <a:close/>
                  <a:moveTo>
                    <a:pt x="567" y="43"/>
                  </a:moveTo>
                  <a:cubicBezTo>
                    <a:pt x="564" y="45"/>
                    <a:pt x="561" y="46"/>
                    <a:pt x="559" y="42"/>
                  </a:cubicBezTo>
                  <a:cubicBezTo>
                    <a:pt x="562" y="39"/>
                    <a:pt x="565" y="39"/>
                    <a:pt x="567" y="43"/>
                  </a:cubicBezTo>
                  <a:close/>
                  <a:moveTo>
                    <a:pt x="508" y="85"/>
                  </a:moveTo>
                  <a:cubicBezTo>
                    <a:pt x="510" y="79"/>
                    <a:pt x="517" y="78"/>
                    <a:pt x="520" y="73"/>
                  </a:cubicBezTo>
                  <a:cubicBezTo>
                    <a:pt x="524" y="80"/>
                    <a:pt x="512" y="79"/>
                    <a:pt x="516" y="84"/>
                  </a:cubicBezTo>
                  <a:cubicBezTo>
                    <a:pt x="513" y="88"/>
                    <a:pt x="511" y="84"/>
                    <a:pt x="508" y="85"/>
                  </a:cubicBezTo>
                  <a:close/>
                  <a:moveTo>
                    <a:pt x="542" y="60"/>
                  </a:moveTo>
                  <a:cubicBezTo>
                    <a:pt x="549" y="57"/>
                    <a:pt x="546" y="53"/>
                    <a:pt x="551" y="50"/>
                  </a:cubicBezTo>
                  <a:cubicBezTo>
                    <a:pt x="554" y="53"/>
                    <a:pt x="558" y="53"/>
                    <a:pt x="562" y="48"/>
                  </a:cubicBezTo>
                  <a:cubicBezTo>
                    <a:pt x="566" y="57"/>
                    <a:pt x="556" y="51"/>
                    <a:pt x="551" y="55"/>
                  </a:cubicBezTo>
                  <a:cubicBezTo>
                    <a:pt x="549" y="57"/>
                    <a:pt x="556" y="57"/>
                    <a:pt x="557" y="58"/>
                  </a:cubicBezTo>
                  <a:cubicBezTo>
                    <a:pt x="555" y="61"/>
                    <a:pt x="561" y="65"/>
                    <a:pt x="556" y="68"/>
                  </a:cubicBezTo>
                  <a:cubicBezTo>
                    <a:pt x="555" y="58"/>
                    <a:pt x="549" y="61"/>
                    <a:pt x="542" y="60"/>
                  </a:cubicBezTo>
                  <a:close/>
                  <a:moveTo>
                    <a:pt x="560" y="62"/>
                  </a:moveTo>
                  <a:cubicBezTo>
                    <a:pt x="562" y="62"/>
                    <a:pt x="563" y="61"/>
                    <a:pt x="564" y="60"/>
                  </a:cubicBezTo>
                  <a:cubicBezTo>
                    <a:pt x="566" y="63"/>
                    <a:pt x="567" y="61"/>
                    <a:pt x="567" y="64"/>
                  </a:cubicBezTo>
                  <a:cubicBezTo>
                    <a:pt x="565" y="65"/>
                    <a:pt x="562" y="65"/>
                    <a:pt x="560" y="62"/>
                  </a:cubicBezTo>
                  <a:close/>
                  <a:moveTo>
                    <a:pt x="528" y="86"/>
                  </a:moveTo>
                  <a:cubicBezTo>
                    <a:pt x="527" y="81"/>
                    <a:pt x="526" y="83"/>
                    <a:pt x="525" y="79"/>
                  </a:cubicBezTo>
                  <a:cubicBezTo>
                    <a:pt x="532" y="82"/>
                    <a:pt x="539" y="71"/>
                    <a:pt x="545" y="66"/>
                  </a:cubicBezTo>
                  <a:cubicBezTo>
                    <a:pt x="548" y="72"/>
                    <a:pt x="538" y="73"/>
                    <a:pt x="537" y="77"/>
                  </a:cubicBezTo>
                  <a:cubicBezTo>
                    <a:pt x="539" y="80"/>
                    <a:pt x="540" y="79"/>
                    <a:pt x="542" y="80"/>
                  </a:cubicBezTo>
                  <a:cubicBezTo>
                    <a:pt x="547" y="77"/>
                    <a:pt x="547" y="74"/>
                    <a:pt x="550" y="70"/>
                  </a:cubicBezTo>
                  <a:cubicBezTo>
                    <a:pt x="555" y="75"/>
                    <a:pt x="546" y="77"/>
                    <a:pt x="552" y="82"/>
                  </a:cubicBezTo>
                  <a:cubicBezTo>
                    <a:pt x="543" y="80"/>
                    <a:pt x="538" y="85"/>
                    <a:pt x="528" y="86"/>
                  </a:cubicBezTo>
                  <a:close/>
                  <a:moveTo>
                    <a:pt x="553" y="74"/>
                  </a:moveTo>
                  <a:cubicBezTo>
                    <a:pt x="558" y="69"/>
                    <a:pt x="559" y="71"/>
                    <a:pt x="563" y="66"/>
                  </a:cubicBezTo>
                  <a:cubicBezTo>
                    <a:pt x="565" y="68"/>
                    <a:pt x="563" y="69"/>
                    <a:pt x="561" y="71"/>
                  </a:cubicBezTo>
                  <a:cubicBezTo>
                    <a:pt x="562" y="72"/>
                    <a:pt x="563" y="71"/>
                    <a:pt x="563" y="71"/>
                  </a:cubicBezTo>
                  <a:cubicBezTo>
                    <a:pt x="563" y="72"/>
                    <a:pt x="555" y="73"/>
                    <a:pt x="555" y="79"/>
                  </a:cubicBezTo>
                  <a:cubicBezTo>
                    <a:pt x="551" y="81"/>
                    <a:pt x="557" y="75"/>
                    <a:pt x="553" y="74"/>
                  </a:cubicBezTo>
                  <a:close/>
                  <a:moveTo>
                    <a:pt x="567" y="66"/>
                  </a:moveTo>
                  <a:cubicBezTo>
                    <a:pt x="571" y="62"/>
                    <a:pt x="576" y="63"/>
                    <a:pt x="577" y="55"/>
                  </a:cubicBezTo>
                  <a:cubicBezTo>
                    <a:pt x="578" y="59"/>
                    <a:pt x="581" y="56"/>
                    <a:pt x="583" y="56"/>
                  </a:cubicBezTo>
                  <a:cubicBezTo>
                    <a:pt x="581" y="60"/>
                    <a:pt x="575" y="68"/>
                    <a:pt x="567" y="66"/>
                  </a:cubicBezTo>
                  <a:close/>
                  <a:moveTo>
                    <a:pt x="587" y="85"/>
                  </a:moveTo>
                  <a:cubicBezTo>
                    <a:pt x="583" y="82"/>
                    <a:pt x="588" y="80"/>
                    <a:pt x="587" y="78"/>
                  </a:cubicBezTo>
                  <a:cubicBezTo>
                    <a:pt x="584" y="76"/>
                    <a:pt x="587" y="82"/>
                    <a:pt x="582" y="83"/>
                  </a:cubicBezTo>
                  <a:cubicBezTo>
                    <a:pt x="579" y="80"/>
                    <a:pt x="581" y="78"/>
                    <a:pt x="583" y="75"/>
                  </a:cubicBezTo>
                  <a:cubicBezTo>
                    <a:pt x="587" y="76"/>
                    <a:pt x="590" y="79"/>
                    <a:pt x="594" y="82"/>
                  </a:cubicBezTo>
                  <a:cubicBezTo>
                    <a:pt x="593" y="85"/>
                    <a:pt x="590" y="84"/>
                    <a:pt x="587" y="85"/>
                  </a:cubicBezTo>
                  <a:close/>
                  <a:moveTo>
                    <a:pt x="611" y="59"/>
                  </a:moveTo>
                  <a:cubicBezTo>
                    <a:pt x="612" y="63"/>
                    <a:pt x="611" y="67"/>
                    <a:pt x="606" y="70"/>
                  </a:cubicBezTo>
                  <a:cubicBezTo>
                    <a:pt x="605" y="67"/>
                    <a:pt x="603" y="66"/>
                    <a:pt x="600" y="67"/>
                  </a:cubicBezTo>
                  <a:cubicBezTo>
                    <a:pt x="600" y="66"/>
                    <a:pt x="608" y="63"/>
                    <a:pt x="611" y="59"/>
                  </a:cubicBezTo>
                  <a:close/>
                  <a:moveTo>
                    <a:pt x="593" y="79"/>
                  </a:moveTo>
                  <a:cubicBezTo>
                    <a:pt x="592" y="77"/>
                    <a:pt x="594" y="75"/>
                    <a:pt x="593" y="73"/>
                  </a:cubicBezTo>
                  <a:cubicBezTo>
                    <a:pt x="595" y="72"/>
                    <a:pt x="597" y="73"/>
                    <a:pt x="598" y="76"/>
                  </a:cubicBezTo>
                  <a:cubicBezTo>
                    <a:pt x="596" y="79"/>
                    <a:pt x="595" y="78"/>
                    <a:pt x="593" y="79"/>
                  </a:cubicBezTo>
                  <a:close/>
                  <a:moveTo>
                    <a:pt x="612" y="69"/>
                  </a:moveTo>
                  <a:cubicBezTo>
                    <a:pt x="613" y="65"/>
                    <a:pt x="616" y="62"/>
                    <a:pt x="615" y="58"/>
                  </a:cubicBezTo>
                  <a:cubicBezTo>
                    <a:pt x="616" y="57"/>
                    <a:pt x="616" y="59"/>
                    <a:pt x="616" y="59"/>
                  </a:cubicBezTo>
                  <a:cubicBezTo>
                    <a:pt x="619" y="61"/>
                    <a:pt x="623" y="58"/>
                    <a:pt x="625" y="62"/>
                  </a:cubicBezTo>
                  <a:cubicBezTo>
                    <a:pt x="620" y="62"/>
                    <a:pt x="617" y="68"/>
                    <a:pt x="612" y="69"/>
                  </a:cubicBezTo>
                  <a:close/>
                  <a:moveTo>
                    <a:pt x="620" y="74"/>
                  </a:moveTo>
                  <a:cubicBezTo>
                    <a:pt x="616" y="78"/>
                    <a:pt x="614" y="73"/>
                    <a:pt x="610" y="78"/>
                  </a:cubicBezTo>
                  <a:cubicBezTo>
                    <a:pt x="609" y="76"/>
                    <a:pt x="609" y="74"/>
                    <a:pt x="610" y="73"/>
                  </a:cubicBezTo>
                  <a:cubicBezTo>
                    <a:pt x="613" y="72"/>
                    <a:pt x="617" y="71"/>
                    <a:pt x="620" y="74"/>
                  </a:cubicBezTo>
                  <a:close/>
                  <a:moveTo>
                    <a:pt x="642" y="62"/>
                  </a:moveTo>
                  <a:cubicBezTo>
                    <a:pt x="639" y="63"/>
                    <a:pt x="636" y="62"/>
                    <a:pt x="633" y="65"/>
                  </a:cubicBezTo>
                  <a:cubicBezTo>
                    <a:pt x="632" y="63"/>
                    <a:pt x="634" y="62"/>
                    <a:pt x="633" y="60"/>
                  </a:cubicBezTo>
                  <a:cubicBezTo>
                    <a:pt x="636" y="58"/>
                    <a:pt x="639" y="58"/>
                    <a:pt x="642" y="62"/>
                  </a:cubicBezTo>
                  <a:close/>
                  <a:moveTo>
                    <a:pt x="659" y="41"/>
                  </a:moveTo>
                  <a:cubicBezTo>
                    <a:pt x="653" y="42"/>
                    <a:pt x="658" y="46"/>
                    <a:pt x="653" y="49"/>
                  </a:cubicBezTo>
                  <a:cubicBezTo>
                    <a:pt x="652" y="49"/>
                    <a:pt x="651" y="48"/>
                    <a:pt x="649" y="49"/>
                  </a:cubicBezTo>
                  <a:cubicBezTo>
                    <a:pt x="648" y="44"/>
                    <a:pt x="654" y="34"/>
                    <a:pt x="659" y="41"/>
                  </a:cubicBezTo>
                  <a:close/>
                  <a:moveTo>
                    <a:pt x="646" y="35"/>
                  </a:moveTo>
                  <a:cubicBezTo>
                    <a:pt x="646" y="39"/>
                    <a:pt x="643" y="42"/>
                    <a:pt x="639" y="45"/>
                  </a:cubicBezTo>
                  <a:cubicBezTo>
                    <a:pt x="638" y="44"/>
                    <a:pt x="639" y="43"/>
                    <a:pt x="640" y="42"/>
                  </a:cubicBezTo>
                  <a:cubicBezTo>
                    <a:pt x="641" y="40"/>
                    <a:pt x="639" y="41"/>
                    <a:pt x="638" y="38"/>
                  </a:cubicBezTo>
                  <a:cubicBezTo>
                    <a:pt x="640" y="37"/>
                    <a:pt x="639" y="35"/>
                    <a:pt x="641" y="34"/>
                  </a:cubicBezTo>
                  <a:cubicBezTo>
                    <a:pt x="643" y="34"/>
                    <a:pt x="644" y="36"/>
                    <a:pt x="646" y="35"/>
                  </a:cubicBezTo>
                  <a:close/>
                  <a:moveTo>
                    <a:pt x="643" y="43"/>
                  </a:moveTo>
                  <a:cubicBezTo>
                    <a:pt x="643" y="52"/>
                    <a:pt x="632" y="57"/>
                    <a:pt x="622" y="56"/>
                  </a:cubicBezTo>
                  <a:cubicBezTo>
                    <a:pt x="622" y="51"/>
                    <a:pt x="631" y="55"/>
                    <a:pt x="633" y="49"/>
                  </a:cubicBezTo>
                  <a:cubicBezTo>
                    <a:pt x="632" y="47"/>
                    <a:pt x="630" y="47"/>
                    <a:pt x="628" y="47"/>
                  </a:cubicBezTo>
                  <a:cubicBezTo>
                    <a:pt x="628" y="45"/>
                    <a:pt x="629" y="43"/>
                    <a:pt x="632" y="41"/>
                  </a:cubicBezTo>
                  <a:cubicBezTo>
                    <a:pt x="633" y="46"/>
                    <a:pt x="638" y="48"/>
                    <a:pt x="643" y="43"/>
                  </a:cubicBezTo>
                  <a:close/>
                  <a:moveTo>
                    <a:pt x="621" y="42"/>
                  </a:moveTo>
                  <a:cubicBezTo>
                    <a:pt x="627" y="46"/>
                    <a:pt x="618" y="47"/>
                    <a:pt x="622" y="51"/>
                  </a:cubicBezTo>
                  <a:cubicBezTo>
                    <a:pt x="620" y="52"/>
                    <a:pt x="617" y="51"/>
                    <a:pt x="618" y="53"/>
                  </a:cubicBezTo>
                  <a:cubicBezTo>
                    <a:pt x="617" y="54"/>
                    <a:pt x="616" y="52"/>
                    <a:pt x="615" y="51"/>
                  </a:cubicBezTo>
                  <a:cubicBezTo>
                    <a:pt x="620" y="48"/>
                    <a:pt x="615" y="45"/>
                    <a:pt x="621" y="42"/>
                  </a:cubicBezTo>
                  <a:close/>
                  <a:moveTo>
                    <a:pt x="610" y="52"/>
                  </a:moveTo>
                  <a:cubicBezTo>
                    <a:pt x="612" y="56"/>
                    <a:pt x="605" y="56"/>
                    <a:pt x="604" y="58"/>
                  </a:cubicBezTo>
                  <a:cubicBezTo>
                    <a:pt x="600" y="52"/>
                    <a:pt x="609" y="54"/>
                    <a:pt x="610" y="52"/>
                  </a:cubicBezTo>
                  <a:close/>
                  <a:moveTo>
                    <a:pt x="594" y="67"/>
                  </a:moveTo>
                  <a:cubicBezTo>
                    <a:pt x="595" y="66"/>
                    <a:pt x="588" y="65"/>
                    <a:pt x="587" y="73"/>
                  </a:cubicBezTo>
                  <a:cubicBezTo>
                    <a:pt x="578" y="68"/>
                    <a:pt x="598" y="57"/>
                    <a:pt x="600" y="50"/>
                  </a:cubicBezTo>
                  <a:cubicBezTo>
                    <a:pt x="602" y="56"/>
                    <a:pt x="597" y="61"/>
                    <a:pt x="594" y="67"/>
                  </a:cubicBezTo>
                  <a:close/>
                  <a:moveTo>
                    <a:pt x="608" y="47"/>
                  </a:moveTo>
                  <a:cubicBezTo>
                    <a:pt x="607" y="51"/>
                    <a:pt x="602" y="47"/>
                    <a:pt x="604" y="50"/>
                  </a:cubicBezTo>
                  <a:cubicBezTo>
                    <a:pt x="600" y="53"/>
                    <a:pt x="603" y="43"/>
                    <a:pt x="598" y="46"/>
                  </a:cubicBezTo>
                  <a:cubicBezTo>
                    <a:pt x="596" y="43"/>
                    <a:pt x="601" y="46"/>
                    <a:pt x="603" y="42"/>
                  </a:cubicBezTo>
                  <a:cubicBezTo>
                    <a:pt x="604" y="46"/>
                    <a:pt x="606" y="44"/>
                    <a:pt x="608" y="47"/>
                  </a:cubicBezTo>
                  <a:close/>
                  <a:moveTo>
                    <a:pt x="608" y="45"/>
                  </a:moveTo>
                  <a:cubicBezTo>
                    <a:pt x="606" y="40"/>
                    <a:pt x="605" y="41"/>
                    <a:pt x="604" y="37"/>
                  </a:cubicBezTo>
                  <a:cubicBezTo>
                    <a:pt x="607" y="36"/>
                    <a:pt x="613" y="42"/>
                    <a:pt x="608" y="45"/>
                  </a:cubicBezTo>
                  <a:close/>
                  <a:moveTo>
                    <a:pt x="590" y="56"/>
                  </a:moveTo>
                  <a:cubicBezTo>
                    <a:pt x="585" y="52"/>
                    <a:pt x="591" y="49"/>
                    <a:pt x="588" y="45"/>
                  </a:cubicBezTo>
                  <a:cubicBezTo>
                    <a:pt x="594" y="43"/>
                    <a:pt x="594" y="53"/>
                    <a:pt x="590" y="56"/>
                  </a:cubicBezTo>
                  <a:close/>
                  <a:moveTo>
                    <a:pt x="575" y="51"/>
                  </a:moveTo>
                  <a:cubicBezTo>
                    <a:pt x="572" y="43"/>
                    <a:pt x="582" y="48"/>
                    <a:pt x="585" y="43"/>
                  </a:cubicBezTo>
                  <a:cubicBezTo>
                    <a:pt x="587" y="51"/>
                    <a:pt x="576" y="43"/>
                    <a:pt x="575" y="51"/>
                  </a:cubicBezTo>
                  <a:close/>
                  <a:moveTo>
                    <a:pt x="577" y="40"/>
                  </a:moveTo>
                  <a:cubicBezTo>
                    <a:pt x="586" y="38"/>
                    <a:pt x="577" y="35"/>
                    <a:pt x="583" y="31"/>
                  </a:cubicBezTo>
                  <a:cubicBezTo>
                    <a:pt x="584" y="31"/>
                    <a:pt x="585" y="32"/>
                    <a:pt x="586" y="33"/>
                  </a:cubicBezTo>
                  <a:cubicBezTo>
                    <a:pt x="585" y="37"/>
                    <a:pt x="585" y="49"/>
                    <a:pt x="577" y="40"/>
                  </a:cubicBezTo>
                  <a:close/>
                  <a:moveTo>
                    <a:pt x="585" y="25"/>
                  </a:moveTo>
                  <a:cubicBezTo>
                    <a:pt x="590" y="29"/>
                    <a:pt x="583" y="33"/>
                    <a:pt x="581" y="28"/>
                  </a:cubicBezTo>
                  <a:cubicBezTo>
                    <a:pt x="582" y="25"/>
                    <a:pt x="582" y="27"/>
                    <a:pt x="585" y="25"/>
                  </a:cubicBezTo>
                  <a:close/>
                  <a:moveTo>
                    <a:pt x="577" y="33"/>
                  </a:moveTo>
                  <a:cubicBezTo>
                    <a:pt x="578" y="38"/>
                    <a:pt x="573" y="40"/>
                    <a:pt x="569" y="39"/>
                  </a:cubicBezTo>
                  <a:cubicBezTo>
                    <a:pt x="571" y="35"/>
                    <a:pt x="570" y="34"/>
                    <a:pt x="574" y="29"/>
                  </a:cubicBezTo>
                  <a:cubicBezTo>
                    <a:pt x="574" y="29"/>
                    <a:pt x="574" y="35"/>
                    <a:pt x="577" y="33"/>
                  </a:cubicBezTo>
                  <a:close/>
                  <a:moveTo>
                    <a:pt x="566" y="30"/>
                  </a:moveTo>
                  <a:cubicBezTo>
                    <a:pt x="565" y="32"/>
                    <a:pt x="567" y="35"/>
                    <a:pt x="567" y="38"/>
                  </a:cubicBezTo>
                  <a:cubicBezTo>
                    <a:pt x="564" y="41"/>
                    <a:pt x="563" y="37"/>
                    <a:pt x="560" y="39"/>
                  </a:cubicBezTo>
                  <a:cubicBezTo>
                    <a:pt x="560" y="37"/>
                    <a:pt x="560" y="36"/>
                    <a:pt x="562" y="34"/>
                  </a:cubicBezTo>
                  <a:cubicBezTo>
                    <a:pt x="560" y="34"/>
                    <a:pt x="559" y="33"/>
                    <a:pt x="557" y="31"/>
                  </a:cubicBezTo>
                  <a:cubicBezTo>
                    <a:pt x="552" y="33"/>
                    <a:pt x="556" y="36"/>
                    <a:pt x="552" y="38"/>
                  </a:cubicBezTo>
                  <a:cubicBezTo>
                    <a:pt x="547" y="23"/>
                    <a:pt x="559" y="31"/>
                    <a:pt x="566" y="30"/>
                  </a:cubicBezTo>
                  <a:close/>
                  <a:moveTo>
                    <a:pt x="544" y="23"/>
                  </a:moveTo>
                  <a:cubicBezTo>
                    <a:pt x="549" y="21"/>
                    <a:pt x="542" y="27"/>
                    <a:pt x="540" y="28"/>
                  </a:cubicBezTo>
                  <a:cubicBezTo>
                    <a:pt x="542" y="32"/>
                    <a:pt x="545" y="26"/>
                    <a:pt x="546" y="30"/>
                  </a:cubicBezTo>
                  <a:cubicBezTo>
                    <a:pt x="540" y="33"/>
                    <a:pt x="549" y="37"/>
                    <a:pt x="544" y="39"/>
                  </a:cubicBezTo>
                  <a:cubicBezTo>
                    <a:pt x="541" y="32"/>
                    <a:pt x="537" y="28"/>
                    <a:pt x="536" y="24"/>
                  </a:cubicBezTo>
                  <a:cubicBezTo>
                    <a:pt x="539" y="20"/>
                    <a:pt x="541" y="29"/>
                    <a:pt x="544" y="23"/>
                  </a:cubicBezTo>
                  <a:close/>
                  <a:moveTo>
                    <a:pt x="530" y="28"/>
                  </a:moveTo>
                  <a:cubicBezTo>
                    <a:pt x="528" y="31"/>
                    <a:pt x="534" y="35"/>
                    <a:pt x="529" y="38"/>
                  </a:cubicBezTo>
                  <a:cubicBezTo>
                    <a:pt x="531" y="39"/>
                    <a:pt x="532" y="37"/>
                    <a:pt x="534" y="40"/>
                  </a:cubicBezTo>
                  <a:cubicBezTo>
                    <a:pt x="536" y="39"/>
                    <a:pt x="535" y="37"/>
                    <a:pt x="534" y="36"/>
                  </a:cubicBezTo>
                  <a:cubicBezTo>
                    <a:pt x="539" y="36"/>
                    <a:pt x="537" y="41"/>
                    <a:pt x="545" y="42"/>
                  </a:cubicBezTo>
                  <a:cubicBezTo>
                    <a:pt x="541" y="45"/>
                    <a:pt x="540" y="48"/>
                    <a:pt x="543" y="51"/>
                  </a:cubicBezTo>
                  <a:cubicBezTo>
                    <a:pt x="540" y="52"/>
                    <a:pt x="537" y="54"/>
                    <a:pt x="535" y="51"/>
                  </a:cubicBezTo>
                  <a:cubicBezTo>
                    <a:pt x="539" y="49"/>
                    <a:pt x="537" y="44"/>
                    <a:pt x="541" y="45"/>
                  </a:cubicBezTo>
                  <a:cubicBezTo>
                    <a:pt x="536" y="38"/>
                    <a:pt x="529" y="48"/>
                    <a:pt x="524" y="39"/>
                  </a:cubicBezTo>
                  <a:cubicBezTo>
                    <a:pt x="529" y="35"/>
                    <a:pt x="523" y="29"/>
                    <a:pt x="530" y="28"/>
                  </a:cubicBezTo>
                  <a:close/>
                  <a:moveTo>
                    <a:pt x="519" y="33"/>
                  </a:moveTo>
                  <a:cubicBezTo>
                    <a:pt x="520" y="40"/>
                    <a:pt x="513" y="40"/>
                    <a:pt x="511" y="47"/>
                  </a:cubicBezTo>
                  <a:cubicBezTo>
                    <a:pt x="506" y="44"/>
                    <a:pt x="512" y="41"/>
                    <a:pt x="511" y="38"/>
                  </a:cubicBezTo>
                  <a:cubicBezTo>
                    <a:pt x="517" y="39"/>
                    <a:pt x="515" y="34"/>
                    <a:pt x="519" y="33"/>
                  </a:cubicBezTo>
                  <a:close/>
                  <a:moveTo>
                    <a:pt x="505" y="42"/>
                  </a:moveTo>
                  <a:cubicBezTo>
                    <a:pt x="502" y="48"/>
                    <a:pt x="506" y="48"/>
                    <a:pt x="502" y="52"/>
                  </a:cubicBezTo>
                  <a:cubicBezTo>
                    <a:pt x="501" y="49"/>
                    <a:pt x="504" y="44"/>
                    <a:pt x="499" y="46"/>
                  </a:cubicBezTo>
                  <a:cubicBezTo>
                    <a:pt x="494" y="44"/>
                    <a:pt x="503" y="46"/>
                    <a:pt x="505" y="42"/>
                  </a:cubicBezTo>
                  <a:close/>
                  <a:moveTo>
                    <a:pt x="492" y="54"/>
                  </a:moveTo>
                  <a:cubicBezTo>
                    <a:pt x="496" y="50"/>
                    <a:pt x="495" y="51"/>
                    <a:pt x="500" y="48"/>
                  </a:cubicBezTo>
                  <a:cubicBezTo>
                    <a:pt x="502" y="52"/>
                    <a:pt x="495" y="55"/>
                    <a:pt x="494" y="58"/>
                  </a:cubicBezTo>
                  <a:cubicBezTo>
                    <a:pt x="493" y="56"/>
                    <a:pt x="491" y="55"/>
                    <a:pt x="489" y="57"/>
                  </a:cubicBezTo>
                  <a:cubicBezTo>
                    <a:pt x="487" y="49"/>
                    <a:pt x="484" y="54"/>
                    <a:pt x="481" y="54"/>
                  </a:cubicBezTo>
                  <a:cubicBezTo>
                    <a:pt x="477" y="49"/>
                    <a:pt x="485" y="52"/>
                    <a:pt x="487" y="47"/>
                  </a:cubicBezTo>
                  <a:cubicBezTo>
                    <a:pt x="488" y="53"/>
                    <a:pt x="492" y="49"/>
                    <a:pt x="492" y="54"/>
                  </a:cubicBezTo>
                  <a:close/>
                  <a:moveTo>
                    <a:pt x="507" y="32"/>
                  </a:moveTo>
                  <a:cubicBezTo>
                    <a:pt x="508" y="34"/>
                    <a:pt x="505" y="34"/>
                    <a:pt x="504" y="32"/>
                  </a:cubicBezTo>
                  <a:cubicBezTo>
                    <a:pt x="504" y="35"/>
                    <a:pt x="505" y="37"/>
                    <a:pt x="501" y="37"/>
                  </a:cubicBezTo>
                  <a:cubicBezTo>
                    <a:pt x="501" y="35"/>
                    <a:pt x="502" y="34"/>
                    <a:pt x="500" y="32"/>
                  </a:cubicBezTo>
                  <a:cubicBezTo>
                    <a:pt x="503" y="28"/>
                    <a:pt x="505" y="34"/>
                    <a:pt x="507" y="32"/>
                  </a:cubicBezTo>
                  <a:close/>
                  <a:moveTo>
                    <a:pt x="485" y="29"/>
                  </a:moveTo>
                  <a:cubicBezTo>
                    <a:pt x="489" y="32"/>
                    <a:pt x="483" y="33"/>
                    <a:pt x="484" y="36"/>
                  </a:cubicBezTo>
                  <a:cubicBezTo>
                    <a:pt x="485" y="36"/>
                    <a:pt x="488" y="37"/>
                    <a:pt x="486" y="39"/>
                  </a:cubicBezTo>
                  <a:cubicBezTo>
                    <a:pt x="491" y="40"/>
                    <a:pt x="494" y="34"/>
                    <a:pt x="500" y="39"/>
                  </a:cubicBezTo>
                  <a:cubicBezTo>
                    <a:pt x="496" y="39"/>
                    <a:pt x="489" y="42"/>
                    <a:pt x="486" y="46"/>
                  </a:cubicBezTo>
                  <a:cubicBezTo>
                    <a:pt x="482" y="42"/>
                    <a:pt x="483" y="34"/>
                    <a:pt x="476" y="36"/>
                  </a:cubicBezTo>
                  <a:cubicBezTo>
                    <a:pt x="477" y="32"/>
                    <a:pt x="483" y="35"/>
                    <a:pt x="485" y="29"/>
                  </a:cubicBezTo>
                  <a:close/>
                  <a:moveTo>
                    <a:pt x="474" y="33"/>
                  </a:moveTo>
                  <a:cubicBezTo>
                    <a:pt x="471" y="36"/>
                    <a:pt x="468" y="36"/>
                    <a:pt x="474" y="42"/>
                  </a:cubicBezTo>
                  <a:cubicBezTo>
                    <a:pt x="472" y="46"/>
                    <a:pt x="469" y="46"/>
                    <a:pt x="465" y="43"/>
                  </a:cubicBezTo>
                  <a:cubicBezTo>
                    <a:pt x="468" y="41"/>
                    <a:pt x="467" y="40"/>
                    <a:pt x="466" y="41"/>
                  </a:cubicBezTo>
                  <a:cubicBezTo>
                    <a:pt x="467" y="37"/>
                    <a:pt x="470" y="33"/>
                    <a:pt x="469" y="29"/>
                  </a:cubicBezTo>
                  <a:cubicBezTo>
                    <a:pt x="472" y="26"/>
                    <a:pt x="470" y="35"/>
                    <a:pt x="474" y="33"/>
                  </a:cubicBezTo>
                  <a:close/>
                  <a:moveTo>
                    <a:pt x="457" y="39"/>
                  </a:moveTo>
                  <a:cubicBezTo>
                    <a:pt x="461" y="47"/>
                    <a:pt x="449" y="43"/>
                    <a:pt x="445" y="44"/>
                  </a:cubicBezTo>
                  <a:cubicBezTo>
                    <a:pt x="445" y="37"/>
                    <a:pt x="442" y="48"/>
                    <a:pt x="438" y="42"/>
                  </a:cubicBezTo>
                  <a:cubicBezTo>
                    <a:pt x="446" y="36"/>
                    <a:pt x="450" y="47"/>
                    <a:pt x="457" y="39"/>
                  </a:cubicBezTo>
                  <a:close/>
                  <a:moveTo>
                    <a:pt x="393" y="75"/>
                  </a:moveTo>
                  <a:cubicBezTo>
                    <a:pt x="392" y="74"/>
                    <a:pt x="391" y="73"/>
                    <a:pt x="390" y="71"/>
                  </a:cubicBezTo>
                  <a:cubicBezTo>
                    <a:pt x="390" y="76"/>
                    <a:pt x="386" y="78"/>
                    <a:pt x="382" y="79"/>
                  </a:cubicBezTo>
                  <a:cubicBezTo>
                    <a:pt x="380" y="72"/>
                    <a:pt x="392" y="73"/>
                    <a:pt x="391" y="68"/>
                  </a:cubicBezTo>
                  <a:cubicBezTo>
                    <a:pt x="395" y="67"/>
                    <a:pt x="399" y="73"/>
                    <a:pt x="393" y="75"/>
                  </a:cubicBezTo>
                  <a:close/>
                  <a:moveTo>
                    <a:pt x="421" y="50"/>
                  </a:moveTo>
                  <a:cubicBezTo>
                    <a:pt x="417" y="56"/>
                    <a:pt x="415" y="48"/>
                    <a:pt x="411" y="52"/>
                  </a:cubicBezTo>
                  <a:cubicBezTo>
                    <a:pt x="410" y="50"/>
                    <a:pt x="412" y="48"/>
                    <a:pt x="415" y="46"/>
                  </a:cubicBezTo>
                  <a:cubicBezTo>
                    <a:pt x="419" y="47"/>
                    <a:pt x="417" y="48"/>
                    <a:pt x="421" y="50"/>
                  </a:cubicBezTo>
                  <a:close/>
                  <a:moveTo>
                    <a:pt x="441" y="30"/>
                  </a:moveTo>
                  <a:cubicBezTo>
                    <a:pt x="443" y="34"/>
                    <a:pt x="435" y="35"/>
                    <a:pt x="434" y="37"/>
                  </a:cubicBezTo>
                  <a:cubicBezTo>
                    <a:pt x="432" y="34"/>
                    <a:pt x="432" y="31"/>
                    <a:pt x="435" y="29"/>
                  </a:cubicBezTo>
                  <a:cubicBezTo>
                    <a:pt x="433" y="35"/>
                    <a:pt x="438" y="34"/>
                    <a:pt x="441" y="30"/>
                  </a:cubicBezTo>
                  <a:close/>
                  <a:moveTo>
                    <a:pt x="375" y="79"/>
                  </a:moveTo>
                  <a:cubicBezTo>
                    <a:pt x="375" y="82"/>
                    <a:pt x="364" y="82"/>
                    <a:pt x="365" y="78"/>
                  </a:cubicBezTo>
                  <a:cubicBezTo>
                    <a:pt x="367" y="79"/>
                    <a:pt x="370" y="79"/>
                    <a:pt x="373" y="75"/>
                  </a:cubicBezTo>
                  <a:cubicBezTo>
                    <a:pt x="375" y="76"/>
                    <a:pt x="371" y="81"/>
                    <a:pt x="375" y="79"/>
                  </a:cubicBezTo>
                  <a:close/>
                  <a:moveTo>
                    <a:pt x="389" y="59"/>
                  </a:moveTo>
                  <a:cubicBezTo>
                    <a:pt x="388" y="57"/>
                    <a:pt x="397" y="55"/>
                    <a:pt x="391" y="54"/>
                  </a:cubicBezTo>
                  <a:cubicBezTo>
                    <a:pt x="390" y="49"/>
                    <a:pt x="396" y="55"/>
                    <a:pt x="398" y="54"/>
                  </a:cubicBezTo>
                  <a:cubicBezTo>
                    <a:pt x="400" y="50"/>
                    <a:pt x="404" y="44"/>
                    <a:pt x="408" y="48"/>
                  </a:cubicBezTo>
                  <a:cubicBezTo>
                    <a:pt x="402" y="58"/>
                    <a:pt x="397" y="53"/>
                    <a:pt x="389" y="59"/>
                  </a:cubicBezTo>
                  <a:close/>
                  <a:moveTo>
                    <a:pt x="417" y="37"/>
                  </a:moveTo>
                  <a:cubicBezTo>
                    <a:pt x="418" y="40"/>
                    <a:pt x="411" y="43"/>
                    <a:pt x="409" y="38"/>
                  </a:cubicBezTo>
                  <a:cubicBezTo>
                    <a:pt x="412" y="35"/>
                    <a:pt x="415" y="39"/>
                    <a:pt x="417" y="37"/>
                  </a:cubicBezTo>
                  <a:close/>
                  <a:moveTo>
                    <a:pt x="358" y="76"/>
                  </a:moveTo>
                  <a:cubicBezTo>
                    <a:pt x="358" y="77"/>
                    <a:pt x="359" y="77"/>
                    <a:pt x="360" y="76"/>
                  </a:cubicBezTo>
                  <a:cubicBezTo>
                    <a:pt x="361" y="78"/>
                    <a:pt x="359" y="78"/>
                    <a:pt x="359" y="77"/>
                  </a:cubicBezTo>
                  <a:cubicBezTo>
                    <a:pt x="356" y="79"/>
                    <a:pt x="361" y="80"/>
                    <a:pt x="362" y="80"/>
                  </a:cubicBezTo>
                  <a:cubicBezTo>
                    <a:pt x="363" y="81"/>
                    <a:pt x="361" y="83"/>
                    <a:pt x="360" y="82"/>
                  </a:cubicBezTo>
                  <a:cubicBezTo>
                    <a:pt x="359" y="82"/>
                    <a:pt x="359" y="83"/>
                    <a:pt x="360" y="84"/>
                  </a:cubicBezTo>
                  <a:cubicBezTo>
                    <a:pt x="359" y="84"/>
                    <a:pt x="358" y="83"/>
                    <a:pt x="359" y="82"/>
                  </a:cubicBezTo>
                  <a:cubicBezTo>
                    <a:pt x="357" y="80"/>
                    <a:pt x="355" y="83"/>
                    <a:pt x="353" y="80"/>
                  </a:cubicBezTo>
                  <a:cubicBezTo>
                    <a:pt x="356" y="80"/>
                    <a:pt x="357" y="78"/>
                    <a:pt x="357" y="75"/>
                  </a:cubicBezTo>
                  <a:cubicBezTo>
                    <a:pt x="358" y="74"/>
                    <a:pt x="358" y="76"/>
                    <a:pt x="358" y="76"/>
                  </a:cubicBezTo>
                  <a:close/>
                  <a:moveTo>
                    <a:pt x="360" y="62"/>
                  </a:moveTo>
                  <a:cubicBezTo>
                    <a:pt x="360" y="60"/>
                    <a:pt x="361" y="60"/>
                    <a:pt x="364" y="57"/>
                  </a:cubicBezTo>
                  <a:cubicBezTo>
                    <a:pt x="365" y="58"/>
                    <a:pt x="364" y="59"/>
                    <a:pt x="363" y="60"/>
                  </a:cubicBezTo>
                  <a:cubicBezTo>
                    <a:pt x="368" y="59"/>
                    <a:pt x="367" y="66"/>
                    <a:pt x="373" y="63"/>
                  </a:cubicBezTo>
                  <a:cubicBezTo>
                    <a:pt x="369" y="71"/>
                    <a:pt x="366" y="57"/>
                    <a:pt x="360" y="62"/>
                  </a:cubicBezTo>
                  <a:close/>
                  <a:moveTo>
                    <a:pt x="411" y="24"/>
                  </a:moveTo>
                  <a:cubicBezTo>
                    <a:pt x="414" y="24"/>
                    <a:pt x="417" y="24"/>
                    <a:pt x="420" y="24"/>
                  </a:cubicBezTo>
                  <a:cubicBezTo>
                    <a:pt x="420" y="33"/>
                    <a:pt x="415" y="24"/>
                    <a:pt x="411" y="26"/>
                  </a:cubicBezTo>
                  <a:cubicBezTo>
                    <a:pt x="411" y="24"/>
                    <a:pt x="409" y="22"/>
                    <a:pt x="410" y="21"/>
                  </a:cubicBezTo>
                  <a:cubicBezTo>
                    <a:pt x="409" y="16"/>
                    <a:pt x="413" y="23"/>
                    <a:pt x="411" y="24"/>
                  </a:cubicBezTo>
                  <a:close/>
                  <a:moveTo>
                    <a:pt x="345" y="72"/>
                  </a:moveTo>
                  <a:cubicBezTo>
                    <a:pt x="348" y="76"/>
                    <a:pt x="353" y="68"/>
                    <a:pt x="356" y="72"/>
                  </a:cubicBezTo>
                  <a:cubicBezTo>
                    <a:pt x="347" y="73"/>
                    <a:pt x="349" y="82"/>
                    <a:pt x="342" y="79"/>
                  </a:cubicBezTo>
                  <a:cubicBezTo>
                    <a:pt x="343" y="77"/>
                    <a:pt x="344" y="77"/>
                    <a:pt x="345" y="79"/>
                  </a:cubicBezTo>
                  <a:cubicBezTo>
                    <a:pt x="344" y="69"/>
                    <a:pt x="333" y="76"/>
                    <a:pt x="328" y="73"/>
                  </a:cubicBezTo>
                  <a:cubicBezTo>
                    <a:pt x="337" y="69"/>
                    <a:pt x="343" y="70"/>
                    <a:pt x="347" y="67"/>
                  </a:cubicBezTo>
                  <a:cubicBezTo>
                    <a:pt x="347" y="68"/>
                    <a:pt x="346" y="70"/>
                    <a:pt x="345" y="72"/>
                  </a:cubicBezTo>
                  <a:close/>
                  <a:moveTo>
                    <a:pt x="359" y="55"/>
                  </a:moveTo>
                  <a:cubicBezTo>
                    <a:pt x="358" y="52"/>
                    <a:pt x="355" y="49"/>
                    <a:pt x="361" y="48"/>
                  </a:cubicBezTo>
                  <a:cubicBezTo>
                    <a:pt x="364" y="51"/>
                    <a:pt x="363" y="53"/>
                    <a:pt x="359" y="55"/>
                  </a:cubicBezTo>
                  <a:close/>
                  <a:moveTo>
                    <a:pt x="383" y="32"/>
                  </a:moveTo>
                  <a:cubicBezTo>
                    <a:pt x="384" y="37"/>
                    <a:pt x="378" y="37"/>
                    <a:pt x="376" y="35"/>
                  </a:cubicBezTo>
                  <a:cubicBezTo>
                    <a:pt x="377" y="38"/>
                    <a:pt x="371" y="40"/>
                    <a:pt x="374" y="44"/>
                  </a:cubicBezTo>
                  <a:cubicBezTo>
                    <a:pt x="372" y="44"/>
                    <a:pt x="371" y="42"/>
                    <a:pt x="369" y="44"/>
                  </a:cubicBezTo>
                  <a:cubicBezTo>
                    <a:pt x="371" y="38"/>
                    <a:pt x="376" y="32"/>
                    <a:pt x="383" y="32"/>
                  </a:cubicBezTo>
                  <a:close/>
                  <a:moveTo>
                    <a:pt x="237" y="77"/>
                  </a:moveTo>
                  <a:cubicBezTo>
                    <a:pt x="235" y="74"/>
                    <a:pt x="241" y="76"/>
                    <a:pt x="242" y="74"/>
                  </a:cubicBezTo>
                  <a:cubicBezTo>
                    <a:pt x="244" y="77"/>
                    <a:pt x="246" y="79"/>
                    <a:pt x="242" y="81"/>
                  </a:cubicBezTo>
                  <a:cubicBezTo>
                    <a:pt x="241" y="80"/>
                    <a:pt x="239" y="75"/>
                    <a:pt x="237" y="77"/>
                  </a:cubicBezTo>
                  <a:close/>
                  <a:moveTo>
                    <a:pt x="260" y="64"/>
                  </a:moveTo>
                  <a:cubicBezTo>
                    <a:pt x="263" y="62"/>
                    <a:pt x="265" y="60"/>
                    <a:pt x="264" y="58"/>
                  </a:cubicBezTo>
                  <a:cubicBezTo>
                    <a:pt x="269" y="59"/>
                    <a:pt x="262" y="67"/>
                    <a:pt x="261" y="70"/>
                  </a:cubicBezTo>
                  <a:cubicBezTo>
                    <a:pt x="260" y="69"/>
                    <a:pt x="259" y="68"/>
                    <a:pt x="258" y="67"/>
                  </a:cubicBezTo>
                  <a:cubicBezTo>
                    <a:pt x="260" y="66"/>
                    <a:pt x="260" y="68"/>
                    <a:pt x="261" y="68"/>
                  </a:cubicBezTo>
                  <a:cubicBezTo>
                    <a:pt x="263" y="67"/>
                    <a:pt x="261" y="66"/>
                    <a:pt x="260" y="64"/>
                  </a:cubicBezTo>
                  <a:close/>
                  <a:moveTo>
                    <a:pt x="248" y="82"/>
                  </a:moveTo>
                  <a:cubicBezTo>
                    <a:pt x="246" y="79"/>
                    <a:pt x="249" y="77"/>
                    <a:pt x="251" y="74"/>
                  </a:cubicBezTo>
                  <a:cubicBezTo>
                    <a:pt x="254" y="79"/>
                    <a:pt x="253" y="81"/>
                    <a:pt x="248" y="82"/>
                  </a:cubicBezTo>
                  <a:close/>
                  <a:moveTo>
                    <a:pt x="272" y="64"/>
                  </a:moveTo>
                  <a:cubicBezTo>
                    <a:pt x="267" y="59"/>
                    <a:pt x="278" y="60"/>
                    <a:pt x="275" y="58"/>
                  </a:cubicBezTo>
                  <a:cubicBezTo>
                    <a:pt x="281" y="58"/>
                    <a:pt x="276" y="64"/>
                    <a:pt x="272" y="64"/>
                  </a:cubicBezTo>
                  <a:close/>
                  <a:moveTo>
                    <a:pt x="288" y="47"/>
                  </a:moveTo>
                  <a:cubicBezTo>
                    <a:pt x="290" y="49"/>
                    <a:pt x="293" y="49"/>
                    <a:pt x="289" y="43"/>
                  </a:cubicBezTo>
                  <a:cubicBezTo>
                    <a:pt x="293" y="42"/>
                    <a:pt x="291" y="44"/>
                    <a:pt x="293" y="47"/>
                  </a:cubicBezTo>
                  <a:cubicBezTo>
                    <a:pt x="294" y="45"/>
                    <a:pt x="293" y="44"/>
                    <a:pt x="295" y="42"/>
                  </a:cubicBezTo>
                  <a:cubicBezTo>
                    <a:pt x="294" y="46"/>
                    <a:pt x="299" y="44"/>
                    <a:pt x="301" y="48"/>
                  </a:cubicBezTo>
                  <a:cubicBezTo>
                    <a:pt x="301" y="50"/>
                    <a:pt x="300" y="51"/>
                    <a:pt x="298" y="53"/>
                  </a:cubicBezTo>
                  <a:cubicBezTo>
                    <a:pt x="301" y="45"/>
                    <a:pt x="291" y="50"/>
                    <a:pt x="291" y="53"/>
                  </a:cubicBezTo>
                  <a:cubicBezTo>
                    <a:pt x="286" y="54"/>
                    <a:pt x="290" y="49"/>
                    <a:pt x="288" y="47"/>
                  </a:cubicBezTo>
                  <a:close/>
                  <a:moveTo>
                    <a:pt x="270" y="69"/>
                  </a:moveTo>
                  <a:cubicBezTo>
                    <a:pt x="271" y="70"/>
                    <a:pt x="270" y="71"/>
                    <a:pt x="269" y="71"/>
                  </a:cubicBezTo>
                  <a:cubicBezTo>
                    <a:pt x="270" y="72"/>
                    <a:pt x="272" y="72"/>
                    <a:pt x="273" y="74"/>
                  </a:cubicBezTo>
                  <a:cubicBezTo>
                    <a:pt x="273" y="72"/>
                    <a:pt x="274" y="71"/>
                    <a:pt x="276" y="73"/>
                  </a:cubicBezTo>
                  <a:cubicBezTo>
                    <a:pt x="271" y="76"/>
                    <a:pt x="270" y="79"/>
                    <a:pt x="267" y="82"/>
                  </a:cubicBezTo>
                  <a:cubicBezTo>
                    <a:pt x="266" y="77"/>
                    <a:pt x="267" y="73"/>
                    <a:pt x="270" y="69"/>
                  </a:cubicBezTo>
                  <a:close/>
                  <a:moveTo>
                    <a:pt x="303" y="47"/>
                  </a:moveTo>
                  <a:cubicBezTo>
                    <a:pt x="304" y="45"/>
                    <a:pt x="306" y="45"/>
                    <a:pt x="308" y="47"/>
                  </a:cubicBezTo>
                  <a:cubicBezTo>
                    <a:pt x="307" y="48"/>
                    <a:pt x="306" y="47"/>
                    <a:pt x="306" y="46"/>
                  </a:cubicBezTo>
                  <a:cubicBezTo>
                    <a:pt x="305" y="48"/>
                    <a:pt x="311" y="52"/>
                    <a:pt x="306" y="56"/>
                  </a:cubicBezTo>
                  <a:cubicBezTo>
                    <a:pt x="302" y="52"/>
                    <a:pt x="307" y="50"/>
                    <a:pt x="303" y="47"/>
                  </a:cubicBezTo>
                  <a:close/>
                  <a:moveTo>
                    <a:pt x="329" y="32"/>
                  </a:moveTo>
                  <a:cubicBezTo>
                    <a:pt x="331" y="34"/>
                    <a:pt x="329" y="35"/>
                    <a:pt x="328" y="36"/>
                  </a:cubicBezTo>
                  <a:cubicBezTo>
                    <a:pt x="330" y="40"/>
                    <a:pt x="332" y="38"/>
                    <a:pt x="334" y="41"/>
                  </a:cubicBezTo>
                  <a:cubicBezTo>
                    <a:pt x="329" y="42"/>
                    <a:pt x="323" y="36"/>
                    <a:pt x="329" y="32"/>
                  </a:cubicBezTo>
                  <a:close/>
                  <a:moveTo>
                    <a:pt x="326" y="47"/>
                  </a:moveTo>
                  <a:cubicBezTo>
                    <a:pt x="316" y="49"/>
                    <a:pt x="319" y="57"/>
                    <a:pt x="314" y="62"/>
                  </a:cubicBezTo>
                  <a:cubicBezTo>
                    <a:pt x="312" y="62"/>
                    <a:pt x="312" y="61"/>
                    <a:pt x="313" y="61"/>
                  </a:cubicBezTo>
                  <a:cubicBezTo>
                    <a:pt x="312" y="60"/>
                    <a:pt x="311" y="61"/>
                    <a:pt x="310" y="61"/>
                  </a:cubicBezTo>
                  <a:cubicBezTo>
                    <a:pt x="308" y="57"/>
                    <a:pt x="315" y="55"/>
                    <a:pt x="317" y="54"/>
                  </a:cubicBezTo>
                  <a:cubicBezTo>
                    <a:pt x="315" y="53"/>
                    <a:pt x="314" y="53"/>
                    <a:pt x="312" y="54"/>
                  </a:cubicBezTo>
                  <a:cubicBezTo>
                    <a:pt x="316" y="51"/>
                    <a:pt x="319" y="39"/>
                    <a:pt x="326" y="47"/>
                  </a:cubicBezTo>
                  <a:close/>
                  <a:moveTo>
                    <a:pt x="296" y="76"/>
                  </a:moveTo>
                  <a:cubicBezTo>
                    <a:pt x="295" y="74"/>
                    <a:pt x="297" y="75"/>
                    <a:pt x="298" y="74"/>
                  </a:cubicBezTo>
                  <a:cubicBezTo>
                    <a:pt x="294" y="73"/>
                    <a:pt x="294" y="74"/>
                    <a:pt x="293" y="69"/>
                  </a:cubicBezTo>
                  <a:cubicBezTo>
                    <a:pt x="294" y="68"/>
                    <a:pt x="295" y="70"/>
                    <a:pt x="296" y="71"/>
                  </a:cubicBezTo>
                  <a:cubicBezTo>
                    <a:pt x="297" y="70"/>
                    <a:pt x="296" y="69"/>
                    <a:pt x="296" y="69"/>
                  </a:cubicBezTo>
                  <a:cubicBezTo>
                    <a:pt x="297" y="68"/>
                    <a:pt x="299" y="70"/>
                    <a:pt x="298" y="71"/>
                  </a:cubicBezTo>
                  <a:cubicBezTo>
                    <a:pt x="298" y="72"/>
                    <a:pt x="299" y="73"/>
                    <a:pt x="300" y="72"/>
                  </a:cubicBezTo>
                  <a:cubicBezTo>
                    <a:pt x="302" y="75"/>
                    <a:pt x="297" y="76"/>
                    <a:pt x="296" y="76"/>
                  </a:cubicBezTo>
                  <a:close/>
                  <a:moveTo>
                    <a:pt x="334" y="66"/>
                  </a:moveTo>
                  <a:cubicBezTo>
                    <a:pt x="330" y="68"/>
                    <a:pt x="327" y="68"/>
                    <a:pt x="324" y="65"/>
                  </a:cubicBezTo>
                  <a:cubicBezTo>
                    <a:pt x="327" y="63"/>
                    <a:pt x="333" y="65"/>
                    <a:pt x="330" y="59"/>
                  </a:cubicBezTo>
                  <a:cubicBezTo>
                    <a:pt x="332" y="56"/>
                    <a:pt x="333" y="62"/>
                    <a:pt x="335" y="63"/>
                  </a:cubicBezTo>
                  <a:cubicBezTo>
                    <a:pt x="334" y="64"/>
                    <a:pt x="333" y="65"/>
                    <a:pt x="334" y="66"/>
                  </a:cubicBezTo>
                  <a:close/>
                  <a:moveTo>
                    <a:pt x="347" y="54"/>
                  </a:moveTo>
                  <a:cubicBezTo>
                    <a:pt x="345" y="50"/>
                    <a:pt x="346" y="47"/>
                    <a:pt x="345" y="44"/>
                  </a:cubicBezTo>
                  <a:cubicBezTo>
                    <a:pt x="351" y="43"/>
                    <a:pt x="351" y="50"/>
                    <a:pt x="347" y="54"/>
                  </a:cubicBezTo>
                  <a:close/>
                  <a:moveTo>
                    <a:pt x="356" y="34"/>
                  </a:moveTo>
                  <a:cubicBezTo>
                    <a:pt x="359" y="38"/>
                    <a:pt x="355" y="40"/>
                    <a:pt x="356" y="43"/>
                  </a:cubicBezTo>
                  <a:cubicBezTo>
                    <a:pt x="354" y="44"/>
                    <a:pt x="353" y="42"/>
                    <a:pt x="352" y="41"/>
                  </a:cubicBezTo>
                  <a:cubicBezTo>
                    <a:pt x="357" y="39"/>
                    <a:pt x="352" y="36"/>
                    <a:pt x="356" y="34"/>
                  </a:cubicBezTo>
                  <a:close/>
                  <a:moveTo>
                    <a:pt x="340" y="49"/>
                  </a:moveTo>
                  <a:cubicBezTo>
                    <a:pt x="338" y="52"/>
                    <a:pt x="335" y="55"/>
                    <a:pt x="339" y="59"/>
                  </a:cubicBezTo>
                  <a:cubicBezTo>
                    <a:pt x="334" y="59"/>
                    <a:pt x="334" y="51"/>
                    <a:pt x="334" y="48"/>
                  </a:cubicBezTo>
                  <a:cubicBezTo>
                    <a:pt x="330" y="47"/>
                    <a:pt x="330" y="48"/>
                    <a:pt x="327" y="51"/>
                  </a:cubicBezTo>
                  <a:cubicBezTo>
                    <a:pt x="326" y="49"/>
                    <a:pt x="331" y="47"/>
                    <a:pt x="329" y="44"/>
                  </a:cubicBezTo>
                  <a:cubicBezTo>
                    <a:pt x="331" y="44"/>
                    <a:pt x="337" y="50"/>
                    <a:pt x="336" y="44"/>
                  </a:cubicBezTo>
                  <a:cubicBezTo>
                    <a:pt x="339" y="42"/>
                    <a:pt x="336" y="47"/>
                    <a:pt x="340" y="49"/>
                  </a:cubicBezTo>
                  <a:close/>
                  <a:moveTo>
                    <a:pt x="348" y="29"/>
                  </a:moveTo>
                  <a:cubicBezTo>
                    <a:pt x="347" y="34"/>
                    <a:pt x="343" y="37"/>
                    <a:pt x="338" y="41"/>
                  </a:cubicBezTo>
                  <a:cubicBezTo>
                    <a:pt x="339" y="34"/>
                    <a:pt x="343" y="30"/>
                    <a:pt x="348" y="26"/>
                  </a:cubicBezTo>
                  <a:cubicBezTo>
                    <a:pt x="349" y="28"/>
                    <a:pt x="342" y="33"/>
                    <a:pt x="348" y="29"/>
                  </a:cubicBezTo>
                  <a:close/>
                  <a:moveTo>
                    <a:pt x="332" y="37"/>
                  </a:moveTo>
                  <a:cubicBezTo>
                    <a:pt x="331" y="30"/>
                    <a:pt x="333" y="26"/>
                    <a:pt x="336" y="23"/>
                  </a:cubicBezTo>
                  <a:cubicBezTo>
                    <a:pt x="335" y="27"/>
                    <a:pt x="338" y="31"/>
                    <a:pt x="332" y="37"/>
                  </a:cubicBezTo>
                  <a:close/>
                  <a:moveTo>
                    <a:pt x="332" y="24"/>
                  </a:moveTo>
                  <a:cubicBezTo>
                    <a:pt x="330" y="24"/>
                    <a:pt x="329" y="25"/>
                    <a:pt x="329" y="26"/>
                  </a:cubicBezTo>
                  <a:cubicBezTo>
                    <a:pt x="328" y="27"/>
                    <a:pt x="327" y="24"/>
                    <a:pt x="325" y="26"/>
                  </a:cubicBezTo>
                  <a:cubicBezTo>
                    <a:pt x="325" y="27"/>
                    <a:pt x="325" y="28"/>
                    <a:pt x="323" y="29"/>
                  </a:cubicBezTo>
                  <a:cubicBezTo>
                    <a:pt x="321" y="26"/>
                    <a:pt x="325" y="23"/>
                    <a:pt x="326" y="20"/>
                  </a:cubicBezTo>
                  <a:cubicBezTo>
                    <a:pt x="328" y="23"/>
                    <a:pt x="330" y="21"/>
                    <a:pt x="332" y="24"/>
                  </a:cubicBezTo>
                  <a:close/>
                  <a:moveTo>
                    <a:pt x="319" y="27"/>
                  </a:moveTo>
                  <a:cubicBezTo>
                    <a:pt x="317" y="29"/>
                    <a:pt x="316" y="28"/>
                    <a:pt x="317" y="27"/>
                  </a:cubicBezTo>
                  <a:cubicBezTo>
                    <a:pt x="317" y="25"/>
                    <a:pt x="310" y="31"/>
                    <a:pt x="314" y="29"/>
                  </a:cubicBezTo>
                  <a:cubicBezTo>
                    <a:pt x="316" y="32"/>
                    <a:pt x="310" y="31"/>
                    <a:pt x="309" y="28"/>
                  </a:cubicBezTo>
                  <a:cubicBezTo>
                    <a:pt x="313" y="24"/>
                    <a:pt x="316" y="23"/>
                    <a:pt x="319" y="27"/>
                  </a:cubicBezTo>
                  <a:close/>
                  <a:moveTo>
                    <a:pt x="304" y="30"/>
                  </a:moveTo>
                  <a:cubicBezTo>
                    <a:pt x="302" y="37"/>
                    <a:pt x="308" y="34"/>
                    <a:pt x="309" y="40"/>
                  </a:cubicBezTo>
                  <a:cubicBezTo>
                    <a:pt x="311" y="33"/>
                    <a:pt x="316" y="36"/>
                    <a:pt x="323" y="31"/>
                  </a:cubicBezTo>
                  <a:cubicBezTo>
                    <a:pt x="323" y="33"/>
                    <a:pt x="322" y="35"/>
                    <a:pt x="323" y="36"/>
                  </a:cubicBezTo>
                  <a:cubicBezTo>
                    <a:pt x="320" y="38"/>
                    <a:pt x="313" y="35"/>
                    <a:pt x="315" y="41"/>
                  </a:cubicBezTo>
                  <a:cubicBezTo>
                    <a:pt x="314" y="42"/>
                    <a:pt x="308" y="38"/>
                    <a:pt x="309" y="42"/>
                  </a:cubicBezTo>
                  <a:cubicBezTo>
                    <a:pt x="306" y="39"/>
                    <a:pt x="302" y="42"/>
                    <a:pt x="299" y="39"/>
                  </a:cubicBezTo>
                  <a:cubicBezTo>
                    <a:pt x="304" y="36"/>
                    <a:pt x="297" y="32"/>
                    <a:pt x="304" y="30"/>
                  </a:cubicBezTo>
                  <a:close/>
                  <a:moveTo>
                    <a:pt x="278" y="50"/>
                  </a:moveTo>
                  <a:cubicBezTo>
                    <a:pt x="276" y="50"/>
                    <a:pt x="275" y="49"/>
                    <a:pt x="273" y="47"/>
                  </a:cubicBezTo>
                  <a:cubicBezTo>
                    <a:pt x="276" y="45"/>
                    <a:pt x="277" y="46"/>
                    <a:pt x="277" y="49"/>
                  </a:cubicBezTo>
                  <a:cubicBezTo>
                    <a:pt x="277" y="42"/>
                    <a:pt x="283" y="46"/>
                    <a:pt x="284" y="44"/>
                  </a:cubicBezTo>
                  <a:cubicBezTo>
                    <a:pt x="290" y="47"/>
                    <a:pt x="282" y="46"/>
                    <a:pt x="278" y="50"/>
                  </a:cubicBezTo>
                  <a:close/>
                  <a:moveTo>
                    <a:pt x="298" y="25"/>
                  </a:moveTo>
                  <a:cubicBezTo>
                    <a:pt x="303" y="25"/>
                    <a:pt x="295" y="32"/>
                    <a:pt x="295" y="35"/>
                  </a:cubicBezTo>
                  <a:cubicBezTo>
                    <a:pt x="292" y="34"/>
                    <a:pt x="289" y="37"/>
                    <a:pt x="286" y="33"/>
                  </a:cubicBezTo>
                  <a:cubicBezTo>
                    <a:pt x="288" y="32"/>
                    <a:pt x="289" y="31"/>
                    <a:pt x="288" y="29"/>
                  </a:cubicBezTo>
                  <a:cubicBezTo>
                    <a:pt x="292" y="35"/>
                    <a:pt x="294" y="26"/>
                    <a:pt x="298" y="25"/>
                  </a:cubicBezTo>
                  <a:close/>
                  <a:moveTo>
                    <a:pt x="272" y="47"/>
                  </a:moveTo>
                  <a:cubicBezTo>
                    <a:pt x="269" y="51"/>
                    <a:pt x="267" y="48"/>
                    <a:pt x="265" y="50"/>
                  </a:cubicBezTo>
                  <a:cubicBezTo>
                    <a:pt x="262" y="45"/>
                    <a:pt x="270" y="44"/>
                    <a:pt x="272" y="47"/>
                  </a:cubicBezTo>
                  <a:close/>
                  <a:moveTo>
                    <a:pt x="230" y="75"/>
                  </a:moveTo>
                  <a:cubicBezTo>
                    <a:pt x="231" y="76"/>
                    <a:pt x="230" y="76"/>
                    <a:pt x="230" y="77"/>
                  </a:cubicBezTo>
                  <a:cubicBezTo>
                    <a:pt x="229" y="77"/>
                    <a:pt x="229" y="78"/>
                    <a:pt x="230" y="79"/>
                  </a:cubicBezTo>
                  <a:cubicBezTo>
                    <a:pt x="228" y="79"/>
                    <a:pt x="224" y="71"/>
                    <a:pt x="219" y="72"/>
                  </a:cubicBezTo>
                  <a:cubicBezTo>
                    <a:pt x="219" y="67"/>
                    <a:pt x="226" y="60"/>
                    <a:pt x="230" y="66"/>
                  </a:cubicBezTo>
                  <a:cubicBezTo>
                    <a:pt x="229" y="66"/>
                    <a:pt x="228" y="65"/>
                    <a:pt x="227" y="64"/>
                  </a:cubicBezTo>
                  <a:cubicBezTo>
                    <a:pt x="226" y="65"/>
                    <a:pt x="228" y="66"/>
                    <a:pt x="228" y="67"/>
                  </a:cubicBezTo>
                  <a:cubicBezTo>
                    <a:pt x="225" y="68"/>
                    <a:pt x="223" y="67"/>
                    <a:pt x="219" y="70"/>
                  </a:cubicBezTo>
                  <a:cubicBezTo>
                    <a:pt x="221" y="72"/>
                    <a:pt x="224" y="68"/>
                    <a:pt x="226" y="69"/>
                  </a:cubicBezTo>
                  <a:cubicBezTo>
                    <a:pt x="226" y="72"/>
                    <a:pt x="225" y="77"/>
                    <a:pt x="230" y="75"/>
                  </a:cubicBezTo>
                  <a:close/>
                  <a:moveTo>
                    <a:pt x="256" y="49"/>
                  </a:moveTo>
                  <a:cubicBezTo>
                    <a:pt x="255" y="54"/>
                    <a:pt x="254" y="47"/>
                    <a:pt x="252" y="45"/>
                  </a:cubicBezTo>
                  <a:cubicBezTo>
                    <a:pt x="255" y="42"/>
                    <a:pt x="258" y="42"/>
                    <a:pt x="261" y="45"/>
                  </a:cubicBezTo>
                  <a:cubicBezTo>
                    <a:pt x="262" y="48"/>
                    <a:pt x="259" y="45"/>
                    <a:pt x="258" y="44"/>
                  </a:cubicBezTo>
                  <a:cubicBezTo>
                    <a:pt x="256" y="46"/>
                    <a:pt x="255" y="47"/>
                    <a:pt x="256" y="49"/>
                  </a:cubicBezTo>
                  <a:close/>
                  <a:moveTo>
                    <a:pt x="280" y="28"/>
                  </a:moveTo>
                  <a:cubicBezTo>
                    <a:pt x="285" y="18"/>
                    <a:pt x="292" y="27"/>
                    <a:pt x="280" y="28"/>
                  </a:cubicBezTo>
                  <a:close/>
                  <a:moveTo>
                    <a:pt x="277" y="22"/>
                  </a:moveTo>
                  <a:cubicBezTo>
                    <a:pt x="280" y="21"/>
                    <a:pt x="278" y="29"/>
                    <a:pt x="278" y="32"/>
                  </a:cubicBezTo>
                  <a:cubicBezTo>
                    <a:pt x="274" y="34"/>
                    <a:pt x="277" y="28"/>
                    <a:pt x="276" y="27"/>
                  </a:cubicBezTo>
                  <a:cubicBezTo>
                    <a:pt x="272" y="24"/>
                    <a:pt x="273" y="30"/>
                    <a:pt x="270" y="31"/>
                  </a:cubicBezTo>
                  <a:cubicBezTo>
                    <a:pt x="266" y="24"/>
                    <a:pt x="277" y="25"/>
                    <a:pt x="277" y="22"/>
                  </a:cubicBezTo>
                  <a:close/>
                  <a:moveTo>
                    <a:pt x="266" y="32"/>
                  </a:moveTo>
                  <a:cubicBezTo>
                    <a:pt x="269" y="36"/>
                    <a:pt x="267" y="40"/>
                    <a:pt x="271" y="35"/>
                  </a:cubicBezTo>
                  <a:cubicBezTo>
                    <a:pt x="274" y="41"/>
                    <a:pt x="266" y="39"/>
                    <a:pt x="263" y="40"/>
                  </a:cubicBezTo>
                  <a:cubicBezTo>
                    <a:pt x="261" y="36"/>
                    <a:pt x="260" y="38"/>
                    <a:pt x="259" y="34"/>
                  </a:cubicBezTo>
                  <a:cubicBezTo>
                    <a:pt x="262" y="33"/>
                    <a:pt x="264" y="33"/>
                    <a:pt x="266" y="32"/>
                  </a:cubicBezTo>
                  <a:close/>
                  <a:moveTo>
                    <a:pt x="247" y="41"/>
                  </a:moveTo>
                  <a:cubicBezTo>
                    <a:pt x="249" y="44"/>
                    <a:pt x="243" y="46"/>
                    <a:pt x="244" y="49"/>
                  </a:cubicBezTo>
                  <a:cubicBezTo>
                    <a:pt x="243" y="50"/>
                    <a:pt x="242" y="48"/>
                    <a:pt x="243" y="47"/>
                  </a:cubicBezTo>
                  <a:cubicBezTo>
                    <a:pt x="242" y="46"/>
                    <a:pt x="241" y="46"/>
                    <a:pt x="241" y="47"/>
                  </a:cubicBezTo>
                  <a:cubicBezTo>
                    <a:pt x="240" y="45"/>
                    <a:pt x="241" y="45"/>
                    <a:pt x="242" y="46"/>
                  </a:cubicBezTo>
                  <a:cubicBezTo>
                    <a:pt x="246" y="44"/>
                    <a:pt x="244" y="41"/>
                    <a:pt x="247" y="41"/>
                  </a:cubicBezTo>
                  <a:close/>
                  <a:moveTo>
                    <a:pt x="191" y="73"/>
                  </a:moveTo>
                  <a:cubicBezTo>
                    <a:pt x="190" y="69"/>
                    <a:pt x="191" y="71"/>
                    <a:pt x="188" y="74"/>
                  </a:cubicBezTo>
                  <a:cubicBezTo>
                    <a:pt x="187" y="71"/>
                    <a:pt x="187" y="69"/>
                    <a:pt x="189" y="67"/>
                  </a:cubicBezTo>
                  <a:cubicBezTo>
                    <a:pt x="193" y="67"/>
                    <a:pt x="195" y="71"/>
                    <a:pt x="191" y="73"/>
                  </a:cubicBezTo>
                  <a:close/>
                  <a:moveTo>
                    <a:pt x="215" y="53"/>
                  </a:moveTo>
                  <a:cubicBezTo>
                    <a:pt x="214" y="54"/>
                    <a:pt x="213" y="53"/>
                    <a:pt x="213" y="52"/>
                  </a:cubicBezTo>
                  <a:cubicBezTo>
                    <a:pt x="212" y="51"/>
                    <a:pt x="211" y="52"/>
                    <a:pt x="211" y="52"/>
                  </a:cubicBezTo>
                  <a:cubicBezTo>
                    <a:pt x="208" y="51"/>
                    <a:pt x="218" y="49"/>
                    <a:pt x="212" y="49"/>
                  </a:cubicBezTo>
                  <a:cubicBezTo>
                    <a:pt x="212" y="45"/>
                    <a:pt x="221" y="48"/>
                    <a:pt x="222" y="41"/>
                  </a:cubicBezTo>
                  <a:cubicBezTo>
                    <a:pt x="224" y="45"/>
                    <a:pt x="227" y="40"/>
                    <a:pt x="229" y="45"/>
                  </a:cubicBezTo>
                  <a:cubicBezTo>
                    <a:pt x="224" y="46"/>
                    <a:pt x="215" y="46"/>
                    <a:pt x="215" y="53"/>
                  </a:cubicBezTo>
                  <a:close/>
                  <a:moveTo>
                    <a:pt x="259" y="29"/>
                  </a:moveTo>
                  <a:cubicBezTo>
                    <a:pt x="253" y="28"/>
                    <a:pt x="253" y="37"/>
                    <a:pt x="247" y="36"/>
                  </a:cubicBezTo>
                  <a:cubicBezTo>
                    <a:pt x="246" y="34"/>
                    <a:pt x="254" y="24"/>
                    <a:pt x="254" y="29"/>
                  </a:cubicBezTo>
                  <a:cubicBezTo>
                    <a:pt x="255" y="27"/>
                    <a:pt x="257" y="25"/>
                    <a:pt x="256" y="22"/>
                  </a:cubicBezTo>
                  <a:cubicBezTo>
                    <a:pt x="261" y="21"/>
                    <a:pt x="256" y="27"/>
                    <a:pt x="259" y="29"/>
                  </a:cubicBezTo>
                  <a:close/>
                  <a:moveTo>
                    <a:pt x="236" y="29"/>
                  </a:moveTo>
                  <a:cubicBezTo>
                    <a:pt x="239" y="33"/>
                    <a:pt x="234" y="35"/>
                    <a:pt x="237" y="39"/>
                  </a:cubicBezTo>
                  <a:cubicBezTo>
                    <a:pt x="235" y="40"/>
                    <a:pt x="235" y="38"/>
                    <a:pt x="236" y="38"/>
                  </a:cubicBezTo>
                  <a:cubicBezTo>
                    <a:pt x="234" y="35"/>
                    <a:pt x="231" y="43"/>
                    <a:pt x="230" y="37"/>
                  </a:cubicBezTo>
                  <a:cubicBezTo>
                    <a:pt x="230" y="36"/>
                    <a:pt x="231" y="37"/>
                    <a:pt x="232" y="37"/>
                  </a:cubicBezTo>
                  <a:cubicBezTo>
                    <a:pt x="237" y="35"/>
                    <a:pt x="230" y="31"/>
                    <a:pt x="236" y="29"/>
                  </a:cubicBezTo>
                  <a:close/>
                  <a:moveTo>
                    <a:pt x="203" y="54"/>
                  </a:moveTo>
                  <a:cubicBezTo>
                    <a:pt x="203" y="57"/>
                    <a:pt x="205" y="59"/>
                    <a:pt x="205" y="62"/>
                  </a:cubicBezTo>
                  <a:cubicBezTo>
                    <a:pt x="203" y="65"/>
                    <a:pt x="198" y="58"/>
                    <a:pt x="202" y="64"/>
                  </a:cubicBezTo>
                  <a:cubicBezTo>
                    <a:pt x="200" y="65"/>
                    <a:pt x="196" y="61"/>
                    <a:pt x="200" y="66"/>
                  </a:cubicBezTo>
                  <a:cubicBezTo>
                    <a:pt x="197" y="65"/>
                    <a:pt x="192" y="66"/>
                    <a:pt x="192" y="61"/>
                  </a:cubicBezTo>
                  <a:cubicBezTo>
                    <a:pt x="199" y="65"/>
                    <a:pt x="198" y="59"/>
                    <a:pt x="203" y="54"/>
                  </a:cubicBezTo>
                  <a:close/>
                  <a:moveTo>
                    <a:pt x="82" y="61"/>
                  </a:moveTo>
                  <a:cubicBezTo>
                    <a:pt x="76" y="60"/>
                    <a:pt x="82" y="52"/>
                    <a:pt x="75" y="59"/>
                  </a:cubicBezTo>
                  <a:cubicBezTo>
                    <a:pt x="74" y="55"/>
                    <a:pt x="83" y="51"/>
                    <a:pt x="89" y="47"/>
                  </a:cubicBezTo>
                  <a:cubicBezTo>
                    <a:pt x="90" y="50"/>
                    <a:pt x="90" y="52"/>
                    <a:pt x="91" y="54"/>
                  </a:cubicBezTo>
                  <a:cubicBezTo>
                    <a:pt x="85" y="55"/>
                    <a:pt x="83" y="55"/>
                    <a:pt x="82" y="61"/>
                  </a:cubicBezTo>
                  <a:close/>
                  <a:moveTo>
                    <a:pt x="106" y="38"/>
                  </a:moveTo>
                  <a:cubicBezTo>
                    <a:pt x="110" y="35"/>
                    <a:pt x="106" y="44"/>
                    <a:pt x="109" y="41"/>
                  </a:cubicBezTo>
                  <a:cubicBezTo>
                    <a:pt x="110" y="43"/>
                    <a:pt x="107" y="44"/>
                    <a:pt x="106" y="45"/>
                  </a:cubicBezTo>
                  <a:cubicBezTo>
                    <a:pt x="102" y="43"/>
                    <a:pt x="107" y="41"/>
                    <a:pt x="106" y="38"/>
                  </a:cubicBezTo>
                  <a:close/>
                  <a:moveTo>
                    <a:pt x="80" y="70"/>
                  </a:moveTo>
                  <a:cubicBezTo>
                    <a:pt x="75" y="67"/>
                    <a:pt x="86" y="62"/>
                    <a:pt x="88" y="67"/>
                  </a:cubicBezTo>
                  <a:cubicBezTo>
                    <a:pt x="85" y="70"/>
                    <a:pt x="83" y="65"/>
                    <a:pt x="80" y="70"/>
                  </a:cubicBezTo>
                  <a:close/>
                  <a:moveTo>
                    <a:pt x="151" y="43"/>
                  </a:moveTo>
                  <a:cubicBezTo>
                    <a:pt x="156" y="38"/>
                    <a:pt x="151" y="38"/>
                    <a:pt x="159" y="37"/>
                  </a:cubicBezTo>
                  <a:cubicBezTo>
                    <a:pt x="159" y="38"/>
                    <a:pt x="158" y="38"/>
                    <a:pt x="158" y="38"/>
                  </a:cubicBezTo>
                  <a:cubicBezTo>
                    <a:pt x="156" y="39"/>
                    <a:pt x="158" y="40"/>
                    <a:pt x="159" y="42"/>
                  </a:cubicBezTo>
                  <a:cubicBezTo>
                    <a:pt x="156" y="45"/>
                    <a:pt x="154" y="41"/>
                    <a:pt x="151" y="43"/>
                  </a:cubicBezTo>
                  <a:close/>
                  <a:moveTo>
                    <a:pt x="121" y="68"/>
                  </a:moveTo>
                  <a:cubicBezTo>
                    <a:pt x="123" y="69"/>
                    <a:pt x="124" y="71"/>
                    <a:pt x="125" y="72"/>
                  </a:cubicBezTo>
                  <a:cubicBezTo>
                    <a:pt x="121" y="76"/>
                    <a:pt x="116" y="70"/>
                    <a:pt x="121" y="68"/>
                  </a:cubicBezTo>
                  <a:close/>
                  <a:moveTo>
                    <a:pt x="170" y="40"/>
                  </a:moveTo>
                  <a:cubicBezTo>
                    <a:pt x="172" y="45"/>
                    <a:pt x="170" y="45"/>
                    <a:pt x="165" y="48"/>
                  </a:cubicBezTo>
                  <a:cubicBezTo>
                    <a:pt x="161" y="44"/>
                    <a:pt x="169" y="43"/>
                    <a:pt x="170" y="40"/>
                  </a:cubicBezTo>
                  <a:close/>
                  <a:moveTo>
                    <a:pt x="134" y="77"/>
                  </a:moveTo>
                  <a:cubicBezTo>
                    <a:pt x="132" y="75"/>
                    <a:pt x="133" y="74"/>
                    <a:pt x="132" y="72"/>
                  </a:cubicBezTo>
                  <a:cubicBezTo>
                    <a:pt x="134" y="72"/>
                    <a:pt x="135" y="71"/>
                    <a:pt x="137" y="70"/>
                  </a:cubicBezTo>
                  <a:cubicBezTo>
                    <a:pt x="140" y="72"/>
                    <a:pt x="139" y="73"/>
                    <a:pt x="140" y="75"/>
                  </a:cubicBezTo>
                  <a:cubicBezTo>
                    <a:pt x="138" y="77"/>
                    <a:pt x="136" y="75"/>
                    <a:pt x="134" y="77"/>
                  </a:cubicBezTo>
                  <a:close/>
                  <a:moveTo>
                    <a:pt x="142" y="71"/>
                  </a:moveTo>
                  <a:cubicBezTo>
                    <a:pt x="142" y="65"/>
                    <a:pt x="146" y="71"/>
                    <a:pt x="152" y="67"/>
                  </a:cubicBezTo>
                  <a:cubicBezTo>
                    <a:pt x="150" y="67"/>
                    <a:pt x="148" y="68"/>
                    <a:pt x="147" y="66"/>
                  </a:cubicBezTo>
                  <a:cubicBezTo>
                    <a:pt x="149" y="64"/>
                    <a:pt x="151" y="64"/>
                    <a:pt x="153" y="66"/>
                  </a:cubicBezTo>
                  <a:cubicBezTo>
                    <a:pt x="152" y="72"/>
                    <a:pt x="146" y="68"/>
                    <a:pt x="142" y="71"/>
                  </a:cubicBezTo>
                  <a:close/>
                  <a:moveTo>
                    <a:pt x="159" y="63"/>
                  </a:moveTo>
                  <a:cubicBezTo>
                    <a:pt x="158" y="61"/>
                    <a:pt x="162" y="63"/>
                    <a:pt x="161" y="60"/>
                  </a:cubicBezTo>
                  <a:cubicBezTo>
                    <a:pt x="165" y="64"/>
                    <a:pt x="161" y="69"/>
                    <a:pt x="162" y="74"/>
                  </a:cubicBezTo>
                  <a:cubicBezTo>
                    <a:pt x="159" y="71"/>
                    <a:pt x="161" y="64"/>
                    <a:pt x="159" y="63"/>
                  </a:cubicBezTo>
                  <a:close/>
                  <a:moveTo>
                    <a:pt x="195" y="37"/>
                  </a:moveTo>
                  <a:cubicBezTo>
                    <a:pt x="191" y="34"/>
                    <a:pt x="199" y="30"/>
                    <a:pt x="201" y="31"/>
                  </a:cubicBezTo>
                  <a:cubicBezTo>
                    <a:pt x="203" y="36"/>
                    <a:pt x="198" y="34"/>
                    <a:pt x="195" y="37"/>
                  </a:cubicBezTo>
                  <a:close/>
                  <a:moveTo>
                    <a:pt x="229" y="29"/>
                  </a:moveTo>
                  <a:cubicBezTo>
                    <a:pt x="227" y="31"/>
                    <a:pt x="225" y="29"/>
                    <a:pt x="223" y="31"/>
                  </a:cubicBezTo>
                  <a:cubicBezTo>
                    <a:pt x="221" y="33"/>
                    <a:pt x="228" y="28"/>
                    <a:pt x="224" y="25"/>
                  </a:cubicBezTo>
                  <a:cubicBezTo>
                    <a:pt x="226" y="24"/>
                    <a:pt x="228" y="22"/>
                    <a:pt x="230" y="21"/>
                  </a:cubicBezTo>
                  <a:cubicBezTo>
                    <a:pt x="227" y="21"/>
                    <a:pt x="227" y="19"/>
                    <a:pt x="229" y="18"/>
                  </a:cubicBezTo>
                  <a:cubicBezTo>
                    <a:pt x="233" y="22"/>
                    <a:pt x="226" y="25"/>
                    <a:pt x="229" y="29"/>
                  </a:cubicBezTo>
                  <a:close/>
                  <a:moveTo>
                    <a:pt x="182" y="51"/>
                  </a:moveTo>
                  <a:cubicBezTo>
                    <a:pt x="185" y="50"/>
                    <a:pt x="180" y="56"/>
                    <a:pt x="181" y="59"/>
                  </a:cubicBezTo>
                  <a:cubicBezTo>
                    <a:pt x="178" y="61"/>
                    <a:pt x="175" y="56"/>
                    <a:pt x="179" y="53"/>
                  </a:cubicBezTo>
                  <a:cubicBezTo>
                    <a:pt x="180" y="59"/>
                    <a:pt x="179" y="53"/>
                    <a:pt x="182" y="51"/>
                  </a:cubicBezTo>
                  <a:close/>
                  <a:moveTo>
                    <a:pt x="212" y="24"/>
                  </a:moveTo>
                  <a:cubicBezTo>
                    <a:pt x="218" y="25"/>
                    <a:pt x="209" y="27"/>
                    <a:pt x="206" y="30"/>
                  </a:cubicBezTo>
                  <a:cubicBezTo>
                    <a:pt x="206" y="29"/>
                    <a:pt x="206" y="28"/>
                    <a:pt x="205" y="26"/>
                  </a:cubicBezTo>
                  <a:cubicBezTo>
                    <a:pt x="207" y="21"/>
                    <a:pt x="213" y="30"/>
                    <a:pt x="212" y="24"/>
                  </a:cubicBezTo>
                  <a:close/>
                  <a:moveTo>
                    <a:pt x="184" y="44"/>
                  </a:moveTo>
                  <a:cubicBezTo>
                    <a:pt x="182" y="48"/>
                    <a:pt x="176" y="42"/>
                    <a:pt x="177" y="48"/>
                  </a:cubicBezTo>
                  <a:cubicBezTo>
                    <a:pt x="172" y="49"/>
                    <a:pt x="175" y="44"/>
                    <a:pt x="178" y="43"/>
                  </a:cubicBezTo>
                  <a:cubicBezTo>
                    <a:pt x="176" y="41"/>
                    <a:pt x="174" y="44"/>
                    <a:pt x="172" y="40"/>
                  </a:cubicBezTo>
                  <a:cubicBezTo>
                    <a:pt x="174" y="38"/>
                    <a:pt x="176" y="40"/>
                    <a:pt x="174" y="41"/>
                  </a:cubicBezTo>
                  <a:cubicBezTo>
                    <a:pt x="179" y="43"/>
                    <a:pt x="180" y="37"/>
                    <a:pt x="183" y="38"/>
                  </a:cubicBezTo>
                  <a:cubicBezTo>
                    <a:pt x="184" y="40"/>
                    <a:pt x="180" y="41"/>
                    <a:pt x="184" y="44"/>
                  </a:cubicBezTo>
                  <a:close/>
                  <a:moveTo>
                    <a:pt x="194" y="18"/>
                  </a:moveTo>
                  <a:cubicBezTo>
                    <a:pt x="197" y="17"/>
                    <a:pt x="199" y="17"/>
                    <a:pt x="201" y="16"/>
                  </a:cubicBezTo>
                  <a:cubicBezTo>
                    <a:pt x="205" y="24"/>
                    <a:pt x="195" y="20"/>
                    <a:pt x="194" y="29"/>
                  </a:cubicBezTo>
                  <a:cubicBezTo>
                    <a:pt x="190" y="29"/>
                    <a:pt x="190" y="27"/>
                    <a:pt x="190" y="23"/>
                  </a:cubicBezTo>
                  <a:cubicBezTo>
                    <a:pt x="189" y="26"/>
                    <a:pt x="188" y="26"/>
                    <a:pt x="187" y="24"/>
                  </a:cubicBezTo>
                  <a:cubicBezTo>
                    <a:pt x="190" y="23"/>
                    <a:pt x="194" y="22"/>
                    <a:pt x="197" y="21"/>
                  </a:cubicBezTo>
                  <a:cubicBezTo>
                    <a:pt x="198" y="19"/>
                    <a:pt x="196" y="20"/>
                    <a:pt x="194" y="18"/>
                  </a:cubicBezTo>
                  <a:close/>
                  <a:moveTo>
                    <a:pt x="185" y="31"/>
                  </a:moveTo>
                  <a:cubicBezTo>
                    <a:pt x="182" y="32"/>
                    <a:pt x="177" y="31"/>
                    <a:pt x="177" y="28"/>
                  </a:cubicBezTo>
                  <a:cubicBezTo>
                    <a:pt x="180" y="25"/>
                    <a:pt x="185" y="28"/>
                    <a:pt x="185" y="31"/>
                  </a:cubicBezTo>
                  <a:close/>
                  <a:moveTo>
                    <a:pt x="169" y="34"/>
                  </a:moveTo>
                  <a:cubicBezTo>
                    <a:pt x="164" y="30"/>
                    <a:pt x="171" y="28"/>
                    <a:pt x="169" y="25"/>
                  </a:cubicBezTo>
                  <a:cubicBezTo>
                    <a:pt x="171" y="24"/>
                    <a:pt x="171" y="32"/>
                    <a:pt x="169" y="34"/>
                  </a:cubicBezTo>
                  <a:close/>
                  <a:moveTo>
                    <a:pt x="120" y="63"/>
                  </a:moveTo>
                  <a:cubicBezTo>
                    <a:pt x="121" y="66"/>
                    <a:pt x="119" y="64"/>
                    <a:pt x="118" y="63"/>
                  </a:cubicBezTo>
                  <a:cubicBezTo>
                    <a:pt x="114" y="67"/>
                    <a:pt x="114" y="78"/>
                    <a:pt x="107" y="70"/>
                  </a:cubicBezTo>
                  <a:cubicBezTo>
                    <a:pt x="113" y="68"/>
                    <a:pt x="112" y="65"/>
                    <a:pt x="114" y="61"/>
                  </a:cubicBezTo>
                  <a:cubicBezTo>
                    <a:pt x="116" y="59"/>
                    <a:pt x="118" y="64"/>
                    <a:pt x="120" y="63"/>
                  </a:cubicBezTo>
                  <a:close/>
                  <a:moveTo>
                    <a:pt x="137" y="44"/>
                  </a:moveTo>
                  <a:cubicBezTo>
                    <a:pt x="136" y="45"/>
                    <a:pt x="137" y="45"/>
                    <a:pt x="137" y="46"/>
                  </a:cubicBezTo>
                  <a:cubicBezTo>
                    <a:pt x="131" y="45"/>
                    <a:pt x="140" y="43"/>
                    <a:pt x="141" y="40"/>
                  </a:cubicBezTo>
                  <a:cubicBezTo>
                    <a:pt x="145" y="43"/>
                    <a:pt x="140" y="46"/>
                    <a:pt x="137" y="44"/>
                  </a:cubicBezTo>
                  <a:close/>
                  <a:moveTo>
                    <a:pt x="160" y="29"/>
                  </a:moveTo>
                  <a:cubicBezTo>
                    <a:pt x="157" y="30"/>
                    <a:pt x="155" y="32"/>
                    <a:pt x="153" y="34"/>
                  </a:cubicBezTo>
                  <a:cubicBezTo>
                    <a:pt x="151" y="30"/>
                    <a:pt x="156" y="27"/>
                    <a:pt x="156" y="24"/>
                  </a:cubicBezTo>
                  <a:cubicBezTo>
                    <a:pt x="160" y="25"/>
                    <a:pt x="157" y="26"/>
                    <a:pt x="160" y="29"/>
                  </a:cubicBezTo>
                  <a:close/>
                  <a:moveTo>
                    <a:pt x="118" y="54"/>
                  </a:moveTo>
                  <a:cubicBezTo>
                    <a:pt x="121" y="55"/>
                    <a:pt x="121" y="50"/>
                    <a:pt x="125" y="52"/>
                  </a:cubicBezTo>
                  <a:cubicBezTo>
                    <a:pt x="126" y="58"/>
                    <a:pt x="119" y="56"/>
                    <a:pt x="116" y="59"/>
                  </a:cubicBezTo>
                  <a:cubicBezTo>
                    <a:pt x="115" y="57"/>
                    <a:pt x="114" y="56"/>
                    <a:pt x="113" y="54"/>
                  </a:cubicBezTo>
                  <a:cubicBezTo>
                    <a:pt x="115" y="51"/>
                    <a:pt x="116" y="49"/>
                    <a:pt x="117" y="48"/>
                  </a:cubicBezTo>
                  <a:cubicBezTo>
                    <a:pt x="121" y="46"/>
                    <a:pt x="116" y="52"/>
                    <a:pt x="118" y="54"/>
                  </a:cubicBezTo>
                  <a:close/>
                  <a:moveTo>
                    <a:pt x="124" y="36"/>
                  </a:moveTo>
                  <a:cubicBezTo>
                    <a:pt x="128" y="40"/>
                    <a:pt x="124" y="43"/>
                    <a:pt x="124" y="46"/>
                  </a:cubicBezTo>
                  <a:cubicBezTo>
                    <a:pt x="123" y="46"/>
                    <a:pt x="123" y="45"/>
                    <a:pt x="123" y="44"/>
                  </a:cubicBezTo>
                  <a:cubicBezTo>
                    <a:pt x="122" y="44"/>
                    <a:pt x="120" y="44"/>
                    <a:pt x="118" y="45"/>
                  </a:cubicBezTo>
                  <a:cubicBezTo>
                    <a:pt x="117" y="42"/>
                    <a:pt x="120" y="39"/>
                    <a:pt x="124" y="36"/>
                  </a:cubicBezTo>
                  <a:close/>
                  <a:moveTo>
                    <a:pt x="108" y="51"/>
                  </a:moveTo>
                  <a:cubicBezTo>
                    <a:pt x="105" y="55"/>
                    <a:pt x="103" y="61"/>
                    <a:pt x="99" y="62"/>
                  </a:cubicBezTo>
                  <a:cubicBezTo>
                    <a:pt x="99" y="57"/>
                    <a:pt x="96" y="52"/>
                    <a:pt x="102" y="48"/>
                  </a:cubicBezTo>
                  <a:cubicBezTo>
                    <a:pt x="106" y="48"/>
                    <a:pt x="104" y="53"/>
                    <a:pt x="108" y="51"/>
                  </a:cubicBezTo>
                  <a:close/>
                  <a:moveTo>
                    <a:pt x="147" y="15"/>
                  </a:moveTo>
                  <a:cubicBezTo>
                    <a:pt x="145" y="17"/>
                    <a:pt x="144" y="16"/>
                    <a:pt x="145" y="15"/>
                  </a:cubicBezTo>
                  <a:cubicBezTo>
                    <a:pt x="143" y="14"/>
                    <a:pt x="139" y="17"/>
                    <a:pt x="137" y="18"/>
                  </a:cubicBezTo>
                  <a:cubicBezTo>
                    <a:pt x="134" y="14"/>
                    <a:pt x="144" y="9"/>
                    <a:pt x="147" y="15"/>
                  </a:cubicBezTo>
                  <a:close/>
                  <a:moveTo>
                    <a:pt x="134" y="19"/>
                  </a:moveTo>
                  <a:cubicBezTo>
                    <a:pt x="134" y="24"/>
                    <a:pt x="130" y="26"/>
                    <a:pt x="131" y="29"/>
                  </a:cubicBezTo>
                  <a:cubicBezTo>
                    <a:pt x="129" y="31"/>
                    <a:pt x="127" y="33"/>
                    <a:pt x="124" y="34"/>
                  </a:cubicBezTo>
                  <a:cubicBezTo>
                    <a:pt x="122" y="33"/>
                    <a:pt x="122" y="31"/>
                    <a:pt x="124" y="29"/>
                  </a:cubicBezTo>
                  <a:cubicBezTo>
                    <a:pt x="125" y="30"/>
                    <a:pt x="124" y="31"/>
                    <a:pt x="124" y="31"/>
                  </a:cubicBezTo>
                  <a:cubicBezTo>
                    <a:pt x="128" y="32"/>
                    <a:pt x="130" y="18"/>
                    <a:pt x="128" y="21"/>
                  </a:cubicBezTo>
                  <a:cubicBezTo>
                    <a:pt x="127" y="19"/>
                    <a:pt x="131" y="18"/>
                    <a:pt x="130" y="16"/>
                  </a:cubicBezTo>
                  <a:cubicBezTo>
                    <a:pt x="132" y="15"/>
                    <a:pt x="131" y="18"/>
                    <a:pt x="134" y="19"/>
                  </a:cubicBezTo>
                  <a:close/>
                  <a:moveTo>
                    <a:pt x="120" y="24"/>
                  </a:moveTo>
                  <a:cubicBezTo>
                    <a:pt x="123" y="27"/>
                    <a:pt x="117" y="29"/>
                    <a:pt x="119" y="32"/>
                  </a:cubicBezTo>
                  <a:cubicBezTo>
                    <a:pt x="116" y="33"/>
                    <a:pt x="115" y="25"/>
                    <a:pt x="120" y="24"/>
                  </a:cubicBezTo>
                  <a:close/>
                  <a:moveTo>
                    <a:pt x="106" y="34"/>
                  </a:moveTo>
                  <a:cubicBezTo>
                    <a:pt x="106" y="31"/>
                    <a:pt x="109" y="28"/>
                    <a:pt x="112" y="26"/>
                  </a:cubicBezTo>
                  <a:cubicBezTo>
                    <a:pt x="117" y="31"/>
                    <a:pt x="110" y="32"/>
                    <a:pt x="106" y="34"/>
                  </a:cubicBezTo>
                  <a:close/>
                  <a:moveTo>
                    <a:pt x="45" y="55"/>
                  </a:moveTo>
                  <a:cubicBezTo>
                    <a:pt x="41" y="57"/>
                    <a:pt x="37" y="57"/>
                    <a:pt x="34" y="53"/>
                  </a:cubicBezTo>
                  <a:cubicBezTo>
                    <a:pt x="33" y="56"/>
                    <a:pt x="31" y="59"/>
                    <a:pt x="34" y="62"/>
                  </a:cubicBezTo>
                  <a:cubicBezTo>
                    <a:pt x="28" y="65"/>
                    <a:pt x="29" y="66"/>
                    <a:pt x="24" y="66"/>
                  </a:cubicBezTo>
                  <a:cubicBezTo>
                    <a:pt x="27" y="60"/>
                    <a:pt x="31" y="59"/>
                    <a:pt x="27" y="51"/>
                  </a:cubicBezTo>
                  <a:cubicBezTo>
                    <a:pt x="36" y="50"/>
                    <a:pt x="32" y="41"/>
                    <a:pt x="35" y="36"/>
                  </a:cubicBezTo>
                  <a:cubicBezTo>
                    <a:pt x="36" y="40"/>
                    <a:pt x="38" y="45"/>
                    <a:pt x="34" y="49"/>
                  </a:cubicBezTo>
                  <a:cubicBezTo>
                    <a:pt x="34" y="48"/>
                    <a:pt x="33" y="48"/>
                    <a:pt x="32" y="49"/>
                  </a:cubicBezTo>
                  <a:cubicBezTo>
                    <a:pt x="33" y="49"/>
                    <a:pt x="34" y="50"/>
                    <a:pt x="34" y="51"/>
                  </a:cubicBezTo>
                  <a:cubicBezTo>
                    <a:pt x="36" y="53"/>
                    <a:pt x="38" y="49"/>
                    <a:pt x="40" y="50"/>
                  </a:cubicBezTo>
                  <a:cubicBezTo>
                    <a:pt x="41" y="48"/>
                    <a:pt x="42" y="46"/>
                    <a:pt x="40" y="44"/>
                  </a:cubicBezTo>
                  <a:cubicBezTo>
                    <a:pt x="43" y="42"/>
                    <a:pt x="46" y="40"/>
                    <a:pt x="49" y="37"/>
                  </a:cubicBezTo>
                  <a:cubicBezTo>
                    <a:pt x="55" y="44"/>
                    <a:pt x="42" y="47"/>
                    <a:pt x="45" y="55"/>
                  </a:cubicBezTo>
                  <a:close/>
                  <a:moveTo>
                    <a:pt x="64" y="49"/>
                  </a:moveTo>
                  <a:cubicBezTo>
                    <a:pt x="63" y="48"/>
                    <a:pt x="62" y="50"/>
                    <a:pt x="61" y="50"/>
                  </a:cubicBezTo>
                  <a:cubicBezTo>
                    <a:pt x="57" y="41"/>
                    <a:pt x="73" y="49"/>
                    <a:pt x="65" y="54"/>
                  </a:cubicBezTo>
                  <a:cubicBezTo>
                    <a:pt x="64" y="52"/>
                    <a:pt x="65" y="51"/>
                    <a:pt x="64" y="49"/>
                  </a:cubicBezTo>
                  <a:close/>
                  <a:moveTo>
                    <a:pt x="97" y="29"/>
                  </a:moveTo>
                  <a:cubicBezTo>
                    <a:pt x="95" y="22"/>
                    <a:pt x="106" y="27"/>
                    <a:pt x="104" y="20"/>
                  </a:cubicBezTo>
                  <a:cubicBezTo>
                    <a:pt x="108" y="23"/>
                    <a:pt x="113" y="13"/>
                    <a:pt x="116" y="19"/>
                  </a:cubicBezTo>
                  <a:cubicBezTo>
                    <a:pt x="112" y="21"/>
                    <a:pt x="113" y="20"/>
                    <a:pt x="111" y="24"/>
                  </a:cubicBezTo>
                  <a:cubicBezTo>
                    <a:pt x="110" y="18"/>
                    <a:pt x="103" y="27"/>
                    <a:pt x="100" y="32"/>
                  </a:cubicBezTo>
                  <a:cubicBezTo>
                    <a:pt x="95" y="29"/>
                    <a:pt x="93" y="31"/>
                    <a:pt x="86" y="27"/>
                  </a:cubicBezTo>
                  <a:cubicBezTo>
                    <a:pt x="90" y="25"/>
                    <a:pt x="93" y="25"/>
                    <a:pt x="97" y="29"/>
                  </a:cubicBezTo>
                  <a:close/>
                  <a:moveTo>
                    <a:pt x="80" y="44"/>
                  </a:moveTo>
                  <a:cubicBezTo>
                    <a:pt x="76" y="38"/>
                    <a:pt x="87" y="38"/>
                    <a:pt x="90" y="36"/>
                  </a:cubicBezTo>
                  <a:cubicBezTo>
                    <a:pt x="92" y="42"/>
                    <a:pt x="83" y="40"/>
                    <a:pt x="80" y="44"/>
                  </a:cubicBezTo>
                  <a:close/>
                  <a:moveTo>
                    <a:pt x="84" y="32"/>
                  </a:moveTo>
                  <a:cubicBezTo>
                    <a:pt x="81" y="32"/>
                    <a:pt x="78" y="36"/>
                    <a:pt x="76" y="35"/>
                  </a:cubicBezTo>
                  <a:cubicBezTo>
                    <a:pt x="73" y="31"/>
                    <a:pt x="80" y="26"/>
                    <a:pt x="82" y="26"/>
                  </a:cubicBezTo>
                  <a:cubicBezTo>
                    <a:pt x="82" y="28"/>
                    <a:pt x="83" y="30"/>
                    <a:pt x="84" y="32"/>
                  </a:cubicBezTo>
                  <a:close/>
                  <a:moveTo>
                    <a:pt x="91" y="13"/>
                  </a:moveTo>
                  <a:cubicBezTo>
                    <a:pt x="93" y="17"/>
                    <a:pt x="91" y="22"/>
                    <a:pt x="87" y="22"/>
                  </a:cubicBezTo>
                  <a:cubicBezTo>
                    <a:pt x="86" y="19"/>
                    <a:pt x="87" y="16"/>
                    <a:pt x="91" y="13"/>
                  </a:cubicBezTo>
                  <a:close/>
                  <a:moveTo>
                    <a:pt x="69" y="56"/>
                  </a:moveTo>
                  <a:cubicBezTo>
                    <a:pt x="71" y="50"/>
                    <a:pt x="69" y="49"/>
                    <a:pt x="68" y="44"/>
                  </a:cubicBezTo>
                  <a:cubicBezTo>
                    <a:pt x="67" y="40"/>
                    <a:pt x="60" y="44"/>
                    <a:pt x="62" y="40"/>
                  </a:cubicBezTo>
                  <a:cubicBezTo>
                    <a:pt x="68" y="33"/>
                    <a:pt x="84" y="48"/>
                    <a:pt x="69" y="56"/>
                  </a:cubicBezTo>
                  <a:close/>
                  <a:moveTo>
                    <a:pt x="72" y="32"/>
                  </a:moveTo>
                  <a:cubicBezTo>
                    <a:pt x="70" y="34"/>
                    <a:pt x="58" y="37"/>
                    <a:pt x="56" y="41"/>
                  </a:cubicBezTo>
                  <a:cubicBezTo>
                    <a:pt x="55" y="37"/>
                    <a:pt x="59" y="34"/>
                    <a:pt x="63" y="30"/>
                  </a:cubicBezTo>
                  <a:cubicBezTo>
                    <a:pt x="66" y="31"/>
                    <a:pt x="69" y="33"/>
                    <a:pt x="72" y="32"/>
                  </a:cubicBezTo>
                  <a:close/>
                  <a:moveTo>
                    <a:pt x="76" y="25"/>
                  </a:moveTo>
                  <a:cubicBezTo>
                    <a:pt x="70" y="25"/>
                    <a:pt x="70" y="26"/>
                    <a:pt x="65" y="28"/>
                  </a:cubicBezTo>
                  <a:cubicBezTo>
                    <a:pt x="63" y="26"/>
                    <a:pt x="66" y="25"/>
                    <a:pt x="65" y="23"/>
                  </a:cubicBezTo>
                  <a:cubicBezTo>
                    <a:pt x="62" y="22"/>
                    <a:pt x="58" y="33"/>
                    <a:pt x="53" y="27"/>
                  </a:cubicBezTo>
                  <a:cubicBezTo>
                    <a:pt x="60" y="23"/>
                    <a:pt x="59" y="19"/>
                    <a:pt x="64" y="15"/>
                  </a:cubicBezTo>
                  <a:cubicBezTo>
                    <a:pt x="66" y="21"/>
                    <a:pt x="69" y="23"/>
                    <a:pt x="76" y="25"/>
                  </a:cubicBezTo>
                  <a:close/>
                  <a:moveTo>
                    <a:pt x="50" y="25"/>
                  </a:moveTo>
                  <a:cubicBezTo>
                    <a:pt x="46" y="32"/>
                    <a:pt x="57" y="33"/>
                    <a:pt x="53" y="36"/>
                  </a:cubicBezTo>
                  <a:cubicBezTo>
                    <a:pt x="51" y="32"/>
                    <a:pt x="48" y="36"/>
                    <a:pt x="47" y="32"/>
                  </a:cubicBezTo>
                  <a:cubicBezTo>
                    <a:pt x="45" y="35"/>
                    <a:pt x="45" y="38"/>
                    <a:pt x="40" y="40"/>
                  </a:cubicBezTo>
                  <a:cubicBezTo>
                    <a:pt x="40" y="32"/>
                    <a:pt x="41" y="27"/>
                    <a:pt x="50" y="25"/>
                  </a:cubicBezTo>
                  <a:close/>
                  <a:moveTo>
                    <a:pt x="62" y="13"/>
                  </a:moveTo>
                  <a:cubicBezTo>
                    <a:pt x="62" y="17"/>
                    <a:pt x="53" y="15"/>
                    <a:pt x="50" y="22"/>
                  </a:cubicBezTo>
                  <a:cubicBezTo>
                    <a:pt x="48" y="20"/>
                    <a:pt x="46" y="23"/>
                    <a:pt x="44" y="20"/>
                  </a:cubicBezTo>
                  <a:cubicBezTo>
                    <a:pt x="47" y="17"/>
                    <a:pt x="53" y="20"/>
                    <a:pt x="49" y="14"/>
                  </a:cubicBezTo>
                  <a:cubicBezTo>
                    <a:pt x="54" y="10"/>
                    <a:pt x="58" y="14"/>
                    <a:pt x="62" y="13"/>
                  </a:cubicBezTo>
                  <a:close/>
                </a:path>
              </a:pathLst>
            </a:custGeom>
            <a:solidFill>
              <a:srgbClr val="5F779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221592" y="591955"/>
              <a:ext cx="605486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400" b="1" dirty="0" smtClean="0">
                  <a:solidFill>
                    <a:srgbClr val="C00000"/>
                  </a:solidFill>
                </a:rPr>
                <a:t>HƯỚNG DẪN VỀ NHÀ</a:t>
              </a:r>
              <a:endParaRPr lang="zh-CN" altLang="en-US" sz="4400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30" grpId="0"/>
      <p:bldP spid="31" grpId="0"/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6499" y="4344211"/>
            <a:ext cx="280440" cy="26215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4846" y="4344211"/>
            <a:ext cx="280440" cy="2621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13193" y="4344211"/>
            <a:ext cx="280440" cy="2621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1540" y="4344211"/>
            <a:ext cx="280440" cy="26215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49887" y="4344211"/>
            <a:ext cx="280440" cy="2621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8234" y="4344211"/>
            <a:ext cx="280440" cy="2621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86581" y="4344211"/>
            <a:ext cx="280440" cy="262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04928" y="4344211"/>
            <a:ext cx="280440" cy="2621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23275" y="4344211"/>
            <a:ext cx="280440" cy="2621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1622" y="4344211"/>
            <a:ext cx="280440" cy="2621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59969" y="4344211"/>
            <a:ext cx="280440" cy="2621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8316" y="4344211"/>
            <a:ext cx="280440" cy="26215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96663" y="4344211"/>
            <a:ext cx="280440" cy="26215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5010" y="4344211"/>
            <a:ext cx="280440" cy="2621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33357" y="4344211"/>
            <a:ext cx="280440" cy="26215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1704" y="4344211"/>
            <a:ext cx="280440" cy="262151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70051" y="4344211"/>
            <a:ext cx="280440" cy="26215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06745" y="4344211"/>
            <a:ext cx="280440" cy="26215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443439" y="4344211"/>
            <a:ext cx="280440" cy="262151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080133" y="4344211"/>
            <a:ext cx="280440" cy="26215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16827" y="4344211"/>
            <a:ext cx="280440" cy="26215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353521" y="4344211"/>
            <a:ext cx="280440" cy="262151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88398" y="4344211"/>
            <a:ext cx="280440" cy="262150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5092" y="4344211"/>
            <a:ext cx="280440" cy="26215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1786" y="4344211"/>
            <a:ext cx="280440" cy="262151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8480" y="4344211"/>
            <a:ext cx="280440" cy="26215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35174" y="4344211"/>
            <a:ext cx="280440" cy="26215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1868" y="4344211"/>
            <a:ext cx="280440" cy="262151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08562" y="4344211"/>
            <a:ext cx="280440" cy="262151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990215" y="4344211"/>
            <a:ext cx="280440" cy="262150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626897" y="4344211"/>
            <a:ext cx="280440" cy="2621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34519" y="1501254"/>
            <a:ext cx="87148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</a:rPr>
              <a:t>ĐÃ LẮNG NGHE BÀI GIẢNG!</a:t>
            </a:r>
            <a:endParaRPr lang="en-US" sz="48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08" y="429765"/>
            <a:ext cx="1699015" cy="214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94" y="5140994"/>
            <a:ext cx="1693793" cy="10617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675" y="1227254"/>
            <a:ext cx="1603308" cy="13454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Freeform 5"/>
          <p:cNvSpPr>
            <a:spLocks noEditPoints="1"/>
          </p:cNvSpPr>
          <p:nvPr/>
        </p:nvSpPr>
        <p:spPr bwMode="auto">
          <a:xfrm>
            <a:off x="7752581" y="1681687"/>
            <a:ext cx="3876850" cy="4684328"/>
          </a:xfrm>
          <a:custGeom>
            <a:avLst/>
            <a:gdLst>
              <a:gd name="T0" fmla="*/ 274 w 803"/>
              <a:gd name="T1" fmla="*/ 26 h 970"/>
              <a:gd name="T2" fmla="*/ 283 w 803"/>
              <a:gd name="T3" fmla="*/ 124 h 970"/>
              <a:gd name="T4" fmla="*/ 691 w 803"/>
              <a:gd name="T5" fmla="*/ 335 h 970"/>
              <a:gd name="T6" fmla="*/ 138 w 803"/>
              <a:gd name="T7" fmla="*/ 195 h 970"/>
              <a:gd name="T8" fmla="*/ 129 w 803"/>
              <a:gd name="T9" fmla="*/ 205 h 970"/>
              <a:gd name="T10" fmla="*/ 741 w 803"/>
              <a:gd name="T11" fmla="*/ 497 h 970"/>
              <a:gd name="T12" fmla="*/ 783 w 803"/>
              <a:gd name="T13" fmla="*/ 529 h 970"/>
              <a:gd name="T14" fmla="*/ 45 w 803"/>
              <a:gd name="T15" fmla="*/ 374 h 970"/>
              <a:gd name="T16" fmla="*/ 452 w 803"/>
              <a:gd name="T17" fmla="*/ 114 h 970"/>
              <a:gd name="T18" fmla="*/ 494 w 803"/>
              <a:gd name="T19" fmla="*/ 9 h 970"/>
              <a:gd name="T20" fmla="*/ 643 w 803"/>
              <a:gd name="T21" fmla="*/ 197 h 970"/>
              <a:gd name="T22" fmla="*/ 619 w 803"/>
              <a:gd name="T23" fmla="*/ 199 h 970"/>
              <a:gd name="T24" fmla="*/ 206 w 803"/>
              <a:gd name="T25" fmla="*/ 295 h 970"/>
              <a:gd name="T26" fmla="*/ 176 w 803"/>
              <a:gd name="T27" fmla="*/ 404 h 970"/>
              <a:gd name="T28" fmla="*/ 160 w 803"/>
              <a:gd name="T29" fmla="*/ 450 h 970"/>
              <a:gd name="T30" fmla="*/ 242 w 803"/>
              <a:gd name="T31" fmla="*/ 896 h 970"/>
              <a:gd name="T32" fmla="*/ 255 w 803"/>
              <a:gd name="T33" fmla="*/ 677 h 970"/>
              <a:gd name="T34" fmla="*/ 340 w 803"/>
              <a:gd name="T35" fmla="*/ 469 h 970"/>
              <a:gd name="T36" fmla="*/ 343 w 803"/>
              <a:gd name="T37" fmla="*/ 443 h 970"/>
              <a:gd name="T38" fmla="*/ 638 w 803"/>
              <a:gd name="T39" fmla="*/ 375 h 970"/>
              <a:gd name="T40" fmla="*/ 434 w 803"/>
              <a:gd name="T41" fmla="*/ 436 h 970"/>
              <a:gd name="T42" fmla="*/ 359 w 803"/>
              <a:gd name="T43" fmla="*/ 406 h 970"/>
              <a:gd name="T44" fmla="*/ 361 w 803"/>
              <a:gd name="T45" fmla="*/ 543 h 970"/>
              <a:gd name="T46" fmla="*/ 342 w 803"/>
              <a:gd name="T47" fmla="*/ 667 h 970"/>
              <a:gd name="T48" fmla="*/ 368 w 803"/>
              <a:gd name="T49" fmla="*/ 569 h 970"/>
              <a:gd name="T50" fmla="*/ 374 w 803"/>
              <a:gd name="T51" fmla="*/ 567 h 970"/>
              <a:gd name="T52" fmla="*/ 415 w 803"/>
              <a:gd name="T53" fmla="*/ 499 h 970"/>
              <a:gd name="T54" fmla="*/ 381 w 803"/>
              <a:gd name="T55" fmla="*/ 521 h 970"/>
              <a:gd name="T56" fmla="*/ 394 w 803"/>
              <a:gd name="T57" fmla="*/ 489 h 970"/>
              <a:gd name="T58" fmla="*/ 430 w 803"/>
              <a:gd name="T59" fmla="*/ 445 h 970"/>
              <a:gd name="T60" fmla="*/ 432 w 803"/>
              <a:gd name="T61" fmla="*/ 455 h 970"/>
              <a:gd name="T62" fmla="*/ 405 w 803"/>
              <a:gd name="T63" fmla="*/ 464 h 970"/>
              <a:gd name="T64" fmla="*/ 354 w 803"/>
              <a:gd name="T65" fmla="*/ 423 h 970"/>
              <a:gd name="T66" fmla="*/ 361 w 803"/>
              <a:gd name="T67" fmla="*/ 409 h 970"/>
              <a:gd name="T68" fmla="*/ 373 w 803"/>
              <a:gd name="T69" fmla="*/ 414 h 970"/>
              <a:gd name="T70" fmla="*/ 373 w 803"/>
              <a:gd name="T71" fmla="*/ 418 h 970"/>
              <a:gd name="T72" fmla="*/ 362 w 803"/>
              <a:gd name="T73" fmla="*/ 563 h 970"/>
              <a:gd name="T74" fmla="*/ 360 w 803"/>
              <a:gd name="T75" fmla="*/ 509 h 970"/>
              <a:gd name="T76" fmla="*/ 383 w 803"/>
              <a:gd name="T77" fmla="*/ 527 h 970"/>
              <a:gd name="T78" fmla="*/ 389 w 803"/>
              <a:gd name="T79" fmla="*/ 516 h 970"/>
              <a:gd name="T80" fmla="*/ 346 w 803"/>
              <a:gd name="T81" fmla="*/ 910 h 970"/>
              <a:gd name="T82" fmla="*/ 371 w 803"/>
              <a:gd name="T83" fmla="*/ 411 h 970"/>
              <a:gd name="T84" fmla="*/ 627 w 803"/>
              <a:gd name="T85" fmla="*/ 349 h 970"/>
              <a:gd name="T86" fmla="*/ 284 w 803"/>
              <a:gd name="T87" fmla="*/ 201 h 970"/>
              <a:gd name="T88" fmla="*/ 183 w 803"/>
              <a:gd name="T89" fmla="*/ 300 h 970"/>
              <a:gd name="T90" fmla="*/ 262 w 803"/>
              <a:gd name="T91" fmla="*/ 238 h 970"/>
              <a:gd name="T92" fmla="*/ 590 w 803"/>
              <a:gd name="T93" fmla="*/ 342 h 970"/>
              <a:gd name="T94" fmla="*/ 513 w 803"/>
              <a:gd name="T95" fmla="*/ 622 h 970"/>
              <a:gd name="T96" fmla="*/ 283 w 803"/>
              <a:gd name="T97" fmla="*/ 749 h 970"/>
              <a:gd name="T98" fmla="*/ 330 w 803"/>
              <a:gd name="T99" fmla="*/ 769 h 970"/>
              <a:gd name="T100" fmla="*/ 244 w 803"/>
              <a:gd name="T101" fmla="*/ 760 h 970"/>
              <a:gd name="T102" fmla="*/ 318 w 803"/>
              <a:gd name="T103" fmla="*/ 796 h 970"/>
              <a:gd name="T104" fmla="*/ 229 w 803"/>
              <a:gd name="T105" fmla="*/ 793 h 970"/>
              <a:gd name="T106" fmla="*/ 294 w 803"/>
              <a:gd name="T107" fmla="*/ 850 h 970"/>
              <a:gd name="T108" fmla="*/ 249 w 803"/>
              <a:gd name="T109" fmla="*/ 857 h 970"/>
              <a:gd name="T110" fmla="*/ 322 w 803"/>
              <a:gd name="T111" fmla="*/ 870 h 970"/>
              <a:gd name="T112" fmla="*/ 408 w 803"/>
              <a:gd name="T113" fmla="*/ 818 h 970"/>
              <a:gd name="T114" fmla="*/ 482 w 803"/>
              <a:gd name="T115" fmla="*/ 675 h 970"/>
              <a:gd name="T116" fmla="*/ 612 w 803"/>
              <a:gd name="T117" fmla="*/ 535 h 970"/>
              <a:gd name="T118" fmla="*/ 286 w 803"/>
              <a:gd name="T119" fmla="*/ 723 h 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03" h="970">
                <a:moveTo>
                  <a:pt x="283" y="124"/>
                </a:moveTo>
                <a:cubicBezTo>
                  <a:pt x="285" y="129"/>
                  <a:pt x="289" y="137"/>
                  <a:pt x="293" y="136"/>
                </a:cubicBezTo>
                <a:cubicBezTo>
                  <a:pt x="297" y="135"/>
                  <a:pt x="295" y="124"/>
                  <a:pt x="295" y="122"/>
                </a:cubicBezTo>
                <a:cubicBezTo>
                  <a:pt x="294" y="116"/>
                  <a:pt x="293" y="111"/>
                  <a:pt x="292" y="107"/>
                </a:cubicBezTo>
                <a:cubicBezTo>
                  <a:pt x="284" y="77"/>
                  <a:pt x="279" y="54"/>
                  <a:pt x="274" y="26"/>
                </a:cubicBezTo>
                <a:cubicBezTo>
                  <a:pt x="273" y="21"/>
                  <a:pt x="272" y="12"/>
                  <a:pt x="269" y="10"/>
                </a:cubicBezTo>
                <a:cubicBezTo>
                  <a:pt x="265" y="5"/>
                  <a:pt x="253" y="10"/>
                  <a:pt x="246" y="12"/>
                </a:cubicBezTo>
                <a:cubicBezTo>
                  <a:pt x="244" y="14"/>
                  <a:pt x="244" y="17"/>
                  <a:pt x="242" y="19"/>
                </a:cubicBezTo>
                <a:cubicBezTo>
                  <a:pt x="247" y="35"/>
                  <a:pt x="255" y="54"/>
                  <a:pt x="263" y="72"/>
                </a:cubicBezTo>
                <a:cubicBezTo>
                  <a:pt x="272" y="92"/>
                  <a:pt x="276" y="109"/>
                  <a:pt x="283" y="124"/>
                </a:cubicBezTo>
                <a:close/>
                <a:moveTo>
                  <a:pt x="795" y="300"/>
                </a:moveTo>
                <a:cubicBezTo>
                  <a:pt x="790" y="298"/>
                  <a:pt x="778" y="303"/>
                  <a:pt x="771" y="306"/>
                </a:cubicBezTo>
                <a:cubicBezTo>
                  <a:pt x="762" y="309"/>
                  <a:pt x="754" y="312"/>
                  <a:pt x="746" y="315"/>
                </a:cubicBezTo>
                <a:cubicBezTo>
                  <a:pt x="726" y="323"/>
                  <a:pt x="711" y="322"/>
                  <a:pt x="697" y="330"/>
                </a:cubicBezTo>
                <a:cubicBezTo>
                  <a:pt x="692" y="333"/>
                  <a:pt x="691" y="334"/>
                  <a:pt x="691" y="335"/>
                </a:cubicBezTo>
                <a:cubicBezTo>
                  <a:pt x="694" y="343"/>
                  <a:pt x="710" y="340"/>
                  <a:pt x="717" y="339"/>
                </a:cubicBezTo>
                <a:cubicBezTo>
                  <a:pt x="745" y="334"/>
                  <a:pt x="775" y="331"/>
                  <a:pt x="801" y="328"/>
                </a:cubicBezTo>
                <a:cubicBezTo>
                  <a:pt x="803" y="321"/>
                  <a:pt x="803" y="304"/>
                  <a:pt x="795" y="300"/>
                </a:cubicBezTo>
                <a:close/>
                <a:moveTo>
                  <a:pt x="149" y="205"/>
                </a:moveTo>
                <a:cubicBezTo>
                  <a:pt x="145" y="202"/>
                  <a:pt x="141" y="198"/>
                  <a:pt x="138" y="195"/>
                </a:cubicBezTo>
                <a:cubicBezTo>
                  <a:pt x="121" y="182"/>
                  <a:pt x="107" y="170"/>
                  <a:pt x="91" y="156"/>
                </a:cubicBezTo>
                <a:cubicBezTo>
                  <a:pt x="87" y="152"/>
                  <a:pt x="73" y="136"/>
                  <a:pt x="67" y="138"/>
                </a:cubicBezTo>
                <a:cubicBezTo>
                  <a:pt x="63" y="139"/>
                  <a:pt x="53" y="149"/>
                  <a:pt x="53" y="154"/>
                </a:cubicBezTo>
                <a:cubicBezTo>
                  <a:pt x="53" y="160"/>
                  <a:pt x="61" y="163"/>
                  <a:pt x="66" y="166"/>
                </a:cubicBezTo>
                <a:cubicBezTo>
                  <a:pt x="87" y="180"/>
                  <a:pt x="110" y="192"/>
                  <a:pt x="129" y="205"/>
                </a:cubicBezTo>
                <a:cubicBezTo>
                  <a:pt x="137" y="211"/>
                  <a:pt x="146" y="218"/>
                  <a:pt x="156" y="218"/>
                </a:cubicBezTo>
                <a:cubicBezTo>
                  <a:pt x="158" y="213"/>
                  <a:pt x="152" y="209"/>
                  <a:pt x="149" y="205"/>
                </a:cubicBezTo>
                <a:close/>
                <a:moveTo>
                  <a:pt x="789" y="506"/>
                </a:moveTo>
                <a:cubicBezTo>
                  <a:pt x="785" y="501"/>
                  <a:pt x="773" y="501"/>
                  <a:pt x="766" y="500"/>
                </a:cubicBezTo>
                <a:cubicBezTo>
                  <a:pt x="757" y="499"/>
                  <a:pt x="749" y="498"/>
                  <a:pt x="741" y="497"/>
                </a:cubicBezTo>
                <a:cubicBezTo>
                  <a:pt x="724" y="495"/>
                  <a:pt x="707" y="489"/>
                  <a:pt x="691" y="490"/>
                </a:cubicBezTo>
                <a:cubicBezTo>
                  <a:pt x="690" y="491"/>
                  <a:pt x="690" y="492"/>
                  <a:pt x="690" y="492"/>
                </a:cubicBezTo>
                <a:cubicBezTo>
                  <a:pt x="694" y="500"/>
                  <a:pt x="703" y="502"/>
                  <a:pt x="711" y="505"/>
                </a:cubicBezTo>
                <a:cubicBezTo>
                  <a:pt x="728" y="510"/>
                  <a:pt x="742" y="515"/>
                  <a:pt x="759" y="522"/>
                </a:cubicBezTo>
                <a:cubicBezTo>
                  <a:pt x="764" y="523"/>
                  <a:pt x="779" y="531"/>
                  <a:pt x="783" y="529"/>
                </a:cubicBezTo>
                <a:cubicBezTo>
                  <a:pt x="788" y="527"/>
                  <a:pt x="793" y="511"/>
                  <a:pt x="789" y="506"/>
                </a:cubicBezTo>
                <a:close/>
                <a:moveTo>
                  <a:pt x="87" y="363"/>
                </a:moveTo>
                <a:cubicBezTo>
                  <a:pt x="60" y="359"/>
                  <a:pt x="30" y="355"/>
                  <a:pt x="6" y="350"/>
                </a:cubicBezTo>
                <a:cubicBezTo>
                  <a:pt x="0" y="354"/>
                  <a:pt x="1" y="364"/>
                  <a:pt x="1" y="370"/>
                </a:cubicBezTo>
                <a:cubicBezTo>
                  <a:pt x="7" y="377"/>
                  <a:pt x="31" y="375"/>
                  <a:pt x="45" y="374"/>
                </a:cubicBezTo>
                <a:cubicBezTo>
                  <a:pt x="62" y="373"/>
                  <a:pt x="78" y="374"/>
                  <a:pt x="91" y="375"/>
                </a:cubicBezTo>
                <a:cubicBezTo>
                  <a:pt x="98" y="375"/>
                  <a:pt x="105" y="375"/>
                  <a:pt x="109" y="371"/>
                </a:cubicBezTo>
                <a:cubicBezTo>
                  <a:pt x="105" y="365"/>
                  <a:pt x="95" y="364"/>
                  <a:pt x="87" y="363"/>
                </a:cubicBezTo>
                <a:close/>
                <a:moveTo>
                  <a:pt x="459" y="68"/>
                </a:moveTo>
                <a:cubicBezTo>
                  <a:pt x="458" y="84"/>
                  <a:pt x="453" y="99"/>
                  <a:pt x="452" y="114"/>
                </a:cubicBezTo>
                <a:cubicBezTo>
                  <a:pt x="452" y="119"/>
                  <a:pt x="451" y="128"/>
                  <a:pt x="455" y="131"/>
                </a:cubicBezTo>
                <a:cubicBezTo>
                  <a:pt x="461" y="130"/>
                  <a:pt x="462" y="123"/>
                  <a:pt x="464" y="119"/>
                </a:cubicBezTo>
                <a:cubicBezTo>
                  <a:pt x="466" y="114"/>
                  <a:pt x="467" y="108"/>
                  <a:pt x="468" y="103"/>
                </a:cubicBezTo>
                <a:cubicBezTo>
                  <a:pt x="475" y="77"/>
                  <a:pt x="482" y="51"/>
                  <a:pt x="490" y="25"/>
                </a:cubicBezTo>
                <a:cubicBezTo>
                  <a:pt x="491" y="20"/>
                  <a:pt x="495" y="12"/>
                  <a:pt x="494" y="9"/>
                </a:cubicBezTo>
                <a:cubicBezTo>
                  <a:pt x="492" y="1"/>
                  <a:pt x="477" y="2"/>
                  <a:pt x="471" y="0"/>
                </a:cubicBezTo>
                <a:cubicBezTo>
                  <a:pt x="463" y="4"/>
                  <a:pt x="464" y="11"/>
                  <a:pt x="463" y="20"/>
                </a:cubicBezTo>
                <a:cubicBezTo>
                  <a:pt x="461" y="36"/>
                  <a:pt x="460" y="53"/>
                  <a:pt x="459" y="68"/>
                </a:cubicBezTo>
                <a:close/>
                <a:moveTo>
                  <a:pt x="630" y="207"/>
                </a:moveTo>
                <a:cubicBezTo>
                  <a:pt x="634" y="204"/>
                  <a:pt x="639" y="200"/>
                  <a:pt x="643" y="197"/>
                </a:cubicBezTo>
                <a:cubicBezTo>
                  <a:pt x="663" y="179"/>
                  <a:pt x="685" y="162"/>
                  <a:pt x="707" y="146"/>
                </a:cubicBezTo>
                <a:cubicBezTo>
                  <a:pt x="711" y="143"/>
                  <a:pt x="717" y="140"/>
                  <a:pt x="718" y="135"/>
                </a:cubicBezTo>
                <a:cubicBezTo>
                  <a:pt x="716" y="125"/>
                  <a:pt x="704" y="111"/>
                  <a:pt x="696" y="118"/>
                </a:cubicBezTo>
                <a:cubicBezTo>
                  <a:pt x="680" y="131"/>
                  <a:pt x="667" y="149"/>
                  <a:pt x="653" y="165"/>
                </a:cubicBezTo>
                <a:cubicBezTo>
                  <a:pt x="642" y="177"/>
                  <a:pt x="629" y="187"/>
                  <a:pt x="619" y="199"/>
                </a:cubicBezTo>
                <a:cubicBezTo>
                  <a:pt x="617" y="203"/>
                  <a:pt x="612" y="208"/>
                  <a:pt x="614" y="213"/>
                </a:cubicBezTo>
                <a:cubicBezTo>
                  <a:pt x="620" y="214"/>
                  <a:pt x="626" y="210"/>
                  <a:pt x="630" y="207"/>
                </a:cubicBezTo>
                <a:close/>
                <a:moveTo>
                  <a:pt x="176" y="404"/>
                </a:moveTo>
                <a:cubicBezTo>
                  <a:pt x="179" y="362"/>
                  <a:pt x="190" y="325"/>
                  <a:pt x="208" y="294"/>
                </a:cubicBezTo>
                <a:cubicBezTo>
                  <a:pt x="206" y="295"/>
                  <a:pt x="206" y="295"/>
                  <a:pt x="206" y="295"/>
                </a:cubicBezTo>
                <a:cubicBezTo>
                  <a:pt x="192" y="316"/>
                  <a:pt x="181" y="339"/>
                  <a:pt x="176" y="366"/>
                </a:cubicBezTo>
                <a:cubicBezTo>
                  <a:pt x="171" y="392"/>
                  <a:pt x="169" y="420"/>
                  <a:pt x="171" y="451"/>
                </a:cubicBezTo>
                <a:cubicBezTo>
                  <a:pt x="176" y="515"/>
                  <a:pt x="205" y="573"/>
                  <a:pt x="237" y="618"/>
                </a:cubicBezTo>
                <a:cubicBezTo>
                  <a:pt x="215" y="563"/>
                  <a:pt x="181" y="513"/>
                  <a:pt x="175" y="447"/>
                </a:cubicBezTo>
                <a:cubicBezTo>
                  <a:pt x="174" y="433"/>
                  <a:pt x="176" y="418"/>
                  <a:pt x="176" y="404"/>
                </a:cubicBezTo>
                <a:close/>
                <a:moveTo>
                  <a:pt x="176" y="330"/>
                </a:moveTo>
                <a:cubicBezTo>
                  <a:pt x="168" y="343"/>
                  <a:pt x="162" y="363"/>
                  <a:pt x="158" y="382"/>
                </a:cubicBezTo>
                <a:cubicBezTo>
                  <a:pt x="152" y="410"/>
                  <a:pt x="154" y="441"/>
                  <a:pt x="159" y="475"/>
                </a:cubicBezTo>
                <a:cubicBezTo>
                  <a:pt x="161" y="492"/>
                  <a:pt x="164" y="511"/>
                  <a:pt x="174" y="526"/>
                </a:cubicBezTo>
                <a:cubicBezTo>
                  <a:pt x="168" y="503"/>
                  <a:pt x="157" y="470"/>
                  <a:pt x="160" y="450"/>
                </a:cubicBezTo>
                <a:cubicBezTo>
                  <a:pt x="156" y="403"/>
                  <a:pt x="165" y="366"/>
                  <a:pt x="176" y="330"/>
                </a:cubicBezTo>
                <a:close/>
                <a:moveTo>
                  <a:pt x="244" y="889"/>
                </a:moveTo>
                <a:cubicBezTo>
                  <a:pt x="242" y="888"/>
                  <a:pt x="240" y="885"/>
                  <a:pt x="240" y="889"/>
                </a:cubicBezTo>
                <a:cubicBezTo>
                  <a:pt x="240" y="890"/>
                  <a:pt x="244" y="888"/>
                  <a:pt x="245" y="891"/>
                </a:cubicBezTo>
                <a:cubicBezTo>
                  <a:pt x="245" y="893"/>
                  <a:pt x="242" y="894"/>
                  <a:pt x="242" y="896"/>
                </a:cubicBezTo>
                <a:cubicBezTo>
                  <a:pt x="283" y="900"/>
                  <a:pt x="310" y="925"/>
                  <a:pt x="339" y="947"/>
                </a:cubicBezTo>
                <a:cubicBezTo>
                  <a:pt x="314" y="917"/>
                  <a:pt x="286" y="892"/>
                  <a:pt x="244" y="889"/>
                </a:cubicBezTo>
                <a:close/>
                <a:moveTo>
                  <a:pt x="249" y="651"/>
                </a:moveTo>
                <a:cubicBezTo>
                  <a:pt x="246" y="643"/>
                  <a:pt x="243" y="636"/>
                  <a:pt x="239" y="632"/>
                </a:cubicBezTo>
                <a:cubicBezTo>
                  <a:pt x="242" y="648"/>
                  <a:pt x="256" y="661"/>
                  <a:pt x="255" y="677"/>
                </a:cubicBezTo>
                <a:cubicBezTo>
                  <a:pt x="259" y="672"/>
                  <a:pt x="253" y="659"/>
                  <a:pt x="249" y="651"/>
                </a:cubicBezTo>
                <a:close/>
                <a:moveTo>
                  <a:pt x="343" y="443"/>
                </a:moveTo>
                <a:cubicBezTo>
                  <a:pt x="343" y="443"/>
                  <a:pt x="343" y="444"/>
                  <a:pt x="343" y="444"/>
                </a:cubicBezTo>
                <a:cubicBezTo>
                  <a:pt x="344" y="444"/>
                  <a:pt x="344" y="444"/>
                  <a:pt x="343" y="443"/>
                </a:cubicBezTo>
                <a:close/>
                <a:moveTo>
                  <a:pt x="340" y="469"/>
                </a:moveTo>
                <a:cubicBezTo>
                  <a:pt x="340" y="466"/>
                  <a:pt x="341" y="463"/>
                  <a:pt x="341" y="460"/>
                </a:cubicBezTo>
                <a:cubicBezTo>
                  <a:pt x="338" y="492"/>
                  <a:pt x="359" y="536"/>
                  <a:pt x="357" y="568"/>
                </a:cubicBezTo>
                <a:cubicBezTo>
                  <a:pt x="359" y="548"/>
                  <a:pt x="355" y="528"/>
                  <a:pt x="348" y="506"/>
                </a:cubicBezTo>
                <a:cubicBezTo>
                  <a:pt x="340" y="483"/>
                  <a:pt x="343" y="462"/>
                  <a:pt x="343" y="444"/>
                </a:cubicBezTo>
                <a:cubicBezTo>
                  <a:pt x="343" y="444"/>
                  <a:pt x="343" y="444"/>
                  <a:pt x="343" y="443"/>
                </a:cubicBezTo>
                <a:cubicBezTo>
                  <a:pt x="344" y="442"/>
                  <a:pt x="343" y="441"/>
                  <a:pt x="344" y="442"/>
                </a:cubicBezTo>
                <a:cubicBezTo>
                  <a:pt x="343" y="431"/>
                  <a:pt x="349" y="418"/>
                  <a:pt x="353" y="409"/>
                </a:cubicBezTo>
                <a:cubicBezTo>
                  <a:pt x="343" y="426"/>
                  <a:pt x="339" y="447"/>
                  <a:pt x="340" y="469"/>
                </a:cubicBezTo>
                <a:close/>
                <a:moveTo>
                  <a:pt x="636" y="486"/>
                </a:moveTo>
                <a:cubicBezTo>
                  <a:pt x="648" y="457"/>
                  <a:pt x="651" y="412"/>
                  <a:pt x="638" y="375"/>
                </a:cubicBezTo>
                <a:cubicBezTo>
                  <a:pt x="644" y="416"/>
                  <a:pt x="645" y="454"/>
                  <a:pt x="636" y="486"/>
                </a:cubicBezTo>
                <a:close/>
                <a:moveTo>
                  <a:pt x="396" y="538"/>
                </a:moveTo>
                <a:cubicBezTo>
                  <a:pt x="402" y="528"/>
                  <a:pt x="410" y="519"/>
                  <a:pt x="415" y="508"/>
                </a:cubicBezTo>
                <a:cubicBezTo>
                  <a:pt x="423" y="493"/>
                  <a:pt x="429" y="475"/>
                  <a:pt x="433" y="456"/>
                </a:cubicBezTo>
                <a:cubicBezTo>
                  <a:pt x="434" y="451"/>
                  <a:pt x="437" y="441"/>
                  <a:pt x="434" y="436"/>
                </a:cubicBezTo>
                <a:cubicBezTo>
                  <a:pt x="429" y="427"/>
                  <a:pt x="417" y="440"/>
                  <a:pt x="414" y="444"/>
                </a:cubicBezTo>
                <a:cubicBezTo>
                  <a:pt x="403" y="459"/>
                  <a:pt x="395" y="476"/>
                  <a:pt x="386" y="489"/>
                </a:cubicBezTo>
                <a:cubicBezTo>
                  <a:pt x="384" y="479"/>
                  <a:pt x="385" y="468"/>
                  <a:pt x="384" y="457"/>
                </a:cubicBezTo>
                <a:cubicBezTo>
                  <a:pt x="383" y="439"/>
                  <a:pt x="378" y="412"/>
                  <a:pt x="367" y="405"/>
                </a:cubicBezTo>
                <a:cubicBezTo>
                  <a:pt x="364" y="405"/>
                  <a:pt x="361" y="406"/>
                  <a:pt x="359" y="406"/>
                </a:cubicBezTo>
                <a:cubicBezTo>
                  <a:pt x="352" y="411"/>
                  <a:pt x="348" y="421"/>
                  <a:pt x="346" y="430"/>
                </a:cubicBezTo>
                <a:cubicBezTo>
                  <a:pt x="344" y="448"/>
                  <a:pt x="343" y="472"/>
                  <a:pt x="345" y="493"/>
                </a:cubicBezTo>
                <a:cubicBezTo>
                  <a:pt x="347" y="499"/>
                  <a:pt x="347" y="499"/>
                  <a:pt x="347" y="499"/>
                </a:cubicBezTo>
                <a:cubicBezTo>
                  <a:pt x="347" y="494"/>
                  <a:pt x="345" y="487"/>
                  <a:pt x="346" y="483"/>
                </a:cubicBezTo>
                <a:cubicBezTo>
                  <a:pt x="346" y="504"/>
                  <a:pt x="362" y="522"/>
                  <a:pt x="361" y="543"/>
                </a:cubicBezTo>
                <a:cubicBezTo>
                  <a:pt x="359" y="535"/>
                  <a:pt x="357" y="522"/>
                  <a:pt x="353" y="514"/>
                </a:cubicBezTo>
                <a:cubicBezTo>
                  <a:pt x="359" y="535"/>
                  <a:pt x="361" y="556"/>
                  <a:pt x="360" y="574"/>
                </a:cubicBezTo>
                <a:cubicBezTo>
                  <a:pt x="356" y="578"/>
                  <a:pt x="352" y="582"/>
                  <a:pt x="348" y="587"/>
                </a:cubicBezTo>
                <a:cubicBezTo>
                  <a:pt x="353" y="585"/>
                  <a:pt x="356" y="579"/>
                  <a:pt x="360" y="578"/>
                </a:cubicBezTo>
                <a:cubicBezTo>
                  <a:pt x="356" y="609"/>
                  <a:pt x="349" y="640"/>
                  <a:pt x="342" y="667"/>
                </a:cubicBezTo>
                <a:cubicBezTo>
                  <a:pt x="352" y="639"/>
                  <a:pt x="359" y="608"/>
                  <a:pt x="362" y="575"/>
                </a:cubicBezTo>
                <a:cubicBezTo>
                  <a:pt x="362" y="610"/>
                  <a:pt x="351" y="642"/>
                  <a:pt x="343" y="670"/>
                </a:cubicBezTo>
                <a:cubicBezTo>
                  <a:pt x="349" y="655"/>
                  <a:pt x="352" y="639"/>
                  <a:pt x="358" y="624"/>
                </a:cubicBezTo>
                <a:cubicBezTo>
                  <a:pt x="353" y="648"/>
                  <a:pt x="344" y="670"/>
                  <a:pt x="334" y="692"/>
                </a:cubicBezTo>
                <a:cubicBezTo>
                  <a:pt x="356" y="658"/>
                  <a:pt x="366" y="616"/>
                  <a:pt x="368" y="569"/>
                </a:cubicBezTo>
                <a:cubicBezTo>
                  <a:pt x="386" y="551"/>
                  <a:pt x="398" y="526"/>
                  <a:pt x="409" y="506"/>
                </a:cubicBezTo>
                <a:cubicBezTo>
                  <a:pt x="401" y="523"/>
                  <a:pt x="391" y="542"/>
                  <a:pt x="380" y="557"/>
                </a:cubicBezTo>
                <a:cubicBezTo>
                  <a:pt x="379" y="559"/>
                  <a:pt x="374" y="563"/>
                  <a:pt x="376" y="562"/>
                </a:cubicBezTo>
                <a:cubicBezTo>
                  <a:pt x="377" y="562"/>
                  <a:pt x="377" y="561"/>
                  <a:pt x="378" y="561"/>
                </a:cubicBezTo>
                <a:cubicBezTo>
                  <a:pt x="378" y="564"/>
                  <a:pt x="375" y="565"/>
                  <a:pt x="374" y="567"/>
                </a:cubicBezTo>
                <a:cubicBezTo>
                  <a:pt x="382" y="559"/>
                  <a:pt x="389" y="549"/>
                  <a:pt x="396" y="538"/>
                </a:cubicBezTo>
                <a:close/>
                <a:moveTo>
                  <a:pt x="413" y="500"/>
                </a:moveTo>
                <a:cubicBezTo>
                  <a:pt x="418" y="488"/>
                  <a:pt x="423" y="474"/>
                  <a:pt x="426" y="460"/>
                </a:cubicBezTo>
                <a:cubicBezTo>
                  <a:pt x="427" y="455"/>
                  <a:pt x="427" y="450"/>
                  <a:pt x="430" y="446"/>
                </a:cubicBezTo>
                <a:cubicBezTo>
                  <a:pt x="426" y="463"/>
                  <a:pt x="423" y="484"/>
                  <a:pt x="415" y="499"/>
                </a:cubicBezTo>
                <a:cubicBezTo>
                  <a:pt x="415" y="499"/>
                  <a:pt x="414" y="502"/>
                  <a:pt x="413" y="500"/>
                </a:cubicBezTo>
                <a:close/>
                <a:moveTo>
                  <a:pt x="384" y="522"/>
                </a:moveTo>
                <a:cubicBezTo>
                  <a:pt x="377" y="523"/>
                  <a:pt x="373" y="516"/>
                  <a:pt x="380" y="515"/>
                </a:cubicBezTo>
                <a:cubicBezTo>
                  <a:pt x="381" y="517"/>
                  <a:pt x="379" y="517"/>
                  <a:pt x="379" y="519"/>
                </a:cubicBezTo>
                <a:cubicBezTo>
                  <a:pt x="379" y="521"/>
                  <a:pt x="380" y="520"/>
                  <a:pt x="381" y="521"/>
                </a:cubicBezTo>
                <a:cubicBezTo>
                  <a:pt x="383" y="520"/>
                  <a:pt x="382" y="519"/>
                  <a:pt x="383" y="517"/>
                </a:cubicBezTo>
                <a:cubicBezTo>
                  <a:pt x="383" y="516"/>
                  <a:pt x="384" y="517"/>
                  <a:pt x="385" y="516"/>
                </a:cubicBezTo>
                <a:cubicBezTo>
                  <a:pt x="385" y="519"/>
                  <a:pt x="384" y="520"/>
                  <a:pt x="384" y="522"/>
                </a:cubicBezTo>
                <a:close/>
                <a:moveTo>
                  <a:pt x="388" y="500"/>
                </a:moveTo>
                <a:cubicBezTo>
                  <a:pt x="389" y="495"/>
                  <a:pt x="393" y="493"/>
                  <a:pt x="394" y="489"/>
                </a:cubicBezTo>
                <a:cubicBezTo>
                  <a:pt x="394" y="491"/>
                  <a:pt x="391" y="497"/>
                  <a:pt x="388" y="500"/>
                </a:cubicBezTo>
                <a:close/>
                <a:moveTo>
                  <a:pt x="389" y="496"/>
                </a:moveTo>
                <a:cubicBezTo>
                  <a:pt x="394" y="484"/>
                  <a:pt x="404" y="468"/>
                  <a:pt x="413" y="454"/>
                </a:cubicBezTo>
                <a:cubicBezTo>
                  <a:pt x="416" y="448"/>
                  <a:pt x="422" y="441"/>
                  <a:pt x="429" y="438"/>
                </a:cubicBezTo>
                <a:cubicBezTo>
                  <a:pt x="431" y="439"/>
                  <a:pt x="430" y="443"/>
                  <a:pt x="430" y="445"/>
                </a:cubicBezTo>
                <a:cubicBezTo>
                  <a:pt x="426" y="445"/>
                  <a:pt x="430" y="442"/>
                  <a:pt x="428" y="439"/>
                </a:cubicBezTo>
                <a:cubicBezTo>
                  <a:pt x="410" y="455"/>
                  <a:pt x="401" y="477"/>
                  <a:pt x="389" y="496"/>
                </a:cubicBezTo>
                <a:close/>
                <a:moveTo>
                  <a:pt x="415" y="445"/>
                </a:moveTo>
                <a:cubicBezTo>
                  <a:pt x="418" y="441"/>
                  <a:pt x="423" y="434"/>
                  <a:pt x="431" y="434"/>
                </a:cubicBezTo>
                <a:cubicBezTo>
                  <a:pt x="436" y="440"/>
                  <a:pt x="434" y="448"/>
                  <a:pt x="432" y="455"/>
                </a:cubicBezTo>
                <a:cubicBezTo>
                  <a:pt x="429" y="474"/>
                  <a:pt x="421" y="493"/>
                  <a:pt x="413" y="509"/>
                </a:cubicBezTo>
                <a:cubicBezTo>
                  <a:pt x="412" y="510"/>
                  <a:pt x="412" y="509"/>
                  <a:pt x="413" y="508"/>
                </a:cubicBezTo>
                <a:cubicBezTo>
                  <a:pt x="420" y="493"/>
                  <a:pt x="427" y="473"/>
                  <a:pt x="431" y="454"/>
                </a:cubicBezTo>
                <a:cubicBezTo>
                  <a:pt x="432" y="448"/>
                  <a:pt x="436" y="439"/>
                  <a:pt x="428" y="435"/>
                </a:cubicBezTo>
                <a:cubicBezTo>
                  <a:pt x="417" y="441"/>
                  <a:pt x="411" y="453"/>
                  <a:pt x="405" y="464"/>
                </a:cubicBezTo>
                <a:cubicBezTo>
                  <a:pt x="399" y="474"/>
                  <a:pt x="392" y="484"/>
                  <a:pt x="386" y="495"/>
                </a:cubicBezTo>
                <a:cubicBezTo>
                  <a:pt x="394" y="478"/>
                  <a:pt x="403" y="461"/>
                  <a:pt x="415" y="445"/>
                </a:cubicBezTo>
                <a:close/>
                <a:moveTo>
                  <a:pt x="355" y="423"/>
                </a:moveTo>
                <a:cubicBezTo>
                  <a:pt x="350" y="438"/>
                  <a:pt x="350" y="455"/>
                  <a:pt x="348" y="472"/>
                </a:cubicBezTo>
                <a:cubicBezTo>
                  <a:pt x="348" y="456"/>
                  <a:pt x="350" y="437"/>
                  <a:pt x="354" y="423"/>
                </a:cubicBezTo>
                <a:cubicBezTo>
                  <a:pt x="355" y="422"/>
                  <a:pt x="355" y="423"/>
                  <a:pt x="355" y="423"/>
                </a:cubicBezTo>
                <a:close/>
                <a:moveTo>
                  <a:pt x="359" y="413"/>
                </a:moveTo>
                <a:cubicBezTo>
                  <a:pt x="359" y="415"/>
                  <a:pt x="357" y="418"/>
                  <a:pt x="356" y="419"/>
                </a:cubicBezTo>
                <a:cubicBezTo>
                  <a:pt x="355" y="418"/>
                  <a:pt x="357" y="415"/>
                  <a:pt x="359" y="413"/>
                </a:cubicBezTo>
                <a:close/>
                <a:moveTo>
                  <a:pt x="361" y="409"/>
                </a:moveTo>
                <a:cubicBezTo>
                  <a:pt x="352" y="413"/>
                  <a:pt x="351" y="428"/>
                  <a:pt x="349" y="437"/>
                </a:cubicBezTo>
                <a:cubicBezTo>
                  <a:pt x="347" y="449"/>
                  <a:pt x="346" y="459"/>
                  <a:pt x="346" y="469"/>
                </a:cubicBezTo>
                <a:cubicBezTo>
                  <a:pt x="344" y="460"/>
                  <a:pt x="346" y="451"/>
                  <a:pt x="347" y="442"/>
                </a:cubicBezTo>
                <a:cubicBezTo>
                  <a:pt x="349" y="428"/>
                  <a:pt x="351" y="415"/>
                  <a:pt x="361" y="406"/>
                </a:cubicBezTo>
                <a:cubicBezTo>
                  <a:pt x="367" y="406"/>
                  <a:pt x="371" y="408"/>
                  <a:pt x="373" y="414"/>
                </a:cubicBezTo>
                <a:cubicBezTo>
                  <a:pt x="372" y="414"/>
                  <a:pt x="373" y="411"/>
                  <a:pt x="371" y="411"/>
                </a:cubicBezTo>
                <a:cubicBezTo>
                  <a:pt x="370" y="413"/>
                  <a:pt x="373" y="414"/>
                  <a:pt x="374" y="415"/>
                </a:cubicBezTo>
                <a:cubicBezTo>
                  <a:pt x="380" y="438"/>
                  <a:pt x="382" y="462"/>
                  <a:pt x="384" y="482"/>
                </a:cubicBezTo>
                <a:cubicBezTo>
                  <a:pt x="384" y="487"/>
                  <a:pt x="386" y="493"/>
                  <a:pt x="383" y="496"/>
                </a:cubicBezTo>
                <a:cubicBezTo>
                  <a:pt x="381" y="474"/>
                  <a:pt x="380" y="441"/>
                  <a:pt x="373" y="418"/>
                </a:cubicBezTo>
                <a:cubicBezTo>
                  <a:pt x="371" y="413"/>
                  <a:pt x="368" y="407"/>
                  <a:pt x="361" y="409"/>
                </a:cubicBezTo>
                <a:close/>
                <a:moveTo>
                  <a:pt x="371" y="419"/>
                </a:moveTo>
                <a:cubicBezTo>
                  <a:pt x="369" y="419"/>
                  <a:pt x="369" y="415"/>
                  <a:pt x="368" y="414"/>
                </a:cubicBezTo>
                <a:cubicBezTo>
                  <a:pt x="370" y="415"/>
                  <a:pt x="370" y="417"/>
                  <a:pt x="371" y="419"/>
                </a:cubicBezTo>
                <a:close/>
                <a:moveTo>
                  <a:pt x="362" y="563"/>
                </a:moveTo>
                <a:cubicBezTo>
                  <a:pt x="363" y="563"/>
                  <a:pt x="363" y="569"/>
                  <a:pt x="362" y="571"/>
                </a:cubicBezTo>
                <a:cubicBezTo>
                  <a:pt x="360" y="569"/>
                  <a:pt x="363" y="566"/>
                  <a:pt x="362" y="563"/>
                </a:cubicBezTo>
                <a:close/>
                <a:moveTo>
                  <a:pt x="368" y="564"/>
                </a:moveTo>
                <a:cubicBezTo>
                  <a:pt x="367" y="553"/>
                  <a:pt x="368" y="540"/>
                  <a:pt x="366" y="528"/>
                </a:cubicBezTo>
                <a:cubicBezTo>
                  <a:pt x="365" y="521"/>
                  <a:pt x="361" y="515"/>
                  <a:pt x="360" y="509"/>
                </a:cubicBezTo>
                <a:cubicBezTo>
                  <a:pt x="350" y="477"/>
                  <a:pt x="356" y="448"/>
                  <a:pt x="363" y="424"/>
                </a:cubicBezTo>
                <a:cubicBezTo>
                  <a:pt x="369" y="447"/>
                  <a:pt x="371" y="478"/>
                  <a:pt x="375" y="503"/>
                </a:cubicBezTo>
                <a:cubicBezTo>
                  <a:pt x="375" y="509"/>
                  <a:pt x="374" y="514"/>
                  <a:pt x="372" y="519"/>
                </a:cubicBezTo>
                <a:cubicBezTo>
                  <a:pt x="373" y="521"/>
                  <a:pt x="371" y="526"/>
                  <a:pt x="376" y="526"/>
                </a:cubicBezTo>
                <a:cubicBezTo>
                  <a:pt x="377" y="527"/>
                  <a:pt x="381" y="526"/>
                  <a:pt x="383" y="527"/>
                </a:cubicBezTo>
                <a:cubicBezTo>
                  <a:pt x="379" y="525"/>
                  <a:pt x="376" y="522"/>
                  <a:pt x="374" y="520"/>
                </a:cubicBezTo>
                <a:cubicBezTo>
                  <a:pt x="376" y="520"/>
                  <a:pt x="380" y="523"/>
                  <a:pt x="384" y="524"/>
                </a:cubicBezTo>
                <a:cubicBezTo>
                  <a:pt x="386" y="523"/>
                  <a:pt x="386" y="521"/>
                  <a:pt x="387" y="519"/>
                </a:cubicBezTo>
                <a:cubicBezTo>
                  <a:pt x="389" y="521"/>
                  <a:pt x="386" y="524"/>
                  <a:pt x="384" y="526"/>
                </a:cubicBezTo>
                <a:cubicBezTo>
                  <a:pt x="390" y="525"/>
                  <a:pt x="388" y="520"/>
                  <a:pt x="389" y="516"/>
                </a:cubicBezTo>
                <a:cubicBezTo>
                  <a:pt x="399" y="497"/>
                  <a:pt x="409" y="475"/>
                  <a:pt x="421" y="459"/>
                </a:cubicBezTo>
                <a:cubicBezTo>
                  <a:pt x="411" y="499"/>
                  <a:pt x="392" y="535"/>
                  <a:pt x="368" y="564"/>
                </a:cubicBezTo>
                <a:close/>
                <a:moveTo>
                  <a:pt x="344" y="907"/>
                </a:moveTo>
                <a:cubicBezTo>
                  <a:pt x="333" y="911"/>
                  <a:pt x="322" y="911"/>
                  <a:pt x="311" y="911"/>
                </a:cubicBezTo>
                <a:cubicBezTo>
                  <a:pt x="319" y="915"/>
                  <a:pt x="335" y="913"/>
                  <a:pt x="346" y="910"/>
                </a:cubicBezTo>
                <a:cubicBezTo>
                  <a:pt x="349" y="909"/>
                  <a:pt x="355" y="907"/>
                  <a:pt x="356" y="904"/>
                </a:cubicBezTo>
                <a:cubicBezTo>
                  <a:pt x="352" y="908"/>
                  <a:pt x="343" y="910"/>
                  <a:pt x="339" y="910"/>
                </a:cubicBezTo>
                <a:cubicBezTo>
                  <a:pt x="340" y="908"/>
                  <a:pt x="345" y="910"/>
                  <a:pt x="344" y="907"/>
                </a:cubicBezTo>
                <a:close/>
                <a:moveTo>
                  <a:pt x="366" y="408"/>
                </a:moveTo>
                <a:cubicBezTo>
                  <a:pt x="368" y="408"/>
                  <a:pt x="369" y="410"/>
                  <a:pt x="371" y="411"/>
                </a:cubicBezTo>
                <a:cubicBezTo>
                  <a:pt x="370" y="409"/>
                  <a:pt x="367" y="407"/>
                  <a:pt x="366" y="408"/>
                </a:cubicBezTo>
                <a:close/>
                <a:moveTo>
                  <a:pt x="360" y="970"/>
                </a:moveTo>
                <a:cubicBezTo>
                  <a:pt x="356" y="965"/>
                  <a:pt x="351" y="958"/>
                  <a:pt x="347" y="956"/>
                </a:cubicBezTo>
                <a:cubicBezTo>
                  <a:pt x="352" y="960"/>
                  <a:pt x="353" y="969"/>
                  <a:pt x="360" y="970"/>
                </a:cubicBezTo>
                <a:close/>
                <a:moveTo>
                  <a:pt x="627" y="349"/>
                </a:moveTo>
                <a:cubicBezTo>
                  <a:pt x="618" y="314"/>
                  <a:pt x="597" y="287"/>
                  <a:pt x="577" y="265"/>
                </a:cubicBezTo>
                <a:cubicBezTo>
                  <a:pt x="513" y="198"/>
                  <a:pt x="414" y="163"/>
                  <a:pt x="292" y="197"/>
                </a:cubicBezTo>
                <a:cubicBezTo>
                  <a:pt x="328" y="180"/>
                  <a:pt x="375" y="181"/>
                  <a:pt x="410" y="182"/>
                </a:cubicBezTo>
                <a:cubicBezTo>
                  <a:pt x="368" y="172"/>
                  <a:pt x="291" y="182"/>
                  <a:pt x="255" y="211"/>
                </a:cubicBezTo>
                <a:cubicBezTo>
                  <a:pt x="264" y="207"/>
                  <a:pt x="273" y="201"/>
                  <a:pt x="284" y="201"/>
                </a:cubicBezTo>
                <a:cubicBezTo>
                  <a:pt x="245" y="220"/>
                  <a:pt x="218" y="249"/>
                  <a:pt x="194" y="276"/>
                </a:cubicBezTo>
                <a:cubicBezTo>
                  <a:pt x="205" y="259"/>
                  <a:pt x="218" y="245"/>
                  <a:pt x="232" y="232"/>
                </a:cubicBezTo>
                <a:cubicBezTo>
                  <a:pt x="209" y="247"/>
                  <a:pt x="194" y="270"/>
                  <a:pt x="182" y="291"/>
                </a:cubicBezTo>
                <a:cubicBezTo>
                  <a:pt x="184" y="289"/>
                  <a:pt x="187" y="285"/>
                  <a:pt x="190" y="286"/>
                </a:cubicBezTo>
                <a:cubicBezTo>
                  <a:pt x="189" y="291"/>
                  <a:pt x="183" y="294"/>
                  <a:pt x="183" y="300"/>
                </a:cubicBezTo>
                <a:cubicBezTo>
                  <a:pt x="190" y="293"/>
                  <a:pt x="195" y="282"/>
                  <a:pt x="203" y="274"/>
                </a:cubicBezTo>
                <a:cubicBezTo>
                  <a:pt x="195" y="287"/>
                  <a:pt x="186" y="299"/>
                  <a:pt x="182" y="314"/>
                </a:cubicBezTo>
                <a:cubicBezTo>
                  <a:pt x="200" y="287"/>
                  <a:pt x="218" y="256"/>
                  <a:pt x="252" y="237"/>
                </a:cubicBezTo>
                <a:cubicBezTo>
                  <a:pt x="240" y="247"/>
                  <a:pt x="230" y="261"/>
                  <a:pt x="223" y="273"/>
                </a:cubicBezTo>
                <a:cubicBezTo>
                  <a:pt x="234" y="262"/>
                  <a:pt x="246" y="249"/>
                  <a:pt x="262" y="238"/>
                </a:cubicBezTo>
                <a:cubicBezTo>
                  <a:pt x="277" y="228"/>
                  <a:pt x="298" y="220"/>
                  <a:pt x="318" y="215"/>
                </a:cubicBezTo>
                <a:cubicBezTo>
                  <a:pt x="339" y="209"/>
                  <a:pt x="364" y="205"/>
                  <a:pt x="385" y="210"/>
                </a:cubicBezTo>
                <a:cubicBezTo>
                  <a:pt x="387" y="210"/>
                  <a:pt x="389" y="212"/>
                  <a:pt x="391" y="212"/>
                </a:cubicBezTo>
                <a:cubicBezTo>
                  <a:pt x="397" y="213"/>
                  <a:pt x="403" y="212"/>
                  <a:pt x="408" y="212"/>
                </a:cubicBezTo>
                <a:cubicBezTo>
                  <a:pt x="489" y="220"/>
                  <a:pt x="549" y="270"/>
                  <a:pt x="590" y="342"/>
                </a:cubicBezTo>
                <a:cubicBezTo>
                  <a:pt x="593" y="341"/>
                  <a:pt x="590" y="338"/>
                  <a:pt x="592" y="338"/>
                </a:cubicBezTo>
                <a:cubicBezTo>
                  <a:pt x="597" y="344"/>
                  <a:pt x="600" y="352"/>
                  <a:pt x="603" y="360"/>
                </a:cubicBezTo>
                <a:cubicBezTo>
                  <a:pt x="618" y="408"/>
                  <a:pt x="617" y="461"/>
                  <a:pt x="603" y="496"/>
                </a:cubicBezTo>
                <a:cubicBezTo>
                  <a:pt x="601" y="497"/>
                  <a:pt x="603" y="494"/>
                  <a:pt x="602" y="495"/>
                </a:cubicBezTo>
                <a:cubicBezTo>
                  <a:pt x="587" y="548"/>
                  <a:pt x="558" y="587"/>
                  <a:pt x="513" y="622"/>
                </a:cubicBezTo>
                <a:cubicBezTo>
                  <a:pt x="491" y="639"/>
                  <a:pt x="465" y="652"/>
                  <a:pt x="443" y="669"/>
                </a:cubicBezTo>
                <a:cubicBezTo>
                  <a:pt x="420" y="686"/>
                  <a:pt x="404" y="705"/>
                  <a:pt x="385" y="724"/>
                </a:cubicBezTo>
                <a:cubicBezTo>
                  <a:pt x="362" y="710"/>
                  <a:pt x="325" y="699"/>
                  <a:pt x="292" y="697"/>
                </a:cubicBezTo>
                <a:cubicBezTo>
                  <a:pt x="272" y="695"/>
                  <a:pt x="237" y="695"/>
                  <a:pt x="240" y="719"/>
                </a:cubicBezTo>
                <a:cubicBezTo>
                  <a:pt x="243" y="740"/>
                  <a:pt x="271" y="739"/>
                  <a:pt x="283" y="749"/>
                </a:cubicBezTo>
                <a:cubicBezTo>
                  <a:pt x="281" y="749"/>
                  <a:pt x="280" y="748"/>
                  <a:pt x="279" y="748"/>
                </a:cubicBezTo>
                <a:cubicBezTo>
                  <a:pt x="293" y="754"/>
                  <a:pt x="305" y="757"/>
                  <a:pt x="320" y="758"/>
                </a:cubicBezTo>
                <a:cubicBezTo>
                  <a:pt x="341" y="758"/>
                  <a:pt x="366" y="757"/>
                  <a:pt x="381" y="755"/>
                </a:cubicBezTo>
                <a:cubicBezTo>
                  <a:pt x="383" y="755"/>
                  <a:pt x="386" y="758"/>
                  <a:pt x="388" y="762"/>
                </a:cubicBezTo>
                <a:cubicBezTo>
                  <a:pt x="371" y="771"/>
                  <a:pt x="346" y="772"/>
                  <a:pt x="330" y="769"/>
                </a:cubicBezTo>
                <a:cubicBezTo>
                  <a:pt x="343" y="774"/>
                  <a:pt x="365" y="770"/>
                  <a:pt x="381" y="768"/>
                </a:cubicBezTo>
                <a:cubicBezTo>
                  <a:pt x="326" y="781"/>
                  <a:pt x="285" y="763"/>
                  <a:pt x="245" y="754"/>
                </a:cubicBezTo>
                <a:cubicBezTo>
                  <a:pt x="251" y="758"/>
                  <a:pt x="258" y="759"/>
                  <a:pt x="265" y="763"/>
                </a:cubicBezTo>
                <a:cubicBezTo>
                  <a:pt x="256" y="762"/>
                  <a:pt x="247" y="757"/>
                  <a:pt x="240" y="755"/>
                </a:cubicBezTo>
                <a:cubicBezTo>
                  <a:pt x="241" y="756"/>
                  <a:pt x="245" y="758"/>
                  <a:pt x="244" y="760"/>
                </a:cubicBezTo>
                <a:cubicBezTo>
                  <a:pt x="235" y="759"/>
                  <a:pt x="221" y="759"/>
                  <a:pt x="222" y="768"/>
                </a:cubicBezTo>
                <a:cubicBezTo>
                  <a:pt x="223" y="777"/>
                  <a:pt x="235" y="775"/>
                  <a:pt x="240" y="780"/>
                </a:cubicBezTo>
                <a:cubicBezTo>
                  <a:pt x="238" y="781"/>
                  <a:pt x="247" y="780"/>
                  <a:pt x="246" y="781"/>
                </a:cubicBezTo>
                <a:cubicBezTo>
                  <a:pt x="263" y="783"/>
                  <a:pt x="269" y="785"/>
                  <a:pt x="286" y="788"/>
                </a:cubicBezTo>
                <a:cubicBezTo>
                  <a:pt x="296" y="790"/>
                  <a:pt x="307" y="794"/>
                  <a:pt x="318" y="796"/>
                </a:cubicBezTo>
                <a:cubicBezTo>
                  <a:pt x="337" y="799"/>
                  <a:pt x="355" y="808"/>
                  <a:pt x="371" y="814"/>
                </a:cubicBezTo>
                <a:cubicBezTo>
                  <a:pt x="348" y="817"/>
                  <a:pt x="328" y="809"/>
                  <a:pt x="308" y="807"/>
                </a:cubicBezTo>
                <a:cubicBezTo>
                  <a:pt x="309" y="807"/>
                  <a:pt x="312" y="808"/>
                  <a:pt x="311" y="809"/>
                </a:cubicBezTo>
                <a:cubicBezTo>
                  <a:pt x="281" y="802"/>
                  <a:pt x="267" y="801"/>
                  <a:pt x="241" y="792"/>
                </a:cubicBezTo>
                <a:cubicBezTo>
                  <a:pt x="243" y="794"/>
                  <a:pt x="228" y="790"/>
                  <a:pt x="229" y="793"/>
                </a:cubicBezTo>
                <a:cubicBezTo>
                  <a:pt x="223" y="793"/>
                  <a:pt x="213" y="790"/>
                  <a:pt x="207" y="795"/>
                </a:cubicBezTo>
                <a:cubicBezTo>
                  <a:pt x="206" y="807"/>
                  <a:pt x="219" y="807"/>
                  <a:pt x="226" y="811"/>
                </a:cubicBezTo>
                <a:cubicBezTo>
                  <a:pt x="224" y="813"/>
                  <a:pt x="220" y="813"/>
                  <a:pt x="219" y="816"/>
                </a:cubicBezTo>
                <a:cubicBezTo>
                  <a:pt x="269" y="821"/>
                  <a:pt x="317" y="831"/>
                  <a:pt x="359" y="849"/>
                </a:cubicBezTo>
                <a:cubicBezTo>
                  <a:pt x="336" y="850"/>
                  <a:pt x="314" y="853"/>
                  <a:pt x="294" y="850"/>
                </a:cubicBezTo>
                <a:cubicBezTo>
                  <a:pt x="290" y="849"/>
                  <a:pt x="286" y="846"/>
                  <a:pt x="281" y="845"/>
                </a:cubicBezTo>
                <a:cubicBezTo>
                  <a:pt x="267" y="841"/>
                  <a:pt x="253" y="841"/>
                  <a:pt x="241" y="836"/>
                </a:cubicBezTo>
                <a:cubicBezTo>
                  <a:pt x="246" y="836"/>
                  <a:pt x="253" y="837"/>
                  <a:pt x="258" y="835"/>
                </a:cubicBezTo>
                <a:cubicBezTo>
                  <a:pt x="248" y="833"/>
                  <a:pt x="218" y="830"/>
                  <a:pt x="223" y="846"/>
                </a:cubicBezTo>
                <a:cubicBezTo>
                  <a:pt x="226" y="855"/>
                  <a:pt x="241" y="854"/>
                  <a:pt x="249" y="857"/>
                </a:cubicBezTo>
                <a:cubicBezTo>
                  <a:pt x="246" y="854"/>
                  <a:pt x="238" y="854"/>
                  <a:pt x="236" y="851"/>
                </a:cubicBezTo>
                <a:cubicBezTo>
                  <a:pt x="254" y="858"/>
                  <a:pt x="273" y="858"/>
                  <a:pt x="291" y="863"/>
                </a:cubicBezTo>
                <a:cubicBezTo>
                  <a:pt x="300" y="865"/>
                  <a:pt x="310" y="871"/>
                  <a:pt x="319" y="875"/>
                </a:cubicBezTo>
                <a:cubicBezTo>
                  <a:pt x="333" y="882"/>
                  <a:pt x="343" y="890"/>
                  <a:pt x="353" y="899"/>
                </a:cubicBezTo>
                <a:cubicBezTo>
                  <a:pt x="347" y="883"/>
                  <a:pt x="333" y="878"/>
                  <a:pt x="322" y="870"/>
                </a:cubicBezTo>
                <a:cubicBezTo>
                  <a:pt x="335" y="871"/>
                  <a:pt x="353" y="871"/>
                  <a:pt x="367" y="868"/>
                </a:cubicBezTo>
                <a:cubicBezTo>
                  <a:pt x="377" y="866"/>
                  <a:pt x="387" y="862"/>
                  <a:pt x="389" y="854"/>
                </a:cubicBezTo>
                <a:cubicBezTo>
                  <a:pt x="388" y="853"/>
                  <a:pt x="386" y="856"/>
                  <a:pt x="385" y="853"/>
                </a:cubicBezTo>
                <a:cubicBezTo>
                  <a:pt x="388" y="843"/>
                  <a:pt x="372" y="838"/>
                  <a:pt x="368" y="834"/>
                </a:cubicBezTo>
                <a:cubicBezTo>
                  <a:pt x="382" y="834"/>
                  <a:pt x="407" y="831"/>
                  <a:pt x="408" y="818"/>
                </a:cubicBezTo>
                <a:cubicBezTo>
                  <a:pt x="404" y="803"/>
                  <a:pt x="391" y="801"/>
                  <a:pt x="381" y="794"/>
                </a:cubicBezTo>
                <a:cubicBezTo>
                  <a:pt x="403" y="789"/>
                  <a:pt x="421" y="778"/>
                  <a:pt x="415" y="754"/>
                </a:cubicBezTo>
                <a:cubicBezTo>
                  <a:pt x="413" y="752"/>
                  <a:pt x="409" y="744"/>
                  <a:pt x="407" y="741"/>
                </a:cubicBezTo>
                <a:cubicBezTo>
                  <a:pt x="420" y="729"/>
                  <a:pt x="431" y="720"/>
                  <a:pt x="443" y="707"/>
                </a:cubicBezTo>
                <a:cubicBezTo>
                  <a:pt x="456" y="697"/>
                  <a:pt x="469" y="686"/>
                  <a:pt x="482" y="675"/>
                </a:cubicBezTo>
                <a:cubicBezTo>
                  <a:pt x="484" y="674"/>
                  <a:pt x="481" y="672"/>
                  <a:pt x="483" y="671"/>
                </a:cubicBezTo>
                <a:cubicBezTo>
                  <a:pt x="498" y="662"/>
                  <a:pt x="510" y="652"/>
                  <a:pt x="525" y="643"/>
                </a:cubicBezTo>
                <a:cubicBezTo>
                  <a:pt x="526" y="645"/>
                  <a:pt x="523" y="645"/>
                  <a:pt x="523" y="647"/>
                </a:cubicBezTo>
                <a:cubicBezTo>
                  <a:pt x="544" y="632"/>
                  <a:pt x="562" y="616"/>
                  <a:pt x="577" y="597"/>
                </a:cubicBezTo>
                <a:cubicBezTo>
                  <a:pt x="593" y="578"/>
                  <a:pt x="602" y="558"/>
                  <a:pt x="612" y="535"/>
                </a:cubicBezTo>
                <a:cubicBezTo>
                  <a:pt x="629" y="493"/>
                  <a:pt x="644" y="439"/>
                  <a:pt x="633" y="382"/>
                </a:cubicBezTo>
                <a:cubicBezTo>
                  <a:pt x="631" y="369"/>
                  <a:pt x="631" y="362"/>
                  <a:pt x="627" y="349"/>
                </a:cubicBezTo>
                <a:close/>
                <a:moveTo>
                  <a:pt x="286" y="723"/>
                </a:moveTo>
                <a:cubicBezTo>
                  <a:pt x="307" y="723"/>
                  <a:pt x="328" y="729"/>
                  <a:pt x="346" y="735"/>
                </a:cubicBezTo>
                <a:cubicBezTo>
                  <a:pt x="325" y="736"/>
                  <a:pt x="304" y="730"/>
                  <a:pt x="286" y="723"/>
                </a:cubicBezTo>
                <a:close/>
                <a:moveTo>
                  <a:pt x="230" y="840"/>
                </a:moveTo>
                <a:cubicBezTo>
                  <a:pt x="231" y="838"/>
                  <a:pt x="239" y="834"/>
                  <a:pt x="240" y="838"/>
                </a:cubicBezTo>
                <a:cubicBezTo>
                  <a:pt x="236" y="838"/>
                  <a:pt x="232" y="840"/>
                  <a:pt x="230" y="840"/>
                </a:cubicBezTo>
                <a:close/>
              </a:path>
            </a:pathLst>
          </a:custGeom>
          <a:solidFill>
            <a:srgbClr val="FDBE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1310185" y="1037230"/>
            <a:ext cx="5923128" cy="3916908"/>
          </a:xfrm>
          <a:prstGeom prst="wedgeEllipseCallout">
            <a:avLst>
              <a:gd name="adj1" fmla="val 50417"/>
              <a:gd name="adj2" fmla="val 38110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rgbClr val="002060"/>
                </a:solidFill>
              </a:rPr>
              <a:t>Trong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chương</a:t>
            </a:r>
            <a:r>
              <a:rPr lang="en-US" sz="3200" dirty="0" smtClean="0">
                <a:solidFill>
                  <a:srgbClr val="002060"/>
                </a:solidFill>
              </a:rPr>
              <a:t> VIII, </a:t>
            </a:r>
            <a:r>
              <a:rPr lang="en-US" sz="3200" dirty="0" err="1" smtClean="0">
                <a:solidFill>
                  <a:srgbClr val="002060"/>
                </a:solidFill>
              </a:rPr>
              <a:t>chúng</a:t>
            </a:r>
            <a:r>
              <a:rPr lang="en-US" sz="3200" dirty="0" smtClean="0">
                <a:solidFill>
                  <a:srgbClr val="002060"/>
                </a:solidFill>
              </a:rPr>
              <a:t> ta </a:t>
            </a:r>
            <a:r>
              <a:rPr lang="en-US" sz="3200" dirty="0" err="1" smtClean="0">
                <a:solidFill>
                  <a:srgbClr val="002060"/>
                </a:solidFill>
              </a:rPr>
              <a:t>đã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học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được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những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gì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29" y="1362484"/>
            <a:ext cx="4210531" cy="39431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94829" y="1665028"/>
            <a:ext cx="6209731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</a:rPr>
              <a:t>BÀI TẬP </a:t>
            </a: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</a:rPr>
              <a:t>CUỐI CHƯƠNG VIII</a:t>
            </a:r>
            <a:endParaRPr lang="en-US" sz="48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24821">
            <a:off x="9701913" y="3086372"/>
            <a:ext cx="1598434" cy="2105256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7923" y="430369"/>
            <a:ext cx="69194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Bài</a:t>
            </a:r>
            <a:r>
              <a:rPr lang="vi-VN" sz="2800" b="1" dirty="0" smtClean="0">
                <a:solidFill>
                  <a:schemeClr val="accent6">
                    <a:lumMod val="75000"/>
                  </a:schemeClr>
                </a:solidFill>
              </a:rPr>
              <a:t> 8.39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(SGK - tr67)</a:t>
            </a:r>
            <a:r>
              <a:rPr lang="vi-VN" sz="2800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endParaRPr lang="vi-VN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Xem hình 8.55 rồi cho biết trong các khẳng định </a:t>
            </a:r>
            <a:r>
              <a:rPr lang="vi-VN" sz="2800" dirty="0" smtClean="0"/>
              <a:t>sau, </a:t>
            </a:r>
            <a:r>
              <a:rPr lang="vi-VN" sz="2800" dirty="0"/>
              <a:t>khẳng định nào </a:t>
            </a:r>
            <a:r>
              <a:rPr lang="vi-VN" sz="2800" dirty="0" smtClean="0"/>
              <a:t>đúng, </a:t>
            </a:r>
            <a:r>
              <a:rPr lang="vi-VN" sz="2800" dirty="0"/>
              <a:t>khẳng định nào </a:t>
            </a:r>
            <a:r>
              <a:rPr lang="vi-VN" sz="2800" dirty="0" smtClean="0"/>
              <a:t>sai?</a:t>
            </a:r>
            <a:endParaRPr lang="vi-VN" sz="2800" dirty="0"/>
          </a:p>
          <a:p>
            <a:pPr algn="just">
              <a:lnSpc>
                <a:spcPct val="150000"/>
              </a:lnSpc>
            </a:pPr>
            <a:r>
              <a:rPr lang="vi-VN" sz="2800" dirty="0" smtClean="0"/>
              <a:t>a</a:t>
            </a:r>
            <a:r>
              <a:rPr lang="vi-VN" sz="2800" dirty="0"/>
              <a:t>. Điểm C thuộc đường thẳng </a:t>
            </a:r>
            <a:r>
              <a:rPr lang="vi-VN" sz="2800" dirty="0" smtClean="0"/>
              <a:t>d, </a:t>
            </a:r>
            <a:r>
              <a:rPr lang="vi-VN" sz="2800" dirty="0"/>
              <a:t>hai điểm A và B không thuộc đường thẳng d .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b. Ba điểm </a:t>
            </a:r>
            <a:r>
              <a:rPr lang="vi-VN" sz="2800" dirty="0" smtClean="0"/>
              <a:t>A, B, </a:t>
            </a:r>
            <a:r>
              <a:rPr lang="vi-VN" sz="2800" dirty="0"/>
              <a:t>C không thẳng </a:t>
            </a:r>
            <a:r>
              <a:rPr lang="vi-VN" sz="2800" dirty="0" smtClean="0"/>
              <a:t>hàng.</a:t>
            </a:r>
            <a:endParaRPr lang="vi-VN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c. Điểm F không thuộc đường thẳng </a:t>
            </a:r>
            <a:r>
              <a:rPr lang="vi-VN" sz="2800" dirty="0" smtClean="0"/>
              <a:t>m</a:t>
            </a:r>
            <a:r>
              <a:rPr lang="en-US" sz="2800" dirty="0" smtClean="0"/>
              <a:t>.</a:t>
            </a:r>
            <a:r>
              <a:rPr lang="vi-VN" sz="2800" dirty="0" smtClean="0"/>
              <a:t> </a:t>
            </a:r>
            <a:endParaRPr lang="vi-VN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d. Ba điểm D , E , F không thẳng </a:t>
            </a:r>
            <a:r>
              <a:rPr lang="vi-VN" sz="2800" dirty="0" smtClean="0"/>
              <a:t>hàn</a:t>
            </a:r>
            <a:r>
              <a:rPr lang="en-US" sz="2800" dirty="0" smtClean="0"/>
              <a:t>g</a:t>
            </a:r>
            <a:r>
              <a:rPr lang="vi-VN" sz="2800" dirty="0" smtClean="0"/>
              <a:t>.</a:t>
            </a:r>
            <a:endParaRPr lang="vi-VN" sz="2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8625385" y="892034"/>
            <a:ext cx="2961564" cy="99628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161361" y="3253096"/>
            <a:ext cx="3425588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10226620" y="1260524"/>
            <a:ext cx="609702" cy="467750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11166206" y="826154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9553433" y="1588069"/>
            <a:ext cx="539816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07021" y="430369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d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656520" y="1749767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A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106167" y="947847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C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374639" y="947847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B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61260" y="3251262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E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93790" y="2847244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m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90131" y="3308908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D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10652491" y="3024098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9319881" y="2685451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8740621" y="3022263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527518" y="2558765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F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09630" y="4118779"/>
            <a:ext cx="2085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/>
              <a:t>Hình</a:t>
            </a:r>
            <a:r>
              <a:rPr lang="en-US" sz="2400" i="1" dirty="0" smtClean="0"/>
              <a:t> 8.55</a:t>
            </a:r>
            <a:endParaRPr lang="en-US" sz="2400" i="1" dirty="0"/>
          </a:p>
        </p:txBody>
      </p:sp>
      <p:sp>
        <p:nvSpPr>
          <p:cNvPr id="20" name="Rounded Rectangle 19"/>
          <p:cNvSpPr/>
          <p:nvPr/>
        </p:nvSpPr>
        <p:spPr>
          <a:xfrm>
            <a:off x="7316257" y="3658949"/>
            <a:ext cx="1201003" cy="5315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rgbClr val="C00000"/>
                </a:solidFill>
              </a:rPr>
              <a:t>Đúng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318532" y="4331679"/>
            <a:ext cx="1201003" cy="5315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rgbClr val="C00000"/>
                </a:solidFill>
              </a:rPr>
              <a:t>Sai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310946" y="4974795"/>
            <a:ext cx="1201003" cy="5315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rgbClr val="C00000"/>
                </a:solidFill>
              </a:rPr>
              <a:t>Đúng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318532" y="5658722"/>
            <a:ext cx="1201003" cy="5315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rgbClr val="C00000"/>
                </a:solidFill>
              </a:rPr>
              <a:t>Đúng</a:t>
            </a:r>
            <a:endParaRPr lang="en-US" sz="2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16" grpId="0"/>
      <p:bldP spid="21" grpId="0"/>
      <p:bldP spid="22" grpId="0"/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/>
      <p:bldP spid="17" grpId="0"/>
      <p:bldP spid="20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304" y="0"/>
            <a:ext cx="9893338" cy="6605517"/>
          </a:xfrm>
          <a:prstGeom prst="rect">
            <a:avLst/>
          </a:prstGeom>
        </p:spPr>
      </p:pic>
      <p:sp>
        <p:nvSpPr>
          <p:cNvPr id="86" name="Rectangle 85"/>
          <p:cNvSpPr/>
          <p:nvPr/>
        </p:nvSpPr>
        <p:spPr>
          <a:xfrm>
            <a:off x="2255394" y="1692701"/>
            <a:ext cx="82511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/>
              <a:t>Bài</a:t>
            </a:r>
            <a:r>
              <a:rPr lang="en-US" sz="2800" b="1" dirty="0" smtClean="0"/>
              <a:t> 8.40 (SGK - tr67):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/>
              <a:t>8.56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nếu</a:t>
            </a:r>
            <a:r>
              <a:rPr lang="en-US" sz="2800" dirty="0"/>
              <a:t> </a:t>
            </a:r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: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en-US" sz="2800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2255394" y="4021898"/>
            <a:ext cx="6096000" cy="19514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a. Ba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smtClean="0"/>
              <a:t>A, B  </a:t>
            </a:r>
            <a:r>
              <a:rPr lang="en-US" sz="2800" dirty="0" err="1"/>
              <a:t>và</a:t>
            </a:r>
            <a:r>
              <a:rPr lang="en-US" sz="2800" dirty="0"/>
              <a:t> C?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b.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tia</a:t>
            </a:r>
            <a:r>
              <a:rPr lang="en-US" sz="2800" dirty="0"/>
              <a:t> BA </a:t>
            </a:r>
            <a:r>
              <a:rPr lang="en-US" sz="2800" dirty="0" err="1"/>
              <a:t>và</a:t>
            </a:r>
            <a:r>
              <a:rPr lang="en-US" sz="2800" dirty="0"/>
              <a:t> BC 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c. Ba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AB, BC </a:t>
            </a:r>
            <a:r>
              <a:rPr lang="en-US" sz="2800" dirty="0" err="1"/>
              <a:t>và</a:t>
            </a:r>
            <a:r>
              <a:rPr lang="en-US" sz="2800" dirty="0"/>
              <a:t> AC?</a:t>
            </a:r>
          </a:p>
        </p:txBody>
      </p:sp>
      <p:grpSp>
        <p:nvGrpSpPr>
          <p:cNvPr id="87" name="组合 42"/>
          <p:cNvGrpSpPr/>
          <p:nvPr/>
        </p:nvGrpSpPr>
        <p:grpSpPr>
          <a:xfrm>
            <a:off x="9334658" y="5019727"/>
            <a:ext cx="1009719" cy="793999"/>
            <a:chOff x="2049463" y="2262188"/>
            <a:chExt cx="884237" cy="695325"/>
          </a:xfrm>
          <a:solidFill>
            <a:srgbClr val="5F7797"/>
          </a:solidFill>
        </p:grpSpPr>
        <p:sp>
          <p:nvSpPr>
            <p:cNvPr id="88" name="Freeform 5"/>
            <p:cNvSpPr>
              <a:spLocks noEditPoints="1"/>
            </p:cNvSpPr>
            <p:nvPr/>
          </p:nvSpPr>
          <p:spPr bwMode="auto">
            <a:xfrm>
              <a:off x="2049463" y="2262188"/>
              <a:ext cx="884237" cy="695325"/>
            </a:xfrm>
            <a:custGeom>
              <a:avLst/>
              <a:gdLst>
                <a:gd name="T0" fmla="*/ 64 w 270"/>
                <a:gd name="T1" fmla="*/ 13 h 212"/>
                <a:gd name="T2" fmla="*/ 157 w 270"/>
                <a:gd name="T3" fmla="*/ 31 h 212"/>
                <a:gd name="T4" fmla="*/ 226 w 270"/>
                <a:gd name="T5" fmla="*/ 61 h 212"/>
                <a:gd name="T6" fmla="*/ 254 w 270"/>
                <a:gd name="T7" fmla="*/ 156 h 212"/>
                <a:gd name="T8" fmla="*/ 171 w 270"/>
                <a:gd name="T9" fmla="*/ 206 h 212"/>
                <a:gd name="T10" fmla="*/ 102 w 270"/>
                <a:gd name="T11" fmla="*/ 169 h 212"/>
                <a:gd name="T12" fmla="*/ 41 w 270"/>
                <a:gd name="T13" fmla="*/ 179 h 212"/>
                <a:gd name="T14" fmla="*/ 23 w 270"/>
                <a:gd name="T15" fmla="*/ 108 h 212"/>
                <a:gd name="T16" fmla="*/ 205 w 270"/>
                <a:gd name="T17" fmla="*/ 152 h 212"/>
                <a:gd name="T18" fmla="*/ 132 w 270"/>
                <a:gd name="T19" fmla="*/ 42 h 212"/>
                <a:gd name="T20" fmla="*/ 77 w 270"/>
                <a:gd name="T21" fmla="*/ 11 h 212"/>
                <a:gd name="T22" fmla="*/ 42 w 270"/>
                <a:gd name="T23" fmla="*/ 106 h 212"/>
                <a:gd name="T24" fmla="*/ 72 w 270"/>
                <a:gd name="T25" fmla="*/ 164 h 212"/>
                <a:gd name="T26" fmla="*/ 217 w 270"/>
                <a:gd name="T27" fmla="*/ 165 h 212"/>
                <a:gd name="T28" fmla="*/ 247 w 270"/>
                <a:gd name="T29" fmla="*/ 145 h 212"/>
                <a:gd name="T30" fmla="*/ 224 w 270"/>
                <a:gd name="T31" fmla="*/ 65 h 212"/>
                <a:gd name="T32" fmla="*/ 163 w 270"/>
                <a:gd name="T33" fmla="*/ 58 h 212"/>
                <a:gd name="T34" fmla="*/ 125 w 270"/>
                <a:gd name="T35" fmla="*/ 138 h 212"/>
                <a:gd name="T36" fmla="*/ 195 w 270"/>
                <a:gd name="T37" fmla="*/ 178 h 212"/>
                <a:gd name="T38" fmla="*/ 207 w 270"/>
                <a:gd name="T39" fmla="*/ 141 h 212"/>
                <a:gd name="T40" fmla="*/ 176 w 270"/>
                <a:gd name="T41" fmla="*/ 19 h 212"/>
                <a:gd name="T42" fmla="*/ 130 w 270"/>
                <a:gd name="T43" fmla="*/ 181 h 212"/>
                <a:gd name="T44" fmla="*/ 121 w 270"/>
                <a:gd name="T45" fmla="*/ 83 h 212"/>
                <a:gd name="T46" fmla="*/ 22 w 270"/>
                <a:gd name="T47" fmla="*/ 124 h 212"/>
                <a:gd name="T48" fmla="*/ 49 w 270"/>
                <a:gd name="T49" fmla="*/ 139 h 212"/>
                <a:gd name="T50" fmla="*/ 110 w 270"/>
                <a:gd name="T51" fmla="*/ 85 h 212"/>
                <a:gd name="T52" fmla="*/ 144 w 270"/>
                <a:gd name="T53" fmla="*/ 84 h 212"/>
                <a:gd name="T54" fmla="*/ 27 w 270"/>
                <a:gd name="T55" fmla="*/ 128 h 212"/>
                <a:gd name="T56" fmla="*/ 173 w 270"/>
                <a:gd name="T57" fmla="*/ 115 h 212"/>
                <a:gd name="T58" fmla="*/ 138 w 270"/>
                <a:gd name="T59" fmla="*/ 164 h 212"/>
                <a:gd name="T60" fmla="*/ 197 w 270"/>
                <a:gd name="T61" fmla="*/ 108 h 212"/>
                <a:gd name="T62" fmla="*/ 101 w 270"/>
                <a:gd name="T63" fmla="*/ 115 h 212"/>
                <a:gd name="T64" fmla="*/ 181 w 270"/>
                <a:gd name="T65" fmla="*/ 56 h 212"/>
                <a:gd name="T66" fmla="*/ 104 w 270"/>
                <a:gd name="T67" fmla="*/ 66 h 212"/>
                <a:gd name="T68" fmla="*/ 117 w 270"/>
                <a:gd name="T69" fmla="*/ 133 h 212"/>
                <a:gd name="T70" fmla="*/ 205 w 270"/>
                <a:gd name="T71" fmla="*/ 80 h 212"/>
                <a:gd name="T72" fmla="*/ 134 w 270"/>
                <a:gd name="T73" fmla="*/ 78 h 212"/>
                <a:gd name="T74" fmla="*/ 176 w 270"/>
                <a:gd name="T75" fmla="*/ 31 h 212"/>
                <a:gd name="T76" fmla="*/ 138 w 270"/>
                <a:gd name="T77" fmla="*/ 72 h 212"/>
                <a:gd name="T78" fmla="*/ 140 w 270"/>
                <a:gd name="T79" fmla="*/ 201 h 212"/>
                <a:gd name="T80" fmla="*/ 124 w 270"/>
                <a:gd name="T81" fmla="*/ 74 h 212"/>
                <a:gd name="T82" fmla="*/ 179 w 270"/>
                <a:gd name="T83" fmla="*/ 186 h 212"/>
                <a:gd name="T84" fmla="*/ 190 w 270"/>
                <a:gd name="T85" fmla="*/ 143 h 212"/>
                <a:gd name="T86" fmla="*/ 176 w 270"/>
                <a:gd name="T87" fmla="*/ 191 h 212"/>
                <a:gd name="T88" fmla="*/ 190 w 270"/>
                <a:gd name="T89" fmla="*/ 132 h 212"/>
                <a:gd name="T90" fmla="*/ 177 w 270"/>
                <a:gd name="T91" fmla="*/ 92 h 212"/>
                <a:gd name="T92" fmla="*/ 82 w 270"/>
                <a:gd name="T93" fmla="*/ 184 h 212"/>
                <a:gd name="T94" fmla="*/ 60 w 270"/>
                <a:gd name="T95" fmla="*/ 29 h 212"/>
                <a:gd name="T96" fmla="*/ 86 w 270"/>
                <a:gd name="T97" fmla="*/ 91 h 212"/>
                <a:gd name="T98" fmla="*/ 45 w 270"/>
                <a:gd name="T99" fmla="*/ 141 h 212"/>
                <a:gd name="T100" fmla="*/ 61 w 270"/>
                <a:gd name="T101" fmla="*/ 186 h 212"/>
                <a:gd name="T102" fmla="*/ 179 w 270"/>
                <a:gd name="T103" fmla="*/ 112 h 212"/>
                <a:gd name="T104" fmla="*/ 25 w 270"/>
                <a:gd name="T105" fmla="*/ 88 h 212"/>
                <a:gd name="T106" fmla="*/ 48 w 270"/>
                <a:gd name="T107" fmla="*/ 42 h 212"/>
                <a:gd name="T108" fmla="*/ 183 w 270"/>
                <a:gd name="T109" fmla="*/ 113 h 212"/>
                <a:gd name="T110" fmla="*/ 152 w 270"/>
                <a:gd name="T111" fmla="*/ 79 h 212"/>
                <a:gd name="T112" fmla="*/ 18 w 270"/>
                <a:gd name="T113" fmla="*/ 87 h 212"/>
                <a:gd name="T114" fmla="*/ 246 w 270"/>
                <a:gd name="T115" fmla="*/ 77 h 212"/>
                <a:gd name="T116" fmla="*/ 192 w 270"/>
                <a:gd name="T117" fmla="*/ 117 h 212"/>
                <a:gd name="T118" fmla="*/ 180 w 270"/>
                <a:gd name="T119" fmla="*/ 144 h 212"/>
                <a:gd name="T120" fmla="*/ 243 w 270"/>
                <a:gd name="T121" fmla="*/ 5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0" h="212">
                  <a:moveTo>
                    <a:pt x="6" y="92"/>
                  </a:moveTo>
                  <a:cubicBezTo>
                    <a:pt x="6" y="92"/>
                    <a:pt x="5" y="92"/>
                    <a:pt x="5" y="91"/>
                  </a:cubicBezTo>
                  <a:cubicBezTo>
                    <a:pt x="4" y="92"/>
                    <a:pt x="4" y="92"/>
                    <a:pt x="4" y="92"/>
                  </a:cubicBezTo>
                  <a:cubicBezTo>
                    <a:pt x="4" y="93"/>
                    <a:pt x="3" y="93"/>
                    <a:pt x="3" y="93"/>
                  </a:cubicBezTo>
                  <a:cubicBezTo>
                    <a:pt x="2" y="93"/>
                    <a:pt x="2" y="92"/>
                    <a:pt x="2" y="92"/>
                  </a:cubicBezTo>
                  <a:cubicBezTo>
                    <a:pt x="2" y="91"/>
                    <a:pt x="2" y="91"/>
                    <a:pt x="2" y="90"/>
                  </a:cubicBezTo>
                  <a:cubicBezTo>
                    <a:pt x="3" y="87"/>
                    <a:pt x="4" y="83"/>
                    <a:pt x="6" y="80"/>
                  </a:cubicBezTo>
                  <a:cubicBezTo>
                    <a:pt x="9" y="72"/>
                    <a:pt x="12" y="65"/>
                    <a:pt x="16" y="58"/>
                  </a:cubicBezTo>
                  <a:cubicBezTo>
                    <a:pt x="18" y="53"/>
                    <a:pt x="20" y="49"/>
                    <a:pt x="24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3" y="44"/>
                    <a:pt x="23" y="43"/>
                    <a:pt x="24" y="43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7" y="40"/>
                    <a:pt x="30" y="38"/>
                    <a:pt x="34" y="37"/>
                  </a:cubicBezTo>
                  <a:cubicBezTo>
                    <a:pt x="36" y="37"/>
                    <a:pt x="37" y="36"/>
                    <a:pt x="39" y="37"/>
                  </a:cubicBezTo>
                  <a:cubicBezTo>
                    <a:pt x="40" y="37"/>
                    <a:pt x="40" y="37"/>
                    <a:pt x="40" y="36"/>
                  </a:cubicBezTo>
                  <a:cubicBezTo>
                    <a:pt x="41" y="36"/>
                    <a:pt x="42" y="36"/>
                    <a:pt x="42" y="37"/>
                  </a:cubicBezTo>
                  <a:cubicBezTo>
                    <a:pt x="43" y="38"/>
                    <a:pt x="43" y="38"/>
                    <a:pt x="44" y="39"/>
                  </a:cubicBezTo>
                  <a:cubicBezTo>
                    <a:pt x="47" y="39"/>
                    <a:pt x="49" y="40"/>
                    <a:pt x="51" y="40"/>
                  </a:cubicBezTo>
                  <a:cubicBezTo>
                    <a:pt x="53" y="39"/>
                    <a:pt x="55" y="37"/>
                    <a:pt x="58" y="35"/>
                  </a:cubicBezTo>
                  <a:cubicBezTo>
                    <a:pt x="58" y="32"/>
                    <a:pt x="56" y="31"/>
                    <a:pt x="55" y="29"/>
                  </a:cubicBezTo>
                  <a:cubicBezTo>
                    <a:pt x="54" y="29"/>
                    <a:pt x="54" y="28"/>
                    <a:pt x="53" y="27"/>
                  </a:cubicBezTo>
                  <a:cubicBezTo>
                    <a:pt x="53" y="27"/>
                    <a:pt x="52" y="27"/>
                    <a:pt x="52" y="26"/>
                  </a:cubicBezTo>
                  <a:cubicBezTo>
                    <a:pt x="52" y="26"/>
                    <a:pt x="51" y="25"/>
                    <a:pt x="51" y="25"/>
                  </a:cubicBezTo>
                  <a:cubicBezTo>
                    <a:pt x="51" y="24"/>
                    <a:pt x="50" y="24"/>
                    <a:pt x="50" y="23"/>
                  </a:cubicBezTo>
                  <a:cubicBezTo>
                    <a:pt x="49" y="21"/>
                    <a:pt x="50" y="20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9"/>
                    <a:pt x="53" y="18"/>
                    <a:pt x="53" y="18"/>
                  </a:cubicBezTo>
                  <a:cubicBezTo>
                    <a:pt x="54" y="18"/>
                    <a:pt x="55" y="17"/>
                    <a:pt x="56" y="17"/>
                  </a:cubicBezTo>
                  <a:cubicBezTo>
                    <a:pt x="58" y="15"/>
                    <a:pt x="61" y="14"/>
                    <a:pt x="64" y="13"/>
                  </a:cubicBezTo>
                  <a:cubicBezTo>
                    <a:pt x="65" y="12"/>
                    <a:pt x="66" y="12"/>
                    <a:pt x="67" y="11"/>
                  </a:cubicBezTo>
                  <a:cubicBezTo>
                    <a:pt x="69" y="10"/>
                    <a:pt x="72" y="9"/>
                    <a:pt x="74" y="7"/>
                  </a:cubicBezTo>
                  <a:cubicBezTo>
                    <a:pt x="75" y="7"/>
                    <a:pt x="77" y="6"/>
                    <a:pt x="78" y="5"/>
                  </a:cubicBezTo>
                  <a:cubicBezTo>
                    <a:pt x="78" y="5"/>
                    <a:pt x="79" y="5"/>
                    <a:pt x="79" y="5"/>
                  </a:cubicBezTo>
                  <a:cubicBezTo>
                    <a:pt x="79" y="4"/>
                    <a:pt x="79" y="4"/>
                    <a:pt x="80" y="4"/>
                  </a:cubicBezTo>
                  <a:cubicBezTo>
                    <a:pt x="81" y="4"/>
                    <a:pt x="82" y="4"/>
                    <a:pt x="82" y="4"/>
                  </a:cubicBezTo>
                  <a:cubicBezTo>
                    <a:pt x="82" y="4"/>
                    <a:pt x="82" y="5"/>
                    <a:pt x="82" y="5"/>
                  </a:cubicBezTo>
                  <a:cubicBezTo>
                    <a:pt x="86" y="4"/>
                    <a:pt x="88" y="3"/>
                    <a:pt x="91" y="2"/>
                  </a:cubicBezTo>
                  <a:cubicBezTo>
                    <a:pt x="95" y="1"/>
                    <a:pt x="98" y="2"/>
                    <a:pt x="99" y="6"/>
                  </a:cubicBezTo>
                  <a:cubicBezTo>
                    <a:pt x="101" y="9"/>
                    <a:pt x="102" y="12"/>
                    <a:pt x="102" y="15"/>
                  </a:cubicBezTo>
                  <a:cubicBezTo>
                    <a:pt x="102" y="16"/>
                    <a:pt x="102" y="16"/>
                    <a:pt x="102" y="16"/>
                  </a:cubicBezTo>
                  <a:cubicBezTo>
                    <a:pt x="102" y="17"/>
                    <a:pt x="102" y="17"/>
                    <a:pt x="103" y="17"/>
                  </a:cubicBezTo>
                  <a:cubicBezTo>
                    <a:pt x="104" y="17"/>
                    <a:pt x="106" y="17"/>
                    <a:pt x="108" y="17"/>
                  </a:cubicBezTo>
                  <a:cubicBezTo>
                    <a:pt x="108" y="16"/>
                    <a:pt x="108" y="16"/>
                    <a:pt x="108" y="15"/>
                  </a:cubicBezTo>
                  <a:cubicBezTo>
                    <a:pt x="109" y="12"/>
                    <a:pt x="110" y="9"/>
                    <a:pt x="111" y="5"/>
                  </a:cubicBezTo>
                  <a:cubicBezTo>
                    <a:pt x="111" y="5"/>
                    <a:pt x="111" y="4"/>
                    <a:pt x="111" y="4"/>
                  </a:cubicBezTo>
                  <a:cubicBezTo>
                    <a:pt x="111" y="2"/>
                    <a:pt x="111" y="2"/>
                    <a:pt x="113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4" y="1"/>
                    <a:pt x="114" y="0"/>
                    <a:pt x="115" y="1"/>
                  </a:cubicBezTo>
                  <a:cubicBezTo>
                    <a:pt x="117" y="1"/>
                    <a:pt x="119" y="2"/>
                    <a:pt x="120" y="2"/>
                  </a:cubicBezTo>
                  <a:cubicBezTo>
                    <a:pt x="122" y="2"/>
                    <a:pt x="124" y="2"/>
                    <a:pt x="126" y="2"/>
                  </a:cubicBezTo>
                  <a:cubicBezTo>
                    <a:pt x="129" y="3"/>
                    <a:pt x="131" y="3"/>
                    <a:pt x="134" y="4"/>
                  </a:cubicBezTo>
                  <a:cubicBezTo>
                    <a:pt x="135" y="4"/>
                    <a:pt x="136" y="4"/>
                    <a:pt x="137" y="6"/>
                  </a:cubicBezTo>
                  <a:cubicBezTo>
                    <a:pt x="137" y="6"/>
                    <a:pt x="137" y="6"/>
                    <a:pt x="138" y="6"/>
                  </a:cubicBezTo>
                  <a:cubicBezTo>
                    <a:pt x="139" y="7"/>
                    <a:pt x="140" y="8"/>
                    <a:pt x="142" y="9"/>
                  </a:cubicBezTo>
                  <a:cubicBezTo>
                    <a:pt x="143" y="10"/>
                    <a:pt x="145" y="11"/>
                    <a:pt x="146" y="12"/>
                  </a:cubicBezTo>
                  <a:cubicBezTo>
                    <a:pt x="152" y="16"/>
                    <a:pt x="156" y="21"/>
                    <a:pt x="158" y="27"/>
                  </a:cubicBezTo>
                  <a:cubicBezTo>
                    <a:pt x="158" y="28"/>
                    <a:pt x="159" y="28"/>
                    <a:pt x="159" y="29"/>
                  </a:cubicBezTo>
                  <a:cubicBezTo>
                    <a:pt x="159" y="30"/>
                    <a:pt x="159" y="30"/>
                    <a:pt x="159" y="31"/>
                  </a:cubicBezTo>
                  <a:cubicBezTo>
                    <a:pt x="158" y="31"/>
                    <a:pt x="158" y="31"/>
                    <a:pt x="157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56" y="32"/>
                    <a:pt x="153" y="36"/>
                    <a:pt x="152" y="37"/>
                  </a:cubicBezTo>
                  <a:cubicBezTo>
                    <a:pt x="154" y="37"/>
                    <a:pt x="156" y="39"/>
                    <a:pt x="157" y="40"/>
                  </a:cubicBezTo>
                  <a:cubicBezTo>
                    <a:pt x="159" y="43"/>
                    <a:pt x="160" y="46"/>
                    <a:pt x="162" y="49"/>
                  </a:cubicBezTo>
                  <a:cubicBezTo>
                    <a:pt x="163" y="48"/>
                    <a:pt x="163" y="48"/>
                    <a:pt x="164" y="48"/>
                  </a:cubicBezTo>
                  <a:cubicBezTo>
                    <a:pt x="164" y="47"/>
                    <a:pt x="163" y="46"/>
                    <a:pt x="164" y="45"/>
                  </a:cubicBezTo>
                  <a:cubicBezTo>
                    <a:pt x="164" y="45"/>
                    <a:pt x="164" y="44"/>
                    <a:pt x="164" y="44"/>
                  </a:cubicBezTo>
                  <a:cubicBezTo>
                    <a:pt x="164" y="42"/>
                    <a:pt x="164" y="39"/>
                    <a:pt x="163" y="37"/>
                  </a:cubicBezTo>
                  <a:cubicBezTo>
                    <a:pt x="163" y="36"/>
                    <a:pt x="163" y="36"/>
                    <a:pt x="163" y="36"/>
                  </a:cubicBezTo>
                  <a:cubicBezTo>
                    <a:pt x="162" y="32"/>
                    <a:pt x="160" y="29"/>
                    <a:pt x="159" y="26"/>
                  </a:cubicBezTo>
                  <a:cubicBezTo>
                    <a:pt x="159" y="25"/>
                    <a:pt x="159" y="24"/>
                    <a:pt x="159" y="23"/>
                  </a:cubicBezTo>
                  <a:cubicBezTo>
                    <a:pt x="159" y="23"/>
                    <a:pt x="159" y="22"/>
                    <a:pt x="159" y="22"/>
                  </a:cubicBezTo>
                  <a:cubicBezTo>
                    <a:pt x="158" y="21"/>
                    <a:pt x="158" y="20"/>
                    <a:pt x="159" y="20"/>
                  </a:cubicBezTo>
                  <a:cubicBezTo>
                    <a:pt x="160" y="19"/>
                    <a:pt x="161" y="19"/>
                    <a:pt x="161" y="19"/>
                  </a:cubicBezTo>
                  <a:cubicBezTo>
                    <a:pt x="166" y="18"/>
                    <a:pt x="172" y="17"/>
                    <a:pt x="177" y="17"/>
                  </a:cubicBezTo>
                  <a:cubicBezTo>
                    <a:pt x="179" y="16"/>
                    <a:pt x="181" y="16"/>
                    <a:pt x="183" y="16"/>
                  </a:cubicBezTo>
                  <a:cubicBezTo>
                    <a:pt x="186" y="16"/>
                    <a:pt x="189" y="16"/>
                    <a:pt x="192" y="17"/>
                  </a:cubicBezTo>
                  <a:cubicBezTo>
                    <a:pt x="192" y="17"/>
                    <a:pt x="192" y="17"/>
                    <a:pt x="192" y="16"/>
                  </a:cubicBezTo>
                  <a:cubicBezTo>
                    <a:pt x="192" y="15"/>
                    <a:pt x="193" y="15"/>
                    <a:pt x="194" y="16"/>
                  </a:cubicBezTo>
                  <a:cubicBezTo>
                    <a:pt x="197" y="17"/>
                    <a:pt x="200" y="18"/>
                    <a:pt x="203" y="19"/>
                  </a:cubicBezTo>
                  <a:cubicBezTo>
                    <a:pt x="207" y="20"/>
                    <a:pt x="210" y="21"/>
                    <a:pt x="213" y="23"/>
                  </a:cubicBezTo>
                  <a:cubicBezTo>
                    <a:pt x="214" y="24"/>
                    <a:pt x="216" y="25"/>
                    <a:pt x="217" y="26"/>
                  </a:cubicBezTo>
                  <a:cubicBezTo>
                    <a:pt x="218" y="27"/>
                    <a:pt x="218" y="27"/>
                    <a:pt x="219" y="27"/>
                  </a:cubicBezTo>
                  <a:cubicBezTo>
                    <a:pt x="220" y="28"/>
                    <a:pt x="220" y="28"/>
                    <a:pt x="221" y="28"/>
                  </a:cubicBezTo>
                  <a:cubicBezTo>
                    <a:pt x="223" y="29"/>
                    <a:pt x="223" y="30"/>
                    <a:pt x="224" y="31"/>
                  </a:cubicBezTo>
                  <a:cubicBezTo>
                    <a:pt x="224" y="32"/>
                    <a:pt x="224" y="32"/>
                    <a:pt x="224" y="32"/>
                  </a:cubicBezTo>
                  <a:cubicBezTo>
                    <a:pt x="225" y="37"/>
                    <a:pt x="224" y="42"/>
                    <a:pt x="223" y="46"/>
                  </a:cubicBezTo>
                  <a:cubicBezTo>
                    <a:pt x="222" y="49"/>
                    <a:pt x="221" y="52"/>
                    <a:pt x="220" y="55"/>
                  </a:cubicBezTo>
                  <a:cubicBezTo>
                    <a:pt x="220" y="56"/>
                    <a:pt x="220" y="56"/>
                    <a:pt x="220" y="56"/>
                  </a:cubicBezTo>
                  <a:cubicBezTo>
                    <a:pt x="222" y="58"/>
                    <a:pt x="224" y="59"/>
                    <a:pt x="226" y="61"/>
                  </a:cubicBezTo>
                  <a:cubicBezTo>
                    <a:pt x="227" y="61"/>
                    <a:pt x="227" y="61"/>
                    <a:pt x="227" y="61"/>
                  </a:cubicBezTo>
                  <a:cubicBezTo>
                    <a:pt x="230" y="57"/>
                    <a:pt x="233" y="54"/>
                    <a:pt x="237" y="51"/>
                  </a:cubicBezTo>
                  <a:cubicBezTo>
                    <a:pt x="238" y="50"/>
                    <a:pt x="239" y="48"/>
                    <a:pt x="240" y="47"/>
                  </a:cubicBezTo>
                  <a:cubicBezTo>
                    <a:pt x="241" y="47"/>
                    <a:pt x="241" y="46"/>
                    <a:pt x="241" y="46"/>
                  </a:cubicBezTo>
                  <a:cubicBezTo>
                    <a:pt x="242" y="45"/>
                    <a:pt x="243" y="45"/>
                    <a:pt x="244" y="46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46" y="50"/>
                    <a:pt x="249" y="52"/>
                    <a:pt x="252" y="54"/>
                  </a:cubicBezTo>
                  <a:cubicBezTo>
                    <a:pt x="255" y="57"/>
                    <a:pt x="259" y="61"/>
                    <a:pt x="262" y="64"/>
                  </a:cubicBezTo>
                  <a:cubicBezTo>
                    <a:pt x="262" y="65"/>
                    <a:pt x="263" y="65"/>
                    <a:pt x="264" y="66"/>
                  </a:cubicBezTo>
                  <a:cubicBezTo>
                    <a:pt x="265" y="66"/>
                    <a:pt x="265" y="68"/>
                    <a:pt x="265" y="69"/>
                  </a:cubicBezTo>
                  <a:cubicBezTo>
                    <a:pt x="264" y="69"/>
                    <a:pt x="264" y="69"/>
                    <a:pt x="264" y="69"/>
                  </a:cubicBezTo>
                  <a:cubicBezTo>
                    <a:pt x="263" y="70"/>
                    <a:pt x="262" y="70"/>
                    <a:pt x="262" y="70"/>
                  </a:cubicBezTo>
                  <a:cubicBezTo>
                    <a:pt x="261" y="71"/>
                    <a:pt x="260" y="72"/>
                    <a:pt x="259" y="73"/>
                  </a:cubicBezTo>
                  <a:cubicBezTo>
                    <a:pt x="256" y="77"/>
                    <a:pt x="252" y="81"/>
                    <a:pt x="249" y="85"/>
                  </a:cubicBezTo>
                  <a:cubicBezTo>
                    <a:pt x="248" y="85"/>
                    <a:pt x="248" y="86"/>
                    <a:pt x="248" y="87"/>
                  </a:cubicBezTo>
                  <a:cubicBezTo>
                    <a:pt x="248" y="92"/>
                    <a:pt x="249" y="97"/>
                    <a:pt x="249" y="102"/>
                  </a:cubicBezTo>
                  <a:cubicBezTo>
                    <a:pt x="249" y="103"/>
                    <a:pt x="250" y="104"/>
                    <a:pt x="250" y="105"/>
                  </a:cubicBezTo>
                  <a:cubicBezTo>
                    <a:pt x="251" y="107"/>
                    <a:pt x="253" y="108"/>
                    <a:pt x="255" y="107"/>
                  </a:cubicBezTo>
                  <a:cubicBezTo>
                    <a:pt x="259" y="107"/>
                    <a:pt x="263" y="107"/>
                    <a:pt x="266" y="107"/>
                  </a:cubicBezTo>
                  <a:cubicBezTo>
                    <a:pt x="267" y="107"/>
                    <a:pt x="267" y="107"/>
                    <a:pt x="268" y="107"/>
                  </a:cubicBezTo>
                  <a:cubicBezTo>
                    <a:pt x="269" y="108"/>
                    <a:pt x="270" y="108"/>
                    <a:pt x="270" y="110"/>
                  </a:cubicBezTo>
                  <a:cubicBezTo>
                    <a:pt x="270" y="111"/>
                    <a:pt x="269" y="113"/>
                    <a:pt x="269" y="115"/>
                  </a:cubicBezTo>
                  <a:cubicBezTo>
                    <a:pt x="268" y="121"/>
                    <a:pt x="267" y="126"/>
                    <a:pt x="265" y="132"/>
                  </a:cubicBezTo>
                  <a:cubicBezTo>
                    <a:pt x="264" y="135"/>
                    <a:pt x="263" y="138"/>
                    <a:pt x="262" y="141"/>
                  </a:cubicBezTo>
                  <a:cubicBezTo>
                    <a:pt x="261" y="143"/>
                    <a:pt x="260" y="145"/>
                    <a:pt x="259" y="147"/>
                  </a:cubicBezTo>
                  <a:cubicBezTo>
                    <a:pt x="259" y="148"/>
                    <a:pt x="258" y="149"/>
                    <a:pt x="257" y="150"/>
                  </a:cubicBezTo>
                  <a:cubicBezTo>
                    <a:pt x="258" y="151"/>
                    <a:pt x="258" y="152"/>
                    <a:pt x="258" y="153"/>
                  </a:cubicBezTo>
                  <a:cubicBezTo>
                    <a:pt x="257" y="153"/>
                    <a:pt x="256" y="153"/>
                    <a:pt x="256" y="154"/>
                  </a:cubicBezTo>
                  <a:cubicBezTo>
                    <a:pt x="256" y="154"/>
                    <a:pt x="256" y="154"/>
                    <a:pt x="256" y="154"/>
                  </a:cubicBezTo>
                  <a:cubicBezTo>
                    <a:pt x="255" y="155"/>
                    <a:pt x="254" y="156"/>
                    <a:pt x="254" y="156"/>
                  </a:cubicBezTo>
                  <a:cubicBezTo>
                    <a:pt x="253" y="157"/>
                    <a:pt x="253" y="157"/>
                    <a:pt x="252" y="157"/>
                  </a:cubicBezTo>
                  <a:cubicBezTo>
                    <a:pt x="252" y="157"/>
                    <a:pt x="251" y="157"/>
                    <a:pt x="250" y="157"/>
                  </a:cubicBezTo>
                  <a:cubicBezTo>
                    <a:pt x="250" y="157"/>
                    <a:pt x="250" y="157"/>
                    <a:pt x="249" y="158"/>
                  </a:cubicBezTo>
                  <a:cubicBezTo>
                    <a:pt x="247" y="159"/>
                    <a:pt x="244" y="160"/>
                    <a:pt x="241" y="161"/>
                  </a:cubicBezTo>
                  <a:cubicBezTo>
                    <a:pt x="241" y="161"/>
                    <a:pt x="240" y="161"/>
                    <a:pt x="240" y="161"/>
                  </a:cubicBezTo>
                  <a:cubicBezTo>
                    <a:pt x="240" y="162"/>
                    <a:pt x="240" y="162"/>
                    <a:pt x="240" y="162"/>
                  </a:cubicBezTo>
                  <a:cubicBezTo>
                    <a:pt x="240" y="163"/>
                    <a:pt x="240" y="164"/>
                    <a:pt x="238" y="164"/>
                  </a:cubicBezTo>
                  <a:cubicBezTo>
                    <a:pt x="238" y="164"/>
                    <a:pt x="237" y="164"/>
                    <a:pt x="236" y="164"/>
                  </a:cubicBezTo>
                  <a:cubicBezTo>
                    <a:pt x="235" y="164"/>
                    <a:pt x="234" y="164"/>
                    <a:pt x="234" y="165"/>
                  </a:cubicBezTo>
                  <a:cubicBezTo>
                    <a:pt x="233" y="165"/>
                    <a:pt x="232" y="166"/>
                    <a:pt x="232" y="167"/>
                  </a:cubicBezTo>
                  <a:cubicBezTo>
                    <a:pt x="231" y="167"/>
                    <a:pt x="231" y="168"/>
                    <a:pt x="230" y="168"/>
                  </a:cubicBezTo>
                  <a:cubicBezTo>
                    <a:pt x="230" y="169"/>
                    <a:pt x="230" y="169"/>
                    <a:pt x="231" y="169"/>
                  </a:cubicBezTo>
                  <a:cubicBezTo>
                    <a:pt x="234" y="171"/>
                    <a:pt x="235" y="175"/>
                    <a:pt x="237" y="178"/>
                  </a:cubicBezTo>
                  <a:cubicBezTo>
                    <a:pt x="237" y="179"/>
                    <a:pt x="237" y="180"/>
                    <a:pt x="237" y="181"/>
                  </a:cubicBezTo>
                  <a:cubicBezTo>
                    <a:pt x="237" y="183"/>
                    <a:pt x="237" y="184"/>
                    <a:pt x="236" y="184"/>
                  </a:cubicBezTo>
                  <a:cubicBezTo>
                    <a:pt x="233" y="188"/>
                    <a:pt x="230" y="191"/>
                    <a:pt x="227" y="194"/>
                  </a:cubicBezTo>
                  <a:cubicBezTo>
                    <a:pt x="225" y="196"/>
                    <a:pt x="223" y="197"/>
                    <a:pt x="222" y="199"/>
                  </a:cubicBezTo>
                  <a:cubicBezTo>
                    <a:pt x="219" y="203"/>
                    <a:pt x="215" y="206"/>
                    <a:pt x="211" y="208"/>
                  </a:cubicBezTo>
                  <a:cubicBezTo>
                    <a:pt x="209" y="210"/>
                    <a:pt x="206" y="211"/>
                    <a:pt x="204" y="212"/>
                  </a:cubicBezTo>
                  <a:cubicBezTo>
                    <a:pt x="203" y="212"/>
                    <a:pt x="202" y="212"/>
                    <a:pt x="202" y="212"/>
                  </a:cubicBezTo>
                  <a:cubicBezTo>
                    <a:pt x="201" y="212"/>
                    <a:pt x="200" y="212"/>
                    <a:pt x="199" y="212"/>
                  </a:cubicBezTo>
                  <a:cubicBezTo>
                    <a:pt x="198" y="212"/>
                    <a:pt x="198" y="212"/>
                    <a:pt x="197" y="211"/>
                  </a:cubicBezTo>
                  <a:cubicBezTo>
                    <a:pt x="197" y="210"/>
                    <a:pt x="197" y="210"/>
                    <a:pt x="197" y="210"/>
                  </a:cubicBezTo>
                  <a:cubicBezTo>
                    <a:pt x="194" y="210"/>
                    <a:pt x="192" y="210"/>
                    <a:pt x="189" y="210"/>
                  </a:cubicBezTo>
                  <a:cubicBezTo>
                    <a:pt x="185" y="210"/>
                    <a:pt x="181" y="210"/>
                    <a:pt x="176" y="209"/>
                  </a:cubicBezTo>
                  <a:cubicBezTo>
                    <a:pt x="175" y="209"/>
                    <a:pt x="173" y="209"/>
                    <a:pt x="171" y="209"/>
                  </a:cubicBezTo>
                  <a:cubicBezTo>
                    <a:pt x="171" y="209"/>
                    <a:pt x="171" y="209"/>
                    <a:pt x="171" y="209"/>
                  </a:cubicBezTo>
                  <a:cubicBezTo>
                    <a:pt x="170" y="209"/>
                    <a:pt x="169" y="209"/>
                    <a:pt x="169" y="208"/>
                  </a:cubicBezTo>
                  <a:cubicBezTo>
                    <a:pt x="169" y="207"/>
                    <a:pt x="169" y="207"/>
                    <a:pt x="170" y="207"/>
                  </a:cubicBezTo>
                  <a:cubicBezTo>
                    <a:pt x="170" y="207"/>
                    <a:pt x="170" y="206"/>
                    <a:pt x="171" y="206"/>
                  </a:cubicBezTo>
                  <a:cubicBezTo>
                    <a:pt x="171" y="206"/>
                    <a:pt x="171" y="206"/>
                    <a:pt x="171" y="205"/>
                  </a:cubicBezTo>
                  <a:cubicBezTo>
                    <a:pt x="171" y="201"/>
                    <a:pt x="171" y="197"/>
                    <a:pt x="171" y="193"/>
                  </a:cubicBezTo>
                  <a:cubicBezTo>
                    <a:pt x="171" y="193"/>
                    <a:pt x="171" y="192"/>
                    <a:pt x="171" y="192"/>
                  </a:cubicBezTo>
                  <a:cubicBezTo>
                    <a:pt x="170" y="191"/>
                    <a:pt x="171" y="191"/>
                    <a:pt x="169" y="191"/>
                  </a:cubicBezTo>
                  <a:cubicBezTo>
                    <a:pt x="169" y="191"/>
                    <a:pt x="169" y="191"/>
                    <a:pt x="168" y="191"/>
                  </a:cubicBezTo>
                  <a:cubicBezTo>
                    <a:pt x="168" y="191"/>
                    <a:pt x="167" y="191"/>
                    <a:pt x="167" y="191"/>
                  </a:cubicBezTo>
                  <a:cubicBezTo>
                    <a:pt x="167" y="191"/>
                    <a:pt x="166" y="191"/>
                    <a:pt x="166" y="191"/>
                  </a:cubicBezTo>
                  <a:cubicBezTo>
                    <a:pt x="163" y="194"/>
                    <a:pt x="160" y="197"/>
                    <a:pt x="158" y="199"/>
                  </a:cubicBezTo>
                  <a:cubicBezTo>
                    <a:pt x="156" y="201"/>
                    <a:pt x="155" y="202"/>
                    <a:pt x="154" y="201"/>
                  </a:cubicBezTo>
                  <a:cubicBezTo>
                    <a:pt x="153" y="201"/>
                    <a:pt x="153" y="202"/>
                    <a:pt x="153" y="202"/>
                  </a:cubicBezTo>
                  <a:cubicBezTo>
                    <a:pt x="152" y="202"/>
                    <a:pt x="151" y="203"/>
                    <a:pt x="150" y="204"/>
                  </a:cubicBezTo>
                  <a:cubicBezTo>
                    <a:pt x="150" y="204"/>
                    <a:pt x="150" y="204"/>
                    <a:pt x="150" y="204"/>
                  </a:cubicBezTo>
                  <a:cubicBezTo>
                    <a:pt x="149" y="205"/>
                    <a:pt x="148" y="207"/>
                    <a:pt x="146" y="208"/>
                  </a:cubicBezTo>
                  <a:cubicBezTo>
                    <a:pt x="146" y="208"/>
                    <a:pt x="145" y="209"/>
                    <a:pt x="145" y="209"/>
                  </a:cubicBezTo>
                  <a:cubicBezTo>
                    <a:pt x="144" y="209"/>
                    <a:pt x="144" y="210"/>
                    <a:pt x="144" y="210"/>
                  </a:cubicBezTo>
                  <a:cubicBezTo>
                    <a:pt x="143" y="210"/>
                    <a:pt x="143" y="211"/>
                    <a:pt x="142" y="211"/>
                  </a:cubicBezTo>
                  <a:cubicBezTo>
                    <a:pt x="141" y="212"/>
                    <a:pt x="139" y="212"/>
                    <a:pt x="138" y="212"/>
                  </a:cubicBezTo>
                  <a:cubicBezTo>
                    <a:pt x="138" y="212"/>
                    <a:pt x="137" y="212"/>
                    <a:pt x="137" y="212"/>
                  </a:cubicBezTo>
                  <a:cubicBezTo>
                    <a:pt x="134" y="210"/>
                    <a:pt x="132" y="209"/>
                    <a:pt x="129" y="206"/>
                  </a:cubicBezTo>
                  <a:cubicBezTo>
                    <a:pt x="128" y="205"/>
                    <a:pt x="127" y="203"/>
                    <a:pt x="126" y="202"/>
                  </a:cubicBezTo>
                  <a:cubicBezTo>
                    <a:pt x="124" y="200"/>
                    <a:pt x="122" y="199"/>
                    <a:pt x="121" y="197"/>
                  </a:cubicBezTo>
                  <a:cubicBezTo>
                    <a:pt x="120" y="198"/>
                    <a:pt x="120" y="198"/>
                    <a:pt x="120" y="198"/>
                  </a:cubicBezTo>
                  <a:cubicBezTo>
                    <a:pt x="119" y="198"/>
                    <a:pt x="118" y="198"/>
                    <a:pt x="118" y="197"/>
                  </a:cubicBezTo>
                  <a:cubicBezTo>
                    <a:pt x="118" y="196"/>
                    <a:pt x="117" y="196"/>
                    <a:pt x="118" y="195"/>
                  </a:cubicBezTo>
                  <a:cubicBezTo>
                    <a:pt x="118" y="195"/>
                    <a:pt x="117" y="194"/>
                    <a:pt x="117" y="194"/>
                  </a:cubicBezTo>
                  <a:cubicBezTo>
                    <a:pt x="114" y="191"/>
                    <a:pt x="112" y="188"/>
                    <a:pt x="109" y="185"/>
                  </a:cubicBezTo>
                  <a:cubicBezTo>
                    <a:pt x="107" y="182"/>
                    <a:pt x="105" y="179"/>
                    <a:pt x="104" y="176"/>
                  </a:cubicBezTo>
                  <a:cubicBezTo>
                    <a:pt x="103" y="175"/>
                    <a:pt x="103" y="174"/>
                    <a:pt x="103" y="173"/>
                  </a:cubicBezTo>
                  <a:cubicBezTo>
                    <a:pt x="102" y="172"/>
                    <a:pt x="103" y="172"/>
                    <a:pt x="103" y="171"/>
                  </a:cubicBezTo>
                  <a:cubicBezTo>
                    <a:pt x="102" y="170"/>
                    <a:pt x="102" y="170"/>
                    <a:pt x="102" y="169"/>
                  </a:cubicBezTo>
                  <a:cubicBezTo>
                    <a:pt x="99" y="170"/>
                    <a:pt x="97" y="169"/>
                    <a:pt x="95" y="168"/>
                  </a:cubicBezTo>
                  <a:cubicBezTo>
                    <a:pt x="95" y="168"/>
                    <a:pt x="95" y="169"/>
                    <a:pt x="95" y="169"/>
                  </a:cubicBezTo>
                  <a:cubicBezTo>
                    <a:pt x="96" y="171"/>
                    <a:pt x="96" y="173"/>
                    <a:pt x="97" y="175"/>
                  </a:cubicBezTo>
                  <a:cubicBezTo>
                    <a:pt x="97" y="176"/>
                    <a:pt x="97" y="176"/>
                    <a:pt x="97" y="177"/>
                  </a:cubicBezTo>
                  <a:cubicBezTo>
                    <a:pt x="97" y="178"/>
                    <a:pt x="97" y="179"/>
                    <a:pt x="98" y="179"/>
                  </a:cubicBezTo>
                  <a:cubicBezTo>
                    <a:pt x="98" y="180"/>
                    <a:pt x="98" y="181"/>
                    <a:pt x="99" y="181"/>
                  </a:cubicBezTo>
                  <a:cubicBezTo>
                    <a:pt x="99" y="182"/>
                    <a:pt x="98" y="183"/>
                    <a:pt x="98" y="183"/>
                  </a:cubicBezTo>
                  <a:cubicBezTo>
                    <a:pt x="97" y="183"/>
                    <a:pt x="97" y="183"/>
                    <a:pt x="96" y="183"/>
                  </a:cubicBezTo>
                  <a:cubicBezTo>
                    <a:pt x="95" y="183"/>
                    <a:pt x="94" y="184"/>
                    <a:pt x="94" y="184"/>
                  </a:cubicBezTo>
                  <a:cubicBezTo>
                    <a:pt x="94" y="185"/>
                    <a:pt x="93" y="185"/>
                    <a:pt x="93" y="185"/>
                  </a:cubicBezTo>
                  <a:cubicBezTo>
                    <a:pt x="93" y="186"/>
                    <a:pt x="94" y="186"/>
                    <a:pt x="94" y="187"/>
                  </a:cubicBezTo>
                  <a:cubicBezTo>
                    <a:pt x="93" y="187"/>
                    <a:pt x="93" y="188"/>
                    <a:pt x="93" y="188"/>
                  </a:cubicBezTo>
                  <a:cubicBezTo>
                    <a:pt x="91" y="190"/>
                    <a:pt x="89" y="191"/>
                    <a:pt x="87" y="193"/>
                  </a:cubicBezTo>
                  <a:cubicBezTo>
                    <a:pt x="85" y="195"/>
                    <a:pt x="83" y="196"/>
                    <a:pt x="82" y="198"/>
                  </a:cubicBezTo>
                  <a:cubicBezTo>
                    <a:pt x="81" y="199"/>
                    <a:pt x="81" y="199"/>
                    <a:pt x="81" y="199"/>
                  </a:cubicBezTo>
                  <a:cubicBezTo>
                    <a:pt x="81" y="199"/>
                    <a:pt x="81" y="199"/>
                    <a:pt x="81" y="199"/>
                  </a:cubicBezTo>
                  <a:cubicBezTo>
                    <a:pt x="81" y="199"/>
                    <a:pt x="81" y="199"/>
                    <a:pt x="81" y="199"/>
                  </a:cubicBezTo>
                  <a:cubicBezTo>
                    <a:pt x="81" y="201"/>
                    <a:pt x="81" y="202"/>
                    <a:pt x="80" y="202"/>
                  </a:cubicBezTo>
                  <a:cubicBezTo>
                    <a:pt x="79" y="203"/>
                    <a:pt x="77" y="203"/>
                    <a:pt x="77" y="202"/>
                  </a:cubicBezTo>
                  <a:cubicBezTo>
                    <a:pt x="76" y="201"/>
                    <a:pt x="76" y="201"/>
                    <a:pt x="75" y="201"/>
                  </a:cubicBezTo>
                  <a:cubicBezTo>
                    <a:pt x="74" y="201"/>
                    <a:pt x="73" y="200"/>
                    <a:pt x="72" y="200"/>
                  </a:cubicBezTo>
                  <a:cubicBezTo>
                    <a:pt x="71" y="200"/>
                    <a:pt x="70" y="200"/>
                    <a:pt x="69" y="199"/>
                  </a:cubicBezTo>
                  <a:cubicBezTo>
                    <a:pt x="67" y="199"/>
                    <a:pt x="65" y="199"/>
                    <a:pt x="63" y="198"/>
                  </a:cubicBezTo>
                  <a:cubicBezTo>
                    <a:pt x="60" y="196"/>
                    <a:pt x="57" y="195"/>
                    <a:pt x="54" y="195"/>
                  </a:cubicBezTo>
                  <a:cubicBezTo>
                    <a:pt x="49" y="193"/>
                    <a:pt x="44" y="191"/>
                    <a:pt x="40" y="188"/>
                  </a:cubicBezTo>
                  <a:cubicBezTo>
                    <a:pt x="40" y="187"/>
                    <a:pt x="39" y="187"/>
                    <a:pt x="39" y="187"/>
                  </a:cubicBezTo>
                  <a:cubicBezTo>
                    <a:pt x="37" y="187"/>
                    <a:pt x="36" y="186"/>
                    <a:pt x="36" y="185"/>
                  </a:cubicBezTo>
                  <a:cubicBezTo>
                    <a:pt x="36" y="184"/>
                    <a:pt x="36" y="184"/>
                    <a:pt x="37" y="184"/>
                  </a:cubicBezTo>
                  <a:cubicBezTo>
                    <a:pt x="38" y="183"/>
                    <a:pt x="39" y="182"/>
                    <a:pt x="40" y="181"/>
                  </a:cubicBezTo>
                  <a:cubicBezTo>
                    <a:pt x="40" y="181"/>
                    <a:pt x="41" y="180"/>
                    <a:pt x="41" y="179"/>
                  </a:cubicBezTo>
                  <a:cubicBezTo>
                    <a:pt x="41" y="179"/>
                    <a:pt x="41" y="179"/>
                    <a:pt x="42" y="178"/>
                  </a:cubicBezTo>
                  <a:cubicBezTo>
                    <a:pt x="42" y="178"/>
                    <a:pt x="43" y="177"/>
                    <a:pt x="43" y="176"/>
                  </a:cubicBezTo>
                  <a:cubicBezTo>
                    <a:pt x="43" y="175"/>
                    <a:pt x="44" y="175"/>
                    <a:pt x="44" y="175"/>
                  </a:cubicBezTo>
                  <a:cubicBezTo>
                    <a:pt x="46" y="173"/>
                    <a:pt x="48" y="170"/>
                    <a:pt x="49" y="167"/>
                  </a:cubicBezTo>
                  <a:cubicBezTo>
                    <a:pt x="50" y="166"/>
                    <a:pt x="51" y="165"/>
                    <a:pt x="51" y="163"/>
                  </a:cubicBezTo>
                  <a:cubicBezTo>
                    <a:pt x="52" y="162"/>
                    <a:pt x="52" y="160"/>
                    <a:pt x="51" y="159"/>
                  </a:cubicBezTo>
                  <a:cubicBezTo>
                    <a:pt x="51" y="158"/>
                    <a:pt x="50" y="157"/>
                    <a:pt x="49" y="156"/>
                  </a:cubicBezTo>
                  <a:cubicBezTo>
                    <a:pt x="48" y="155"/>
                    <a:pt x="47" y="154"/>
                    <a:pt x="46" y="152"/>
                  </a:cubicBezTo>
                  <a:cubicBezTo>
                    <a:pt x="45" y="152"/>
                    <a:pt x="45" y="152"/>
                    <a:pt x="44" y="152"/>
                  </a:cubicBezTo>
                  <a:cubicBezTo>
                    <a:pt x="43" y="152"/>
                    <a:pt x="43" y="151"/>
                    <a:pt x="42" y="151"/>
                  </a:cubicBezTo>
                  <a:cubicBezTo>
                    <a:pt x="38" y="153"/>
                    <a:pt x="34" y="155"/>
                    <a:pt x="30" y="157"/>
                  </a:cubicBezTo>
                  <a:cubicBezTo>
                    <a:pt x="28" y="159"/>
                    <a:pt x="26" y="160"/>
                    <a:pt x="24" y="161"/>
                  </a:cubicBezTo>
                  <a:cubicBezTo>
                    <a:pt x="23" y="161"/>
                    <a:pt x="22" y="162"/>
                    <a:pt x="20" y="162"/>
                  </a:cubicBezTo>
                  <a:cubicBezTo>
                    <a:pt x="20" y="162"/>
                    <a:pt x="19" y="162"/>
                    <a:pt x="18" y="161"/>
                  </a:cubicBezTo>
                  <a:cubicBezTo>
                    <a:pt x="16" y="162"/>
                    <a:pt x="15" y="163"/>
                    <a:pt x="13" y="164"/>
                  </a:cubicBezTo>
                  <a:cubicBezTo>
                    <a:pt x="13" y="164"/>
                    <a:pt x="13" y="164"/>
                    <a:pt x="12" y="164"/>
                  </a:cubicBezTo>
                  <a:cubicBezTo>
                    <a:pt x="12" y="165"/>
                    <a:pt x="11" y="165"/>
                    <a:pt x="11" y="164"/>
                  </a:cubicBezTo>
                  <a:cubicBezTo>
                    <a:pt x="10" y="164"/>
                    <a:pt x="10" y="163"/>
                    <a:pt x="10" y="163"/>
                  </a:cubicBezTo>
                  <a:cubicBezTo>
                    <a:pt x="11" y="162"/>
                    <a:pt x="11" y="161"/>
                    <a:pt x="12" y="161"/>
                  </a:cubicBezTo>
                  <a:cubicBezTo>
                    <a:pt x="12" y="161"/>
                    <a:pt x="12" y="160"/>
                    <a:pt x="12" y="160"/>
                  </a:cubicBezTo>
                  <a:cubicBezTo>
                    <a:pt x="11" y="159"/>
                    <a:pt x="11" y="157"/>
                    <a:pt x="11" y="156"/>
                  </a:cubicBezTo>
                  <a:cubicBezTo>
                    <a:pt x="10" y="153"/>
                    <a:pt x="9" y="151"/>
                    <a:pt x="9" y="149"/>
                  </a:cubicBezTo>
                  <a:cubicBezTo>
                    <a:pt x="7" y="144"/>
                    <a:pt x="5" y="139"/>
                    <a:pt x="4" y="134"/>
                  </a:cubicBezTo>
                  <a:cubicBezTo>
                    <a:pt x="4" y="132"/>
                    <a:pt x="3" y="130"/>
                    <a:pt x="3" y="127"/>
                  </a:cubicBezTo>
                  <a:cubicBezTo>
                    <a:pt x="2" y="127"/>
                    <a:pt x="2" y="127"/>
                    <a:pt x="2" y="127"/>
                  </a:cubicBezTo>
                  <a:cubicBezTo>
                    <a:pt x="1" y="127"/>
                    <a:pt x="0" y="126"/>
                    <a:pt x="1" y="125"/>
                  </a:cubicBezTo>
                  <a:cubicBezTo>
                    <a:pt x="1" y="125"/>
                    <a:pt x="1" y="124"/>
                    <a:pt x="2" y="124"/>
                  </a:cubicBezTo>
                  <a:cubicBezTo>
                    <a:pt x="7" y="119"/>
                    <a:pt x="13" y="113"/>
                    <a:pt x="20" y="110"/>
                  </a:cubicBezTo>
                  <a:cubicBezTo>
                    <a:pt x="20" y="109"/>
                    <a:pt x="21" y="109"/>
                    <a:pt x="22" y="109"/>
                  </a:cubicBezTo>
                  <a:cubicBezTo>
                    <a:pt x="22" y="108"/>
                    <a:pt x="22" y="108"/>
                    <a:pt x="23" y="108"/>
                  </a:cubicBezTo>
                  <a:cubicBezTo>
                    <a:pt x="23" y="107"/>
                    <a:pt x="23" y="107"/>
                    <a:pt x="24" y="107"/>
                  </a:cubicBezTo>
                  <a:cubicBezTo>
                    <a:pt x="25" y="107"/>
                    <a:pt x="25" y="106"/>
                    <a:pt x="26" y="106"/>
                  </a:cubicBezTo>
                  <a:cubicBezTo>
                    <a:pt x="26" y="105"/>
                    <a:pt x="27" y="105"/>
                    <a:pt x="27" y="105"/>
                  </a:cubicBezTo>
                  <a:cubicBezTo>
                    <a:pt x="29" y="105"/>
                    <a:pt x="30" y="104"/>
                    <a:pt x="32" y="104"/>
                  </a:cubicBezTo>
                  <a:cubicBezTo>
                    <a:pt x="33" y="104"/>
                    <a:pt x="33" y="103"/>
                    <a:pt x="34" y="103"/>
                  </a:cubicBezTo>
                  <a:cubicBezTo>
                    <a:pt x="35" y="99"/>
                    <a:pt x="35" y="95"/>
                    <a:pt x="35" y="92"/>
                  </a:cubicBezTo>
                  <a:cubicBezTo>
                    <a:pt x="34" y="92"/>
                    <a:pt x="34" y="91"/>
                    <a:pt x="34" y="91"/>
                  </a:cubicBezTo>
                  <a:cubicBezTo>
                    <a:pt x="27" y="92"/>
                    <a:pt x="21" y="91"/>
                    <a:pt x="14" y="92"/>
                  </a:cubicBezTo>
                  <a:cubicBezTo>
                    <a:pt x="14" y="92"/>
                    <a:pt x="13" y="92"/>
                    <a:pt x="12" y="92"/>
                  </a:cubicBezTo>
                  <a:cubicBezTo>
                    <a:pt x="11" y="92"/>
                    <a:pt x="10" y="92"/>
                    <a:pt x="9" y="93"/>
                  </a:cubicBezTo>
                  <a:cubicBezTo>
                    <a:pt x="8" y="93"/>
                    <a:pt x="7" y="93"/>
                    <a:pt x="6" y="92"/>
                  </a:cubicBezTo>
                  <a:close/>
                  <a:moveTo>
                    <a:pt x="173" y="96"/>
                  </a:moveTo>
                  <a:cubicBezTo>
                    <a:pt x="173" y="96"/>
                    <a:pt x="173" y="96"/>
                    <a:pt x="173" y="95"/>
                  </a:cubicBezTo>
                  <a:cubicBezTo>
                    <a:pt x="173" y="95"/>
                    <a:pt x="173" y="95"/>
                    <a:pt x="173" y="95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7"/>
                    <a:pt x="172" y="97"/>
                    <a:pt x="172" y="97"/>
                  </a:cubicBezTo>
                  <a:cubicBezTo>
                    <a:pt x="172" y="97"/>
                    <a:pt x="172" y="97"/>
                    <a:pt x="172" y="97"/>
                  </a:cubicBezTo>
                  <a:cubicBezTo>
                    <a:pt x="173" y="97"/>
                    <a:pt x="173" y="97"/>
                    <a:pt x="173" y="96"/>
                  </a:cubicBezTo>
                  <a:close/>
                  <a:moveTo>
                    <a:pt x="63" y="20"/>
                  </a:moveTo>
                  <a:cubicBezTo>
                    <a:pt x="63" y="20"/>
                    <a:pt x="64" y="20"/>
                    <a:pt x="64" y="20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2" y="20"/>
                    <a:pt x="6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1"/>
                    <a:pt x="63" y="20"/>
                    <a:pt x="63" y="20"/>
                  </a:cubicBezTo>
                  <a:close/>
                  <a:moveTo>
                    <a:pt x="206" y="154"/>
                  </a:moveTo>
                  <a:cubicBezTo>
                    <a:pt x="206" y="154"/>
                    <a:pt x="206" y="154"/>
                    <a:pt x="206" y="155"/>
                  </a:cubicBezTo>
                  <a:cubicBezTo>
                    <a:pt x="206" y="155"/>
                    <a:pt x="206" y="155"/>
                    <a:pt x="207" y="155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6" y="153"/>
                    <a:pt x="206" y="153"/>
                    <a:pt x="205" y="152"/>
                  </a:cubicBezTo>
                  <a:cubicBezTo>
                    <a:pt x="205" y="153"/>
                    <a:pt x="206" y="153"/>
                    <a:pt x="206" y="154"/>
                  </a:cubicBezTo>
                  <a:close/>
                  <a:moveTo>
                    <a:pt x="132" y="142"/>
                  </a:moveTo>
                  <a:cubicBezTo>
                    <a:pt x="132" y="142"/>
                    <a:pt x="132" y="142"/>
                    <a:pt x="132" y="142"/>
                  </a:cubicBezTo>
                  <a:cubicBezTo>
                    <a:pt x="129" y="142"/>
                    <a:pt x="127" y="142"/>
                    <a:pt x="124" y="143"/>
                  </a:cubicBezTo>
                  <a:cubicBezTo>
                    <a:pt x="123" y="143"/>
                    <a:pt x="122" y="143"/>
                    <a:pt x="120" y="142"/>
                  </a:cubicBezTo>
                  <a:cubicBezTo>
                    <a:pt x="120" y="142"/>
                    <a:pt x="119" y="142"/>
                    <a:pt x="119" y="142"/>
                  </a:cubicBezTo>
                  <a:cubicBezTo>
                    <a:pt x="116" y="143"/>
                    <a:pt x="112" y="143"/>
                    <a:pt x="109" y="143"/>
                  </a:cubicBezTo>
                  <a:cubicBezTo>
                    <a:pt x="106" y="144"/>
                    <a:pt x="103" y="143"/>
                    <a:pt x="100" y="144"/>
                  </a:cubicBezTo>
                  <a:cubicBezTo>
                    <a:pt x="99" y="144"/>
                    <a:pt x="98" y="145"/>
                    <a:pt x="97" y="146"/>
                  </a:cubicBezTo>
                  <a:cubicBezTo>
                    <a:pt x="97" y="146"/>
                    <a:pt x="97" y="146"/>
                    <a:pt x="96" y="146"/>
                  </a:cubicBezTo>
                  <a:cubicBezTo>
                    <a:pt x="95" y="146"/>
                    <a:pt x="95" y="146"/>
                    <a:pt x="95" y="145"/>
                  </a:cubicBezTo>
                  <a:cubicBezTo>
                    <a:pt x="95" y="144"/>
                    <a:pt x="94" y="142"/>
                    <a:pt x="94" y="141"/>
                  </a:cubicBezTo>
                  <a:cubicBezTo>
                    <a:pt x="95" y="135"/>
                    <a:pt x="95" y="129"/>
                    <a:pt x="95" y="123"/>
                  </a:cubicBezTo>
                  <a:cubicBezTo>
                    <a:pt x="95" y="122"/>
                    <a:pt x="95" y="120"/>
                    <a:pt x="95" y="118"/>
                  </a:cubicBezTo>
                  <a:cubicBezTo>
                    <a:pt x="94" y="118"/>
                    <a:pt x="93" y="118"/>
                    <a:pt x="92" y="118"/>
                  </a:cubicBezTo>
                  <a:cubicBezTo>
                    <a:pt x="91" y="116"/>
                    <a:pt x="89" y="115"/>
                    <a:pt x="88" y="114"/>
                  </a:cubicBezTo>
                  <a:cubicBezTo>
                    <a:pt x="84" y="112"/>
                    <a:pt x="81" y="109"/>
                    <a:pt x="80" y="104"/>
                  </a:cubicBezTo>
                  <a:cubicBezTo>
                    <a:pt x="80" y="102"/>
                    <a:pt x="79" y="100"/>
                    <a:pt x="78" y="97"/>
                  </a:cubicBezTo>
                  <a:cubicBezTo>
                    <a:pt x="78" y="97"/>
                    <a:pt x="78" y="96"/>
                    <a:pt x="78" y="96"/>
                  </a:cubicBezTo>
                  <a:cubicBezTo>
                    <a:pt x="78" y="93"/>
                    <a:pt x="78" y="90"/>
                    <a:pt x="79" y="88"/>
                  </a:cubicBezTo>
                  <a:cubicBezTo>
                    <a:pt x="80" y="78"/>
                    <a:pt x="84" y="70"/>
                    <a:pt x="93" y="65"/>
                  </a:cubicBezTo>
                  <a:cubicBezTo>
                    <a:pt x="97" y="62"/>
                    <a:pt x="101" y="60"/>
                    <a:pt x="106" y="58"/>
                  </a:cubicBezTo>
                  <a:cubicBezTo>
                    <a:pt x="106" y="58"/>
                    <a:pt x="107" y="58"/>
                    <a:pt x="108" y="58"/>
                  </a:cubicBezTo>
                  <a:cubicBezTo>
                    <a:pt x="109" y="57"/>
                    <a:pt x="110" y="55"/>
                    <a:pt x="111" y="54"/>
                  </a:cubicBezTo>
                  <a:cubicBezTo>
                    <a:pt x="112" y="51"/>
                    <a:pt x="113" y="49"/>
                    <a:pt x="115" y="47"/>
                  </a:cubicBezTo>
                  <a:cubicBezTo>
                    <a:pt x="115" y="46"/>
                    <a:pt x="115" y="46"/>
                    <a:pt x="116" y="45"/>
                  </a:cubicBezTo>
                  <a:cubicBezTo>
                    <a:pt x="116" y="45"/>
                    <a:pt x="117" y="45"/>
                    <a:pt x="118" y="45"/>
                  </a:cubicBezTo>
                  <a:cubicBezTo>
                    <a:pt x="118" y="45"/>
                    <a:pt x="118" y="46"/>
                    <a:pt x="118" y="46"/>
                  </a:cubicBezTo>
                  <a:cubicBezTo>
                    <a:pt x="120" y="45"/>
                    <a:pt x="121" y="45"/>
                    <a:pt x="123" y="44"/>
                  </a:cubicBezTo>
                  <a:cubicBezTo>
                    <a:pt x="126" y="44"/>
                    <a:pt x="129" y="43"/>
                    <a:pt x="132" y="42"/>
                  </a:cubicBezTo>
                  <a:cubicBezTo>
                    <a:pt x="135" y="42"/>
                    <a:pt x="137" y="41"/>
                    <a:pt x="140" y="40"/>
                  </a:cubicBezTo>
                  <a:cubicBezTo>
                    <a:pt x="142" y="40"/>
                    <a:pt x="143" y="39"/>
                    <a:pt x="143" y="38"/>
                  </a:cubicBezTo>
                  <a:cubicBezTo>
                    <a:pt x="145" y="36"/>
                    <a:pt x="146" y="34"/>
                    <a:pt x="148" y="32"/>
                  </a:cubicBezTo>
                  <a:cubicBezTo>
                    <a:pt x="149" y="30"/>
                    <a:pt x="150" y="28"/>
                    <a:pt x="151" y="26"/>
                  </a:cubicBezTo>
                  <a:cubicBezTo>
                    <a:pt x="151" y="24"/>
                    <a:pt x="151" y="23"/>
                    <a:pt x="150" y="22"/>
                  </a:cubicBezTo>
                  <a:cubicBezTo>
                    <a:pt x="149" y="22"/>
                    <a:pt x="149" y="22"/>
                    <a:pt x="149" y="22"/>
                  </a:cubicBezTo>
                  <a:cubicBezTo>
                    <a:pt x="146" y="20"/>
                    <a:pt x="143" y="18"/>
                    <a:pt x="140" y="15"/>
                  </a:cubicBezTo>
                  <a:cubicBezTo>
                    <a:pt x="139" y="14"/>
                    <a:pt x="137" y="14"/>
                    <a:pt x="136" y="13"/>
                  </a:cubicBezTo>
                  <a:cubicBezTo>
                    <a:pt x="135" y="14"/>
                    <a:pt x="135" y="15"/>
                    <a:pt x="134" y="16"/>
                  </a:cubicBezTo>
                  <a:cubicBezTo>
                    <a:pt x="132" y="19"/>
                    <a:pt x="130" y="22"/>
                    <a:pt x="128" y="25"/>
                  </a:cubicBezTo>
                  <a:cubicBezTo>
                    <a:pt x="127" y="27"/>
                    <a:pt x="126" y="28"/>
                    <a:pt x="126" y="30"/>
                  </a:cubicBezTo>
                  <a:cubicBezTo>
                    <a:pt x="126" y="31"/>
                    <a:pt x="125" y="31"/>
                    <a:pt x="125" y="31"/>
                  </a:cubicBezTo>
                  <a:cubicBezTo>
                    <a:pt x="124" y="31"/>
                    <a:pt x="124" y="31"/>
                    <a:pt x="123" y="32"/>
                  </a:cubicBezTo>
                  <a:cubicBezTo>
                    <a:pt x="123" y="32"/>
                    <a:pt x="122" y="32"/>
                    <a:pt x="121" y="32"/>
                  </a:cubicBezTo>
                  <a:cubicBezTo>
                    <a:pt x="121" y="32"/>
                    <a:pt x="120" y="32"/>
                    <a:pt x="120" y="32"/>
                  </a:cubicBezTo>
                  <a:cubicBezTo>
                    <a:pt x="117" y="32"/>
                    <a:pt x="115" y="32"/>
                    <a:pt x="112" y="32"/>
                  </a:cubicBezTo>
                  <a:cubicBezTo>
                    <a:pt x="111" y="32"/>
                    <a:pt x="109" y="31"/>
                    <a:pt x="108" y="31"/>
                  </a:cubicBezTo>
                  <a:cubicBezTo>
                    <a:pt x="106" y="31"/>
                    <a:pt x="104" y="31"/>
                    <a:pt x="102" y="30"/>
                  </a:cubicBezTo>
                  <a:cubicBezTo>
                    <a:pt x="102" y="30"/>
                    <a:pt x="102" y="30"/>
                    <a:pt x="102" y="30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2"/>
                    <a:pt x="101" y="32"/>
                    <a:pt x="100" y="32"/>
                  </a:cubicBezTo>
                  <a:cubicBezTo>
                    <a:pt x="100" y="32"/>
                    <a:pt x="99" y="32"/>
                    <a:pt x="99" y="31"/>
                  </a:cubicBezTo>
                  <a:cubicBezTo>
                    <a:pt x="99" y="31"/>
                    <a:pt x="99" y="30"/>
                    <a:pt x="99" y="30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6" y="28"/>
                    <a:pt x="96" y="26"/>
                    <a:pt x="95" y="25"/>
                  </a:cubicBezTo>
                  <a:cubicBezTo>
                    <a:pt x="95" y="23"/>
                    <a:pt x="94" y="21"/>
                    <a:pt x="94" y="20"/>
                  </a:cubicBezTo>
                  <a:cubicBezTo>
                    <a:pt x="94" y="17"/>
                    <a:pt x="94" y="14"/>
                    <a:pt x="94" y="12"/>
                  </a:cubicBezTo>
                  <a:cubicBezTo>
                    <a:pt x="94" y="10"/>
                    <a:pt x="94" y="8"/>
                    <a:pt x="94" y="5"/>
                  </a:cubicBezTo>
                  <a:cubicBezTo>
                    <a:pt x="93" y="6"/>
                    <a:pt x="91" y="6"/>
                    <a:pt x="90" y="7"/>
                  </a:cubicBezTo>
                  <a:cubicBezTo>
                    <a:pt x="86" y="8"/>
                    <a:pt x="81" y="10"/>
                    <a:pt x="77" y="11"/>
                  </a:cubicBezTo>
                  <a:cubicBezTo>
                    <a:pt x="77" y="11"/>
                    <a:pt x="76" y="11"/>
                    <a:pt x="76" y="12"/>
                  </a:cubicBezTo>
                  <a:cubicBezTo>
                    <a:pt x="75" y="12"/>
                    <a:pt x="75" y="13"/>
                    <a:pt x="74" y="13"/>
                  </a:cubicBezTo>
                  <a:cubicBezTo>
                    <a:pt x="73" y="14"/>
                    <a:pt x="71" y="14"/>
                    <a:pt x="69" y="15"/>
                  </a:cubicBezTo>
                  <a:cubicBezTo>
                    <a:pt x="70" y="16"/>
                    <a:pt x="70" y="17"/>
                    <a:pt x="71" y="18"/>
                  </a:cubicBezTo>
                  <a:cubicBezTo>
                    <a:pt x="74" y="22"/>
                    <a:pt x="76" y="28"/>
                    <a:pt x="77" y="33"/>
                  </a:cubicBezTo>
                  <a:cubicBezTo>
                    <a:pt x="78" y="35"/>
                    <a:pt x="78" y="36"/>
                    <a:pt x="76" y="38"/>
                  </a:cubicBezTo>
                  <a:cubicBezTo>
                    <a:pt x="74" y="39"/>
                    <a:pt x="72" y="41"/>
                    <a:pt x="71" y="43"/>
                  </a:cubicBezTo>
                  <a:cubicBezTo>
                    <a:pt x="70" y="45"/>
                    <a:pt x="68" y="47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50"/>
                    <a:pt x="66" y="50"/>
                  </a:cubicBezTo>
                  <a:cubicBezTo>
                    <a:pt x="67" y="50"/>
                    <a:pt x="67" y="51"/>
                    <a:pt x="67" y="51"/>
                  </a:cubicBezTo>
                  <a:cubicBezTo>
                    <a:pt x="66" y="52"/>
                    <a:pt x="66" y="52"/>
                    <a:pt x="65" y="52"/>
                  </a:cubicBezTo>
                  <a:cubicBezTo>
                    <a:pt x="65" y="52"/>
                    <a:pt x="64" y="52"/>
                    <a:pt x="64" y="52"/>
                  </a:cubicBezTo>
                  <a:cubicBezTo>
                    <a:pt x="63" y="51"/>
                    <a:pt x="63" y="51"/>
                    <a:pt x="62" y="51"/>
                  </a:cubicBezTo>
                  <a:cubicBezTo>
                    <a:pt x="61" y="52"/>
                    <a:pt x="61" y="51"/>
                    <a:pt x="60" y="51"/>
                  </a:cubicBezTo>
                  <a:cubicBezTo>
                    <a:pt x="59" y="51"/>
                    <a:pt x="59" y="51"/>
                    <a:pt x="59" y="50"/>
                  </a:cubicBezTo>
                  <a:cubicBezTo>
                    <a:pt x="59" y="50"/>
                    <a:pt x="59" y="50"/>
                    <a:pt x="59" y="49"/>
                  </a:cubicBezTo>
                  <a:cubicBezTo>
                    <a:pt x="52" y="48"/>
                    <a:pt x="46" y="46"/>
                    <a:pt x="40" y="43"/>
                  </a:cubicBezTo>
                  <a:cubicBezTo>
                    <a:pt x="33" y="53"/>
                    <a:pt x="29" y="64"/>
                    <a:pt x="27" y="76"/>
                  </a:cubicBezTo>
                  <a:cubicBezTo>
                    <a:pt x="28" y="75"/>
                    <a:pt x="29" y="75"/>
                    <a:pt x="30" y="75"/>
                  </a:cubicBezTo>
                  <a:cubicBezTo>
                    <a:pt x="32" y="75"/>
                    <a:pt x="34" y="75"/>
                    <a:pt x="36" y="76"/>
                  </a:cubicBezTo>
                  <a:cubicBezTo>
                    <a:pt x="41" y="76"/>
                    <a:pt x="46" y="76"/>
                    <a:pt x="51" y="76"/>
                  </a:cubicBezTo>
                  <a:cubicBezTo>
                    <a:pt x="53" y="76"/>
                    <a:pt x="53" y="77"/>
                    <a:pt x="54" y="78"/>
                  </a:cubicBezTo>
                  <a:cubicBezTo>
                    <a:pt x="54" y="79"/>
                    <a:pt x="54" y="80"/>
                    <a:pt x="55" y="81"/>
                  </a:cubicBezTo>
                  <a:cubicBezTo>
                    <a:pt x="55" y="82"/>
                    <a:pt x="55" y="82"/>
                    <a:pt x="55" y="83"/>
                  </a:cubicBezTo>
                  <a:cubicBezTo>
                    <a:pt x="55" y="88"/>
                    <a:pt x="55" y="93"/>
                    <a:pt x="55" y="98"/>
                  </a:cubicBezTo>
                  <a:cubicBezTo>
                    <a:pt x="55" y="98"/>
                    <a:pt x="55" y="99"/>
                    <a:pt x="55" y="99"/>
                  </a:cubicBezTo>
                  <a:cubicBezTo>
                    <a:pt x="55" y="100"/>
                    <a:pt x="54" y="100"/>
                    <a:pt x="54" y="100"/>
                  </a:cubicBezTo>
                  <a:cubicBezTo>
                    <a:pt x="53" y="100"/>
                    <a:pt x="53" y="100"/>
                    <a:pt x="52" y="100"/>
                  </a:cubicBezTo>
                  <a:cubicBezTo>
                    <a:pt x="49" y="102"/>
                    <a:pt x="45" y="104"/>
                    <a:pt x="42" y="106"/>
                  </a:cubicBezTo>
                  <a:cubicBezTo>
                    <a:pt x="39" y="107"/>
                    <a:pt x="36" y="108"/>
                    <a:pt x="32" y="109"/>
                  </a:cubicBezTo>
                  <a:cubicBezTo>
                    <a:pt x="31" y="109"/>
                    <a:pt x="31" y="109"/>
                    <a:pt x="30" y="110"/>
                  </a:cubicBezTo>
                  <a:cubicBezTo>
                    <a:pt x="30" y="110"/>
                    <a:pt x="29" y="111"/>
                    <a:pt x="29" y="112"/>
                  </a:cubicBezTo>
                  <a:cubicBezTo>
                    <a:pt x="31" y="112"/>
                    <a:pt x="31" y="113"/>
                    <a:pt x="31" y="114"/>
                  </a:cubicBezTo>
                  <a:cubicBezTo>
                    <a:pt x="31" y="117"/>
                    <a:pt x="32" y="119"/>
                    <a:pt x="32" y="122"/>
                  </a:cubicBezTo>
                  <a:cubicBezTo>
                    <a:pt x="32" y="123"/>
                    <a:pt x="32" y="124"/>
                    <a:pt x="32" y="125"/>
                  </a:cubicBezTo>
                  <a:cubicBezTo>
                    <a:pt x="33" y="129"/>
                    <a:pt x="35" y="134"/>
                    <a:pt x="36" y="138"/>
                  </a:cubicBezTo>
                  <a:cubicBezTo>
                    <a:pt x="36" y="138"/>
                    <a:pt x="36" y="139"/>
                    <a:pt x="36" y="139"/>
                  </a:cubicBezTo>
                  <a:cubicBezTo>
                    <a:pt x="38" y="138"/>
                    <a:pt x="39" y="137"/>
                    <a:pt x="41" y="136"/>
                  </a:cubicBezTo>
                  <a:cubicBezTo>
                    <a:pt x="41" y="136"/>
                    <a:pt x="41" y="136"/>
                    <a:pt x="41" y="135"/>
                  </a:cubicBezTo>
                  <a:cubicBezTo>
                    <a:pt x="41" y="135"/>
                    <a:pt x="41" y="134"/>
                    <a:pt x="42" y="134"/>
                  </a:cubicBezTo>
                  <a:cubicBezTo>
                    <a:pt x="42" y="134"/>
                    <a:pt x="43" y="133"/>
                    <a:pt x="43" y="133"/>
                  </a:cubicBezTo>
                  <a:cubicBezTo>
                    <a:pt x="45" y="132"/>
                    <a:pt x="47" y="131"/>
                    <a:pt x="48" y="130"/>
                  </a:cubicBezTo>
                  <a:cubicBezTo>
                    <a:pt x="48" y="130"/>
                    <a:pt x="48" y="130"/>
                    <a:pt x="48" y="130"/>
                  </a:cubicBezTo>
                  <a:cubicBezTo>
                    <a:pt x="49" y="129"/>
                    <a:pt x="50" y="129"/>
                    <a:pt x="51" y="129"/>
                  </a:cubicBezTo>
                  <a:cubicBezTo>
                    <a:pt x="52" y="129"/>
                    <a:pt x="52" y="129"/>
                    <a:pt x="53" y="129"/>
                  </a:cubicBezTo>
                  <a:cubicBezTo>
                    <a:pt x="53" y="129"/>
                    <a:pt x="54" y="129"/>
                    <a:pt x="54" y="130"/>
                  </a:cubicBezTo>
                  <a:cubicBezTo>
                    <a:pt x="54" y="130"/>
                    <a:pt x="54" y="131"/>
                    <a:pt x="54" y="131"/>
                  </a:cubicBezTo>
                  <a:cubicBezTo>
                    <a:pt x="53" y="131"/>
                    <a:pt x="53" y="131"/>
                    <a:pt x="53" y="132"/>
                  </a:cubicBezTo>
                  <a:cubicBezTo>
                    <a:pt x="54" y="133"/>
                    <a:pt x="55" y="134"/>
                    <a:pt x="57" y="136"/>
                  </a:cubicBezTo>
                  <a:cubicBezTo>
                    <a:pt x="57" y="136"/>
                    <a:pt x="57" y="137"/>
                    <a:pt x="58" y="137"/>
                  </a:cubicBezTo>
                  <a:cubicBezTo>
                    <a:pt x="58" y="137"/>
                    <a:pt x="59" y="137"/>
                    <a:pt x="59" y="138"/>
                  </a:cubicBezTo>
                  <a:cubicBezTo>
                    <a:pt x="60" y="140"/>
                    <a:pt x="61" y="141"/>
                    <a:pt x="63" y="142"/>
                  </a:cubicBezTo>
                  <a:cubicBezTo>
                    <a:pt x="64" y="144"/>
                    <a:pt x="65" y="145"/>
                    <a:pt x="67" y="146"/>
                  </a:cubicBezTo>
                  <a:cubicBezTo>
                    <a:pt x="69" y="149"/>
                    <a:pt x="71" y="152"/>
                    <a:pt x="70" y="156"/>
                  </a:cubicBezTo>
                  <a:cubicBezTo>
                    <a:pt x="70" y="156"/>
                    <a:pt x="70" y="156"/>
                    <a:pt x="71" y="157"/>
                  </a:cubicBezTo>
                  <a:cubicBezTo>
                    <a:pt x="72" y="156"/>
                    <a:pt x="72" y="157"/>
                    <a:pt x="73" y="158"/>
                  </a:cubicBezTo>
                  <a:cubicBezTo>
                    <a:pt x="73" y="158"/>
                    <a:pt x="73" y="159"/>
                    <a:pt x="73" y="159"/>
                  </a:cubicBezTo>
                  <a:cubicBezTo>
                    <a:pt x="72" y="160"/>
                    <a:pt x="73" y="161"/>
                    <a:pt x="73" y="162"/>
                  </a:cubicBezTo>
                  <a:cubicBezTo>
                    <a:pt x="74" y="163"/>
                    <a:pt x="73" y="163"/>
                    <a:pt x="72" y="164"/>
                  </a:cubicBezTo>
                  <a:cubicBezTo>
                    <a:pt x="72" y="164"/>
                    <a:pt x="72" y="164"/>
                    <a:pt x="72" y="164"/>
                  </a:cubicBezTo>
                  <a:cubicBezTo>
                    <a:pt x="72" y="165"/>
                    <a:pt x="72" y="165"/>
                    <a:pt x="71" y="165"/>
                  </a:cubicBezTo>
                  <a:cubicBezTo>
                    <a:pt x="71" y="169"/>
                    <a:pt x="70" y="173"/>
                    <a:pt x="69" y="177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5" y="177"/>
                    <a:pt x="79" y="178"/>
                    <a:pt x="83" y="178"/>
                  </a:cubicBezTo>
                  <a:cubicBezTo>
                    <a:pt x="83" y="178"/>
                    <a:pt x="84" y="178"/>
                    <a:pt x="84" y="178"/>
                  </a:cubicBezTo>
                  <a:cubicBezTo>
                    <a:pt x="85" y="177"/>
                    <a:pt x="86" y="178"/>
                    <a:pt x="87" y="178"/>
                  </a:cubicBezTo>
                  <a:cubicBezTo>
                    <a:pt x="87" y="178"/>
                    <a:pt x="87" y="179"/>
                    <a:pt x="88" y="179"/>
                  </a:cubicBezTo>
                  <a:cubicBezTo>
                    <a:pt x="89" y="179"/>
                    <a:pt x="91" y="179"/>
                    <a:pt x="93" y="179"/>
                  </a:cubicBezTo>
                  <a:cubicBezTo>
                    <a:pt x="93" y="179"/>
                    <a:pt x="93" y="178"/>
                    <a:pt x="93" y="178"/>
                  </a:cubicBezTo>
                  <a:cubicBezTo>
                    <a:pt x="92" y="174"/>
                    <a:pt x="92" y="170"/>
                    <a:pt x="91" y="166"/>
                  </a:cubicBezTo>
                  <a:cubicBezTo>
                    <a:pt x="91" y="165"/>
                    <a:pt x="91" y="164"/>
                    <a:pt x="92" y="164"/>
                  </a:cubicBezTo>
                  <a:cubicBezTo>
                    <a:pt x="93" y="163"/>
                    <a:pt x="94" y="163"/>
                    <a:pt x="95" y="164"/>
                  </a:cubicBezTo>
                  <a:cubicBezTo>
                    <a:pt x="95" y="164"/>
                    <a:pt x="96" y="165"/>
                    <a:pt x="96" y="165"/>
                  </a:cubicBezTo>
                  <a:cubicBezTo>
                    <a:pt x="96" y="165"/>
                    <a:pt x="96" y="165"/>
                    <a:pt x="97" y="165"/>
                  </a:cubicBezTo>
                  <a:cubicBezTo>
                    <a:pt x="100" y="164"/>
                    <a:pt x="103" y="164"/>
                    <a:pt x="106" y="163"/>
                  </a:cubicBezTo>
                  <a:cubicBezTo>
                    <a:pt x="106" y="163"/>
                    <a:pt x="107" y="163"/>
                    <a:pt x="107" y="164"/>
                  </a:cubicBezTo>
                  <a:cubicBezTo>
                    <a:pt x="108" y="164"/>
                    <a:pt x="108" y="164"/>
                    <a:pt x="109" y="164"/>
                  </a:cubicBezTo>
                  <a:cubicBezTo>
                    <a:pt x="111" y="162"/>
                    <a:pt x="114" y="161"/>
                    <a:pt x="117" y="160"/>
                  </a:cubicBezTo>
                  <a:cubicBezTo>
                    <a:pt x="122" y="157"/>
                    <a:pt x="126" y="155"/>
                    <a:pt x="132" y="154"/>
                  </a:cubicBezTo>
                  <a:cubicBezTo>
                    <a:pt x="132" y="154"/>
                    <a:pt x="133" y="153"/>
                    <a:pt x="133" y="153"/>
                  </a:cubicBezTo>
                  <a:cubicBezTo>
                    <a:pt x="133" y="151"/>
                    <a:pt x="133" y="150"/>
                    <a:pt x="132" y="148"/>
                  </a:cubicBezTo>
                  <a:cubicBezTo>
                    <a:pt x="132" y="146"/>
                    <a:pt x="131" y="144"/>
                    <a:pt x="132" y="142"/>
                  </a:cubicBezTo>
                  <a:close/>
                  <a:moveTo>
                    <a:pt x="230" y="176"/>
                  </a:moveTo>
                  <a:cubicBezTo>
                    <a:pt x="230" y="176"/>
                    <a:pt x="230" y="175"/>
                    <a:pt x="229" y="175"/>
                  </a:cubicBezTo>
                  <a:cubicBezTo>
                    <a:pt x="228" y="174"/>
                    <a:pt x="227" y="173"/>
                    <a:pt x="225" y="172"/>
                  </a:cubicBezTo>
                  <a:cubicBezTo>
                    <a:pt x="224" y="171"/>
                    <a:pt x="222" y="170"/>
                    <a:pt x="220" y="169"/>
                  </a:cubicBezTo>
                  <a:cubicBezTo>
                    <a:pt x="220" y="168"/>
                    <a:pt x="219" y="168"/>
                    <a:pt x="219" y="168"/>
                  </a:cubicBezTo>
                  <a:cubicBezTo>
                    <a:pt x="218" y="168"/>
                    <a:pt x="218" y="167"/>
                    <a:pt x="217" y="167"/>
                  </a:cubicBezTo>
                  <a:cubicBezTo>
                    <a:pt x="217" y="166"/>
                    <a:pt x="217" y="166"/>
                    <a:pt x="217" y="165"/>
                  </a:cubicBezTo>
                  <a:cubicBezTo>
                    <a:pt x="217" y="166"/>
                    <a:pt x="216" y="166"/>
                    <a:pt x="216" y="166"/>
                  </a:cubicBezTo>
                  <a:cubicBezTo>
                    <a:pt x="212" y="167"/>
                    <a:pt x="209" y="167"/>
                    <a:pt x="205" y="168"/>
                  </a:cubicBezTo>
                  <a:cubicBezTo>
                    <a:pt x="197" y="168"/>
                    <a:pt x="189" y="166"/>
                    <a:pt x="181" y="164"/>
                  </a:cubicBezTo>
                  <a:cubicBezTo>
                    <a:pt x="175" y="161"/>
                    <a:pt x="170" y="157"/>
                    <a:pt x="168" y="150"/>
                  </a:cubicBezTo>
                  <a:cubicBezTo>
                    <a:pt x="168" y="147"/>
                    <a:pt x="167" y="144"/>
                    <a:pt x="166" y="141"/>
                  </a:cubicBezTo>
                  <a:cubicBezTo>
                    <a:pt x="165" y="141"/>
                    <a:pt x="165" y="141"/>
                    <a:pt x="165" y="140"/>
                  </a:cubicBezTo>
                  <a:cubicBezTo>
                    <a:pt x="163" y="133"/>
                    <a:pt x="161" y="126"/>
                    <a:pt x="161" y="119"/>
                  </a:cubicBezTo>
                  <a:cubicBezTo>
                    <a:pt x="161" y="114"/>
                    <a:pt x="161" y="110"/>
                    <a:pt x="162" y="106"/>
                  </a:cubicBezTo>
                  <a:cubicBezTo>
                    <a:pt x="164" y="98"/>
                    <a:pt x="167" y="91"/>
                    <a:pt x="173" y="85"/>
                  </a:cubicBezTo>
                  <a:cubicBezTo>
                    <a:pt x="178" y="80"/>
                    <a:pt x="184" y="77"/>
                    <a:pt x="191" y="75"/>
                  </a:cubicBezTo>
                  <a:cubicBezTo>
                    <a:pt x="191" y="74"/>
                    <a:pt x="193" y="74"/>
                    <a:pt x="193" y="74"/>
                  </a:cubicBezTo>
                  <a:cubicBezTo>
                    <a:pt x="197" y="72"/>
                    <a:pt x="200" y="72"/>
                    <a:pt x="204" y="72"/>
                  </a:cubicBezTo>
                  <a:cubicBezTo>
                    <a:pt x="206" y="72"/>
                    <a:pt x="208" y="72"/>
                    <a:pt x="210" y="72"/>
                  </a:cubicBezTo>
                  <a:cubicBezTo>
                    <a:pt x="211" y="72"/>
                    <a:pt x="213" y="72"/>
                    <a:pt x="215" y="73"/>
                  </a:cubicBezTo>
                  <a:cubicBezTo>
                    <a:pt x="218" y="73"/>
                    <a:pt x="221" y="75"/>
                    <a:pt x="223" y="76"/>
                  </a:cubicBezTo>
                  <a:cubicBezTo>
                    <a:pt x="224" y="77"/>
                    <a:pt x="224" y="77"/>
                    <a:pt x="225" y="77"/>
                  </a:cubicBezTo>
                  <a:cubicBezTo>
                    <a:pt x="226" y="78"/>
                    <a:pt x="228" y="79"/>
                    <a:pt x="229" y="79"/>
                  </a:cubicBezTo>
                  <a:cubicBezTo>
                    <a:pt x="230" y="79"/>
                    <a:pt x="231" y="80"/>
                    <a:pt x="231" y="81"/>
                  </a:cubicBezTo>
                  <a:cubicBezTo>
                    <a:pt x="231" y="81"/>
                    <a:pt x="231" y="82"/>
                    <a:pt x="231" y="82"/>
                  </a:cubicBezTo>
                  <a:cubicBezTo>
                    <a:pt x="232" y="84"/>
                    <a:pt x="234" y="86"/>
                    <a:pt x="235" y="88"/>
                  </a:cubicBezTo>
                  <a:cubicBezTo>
                    <a:pt x="235" y="89"/>
                    <a:pt x="235" y="90"/>
                    <a:pt x="236" y="90"/>
                  </a:cubicBezTo>
                  <a:cubicBezTo>
                    <a:pt x="237" y="93"/>
                    <a:pt x="238" y="96"/>
                    <a:pt x="238" y="99"/>
                  </a:cubicBezTo>
                  <a:cubicBezTo>
                    <a:pt x="239" y="104"/>
                    <a:pt x="240" y="109"/>
                    <a:pt x="240" y="115"/>
                  </a:cubicBezTo>
                  <a:cubicBezTo>
                    <a:pt x="240" y="118"/>
                    <a:pt x="240" y="122"/>
                    <a:pt x="240" y="125"/>
                  </a:cubicBezTo>
                  <a:cubicBezTo>
                    <a:pt x="240" y="130"/>
                    <a:pt x="239" y="134"/>
                    <a:pt x="238" y="138"/>
                  </a:cubicBezTo>
                  <a:cubicBezTo>
                    <a:pt x="238" y="140"/>
                    <a:pt x="238" y="141"/>
                    <a:pt x="237" y="143"/>
                  </a:cubicBezTo>
                  <a:cubicBezTo>
                    <a:pt x="238" y="142"/>
                    <a:pt x="239" y="143"/>
                    <a:pt x="240" y="143"/>
                  </a:cubicBezTo>
                  <a:cubicBezTo>
                    <a:pt x="241" y="143"/>
                    <a:pt x="243" y="144"/>
                    <a:pt x="244" y="144"/>
                  </a:cubicBezTo>
                  <a:cubicBezTo>
                    <a:pt x="245" y="144"/>
                    <a:pt x="246" y="144"/>
                    <a:pt x="247" y="145"/>
                  </a:cubicBezTo>
                  <a:cubicBezTo>
                    <a:pt x="247" y="145"/>
                    <a:pt x="247" y="145"/>
                    <a:pt x="247" y="145"/>
                  </a:cubicBezTo>
                  <a:cubicBezTo>
                    <a:pt x="249" y="146"/>
                    <a:pt x="251" y="147"/>
                    <a:pt x="253" y="147"/>
                  </a:cubicBezTo>
                  <a:cubicBezTo>
                    <a:pt x="254" y="147"/>
                    <a:pt x="254" y="147"/>
                    <a:pt x="255" y="146"/>
                  </a:cubicBezTo>
                  <a:cubicBezTo>
                    <a:pt x="256" y="144"/>
                    <a:pt x="257" y="142"/>
                    <a:pt x="257" y="140"/>
                  </a:cubicBezTo>
                  <a:cubicBezTo>
                    <a:pt x="259" y="136"/>
                    <a:pt x="260" y="132"/>
                    <a:pt x="261" y="128"/>
                  </a:cubicBezTo>
                  <a:cubicBezTo>
                    <a:pt x="262" y="125"/>
                    <a:pt x="263" y="122"/>
                    <a:pt x="264" y="119"/>
                  </a:cubicBezTo>
                  <a:cubicBezTo>
                    <a:pt x="264" y="117"/>
                    <a:pt x="264" y="115"/>
                    <a:pt x="265" y="114"/>
                  </a:cubicBezTo>
                  <a:cubicBezTo>
                    <a:pt x="265" y="113"/>
                    <a:pt x="265" y="112"/>
                    <a:pt x="266" y="112"/>
                  </a:cubicBezTo>
                  <a:cubicBezTo>
                    <a:pt x="266" y="112"/>
                    <a:pt x="266" y="112"/>
                    <a:pt x="266" y="112"/>
                  </a:cubicBezTo>
                  <a:cubicBezTo>
                    <a:pt x="266" y="112"/>
                    <a:pt x="266" y="112"/>
                    <a:pt x="265" y="112"/>
                  </a:cubicBezTo>
                  <a:cubicBezTo>
                    <a:pt x="262" y="112"/>
                    <a:pt x="259" y="112"/>
                    <a:pt x="256" y="112"/>
                  </a:cubicBezTo>
                  <a:cubicBezTo>
                    <a:pt x="254" y="112"/>
                    <a:pt x="251" y="112"/>
                    <a:pt x="249" y="112"/>
                  </a:cubicBezTo>
                  <a:cubicBezTo>
                    <a:pt x="248" y="112"/>
                    <a:pt x="247" y="112"/>
                    <a:pt x="246" y="111"/>
                  </a:cubicBezTo>
                  <a:cubicBezTo>
                    <a:pt x="246" y="111"/>
                    <a:pt x="245" y="111"/>
                    <a:pt x="245" y="110"/>
                  </a:cubicBezTo>
                  <a:cubicBezTo>
                    <a:pt x="245" y="109"/>
                    <a:pt x="245" y="108"/>
                    <a:pt x="245" y="107"/>
                  </a:cubicBezTo>
                  <a:cubicBezTo>
                    <a:pt x="244" y="101"/>
                    <a:pt x="243" y="95"/>
                    <a:pt x="242" y="89"/>
                  </a:cubicBezTo>
                  <a:cubicBezTo>
                    <a:pt x="242" y="87"/>
                    <a:pt x="241" y="85"/>
                    <a:pt x="241" y="83"/>
                  </a:cubicBezTo>
                  <a:cubicBezTo>
                    <a:pt x="239" y="82"/>
                    <a:pt x="239" y="81"/>
                    <a:pt x="240" y="80"/>
                  </a:cubicBezTo>
                  <a:cubicBezTo>
                    <a:pt x="239" y="78"/>
                    <a:pt x="240" y="77"/>
                    <a:pt x="241" y="77"/>
                  </a:cubicBezTo>
                  <a:cubicBezTo>
                    <a:pt x="241" y="77"/>
                    <a:pt x="241" y="77"/>
                    <a:pt x="241" y="77"/>
                  </a:cubicBezTo>
                  <a:cubicBezTo>
                    <a:pt x="246" y="74"/>
                    <a:pt x="251" y="72"/>
                    <a:pt x="256" y="69"/>
                  </a:cubicBezTo>
                  <a:cubicBezTo>
                    <a:pt x="257" y="69"/>
                    <a:pt x="257" y="69"/>
                    <a:pt x="257" y="69"/>
                  </a:cubicBezTo>
                  <a:cubicBezTo>
                    <a:pt x="252" y="64"/>
                    <a:pt x="246" y="59"/>
                    <a:pt x="241" y="53"/>
                  </a:cubicBezTo>
                  <a:cubicBezTo>
                    <a:pt x="241" y="53"/>
                    <a:pt x="241" y="53"/>
                    <a:pt x="241" y="54"/>
                  </a:cubicBezTo>
                  <a:cubicBezTo>
                    <a:pt x="239" y="56"/>
                    <a:pt x="237" y="58"/>
                    <a:pt x="235" y="61"/>
                  </a:cubicBezTo>
                  <a:cubicBezTo>
                    <a:pt x="234" y="62"/>
                    <a:pt x="233" y="62"/>
                    <a:pt x="232" y="62"/>
                  </a:cubicBezTo>
                  <a:cubicBezTo>
                    <a:pt x="231" y="62"/>
                    <a:pt x="231" y="62"/>
                    <a:pt x="231" y="62"/>
                  </a:cubicBezTo>
                  <a:cubicBezTo>
                    <a:pt x="230" y="63"/>
                    <a:pt x="229" y="64"/>
                    <a:pt x="229" y="65"/>
                  </a:cubicBezTo>
                  <a:cubicBezTo>
                    <a:pt x="229" y="65"/>
                    <a:pt x="228" y="66"/>
                    <a:pt x="227" y="66"/>
                  </a:cubicBezTo>
                  <a:cubicBezTo>
                    <a:pt x="227" y="66"/>
                    <a:pt x="226" y="65"/>
                    <a:pt x="226" y="65"/>
                  </a:cubicBezTo>
                  <a:cubicBezTo>
                    <a:pt x="225" y="65"/>
                    <a:pt x="224" y="65"/>
                    <a:pt x="224" y="65"/>
                  </a:cubicBezTo>
                  <a:cubicBezTo>
                    <a:pt x="223" y="65"/>
                    <a:pt x="223" y="64"/>
                    <a:pt x="222" y="64"/>
                  </a:cubicBezTo>
                  <a:cubicBezTo>
                    <a:pt x="221" y="63"/>
                    <a:pt x="220" y="63"/>
                    <a:pt x="219" y="63"/>
                  </a:cubicBezTo>
                  <a:cubicBezTo>
                    <a:pt x="218" y="62"/>
                    <a:pt x="216" y="62"/>
                    <a:pt x="214" y="63"/>
                  </a:cubicBezTo>
                  <a:cubicBezTo>
                    <a:pt x="212" y="63"/>
                    <a:pt x="211" y="62"/>
                    <a:pt x="212" y="60"/>
                  </a:cubicBezTo>
                  <a:cubicBezTo>
                    <a:pt x="212" y="59"/>
                    <a:pt x="212" y="59"/>
                    <a:pt x="212" y="58"/>
                  </a:cubicBezTo>
                  <a:cubicBezTo>
                    <a:pt x="211" y="58"/>
                    <a:pt x="212" y="57"/>
                    <a:pt x="212" y="57"/>
                  </a:cubicBezTo>
                  <a:cubicBezTo>
                    <a:pt x="213" y="57"/>
                    <a:pt x="213" y="57"/>
                    <a:pt x="213" y="57"/>
                  </a:cubicBezTo>
                  <a:cubicBezTo>
                    <a:pt x="214" y="53"/>
                    <a:pt x="215" y="50"/>
                    <a:pt x="216" y="46"/>
                  </a:cubicBezTo>
                  <a:cubicBezTo>
                    <a:pt x="216" y="45"/>
                    <a:pt x="217" y="44"/>
                    <a:pt x="217" y="43"/>
                  </a:cubicBezTo>
                  <a:cubicBezTo>
                    <a:pt x="217" y="40"/>
                    <a:pt x="218" y="37"/>
                    <a:pt x="218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6" y="32"/>
                    <a:pt x="214" y="32"/>
                    <a:pt x="211" y="32"/>
                  </a:cubicBezTo>
                  <a:cubicBezTo>
                    <a:pt x="211" y="32"/>
                    <a:pt x="210" y="32"/>
                    <a:pt x="210" y="32"/>
                  </a:cubicBezTo>
                  <a:cubicBezTo>
                    <a:pt x="205" y="32"/>
                    <a:pt x="201" y="32"/>
                    <a:pt x="196" y="32"/>
                  </a:cubicBezTo>
                  <a:cubicBezTo>
                    <a:pt x="195" y="32"/>
                    <a:pt x="194" y="32"/>
                    <a:pt x="193" y="32"/>
                  </a:cubicBezTo>
                  <a:cubicBezTo>
                    <a:pt x="193" y="34"/>
                    <a:pt x="192" y="34"/>
                    <a:pt x="190" y="34"/>
                  </a:cubicBezTo>
                  <a:cubicBezTo>
                    <a:pt x="190" y="35"/>
                    <a:pt x="190" y="35"/>
                    <a:pt x="190" y="36"/>
                  </a:cubicBezTo>
                  <a:cubicBezTo>
                    <a:pt x="190" y="40"/>
                    <a:pt x="190" y="43"/>
                    <a:pt x="191" y="47"/>
                  </a:cubicBezTo>
                  <a:cubicBezTo>
                    <a:pt x="191" y="50"/>
                    <a:pt x="191" y="53"/>
                    <a:pt x="191" y="55"/>
                  </a:cubicBezTo>
                  <a:cubicBezTo>
                    <a:pt x="191" y="56"/>
                    <a:pt x="191" y="57"/>
                    <a:pt x="191" y="57"/>
                  </a:cubicBezTo>
                  <a:cubicBezTo>
                    <a:pt x="190" y="57"/>
                    <a:pt x="190" y="58"/>
                    <a:pt x="190" y="58"/>
                  </a:cubicBezTo>
                  <a:cubicBezTo>
                    <a:pt x="190" y="59"/>
                    <a:pt x="190" y="59"/>
                    <a:pt x="189" y="60"/>
                  </a:cubicBezTo>
                  <a:cubicBezTo>
                    <a:pt x="189" y="60"/>
                    <a:pt x="189" y="60"/>
                    <a:pt x="188" y="60"/>
                  </a:cubicBezTo>
                  <a:cubicBezTo>
                    <a:pt x="188" y="61"/>
                    <a:pt x="186" y="61"/>
                    <a:pt x="185" y="61"/>
                  </a:cubicBezTo>
                  <a:cubicBezTo>
                    <a:pt x="185" y="61"/>
                    <a:pt x="185" y="61"/>
                    <a:pt x="184" y="61"/>
                  </a:cubicBezTo>
                  <a:cubicBezTo>
                    <a:pt x="184" y="60"/>
                    <a:pt x="184" y="60"/>
                    <a:pt x="183" y="60"/>
                  </a:cubicBezTo>
                  <a:cubicBezTo>
                    <a:pt x="180" y="61"/>
                    <a:pt x="176" y="61"/>
                    <a:pt x="173" y="61"/>
                  </a:cubicBezTo>
                  <a:cubicBezTo>
                    <a:pt x="171" y="61"/>
                    <a:pt x="169" y="61"/>
                    <a:pt x="167" y="61"/>
                  </a:cubicBezTo>
                  <a:cubicBezTo>
                    <a:pt x="166" y="61"/>
                    <a:pt x="165" y="61"/>
                    <a:pt x="165" y="60"/>
                  </a:cubicBezTo>
                  <a:cubicBezTo>
                    <a:pt x="165" y="59"/>
                    <a:pt x="164" y="58"/>
                    <a:pt x="163" y="58"/>
                  </a:cubicBezTo>
                  <a:cubicBezTo>
                    <a:pt x="160" y="55"/>
                    <a:pt x="157" y="51"/>
                    <a:pt x="155" y="47"/>
                  </a:cubicBezTo>
                  <a:cubicBezTo>
                    <a:pt x="154" y="46"/>
                    <a:pt x="153" y="45"/>
                    <a:pt x="153" y="44"/>
                  </a:cubicBezTo>
                  <a:cubicBezTo>
                    <a:pt x="152" y="43"/>
                    <a:pt x="152" y="43"/>
                    <a:pt x="152" y="42"/>
                  </a:cubicBezTo>
                  <a:cubicBezTo>
                    <a:pt x="152" y="43"/>
                    <a:pt x="151" y="43"/>
                    <a:pt x="151" y="43"/>
                  </a:cubicBezTo>
                  <a:cubicBezTo>
                    <a:pt x="148" y="47"/>
                    <a:pt x="145" y="50"/>
                    <a:pt x="142" y="54"/>
                  </a:cubicBezTo>
                  <a:cubicBezTo>
                    <a:pt x="142" y="54"/>
                    <a:pt x="142" y="55"/>
                    <a:pt x="141" y="55"/>
                  </a:cubicBezTo>
                  <a:cubicBezTo>
                    <a:pt x="141" y="55"/>
                    <a:pt x="141" y="56"/>
                    <a:pt x="140" y="57"/>
                  </a:cubicBezTo>
                  <a:cubicBezTo>
                    <a:pt x="139" y="58"/>
                    <a:pt x="138" y="59"/>
                    <a:pt x="136" y="61"/>
                  </a:cubicBezTo>
                  <a:cubicBezTo>
                    <a:pt x="135" y="62"/>
                    <a:pt x="134" y="63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5" y="63"/>
                    <a:pt x="136" y="63"/>
                    <a:pt x="137" y="63"/>
                  </a:cubicBezTo>
                  <a:cubicBezTo>
                    <a:pt x="137" y="63"/>
                    <a:pt x="138" y="64"/>
                    <a:pt x="138" y="64"/>
                  </a:cubicBezTo>
                  <a:cubicBezTo>
                    <a:pt x="141" y="66"/>
                    <a:pt x="143" y="67"/>
                    <a:pt x="145" y="69"/>
                  </a:cubicBezTo>
                  <a:cubicBezTo>
                    <a:pt x="148" y="70"/>
                    <a:pt x="151" y="72"/>
                    <a:pt x="153" y="74"/>
                  </a:cubicBezTo>
                  <a:cubicBezTo>
                    <a:pt x="154" y="75"/>
                    <a:pt x="156" y="75"/>
                    <a:pt x="156" y="77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7" y="79"/>
                    <a:pt x="157" y="80"/>
                    <a:pt x="156" y="82"/>
                  </a:cubicBezTo>
                  <a:cubicBezTo>
                    <a:pt x="154" y="85"/>
                    <a:pt x="152" y="87"/>
                    <a:pt x="151" y="90"/>
                  </a:cubicBezTo>
                  <a:cubicBezTo>
                    <a:pt x="150" y="93"/>
                    <a:pt x="149" y="96"/>
                    <a:pt x="148" y="99"/>
                  </a:cubicBezTo>
                  <a:cubicBezTo>
                    <a:pt x="148" y="99"/>
                    <a:pt x="148" y="100"/>
                    <a:pt x="147" y="100"/>
                  </a:cubicBezTo>
                  <a:cubicBezTo>
                    <a:pt x="146" y="101"/>
                    <a:pt x="145" y="102"/>
                    <a:pt x="144" y="101"/>
                  </a:cubicBezTo>
                  <a:cubicBezTo>
                    <a:pt x="144" y="101"/>
                    <a:pt x="143" y="101"/>
                    <a:pt x="142" y="101"/>
                  </a:cubicBezTo>
                  <a:cubicBezTo>
                    <a:pt x="137" y="101"/>
                    <a:pt x="132" y="102"/>
                    <a:pt x="126" y="101"/>
                  </a:cubicBezTo>
                  <a:cubicBezTo>
                    <a:pt x="126" y="101"/>
                    <a:pt x="126" y="101"/>
                    <a:pt x="125" y="101"/>
                  </a:cubicBezTo>
                  <a:cubicBezTo>
                    <a:pt x="125" y="102"/>
                    <a:pt x="125" y="103"/>
                    <a:pt x="125" y="104"/>
                  </a:cubicBezTo>
                  <a:cubicBezTo>
                    <a:pt x="124" y="105"/>
                    <a:pt x="123" y="105"/>
                    <a:pt x="122" y="105"/>
                  </a:cubicBezTo>
                  <a:cubicBezTo>
                    <a:pt x="122" y="105"/>
                    <a:pt x="122" y="106"/>
                    <a:pt x="122" y="106"/>
                  </a:cubicBezTo>
                  <a:cubicBezTo>
                    <a:pt x="122" y="111"/>
                    <a:pt x="123" y="115"/>
                    <a:pt x="123" y="120"/>
                  </a:cubicBezTo>
                  <a:cubicBezTo>
                    <a:pt x="123" y="126"/>
                    <a:pt x="124" y="131"/>
                    <a:pt x="125" y="137"/>
                  </a:cubicBezTo>
                  <a:cubicBezTo>
                    <a:pt x="125" y="137"/>
                    <a:pt x="125" y="138"/>
                    <a:pt x="125" y="138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31" y="135"/>
                    <a:pt x="136" y="133"/>
                    <a:pt x="140" y="132"/>
                  </a:cubicBezTo>
                  <a:cubicBezTo>
                    <a:pt x="142" y="131"/>
                    <a:pt x="144" y="130"/>
                    <a:pt x="146" y="130"/>
                  </a:cubicBezTo>
                  <a:cubicBezTo>
                    <a:pt x="146" y="130"/>
                    <a:pt x="147" y="130"/>
                    <a:pt x="148" y="131"/>
                  </a:cubicBezTo>
                  <a:cubicBezTo>
                    <a:pt x="149" y="132"/>
                    <a:pt x="150" y="134"/>
                    <a:pt x="150" y="136"/>
                  </a:cubicBezTo>
                  <a:cubicBezTo>
                    <a:pt x="152" y="140"/>
                    <a:pt x="154" y="144"/>
                    <a:pt x="156" y="148"/>
                  </a:cubicBezTo>
                  <a:cubicBezTo>
                    <a:pt x="156" y="149"/>
                    <a:pt x="157" y="150"/>
                    <a:pt x="157" y="151"/>
                  </a:cubicBezTo>
                  <a:cubicBezTo>
                    <a:pt x="158" y="151"/>
                    <a:pt x="158" y="151"/>
                    <a:pt x="158" y="151"/>
                  </a:cubicBezTo>
                  <a:cubicBezTo>
                    <a:pt x="160" y="151"/>
                    <a:pt x="160" y="152"/>
                    <a:pt x="160" y="153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0" y="154"/>
                    <a:pt x="160" y="155"/>
                    <a:pt x="159" y="156"/>
                  </a:cubicBezTo>
                  <a:cubicBezTo>
                    <a:pt x="158" y="157"/>
                    <a:pt x="158" y="158"/>
                    <a:pt x="156" y="159"/>
                  </a:cubicBezTo>
                  <a:cubicBezTo>
                    <a:pt x="154" y="162"/>
                    <a:pt x="151" y="164"/>
                    <a:pt x="148" y="166"/>
                  </a:cubicBezTo>
                  <a:cubicBezTo>
                    <a:pt x="145" y="169"/>
                    <a:pt x="142" y="171"/>
                    <a:pt x="139" y="174"/>
                  </a:cubicBezTo>
                  <a:cubicBezTo>
                    <a:pt x="138" y="174"/>
                    <a:pt x="138" y="175"/>
                    <a:pt x="137" y="176"/>
                  </a:cubicBezTo>
                  <a:cubicBezTo>
                    <a:pt x="138" y="176"/>
                    <a:pt x="138" y="177"/>
                    <a:pt x="138" y="177"/>
                  </a:cubicBezTo>
                  <a:cubicBezTo>
                    <a:pt x="140" y="178"/>
                    <a:pt x="141" y="179"/>
                    <a:pt x="143" y="181"/>
                  </a:cubicBezTo>
                  <a:cubicBezTo>
                    <a:pt x="145" y="182"/>
                    <a:pt x="147" y="184"/>
                    <a:pt x="149" y="185"/>
                  </a:cubicBezTo>
                  <a:cubicBezTo>
                    <a:pt x="150" y="186"/>
                    <a:pt x="152" y="188"/>
                    <a:pt x="153" y="189"/>
                  </a:cubicBezTo>
                  <a:cubicBezTo>
                    <a:pt x="154" y="190"/>
                    <a:pt x="155" y="191"/>
                    <a:pt x="156" y="193"/>
                  </a:cubicBezTo>
                  <a:cubicBezTo>
                    <a:pt x="156" y="193"/>
                    <a:pt x="156" y="193"/>
                    <a:pt x="156" y="193"/>
                  </a:cubicBezTo>
                  <a:cubicBezTo>
                    <a:pt x="160" y="189"/>
                    <a:pt x="163" y="185"/>
                    <a:pt x="167" y="181"/>
                  </a:cubicBezTo>
                  <a:cubicBezTo>
                    <a:pt x="167" y="180"/>
                    <a:pt x="167" y="179"/>
                    <a:pt x="169" y="179"/>
                  </a:cubicBezTo>
                  <a:cubicBezTo>
                    <a:pt x="169" y="179"/>
                    <a:pt x="170" y="179"/>
                    <a:pt x="170" y="179"/>
                  </a:cubicBezTo>
                  <a:cubicBezTo>
                    <a:pt x="171" y="179"/>
                    <a:pt x="172" y="179"/>
                    <a:pt x="172" y="178"/>
                  </a:cubicBezTo>
                  <a:cubicBezTo>
                    <a:pt x="174" y="177"/>
                    <a:pt x="175" y="176"/>
                    <a:pt x="177" y="177"/>
                  </a:cubicBezTo>
                  <a:cubicBezTo>
                    <a:pt x="178" y="177"/>
                    <a:pt x="178" y="177"/>
                    <a:pt x="178" y="177"/>
                  </a:cubicBezTo>
                  <a:cubicBezTo>
                    <a:pt x="180" y="177"/>
                    <a:pt x="182" y="178"/>
                    <a:pt x="184" y="177"/>
                  </a:cubicBezTo>
                  <a:cubicBezTo>
                    <a:pt x="187" y="177"/>
                    <a:pt x="189" y="176"/>
                    <a:pt x="191" y="176"/>
                  </a:cubicBezTo>
                  <a:cubicBezTo>
                    <a:pt x="194" y="175"/>
                    <a:pt x="194" y="175"/>
                    <a:pt x="195" y="178"/>
                  </a:cubicBezTo>
                  <a:cubicBezTo>
                    <a:pt x="195" y="178"/>
                    <a:pt x="195" y="178"/>
                    <a:pt x="195" y="178"/>
                  </a:cubicBezTo>
                  <a:cubicBezTo>
                    <a:pt x="196" y="178"/>
                    <a:pt x="196" y="178"/>
                    <a:pt x="197" y="178"/>
                  </a:cubicBezTo>
                  <a:cubicBezTo>
                    <a:pt x="197" y="179"/>
                    <a:pt x="198" y="179"/>
                    <a:pt x="197" y="180"/>
                  </a:cubicBezTo>
                  <a:cubicBezTo>
                    <a:pt x="197" y="180"/>
                    <a:pt x="197" y="181"/>
                    <a:pt x="197" y="182"/>
                  </a:cubicBezTo>
                  <a:cubicBezTo>
                    <a:pt x="198" y="183"/>
                    <a:pt x="198" y="184"/>
                    <a:pt x="198" y="185"/>
                  </a:cubicBezTo>
                  <a:cubicBezTo>
                    <a:pt x="199" y="187"/>
                    <a:pt x="200" y="189"/>
                    <a:pt x="200" y="191"/>
                  </a:cubicBezTo>
                  <a:cubicBezTo>
                    <a:pt x="201" y="193"/>
                    <a:pt x="201" y="195"/>
                    <a:pt x="201" y="197"/>
                  </a:cubicBezTo>
                  <a:cubicBezTo>
                    <a:pt x="202" y="199"/>
                    <a:pt x="202" y="202"/>
                    <a:pt x="203" y="204"/>
                  </a:cubicBezTo>
                  <a:cubicBezTo>
                    <a:pt x="203" y="205"/>
                    <a:pt x="203" y="205"/>
                    <a:pt x="203" y="205"/>
                  </a:cubicBezTo>
                  <a:cubicBezTo>
                    <a:pt x="204" y="205"/>
                    <a:pt x="204" y="205"/>
                    <a:pt x="204" y="205"/>
                  </a:cubicBezTo>
                  <a:cubicBezTo>
                    <a:pt x="207" y="202"/>
                    <a:pt x="209" y="199"/>
                    <a:pt x="212" y="196"/>
                  </a:cubicBezTo>
                  <a:cubicBezTo>
                    <a:pt x="214" y="193"/>
                    <a:pt x="217" y="191"/>
                    <a:pt x="219" y="188"/>
                  </a:cubicBezTo>
                  <a:cubicBezTo>
                    <a:pt x="223" y="184"/>
                    <a:pt x="227" y="180"/>
                    <a:pt x="230" y="176"/>
                  </a:cubicBezTo>
                  <a:close/>
                  <a:moveTo>
                    <a:pt x="226" y="154"/>
                  </a:moveTo>
                  <a:cubicBezTo>
                    <a:pt x="226" y="153"/>
                    <a:pt x="227" y="152"/>
                    <a:pt x="228" y="151"/>
                  </a:cubicBezTo>
                  <a:cubicBezTo>
                    <a:pt x="231" y="146"/>
                    <a:pt x="232" y="140"/>
                    <a:pt x="234" y="134"/>
                  </a:cubicBezTo>
                  <a:cubicBezTo>
                    <a:pt x="235" y="127"/>
                    <a:pt x="235" y="120"/>
                    <a:pt x="235" y="114"/>
                  </a:cubicBezTo>
                  <a:cubicBezTo>
                    <a:pt x="235" y="113"/>
                    <a:pt x="235" y="112"/>
                    <a:pt x="235" y="111"/>
                  </a:cubicBezTo>
                  <a:cubicBezTo>
                    <a:pt x="234" y="108"/>
                    <a:pt x="234" y="104"/>
                    <a:pt x="233" y="101"/>
                  </a:cubicBezTo>
                  <a:cubicBezTo>
                    <a:pt x="232" y="97"/>
                    <a:pt x="231" y="93"/>
                    <a:pt x="229" y="89"/>
                  </a:cubicBezTo>
                  <a:cubicBezTo>
                    <a:pt x="228" y="87"/>
                    <a:pt x="226" y="85"/>
                    <a:pt x="224" y="84"/>
                  </a:cubicBezTo>
                  <a:cubicBezTo>
                    <a:pt x="224" y="84"/>
                    <a:pt x="223" y="83"/>
                    <a:pt x="223" y="83"/>
                  </a:cubicBezTo>
                  <a:cubicBezTo>
                    <a:pt x="222" y="83"/>
                    <a:pt x="222" y="83"/>
                    <a:pt x="221" y="83"/>
                  </a:cubicBezTo>
                  <a:cubicBezTo>
                    <a:pt x="221" y="83"/>
                    <a:pt x="220" y="83"/>
                    <a:pt x="220" y="83"/>
                  </a:cubicBezTo>
                  <a:cubicBezTo>
                    <a:pt x="220" y="83"/>
                    <a:pt x="219" y="82"/>
                    <a:pt x="219" y="83"/>
                  </a:cubicBezTo>
                  <a:cubicBezTo>
                    <a:pt x="218" y="83"/>
                    <a:pt x="217" y="83"/>
                    <a:pt x="216" y="83"/>
                  </a:cubicBezTo>
                  <a:cubicBezTo>
                    <a:pt x="212" y="86"/>
                    <a:pt x="210" y="90"/>
                    <a:pt x="208" y="94"/>
                  </a:cubicBezTo>
                  <a:cubicBezTo>
                    <a:pt x="207" y="97"/>
                    <a:pt x="206" y="101"/>
                    <a:pt x="205" y="105"/>
                  </a:cubicBezTo>
                  <a:cubicBezTo>
                    <a:pt x="205" y="113"/>
                    <a:pt x="204" y="121"/>
                    <a:pt x="205" y="129"/>
                  </a:cubicBezTo>
                  <a:cubicBezTo>
                    <a:pt x="205" y="133"/>
                    <a:pt x="205" y="137"/>
                    <a:pt x="207" y="141"/>
                  </a:cubicBezTo>
                  <a:cubicBezTo>
                    <a:pt x="208" y="146"/>
                    <a:pt x="210" y="149"/>
                    <a:pt x="213" y="152"/>
                  </a:cubicBezTo>
                  <a:cubicBezTo>
                    <a:pt x="216" y="154"/>
                    <a:pt x="218" y="155"/>
                    <a:pt x="221" y="156"/>
                  </a:cubicBezTo>
                  <a:cubicBezTo>
                    <a:pt x="221" y="156"/>
                    <a:pt x="222" y="156"/>
                    <a:pt x="222" y="155"/>
                  </a:cubicBezTo>
                  <a:cubicBezTo>
                    <a:pt x="223" y="154"/>
                    <a:pt x="224" y="154"/>
                    <a:pt x="226" y="154"/>
                  </a:cubicBezTo>
                  <a:close/>
                  <a:moveTo>
                    <a:pt x="144" y="43"/>
                  </a:moveTo>
                  <a:cubicBezTo>
                    <a:pt x="144" y="43"/>
                    <a:pt x="144" y="43"/>
                    <a:pt x="143" y="43"/>
                  </a:cubicBezTo>
                  <a:cubicBezTo>
                    <a:pt x="139" y="44"/>
                    <a:pt x="135" y="45"/>
                    <a:pt x="130" y="47"/>
                  </a:cubicBezTo>
                  <a:cubicBezTo>
                    <a:pt x="127" y="47"/>
                    <a:pt x="124" y="49"/>
                    <a:pt x="120" y="48"/>
                  </a:cubicBezTo>
                  <a:cubicBezTo>
                    <a:pt x="119" y="48"/>
                    <a:pt x="117" y="49"/>
                    <a:pt x="117" y="51"/>
                  </a:cubicBezTo>
                  <a:cubicBezTo>
                    <a:pt x="116" y="53"/>
                    <a:pt x="115" y="55"/>
                    <a:pt x="114" y="57"/>
                  </a:cubicBezTo>
                  <a:cubicBezTo>
                    <a:pt x="112" y="60"/>
                    <a:pt x="110" y="64"/>
                    <a:pt x="108" y="67"/>
                  </a:cubicBezTo>
                  <a:cubicBezTo>
                    <a:pt x="108" y="68"/>
                    <a:pt x="107" y="69"/>
                    <a:pt x="107" y="70"/>
                  </a:cubicBezTo>
                  <a:cubicBezTo>
                    <a:pt x="108" y="70"/>
                    <a:pt x="108" y="70"/>
                    <a:pt x="108" y="70"/>
                  </a:cubicBezTo>
                  <a:cubicBezTo>
                    <a:pt x="111" y="69"/>
                    <a:pt x="115" y="68"/>
                    <a:pt x="118" y="66"/>
                  </a:cubicBezTo>
                  <a:cubicBezTo>
                    <a:pt x="118" y="66"/>
                    <a:pt x="118" y="66"/>
                    <a:pt x="118" y="66"/>
                  </a:cubicBezTo>
                  <a:cubicBezTo>
                    <a:pt x="119" y="64"/>
                    <a:pt x="121" y="63"/>
                    <a:pt x="122" y="64"/>
                  </a:cubicBezTo>
                  <a:cubicBezTo>
                    <a:pt x="122" y="65"/>
                    <a:pt x="123" y="65"/>
                    <a:pt x="123" y="65"/>
                  </a:cubicBezTo>
                  <a:cubicBezTo>
                    <a:pt x="125" y="64"/>
                    <a:pt x="127" y="63"/>
                    <a:pt x="129" y="63"/>
                  </a:cubicBezTo>
                  <a:cubicBezTo>
                    <a:pt x="130" y="62"/>
                    <a:pt x="130" y="62"/>
                    <a:pt x="131" y="61"/>
                  </a:cubicBezTo>
                  <a:cubicBezTo>
                    <a:pt x="131" y="60"/>
                    <a:pt x="131" y="60"/>
                    <a:pt x="132" y="59"/>
                  </a:cubicBezTo>
                  <a:cubicBezTo>
                    <a:pt x="135" y="54"/>
                    <a:pt x="139" y="49"/>
                    <a:pt x="143" y="44"/>
                  </a:cubicBezTo>
                  <a:cubicBezTo>
                    <a:pt x="144" y="44"/>
                    <a:pt x="144" y="43"/>
                    <a:pt x="144" y="43"/>
                  </a:cubicBezTo>
                  <a:close/>
                  <a:moveTo>
                    <a:pt x="213" y="2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2" y="25"/>
                    <a:pt x="211" y="25"/>
                    <a:pt x="210" y="24"/>
                  </a:cubicBezTo>
                  <a:cubicBezTo>
                    <a:pt x="210" y="24"/>
                    <a:pt x="210" y="24"/>
                    <a:pt x="210" y="24"/>
                  </a:cubicBezTo>
                  <a:cubicBezTo>
                    <a:pt x="207" y="23"/>
                    <a:pt x="204" y="22"/>
                    <a:pt x="202" y="21"/>
                  </a:cubicBezTo>
                  <a:cubicBezTo>
                    <a:pt x="200" y="21"/>
                    <a:pt x="199" y="20"/>
                    <a:pt x="197" y="20"/>
                  </a:cubicBezTo>
                  <a:cubicBezTo>
                    <a:pt x="194" y="19"/>
                    <a:pt x="191" y="19"/>
                    <a:pt x="188" y="19"/>
                  </a:cubicBezTo>
                  <a:cubicBezTo>
                    <a:pt x="184" y="18"/>
                    <a:pt x="180" y="18"/>
                    <a:pt x="176" y="19"/>
                  </a:cubicBezTo>
                  <a:cubicBezTo>
                    <a:pt x="172" y="20"/>
                    <a:pt x="169" y="20"/>
                    <a:pt x="165" y="21"/>
                  </a:cubicBezTo>
                  <a:cubicBezTo>
                    <a:pt x="164" y="21"/>
                    <a:pt x="163" y="21"/>
                    <a:pt x="162" y="21"/>
                  </a:cubicBezTo>
                  <a:cubicBezTo>
                    <a:pt x="162" y="22"/>
                    <a:pt x="163" y="22"/>
                    <a:pt x="163" y="22"/>
                  </a:cubicBezTo>
                  <a:cubicBezTo>
                    <a:pt x="166" y="22"/>
                    <a:pt x="168" y="23"/>
                    <a:pt x="171" y="24"/>
                  </a:cubicBezTo>
                  <a:cubicBezTo>
                    <a:pt x="176" y="25"/>
                    <a:pt x="180" y="26"/>
                    <a:pt x="185" y="27"/>
                  </a:cubicBezTo>
                  <a:cubicBezTo>
                    <a:pt x="188" y="27"/>
                    <a:pt x="190" y="28"/>
                    <a:pt x="192" y="27"/>
                  </a:cubicBezTo>
                  <a:cubicBezTo>
                    <a:pt x="197" y="27"/>
                    <a:pt x="201" y="27"/>
                    <a:pt x="205" y="27"/>
                  </a:cubicBezTo>
                  <a:cubicBezTo>
                    <a:pt x="208" y="27"/>
                    <a:pt x="210" y="26"/>
                    <a:pt x="213" y="26"/>
                  </a:cubicBezTo>
                  <a:close/>
                  <a:moveTo>
                    <a:pt x="141" y="188"/>
                  </a:moveTo>
                  <a:cubicBezTo>
                    <a:pt x="141" y="187"/>
                    <a:pt x="141" y="187"/>
                    <a:pt x="140" y="187"/>
                  </a:cubicBezTo>
                  <a:cubicBezTo>
                    <a:pt x="139" y="185"/>
                    <a:pt x="137" y="183"/>
                    <a:pt x="135" y="180"/>
                  </a:cubicBezTo>
                  <a:cubicBezTo>
                    <a:pt x="134" y="179"/>
                    <a:pt x="133" y="177"/>
                    <a:pt x="131" y="176"/>
                  </a:cubicBezTo>
                  <a:cubicBezTo>
                    <a:pt x="131" y="176"/>
                    <a:pt x="130" y="176"/>
                    <a:pt x="130" y="176"/>
                  </a:cubicBezTo>
                  <a:cubicBezTo>
                    <a:pt x="127" y="176"/>
                    <a:pt x="123" y="176"/>
                    <a:pt x="120" y="175"/>
                  </a:cubicBezTo>
                  <a:cubicBezTo>
                    <a:pt x="116" y="175"/>
                    <a:pt x="112" y="175"/>
                    <a:pt x="109" y="174"/>
                  </a:cubicBezTo>
                  <a:cubicBezTo>
                    <a:pt x="108" y="174"/>
                    <a:pt x="108" y="174"/>
                    <a:pt x="108" y="173"/>
                  </a:cubicBezTo>
                  <a:cubicBezTo>
                    <a:pt x="111" y="178"/>
                    <a:pt x="114" y="183"/>
                    <a:pt x="118" y="188"/>
                  </a:cubicBezTo>
                  <a:cubicBezTo>
                    <a:pt x="118" y="187"/>
                    <a:pt x="118" y="186"/>
                    <a:pt x="118" y="186"/>
                  </a:cubicBezTo>
                  <a:cubicBezTo>
                    <a:pt x="118" y="184"/>
                    <a:pt x="118" y="182"/>
                    <a:pt x="118" y="181"/>
                  </a:cubicBezTo>
                  <a:cubicBezTo>
                    <a:pt x="118" y="180"/>
                    <a:pt x="118" y="179"/>
                    <a:pt x="119" y="179"/>
                  </a:cubicBezTo>
                  <a:cubicBezTo>
                    <a:pt x="120" y="178"/>
                    <a:pt x="121" y="178"/>
                    <a:pt x="122" y="179"/>
                  </a:cubicBezTo>
                  <a:cubicBezTo>
                    <a:pt x="123" y="180"/>
                    <a:pt x="123" y="181"/>
                    <a:pt x="122" y="182"/>
                  </a:cubicBezTo>
                  <a:cubicBezTo>
                    <a:pt x="122" y="182"/>
                    <a:pt x="122" y="183"/>
                    <a:pt x="122" y="183"/>
                  </a:cubicBezTo>
                  <a:cubicBezTo>
                    <a:pt x="121" y="186"/>
                    <a:pt x="121" y="188"/>
                    <a:pt x="121" y="190"/>
                  </a:cubicBezTo>
                  <a:cubicBezTo>
                    <a:pt x="120" y="191"/>
                    <a:pt x="121" y="191"/>
                    <a:pt x="121" y="192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24" y="188"/>
                    <a:pt x="125" y="185"/>
                    <a:pt x="127" y="182"/>
                  </a:cubicBezTo>
                  <a:cubicBezTo>
                    <a:pt x="127" y="181"/>
                    <a:pt x="127" y="181"/>
                    <a:pt x="127" y="180"/>
                  </a:cubicBezTo>
                  <a:cubicBezTo>
                    <a:pt x="128" y="180"/>
                    <a:pt x="128" y="180"/>
                    <a:pt x="129" y="180"/>
                  </a:cubicBezTo>
                  <a:cubicBezTo>
                    <a:pt x="129" y="180"/>
                    <a:pt x="130" y="180"/>
                    <a:pt x="130" y="181"/>
                  </a:cubicBezTo>
                  <a:cubicBezTo>
                    <a:pt x="130" y="181"/>
                    <a:pt x="130" y="182"/>
                    <a:pt x="130" y="182"/>
                  </a:cubicBezTo>
                  <a:cubicBezTo>
                    <a:pt x="129" y="186"/>
                    <a:pt x="129" y="190"/>
                    <a:pt x="128" y="194"/>
                  </a:cubicBezTo>
                  <a:cubicBezTo>
                    <a:pt x="128" y="195"/>
                    <a:pt x="128" y="196"/>
                    <a:pt x="128" y="196"/>
                  </a:cubicBezTo>
                  <a:cubicBezTo>
                    <a:pt x="128" y="196"/>
                    <a:pt x="129" y="196"/>
                    <a:pt x="129" y="195"/>
                  </a:cubicBezTo>
                  <a:cubicBezTo>
                    <a:pt x="130" y="192"/>
                    <a:pt x="132" y="189"/>
                    <a:pt x="134" y="187"/>
                  </a:cubicBezTo>
                  <a:cubicBezTo>
                    <a:pt x="134" y="186"/>
                    <a:pt x="134" y="186"/>
                    <a:pt x="134" y="185"/>
                  </a:cubicBezTo>
                  <a:cubicBezTo>
                    <a:pt x="135" y="184"/>
                    <a:pt x="136" y="185"/>
                    <a:pt x="137" y="186"/>
                  </a:cubicBezTo>
                  <a:cubicBezTo>
                    <a:pt x="137" y="186"/>
                    <a:pt x="137" y="187"/>
                    <a:pt x="137" y="187"/>
                  </a:cubicBezTo>
                  <a:cubicBezTo>
                    <a:pt x="137" y="189"/>
                    <a:pt x="137" y="191"/>
                    <a:pt x="137" y="193"/>
                  </a:cubicBezTo>
                  <a:cubicBezTo>
                    <a:pt x="136" y="194"/>
                    <a:pt x="136" y="196"/>
                    <a:pt x="136" y="197"/>
                  </a:cubicBezTo>
                  <a:cubicBezTo>
                    <a:pt x="136" y="197"/>
                    <a:pt x="136" y="197"/>
                    <a:pt x="136" y="197"/>
                  </a:cubicBezTo>
                  <a:cubicBezTo>
                    <a:pt x="138" y="194"/>
                    <a:pt x="139" y="191"/>
                    <a:pt x="141" y="188"/>
                  </a:cubicBezTo>
                  <a:close/>
                  <a:moveTo>
                    <a:pt x="12" y="83"/>
                  </a:moveTo>
                  <a:cubicBezTo>
                    <a:pt x="15" y="81"/>
                    <a:pt x="19" y="79"/>
                    <a:pt x="23" y="78"/>
                  </a:cubicBezTo>
                  <a:cubicBezTo>
                    <a:pt x="22" y="77"/>
                    <a:pt x="22" y="77"/>
                    <a:pt x="22" y="76"/>
                  </a:cubicBezTo>
                  <a:cubicBezTo>
                    <a:pt x="23" y="74"/>
                    <a:pt x="23" y="72"/>
                    <a:pt x="23" y="70"/>
                  </a:cubicBezTo>
                  <a:cubicBezTo>
                    <a:pt x="24" y="64"/>
                    <a:pt x="26" y="59"/>
                    <a:pt x="28" y="53"/>
                  </a:cubicBezTo>
                  <a:cubicBezTo>
                    <a:pt x="30" y="49"/>
                    <a:pt x="32" y="45"/>
                    <a:pt x="35" y="41"/>
                  </a:cubicBezTo>
                  <a:cubicBezTo>
                    <a:pt x="36" y="41"/>
                    <a:pt x="36" y="40"/>
                    <a:pt x="36" y="39"/>
                  </a:cubicBezTo>
                  <a:cubicBezTo>
                    <a:pt x="34" y="39"/>
                    <a:pt x="32" y="40"/>
                    <a:pt x="30" y="41"/>
                  </a:cubicBezTo>
                  <a:cubicBezTo>
                    <a:pt x="30" y="42"/>
                    <a:pt x="30" y="43"/>
                    <a:pt x="29" y="43"/>
                  </a:cubicBezTo>
                  <a:cubicBezTo>
                    <a:pt x="30" y="44"/>
                    <a:pt x="29" y="45"/>
                    <a:pt x="29" y="45"/>
                  </a:cubicBezTo>
                  <a:cubicBezTo>
                    <a:pt x="28" y="46"/>
                    <a:pt x="28" y="47"/>
                    <a:pt x="27" y="48"/>
                  </a:cubicBezTo>
                  <a:cubicBezTo>
                    <a:pt x="23" y="55"/>
                    <a:pt x="19" y="63"/>
                    <a:pt x="16" y="72"/>
                  </a:cubicBezTo>
                  <a:cubicBezTo>
                    <a:pt x="14" y="76"/>
                    <a:pt x="13" y="79"/>
                    <a:pt x="12" y="83"/>
                  </a:cubicBezTo>
                  <a:close/>
                  <a:moveTo>
                    <a:pt x="133" y="88"/>
                  </a:moveTo>
                  <a:cubicBezTo>
                    <a:pt x="133" y="88"/>
                    <a:pt x="132" y="88"/>
                    <a:pt x="132" y="88"/>
                  </a:cubicBezTo>
                  <a:cubicBezTo>
                    <a:pt x="130" y="86"/>
                    <a:pt x="128" y="85"/>
                    <a:pt x="126" y="84"/>
                  </a:cubicBezTo>
                  <a:cubicBezTo>
                    <a:pt x="126" y="84"/>
                    <a:pt x="125" y="84"/>
                    <a:pt x="125" y="84"/>
                  </a:cubicBezTo>
                  <a:cubicBezTo>
                    <a:pt x="124" y="84"/>
                    <a:pt x="122" y="83"/>
                    <a:pt x="121" y="83"/>
                  </a:cubicBezTo>
                  <a:cubicBezTo>
                    <a:pt x="120" y="84"/>
                    <a:pt x="118" y="85"/>
                    <a:pt x="117" y="84"/>
                  </a:cubicBezTo>
                  <a:cubicBezTo>
                    <a:pt x="115" y="89"/>
                    <a:pt x="114" y="93"/>
                    <a:pt x="113" y="98"/>
                  </a:cubicBezTo>
                  <a:cubicBezTo>
                    <a:pt x="115" y="98"/>
                    <a:pt x="117" y="98"/>
                    <a:pt x="119" y="98"/>
                  </a:cubicBezTo>
                  <a:cubicBezTo>
                    <a:pt x="120" y="98"/>
                    <a:pt x="120" y="98"/>
                    <a:pt x="120" y="98"/>
                  </a:cubicBezTo>
                  <a:cubicBezTo>
                    <a:pt x="121" y="97"/>
                    <a:pt x="122" y="96"/>
                    <a:pt x="124" y="97"/>
                  </a:cubicBezTo>
                  <a:cubicBezTo>
                    <a:pt x="124" y="97"/>
                    <a:pt x="125" y="97"/>
                    <a:pt x="125" y="97"/>
                  </a:cubicBezTo>
                  <a:cubicBezTo>
                    <a:pt x="126" y="97"/>
                    <a:pt x="128" y="97"/>
                    <a:pt x="129" y="97"/>
                  </a:cubicBezTo>
                  <a:cubicBezTo>
                    <a:pt x="130" y="97"/>
                    <a:pt x="130" y="97"/>
                    <a:pt x="131" y="97"/>
                  </a:cubicBezTo>
                  <a:cubicBezTo>
                    <a:pt x="132" y="94"/>
                    <a:pt x="133" y="91"/>
                    <a:pt x="133" y="88"/>
                  </a:cubicBezTo>
                  <a:close/>
                  <a:moveTo>
                    <a:pt x="22" y="124"/>
                  </a:moveTo>
                  <a:cubicBezTo>
                    <a:pt x="22" y="124"/>
                    <a:pt x="22" y="123"/>
                    <a:pt x="22" y="123"/>
                  </a:cubicBezTo>
                  <a:cubicBezTo>
                    <a:pt x="21" y="124"/>
                    <a:pt x="21" y="124"/>
                    <a:pt x="20" y="125"/>
                  </a:cubicBezTo>
                  <a:cubicBezTo>
                    <a:pt x="18" y="127"/>
                    <a:pt x="15" y="130"/>
                    <a:pt x="13" y="132"/>
                  </a:cubicBezTo>
                  <a:cubicBezTo>
                    <a:pt x="11" y="134"/>
                    <a:pt x="10" y="135"/>
                    <a:pt x="8" y="136"/>
                  </a:cubicBezTo>
                  <a:cubicBezTo>
                    <a:pt x="10" y="143"/>
                    <a:pt x="12" y="150"/>
                    <a:pt x="15" y="156"/>
                  </a:cubicBezTo>
                  <a:cubicBezTo>
                    <a:pt x="15" y="156"/>
                    <a:pt x="15" y="156"/>
                    <a:pt x="16" y="155"/>
                  </a:cubicBezTo>
                  <a:cubicBezTo>
                    <a:pt x="17" y="154"/>
                    <a:pt x="17" y="153"/>
                    <a:pt x="18" y="152"/>
                  </a:cubicBezTo>
                  <a:cubicBezTo>
                    <a:pt x="18" y="152"/>
                    <a:pt x="18" y="151"/>
                    <a:pt x="18" y="151"/>
                  </a:cubicBezTo>
                  <a:cubicBezTo>
                    <a:pt x="18" y="151"/>
                    <a:pt x="18" y="150"/>
                    <a:pt x="19" y="149"/>
                  </a:cubicBezTo>
                  <a:cubicBezTo>
                    <a:pt x="20" y="145"/>
                    <a:pt x="22" y="141"/>
                    <a:pt x="25" y="138"/>
                  </a:cubicBezTo>
                  <a:cubicBezTo>
                    <a:pt x="25" y="137"/>
                    <a:pt x="25" y="136"/>
                    <a:pt x="26" y="135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5" y="136"/>
                    <a:pt x="24" y="136"/>
                    <a:pt x="24" y="137"/>
                  </a:cubicBezTo>
                  <a:cubicBezTo>
                    <a:pt x="22" y="138"/>
                    <a:pt x="20" y="140"/>
                    <a:pt x="18" y="141"/>
                  </a:cubicBezTo>
                  <a:cubicBezTo>
                    <a:pt x="17" y="141"/>
                    <a:pt x="17" y="142"/>
                    <a:pt x="16" y="142"/>
                  </a:cubicBezTo>
                  <a:cubicBezTo>
                    <a:pt x="15" y="142"/>
                    <a:pt x="14" y="141"/>
                    <a:pt x="14" y="140"/>
                  </a:cubicBezTo>
                  <a:cubicBezTo>
                    <a:pt x="14" y="140"/>
                    <a:pt x="14" y="140"/>
                    <a:pt x="14" y="139"/>
                  </a:cubicBezTo>
                  <a:cubicBezTo>
                    <a:pt x="15" y="138"/>
                    <a:pt x="15" y="137"/>
                    <a:pt x="15" y="136"/>
                  </a:cubicBezTo>
                  <a:cubicBezTo>
                    <a:pt x="17" y="132"/>
                    <a:pt x="19" y="129"/>
                    <a:pt x="21" y="126"/>
                  </a:cubicBezTo>
                  <a:cubicBezTo>
                    <a:pt x="21" y="125"/>
                    <a:pt x="21" y="124"/>
                    <a:pt x="22" y="124"/>
                  </a:cubicBezTo>
                  <a:close/>
                  <a:moveTo>
                    <a:pt x="45" y="182"/>
                  </a:moveTo>
                  <a:cubicBezTo>
                    <a:pt x="47" y="182"/>
                    <a:pt x="50" y="181"/>
                    <a:pt x="52" y="181"/>
                  </a:cubicBezTo>
                  <a:cubicBezTo>
                    <a:pt x="55" y="180"/>
                    <a:pt x="57" y="179"/>
                    <a:pt x="60" y="178"/>
                  </a:cubicBezTo>
                  <a:cubicBezTo>
                    <a:pt x="60" y="178"/>
                    <a:pt x="61" y="177"/>
                    <a:pt x="61" y="177"/>
                  </a:cubicBezTo>
                  <a:cubicBezTo>
                    <a:pt x="61" y="176"/>
                    <a:pt x="61" y="175"/>
                    <a:pt x="62" y="175"/>
                  </a:cubicBezTo>
                  <a:cubicBezTo>
                    <a:pt x="63" y="175"/>
                    <a:pt x="63" y="174"/>
                    <a:pt x="63" y="174"/>
                  </a:cubicBezTo>
                  <a:cubicBezTo>
                    <a:pt x="64" y="170"/>
                    <a:pt x="65" y="167"/>
                    <a:pt x="66" y="164"/>
                  </a:cubicBezTo>
                  <a:cubicBezTo>
                    <a:pt x="66" y="164"/>
                    <a:pt x="66" y="163"/>
                    <a:pt x="67" y="163"/>
                  </a:cubicBezTo>
                  <a:cubicBezTo>
                    <a:pt x="64" y="163"/>
                    <a:pt x="62" y="163"/>
                    <a:pt x="59" y="163"/>
                  </a:cubicBezTo>
                  <a:cubicBezTo>
                    <a:pt x="54" y="169"/>
                    <a:pt x="50" y="176"/>
                    <a:pt x="45" y="182"/>
                  </a:cubicBezTo>
                  <a:close/>
                  <a:moveTo>
                    <a:pt x="210" y="77"/>
                  </a:moveTo>
                  <a:cubicBezTo>
                    <a:pt x="209" y="78"/>
                    <a:pt x="209" y="79"/>
                    <a:pt x="209" y="80"/>
                  </a:cubicBezTo>
                  <a:cubicBezTo>
                    <a:pt x="209" y="80"/>
                    <a:pt x="209" y="80"/>
                    <a:pt x="209" y="80"/>
                  </a:cubicBezTo>
                  <a:cubicBezTo>
                    <a:pt x="209" y="81"/>
                    <a:pt x="208" y="82"/>
                    <a:pt x="207" y="82"/>
                  </a:cubicBezTo>
                  <a:cubicBezTo>
                    <a:pt x="206" y="83"/>
                    <a:pt x="205" y="84"/>
                    <a:pt x="203" y="85"/>
                  </a:cubicBezTo>
                  <a:cubicBezTo>
                    <a:pt x="196" y="88"/>
                    <a:pt x="189" y="92"/>
                    <a:pt x="182" y="97"/>
                  </a:cubicBezTo>
                  <a:cubicBezTo>
                    <a:pt x="181" y="97"/>
                    <a:pt x="180" y="99"/>
                    <a:pt x="180" y="100"/>
                  </a:cubicBezTo>
                  <a:cubicBezTo>
                    <a:pt x="182" y="100"/>
                    <a:pt x="184" y="99"/>
                    <a:pt x="186" y="98"/>
                  </a:cubicBezTo>
                  <a:cubicBezTo>
                    <a:pt x="192" y="97"/>
                    <a:pt x="197" y="95"/>
                    <a:pt x="203" y="94"/>
                  </a:cubicBezTo>
                  <a:cubicBezTo>
                    <a:pt x="204" y="90"/>
                    <a:pt x="206" y="87"/>
                    <a:pt x="209" y="84"/>
                  </a:cubicBezTo>
                  <a:cubicBezTo>
                    <a:pt x="210" y="84"/>
                    <a:pt x="211" y="83"/>
                    <a:pt x="211" y="82"/>
                  </a:cubicBezTo>
                  <a:cubicBezTo>
                    <a:pt x="212" y="81"/>
                    <a:pt x="214" y="80"/>
                    <a:pt x="215" y="79"/>
                  </a:cubicBezTo>
                  <a:cubicBezTo>
                    <a:pt x="215" y="79"/>
                    <a:pt x="215" y="79"/>
                    <a:pt x="215" y="79"/>
                  </a:cubicBezTo>
                  <a:cubicBezTo>
                    <a:pt x="213" y="78"/>
                    <a:pt x="212" y="78"/>
                    <a:pt x="210" y="77"/>
                  </a:cubicBezTo>
                  <a:close/>
                  <a:moveTo>
                    <a:pt x="64" y="157"/>
                  </a:moveTo>
                  <a:cubicBezTo>
                    <a:pt x="64" y="156"/>
                    <a:pt x="63" y="156"/>
                    <a:pt x="63" y="156"/>
                  </a:cubicBezTo>
                  <a:cubicBezTo>
                    <a:pt x="62" y="156"/>
                    <a:pt x="61" y="155"/>
                    <a:pt x="61" y="154"/>
                  </a:cubicBezTo>
                  <a:cubicBezTo>
                    <a:pt x="60" y="152"/>
                    <a:pt x="59" y="151"/>
                    <a:pt x="58" y="149"/>
                  </a:cubicBezTo>
                  <a:cubicBezTo>
                    <a:pt x="56" y="145"/>
                    <a:pt x="53" y="142"/>
                    <a:pt x="50" y="139"/>
                  </a:cubicBezTo>
                  <a:cubicBezTo>
                    <a:pt x="50" y="139"/>
                    <a:pt x="50" y="139"/>
                    <a:pt x="49" y="139"/>
                  </a:cubicBezTo>
                  <a:cubicBezTo>
                    <a:pt x="48" y="142"/>
                    <a:pt x="46" y="144"/>
                    <a:pt x="46" y="147"/>
                  </a:cubicBezTo>
                  <a:cubicBezTo>
                    <a:pt x="47" y="149"/>
                    <a:pt x="48" y="150"/>
                    <a:pt x="49" y="151"/>
                  </a:cubicBezTo>
                  <a:cubicBezTo>
                    <a:pt x="50" y="152"/>
                    <a:pt x="51" y="152"/>
                    <a:pt x="51" y="153"/>
                  </a:cubicBezTo>
                  <a:cubicBezTo>
                    <a:pt x="53" y="155"/>
                    <a:pt x="54" y="156"/>
                    <a:pt x="55" y="157"/>
                  </a:cubicBezTo>
                  <a:cubicBezTo>
                    <a:pt x="56" y="158"/>
                    <a:pt x="56" y="159"/>
                    <a:pt x="57" y="158"/>
                  </a:cubicBezTo>
                  <a:cubicBezTo>
                    <a:pt x="57" y="158"/>
                    <a:pt x="58" y="159"/>
                    <a:pt x="58" y="159"/>
                  </a:cubicBezTo>
                  <a:cubicBezTo>
                    <a:pt x="59" y="160"/>
                    <a:pt x="60" y="160"/>
                    <a:pt x="62" y="159"/>
                  </a:cubicBezTo>
                  <a:cubicBezTo>
                    <a:pt x="62" y="158"/>
                    <a:pt x="63" y="158"/>
                    <a:pt x="64" y="157"/>
                  </a:cubicBezTo>
                  <a:close/>
                  <a:moveTo>
                    <a:pt x="113" y="80"/>
                  </a:moveTo>
                  <a:cubicBezTo>
                    <a:pt x="111" y="78"/>
                    <a:pt x="108" y="77"/>
                    <a:pt x="106" y="76"/>
                  </a:cubicBezTo>
                  <a:cubicBezTo>
                    <a:pt x="105" y="77"/>
                    <a:pt x="104" y="77"/>
                    <a:pt x="103" y="78"/>
                  </a:cubicBezTo>
                  <a:cubicBezTo>
                    <a:pt x="98" y="83"/>
                    <a:pt x="93" y="87"/>
                    <a:pt x="88" y="93"/>
                  </a:cubicBezTo>
                  <a:cubicBezTo>
                    <a:pt x="88" y="93"/>
                    <a:pt x="88" y="93"/>
                    <a:pt x="87" y="93"/>
                  </a:cubicBezTo>
                  <a:cubicBezTo>
                    <a:pt x="87" y="94"/>
                    <a:pt x="88" y="94"/>
                    <a:pt x="88" y="94"/>
                  </a:cubicBezTo>
                  <a:cubicBezTo>
                    <a:pt x="88" y="93"/>
                    <a:pt x="89" y="93"/>
                    <a:pt x="90" y="92"/>
                  </a:cubicBezTo>
                  <a:cubicBezTo>
                    <a:pt x="95" y="88"/>
                    <a:pt x="100" y="84"/>
                    <a:pt x="106" y="79"/>
                  </a:cubicBezTo>
                  <a:cubicBezTo>
                    <a:pt x="106" y="79"/>
                    <a:pt x="106" y="79"/>
                    <a:pt x="106" y="79"/>
                  </a:cubicBezTo>
                  <a:cubicBezTo>
                    <a:pt x="107" y="79"/>
                    <a:pt x="107" y="79"/>
                    <a:pt x="108" y="79"/>
                  </a:cubicBezTo>
                  <a:cubicBezTo>
                    <a:pt x="108" y="79"/>
                    <a:pt x="108" y="80"/>
                    <a:pt x="108" y="80"/>
                  </a:cubicBezTo>
                  <a:cubicBezTo>
                    <a:pt x="108" y="81"/>
                    <a:pt x="107" y="81"/>
                    <a:pt x="107" y="81"/>
                  </a:cubicBezTo>
                  <a:cubicBezTo>
                    <a:pt x="105" y="84"/>
                    <a:pt x="103" y="86"/>
                    <a:pt x="100" y="88"/>
                  </a:cubicBezTo>
                  <a:cubicBezTo>
                    <a:pt x="97" y="92"/>
                    <a:pt x="94" y="95"/>
                    <a:pt x="91" y="99"/>
                  </a:cubicBezTo>
                  <a:cubicBezTo>
                    <a:pt x="91" y="100"/>
                    <a:pt x="90" y="100"/>
                    <a:pt x="90" y="101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3" y="99"/>
                    <a:pt x="95" y="97"/>
                    <a:pt x="98" y="95"/>
                  </a:cubicBezTo>
                  <a:cubicBezTo>
                    <a:pt x="97" y="93"/>
                    <a:pt x="97" y="92"/>
                    <a:pt x="98" y="92"/>
                  </a:cubicBezTo>
                  <a:cubicBezTo>
                    <a:pt x="98" y="91"/>
                    <a:pt x="99" y="91"/>
                    <a:pt x="99" y="91"/>
                  </a:cubicBezTo>
                  <a:cubicBezTo>
                    <a:pt x="100" y="91"/>
                    <a:pt x="101" y="91"/>
                    <a:pt x="101" y="92"/>
                  </a:cubicBezTo>
                  <a:cubicBezTo>
                    <a:pt x="103" y="90"/>
                    <a:pt x="105" y="88"/>
                    <a:pt x="107" y="87"/>
                  </a:cubicBezTo>
                  <a:cubicBezTo>
                    <a:pt x="108" y="86"/>
                    <a:pt x="109" y="85"/>
                    <a:pt x="110" y="85"/>
                  </a:cubicBezTo>
                  <a:cubicBezTo>
                    <a:pt x="111" y="83"/>
                    <a:pt x="112" y="82"/>
                    <a:pt x="113" y="80"/>
                  </a:cubicBezTo>
                  <a:close/>
                  <a:moveTo>
                    <a:pt x="147" y="137"/>
                  </a:moveTo>
                  <a:cubicBezTo>
                    <a:pt x="146" y="137"/>
                    <a:pt x="146" y="137"/>
                    <a:pt x="146" y="137"/>
                  </a:cubicBezTo>
                  <a:cubicBezTo>
                    <a:pt x="144" y="138"/>
                    <a:pt x="142" y="139"/>
                    <a:pt x="139" y="140"/>
                  </a:cubicBezTo>
                  <a:cubicBezTo>
                    <a:pt x="139" y="140"/>
                    <a:pt x="139" y="140"/>
                    <a:pt x="139" y="140"/>
                  </a:cubicBezTo>
                  <a:cubicBezTo>
                    <a:pt x="139" y="141"/>
                    <a:pt x="138" y="141"/>
                    <a:pt x="138" y="141"/>
                  </a:cubicBezTo>
                  <a:cubicBezTo>
                    <a:pt x="137" y="141"/>
                    <a:pt x="137" y="142"/>
                    <a:pt x="137" y="143"/>
                  </a:cubicBezTo>
                  <a:cubicBezTo>
                    <a:pt x="137" y="145"/>
                    <a:pt x="138" y="147"/>
                    <a:pt x="139" y="149"/>
                  </a:cubicBezTo>
                  <a:cubicBezTo>
                    <a:pt x="139" y="150"/>
                    <a:pt x="140" y="151"/>
                    <a:pt x="141" y="151"/>
                  </a:cubicBezTo>
                  <a:cubicBezTo>
                    <a:pt x="142" y="151"/>
                    <a:pt x="142" y="151"/>
                    <a:pt x="142" y="151"/>
                  </a:cubicBezTo>
                  <a:cubicBezTo>
                    <a:pt x="143" y="151"/>
                    <a:pt x="144" y="151"/>
                    <a:pt x="144" y="151"/>
                  </a:cubicBezTo>
                  <a:cubicBezTo>
                    <a:pt x="146" y="151"/>
                    <a:pt x="148" y="151"/>
                    <a:pt x="149" y="151"/>
                  </a:cubicBezTo>
                  <a:cubicBezTo>
                    <a:pt x="150" y="151"/>
                    <a:pt x="150" y="151"/>
                    <a:pt x="150" y="151"/>
                  </a:cubicBezTo>
                  <a:cubicBezTo>
                    <a:pt x="149" y="146"/>
                    <a:pt x="148" y="142"/>
                    <a:pt x="147" y="137"/>
                  </a:cubicBezTo>
                  <a:close/>
                  <a:moveTo>
                    <a:pt x="52" y="84"/>
                  </a:moveTo>
                  <a:cubicBezTo>
                    <a:pt x="51" y="84"/>
                    <a:pt x="51" y="84"/>
                    <a:pt x="51" y="84"/>
                  </a:cubicBezTo>
                  <a:cubicBezTo>
                    <a:pt x="50" y="85"/>
                    <a:pt x="50" y="85"/>
                    <a:pt x="49" y="85"/>
                  </a:cubicBezTo>
                  <a:cubicBezTo>
                    <a:pt x="47" y="85"/>
                    <a:pt x="46" y="86"/>
                    <a:pt x="45" y="86"/>
                  </a:cubicBezTo>
                  <a:cubicBezTo>
                    <a:pt x="44" y="87"/>
                    <a:pt x="42" y="88"/>
                    <a:pt x="41" y="89"/>
                  </a:cubicBezTo>
                  <a:cubicBezTo>
                    <a:pt x="40" y="90"/>
                    <a:pt x="40" y="90"/>
                    <a:pt x="40" y="91"/>
                  </a:cubicBezTo>
                  <a:cubicBezTo>
                    <a:pt x="41" y="94"/>
                    <a:pt x="41" y="96"/>
                    <a:pt x="41" y="99"/>
                  </a:cubicBezTo>
                  <a:cubicBezTo>
                    <a:pt x="41" y="100"/>
                    <a:pt x="41" y="100"/>
                    <a:pt x="41" y="100"/>
                  </a:cubicBezTo>
                  <a:cubicBezTo>
                    <a:pt x="42" y="100"/>
                    <a:pt x="44" y="99"/>
                    <a:pt x="45" y="99"/>
                  </a:cubicBezTo>
                  <a:cubicBezTo>
                    <a:pt x="47" y="98"/>
                    <a:pt x="48" y="97"/>
                    <a:pt x="49" y="96"/>
                  </a:cubicBezTo>
                  <a:cubicBezTo>
                    <a:pt x="49" y="95"/>
                    <a:pt x="50" y="95"/>
                    <a:pt x="51" y="94"/>
                  </a:cubicBezTo>
                  <a:cubicBezTo>
                    <a:pt x="51" y="91"/>
                    <a:pt x="51" y="87"/>
                    <a:pt x="52" y="84"/>
                  </a:cubicBezTo>
                  <a:close/>
                  <a:moveTo>
                    <a:pt x="135" y="97"/>
                  </a:moveTo>
                  <a:cubicBezTo>
                    <a:pt x="139" y="97"/>
                    <a:pt x="142" y="98"/>
                    <a:pt x="145" y="97"/>
                  </a:cubicBezTo>
                  <a:cubicBezTo>
                    <a:pt x="146" y="92"/>
                    <a:pt x="148" y="87"/>
                    <a:pt x="148" y="81"/>
                  </a:cubicBezTo>
                  <a:cubicBezTo>
                    <a:pt x="147" y="82"/>
                    <a:pt x="145" y="83"/>
                    <a:pt x="144" y="84"/>
                  </a:cubicBezTo>
                  <a:cubicBezTo>
                    <a:pt x="143" y="84"/>
                    <a:pt x="142" y="85"/>
                    <a:pt x="141" y="85"/>
                  </a:cubicBezTo>
                  <a:cubicBezTo>
                    <a:pt x="141" y="86"/>
                    <a:pt x="140" y="86"/>
                    <a:pt x="140" y="87"/>
                  </a:cubicBezTo>
                  <a:cubicBezTo>
                    <a:pt x="140" y="88"/>
                    <a:pt x="140" y="89"/>
                    <a:pt x="139" y="89"/>
                  </a:cubicBezTo>
                  <a:cubicBezTo>
                    <a:pt x="138" y="89"/>
                    <a:pt x="137" y="90"/>
                    <a:pt x="137" y="91"/>
                  </a:cubicBezTo>
                  <a:cubicBezTo>
                    <a:pt x="136" y="93"/>
                    <a:pt x="136" y="95"/>
                    <a:pt x="135" y="97"/>
                  </a:cubicBezTo>
                  <a:close/>
                  <a:moveTo>
                    <a:pt x="195" y="206"/>
                  </a:moveTo>
                  <a:cubicBezTo>
                    <a:pt x="194" y="204"/>
                    <a:pt x="194" y="202"/>
                    <a:pt x="194" y="200"/>
                  </a:cubicBezTo>
                  <a:cubicBezTo>
                    <a:pt x="193" y="200"/>
                    <a:pt x="192" y="199"/>
                    <a:pt x="191" y="198"/>
                  </a:cubicBezTo>
                  <a:cubicBezTo>
                    <a:pt x="191" y="199"/>
                    <a:pt x="191" y="200"/>
                    <a:pt x="191" y="200"/>
                  </a:cubicBezTo>
                  <a:cubicBezTo>
                    <a:pt x="191" y="201"/>
                    <a:pt x="190" y="201"/>
                    <a:pt x="190" y="201"/>
                  </a:cubicBezTo>
                  <a:cubicBezTo>
                    <a:pt x="189" y="201"/>
                    <a:pt x="188" y="201"/>
                    <a:pt x="188" y="200"/>
                  </a:cubicBezTo>
                  <a:cubicBezTo>
                    <a:pt x="188" y="200"/>
                    <a:pt x="188" y="200"/>
                    <a:pt x="188" y="199"/>
                  </a:cubicBezTo>
                  <a:cubicBezTo>
                    <a:pt x="188" y="198"/>
                    <a:pt x="188" y="196"/>
                    <a:pt x="187" y="194"/>
                  </a:cubicBezTo>
                  <a:cubicBezTo>
                    <a:pt x="187" y="194"/>
                    <a:pt x="187" y="193"/>
                    <a:pt x="187" y="192"/>
                  </a:cubicBezTo>
                  <a:cubicBezTo>
                    <a:pt x="187" y="193"/>
                    <a:pt x="186" y="193"/>
                    <a:pt x="186" y="193"/>
                  </a:cubicBezTo>
                  <a:cubicBezTo>
                    <a:pt x="186" y="195"/>
                    <a:pt x="185" y="196"/>
                    <a:pt x="185" y="198"/>
                  </a:cubicBezTo>
                  <a:cubicBezTo>
                    <a:pt x="184" y="199"/>
                    <a:pt x="184" y="200"/>
                    <a:pt x="183" y="202"/>
                  </a:cubicBezTo>
                  <a:cubicBezTo>
                    <a:pt x="183" y="203"/>
                    <a:pt x="182" y="203"/>
                    <a:pt x="181" y="203"/>
                  </a:cubicBezTo>
                  <a:cubicBezTo>
                    <a:pt x="181" y="203"/>
                    <a:pt x="180" y="202"/>
                    <a:pt x="180" y="201"/>
                  </a:cubicBezTo>
                  <a:cubicBezTo>
                    <a:pt x="180" y="200"/>
                    <a:pt x="180" y="199"/>
                    <a:pt x="180" y="198"/>
                  </a:cubicBezTo>
                  <a:cubicBezTo>
                    <a:pt x="180" y="198"/>
                    <a:pt x="180" y="197"/>
                    <a:pt x="180" y="197"/>
                  </a:cubicBezTo>
                  <a:cubicBezTo>
                    <a:pt x="179" y="200"/>
                    <a:pt x="178" y="202"/>
                    <a:pt x="177" y="205"/>
                  </a:cubicBezTo>
                  <a:cubicBezTo>
                    <a:pt x="177" y="205"/>
                    <a:pt x="177" y="205"/>
                    <a:pt x="178" y="205"/>
                  </a:cubicBezTo>
                  <a:cubicBezTo>
                    <a:pt x="180" y="206"/>
                    <a:pt x="183" y="207"/>
                    <a:pt x="186" y="206"/>
                  </a:cubicBezTo>
                  <a:cubicBezTo>
                    <a:pt x="187" y="206"/>
                    <a:pt x="188" y="206"/>
                    <a:pt x="189" y="206"/>
                  </a:cubicBezTo>
                  <a:cubicBezTo>
                    <a:pt x="191" y="206"/>
                    <a:pt x="193" y="206"/>
                    <a:pt x="195" y="206"/>
                  </a:cubicBezTo>
                  <a:close/>
                  <a:moveTo>
                    <a:pt x="17" y="139"/>
                  </a:moveTo>
                  <a:cubicBezTo>
                    <a:pt x="17" y="139"/>
                    <a:pt x="17" y="139"/>
                    <a:pt x="17" y="139"/>
                  </a:cubicBezTo>
                  <a:cubicBezTo>
                    <a:pt x="21" y="137"/>
                    <a:pt x="24" y="134"/>
                    <a:pt x="27" y="131"/>
                  </a:cubicBezTo>
                  <a:cubicBezTo>
                    <a:pt x="27" y="130"/>
                    <a:pt x="27" y="129"/>
                    <a:pt x="27" y="128"/>
                  </a:cubicBezTo>
                  <a:cubicBezTo>
                    <a:pt x="26" y="124"/>
                    <a:pt x="26" y="121"/>
                    <a:pt x="26" y="118"/>
                  </a:cubicBezTo>
                  <a:cubicBezTo>
                    <a:pt x="25" y="116"/>
                    <a:pt x="25" y="115"/>
                    <a:pt x="25" y="113"/>
                  </a:cubicBezTo>
                  <a:cubicBezTo>
                    <a:pt x="23" y="114"/>
                    <a:pt x="18" y="117"/>
                    <a:pt x="17" y="118"/>
                  </a:cubicBezTo>
                  <a:cubicBezTo>
                    <a:pt x="18" y="118"/>
                    <a:pt x="19" y="118"/>
                    <a:pt x="20" y="119"/>
                  </a:cubicBezTo>
                  <a:cubicBezTo>
                    <a:pt x="20" y="120"/>
                    <a:pt x="20" y="121"/>
                    <a:pt x="19" y="122"/>
                  </a:cubicBezTo>
                  <a:cubicBezTo>
                    <a:pt x="20" y="121"/>
                    <a:pt x="21" y="121"/>
                    <a:pt x="21" y="120"/>
                  </a:cubicBezTo>
                  <a:cubicBezTo>
                    <a:pt x="22" y="120"/>
                    <a:pt x="22" y="120"/>
                    <a:pt x="23" y="119"/>
                  </a:cubicBezTo>
                  <a:cubicBezTo>
                    <a:pt x="23" y="119"/>
                    <a:pt x="24" y="119"/>
                    <a:pt x="24" y="119"/>
                  </a:cubicBezTo>
                  <a:cubicBezTo>
                    <a:pt x="25" y="119"/>
                    <a:pt x="25" y="120"/>
                    <a:pt x="25" y="121"/>
                  </a:cubicBezTo>
                  <a:cubicBezTo>
                    <a:pt x="25" y="121"/>
                    <a:pt x="25" y="122"/>
                    <a:pt x="25" y="122"/>
                  </a:cubicBezTo>
                  <a:cubicBezTo>
                    <a:pt x="24" y="124"/>
                    <a:pt x="23" y="125"/>
                    <a:pt x="23" y="127"/>
                  </a:cubicBezTo>
                  <a:cubicBezTo>
                    <a:pt x="21" y="130"/>
                    <a:pt x="19" y="133"/>
                    <a:pt x="18" y="137"/>
                  </a:cubicBezTo>
                  <a:cubicBezTo>
                    <a:pt x="17" y="137"/>
                    <a:pt x="17" y="138"/>
                    <a:pt x="17" y="139"/>
                  </a:cubicBezTo>
                  <a:close/>
                  <a:moveTo>
                    <a:pt x="177" y="85"/>
                  </a:moveTo>
                  <a:cubicBezTo>
                    <a:pt x="174" y="86"/>
                    <a:pt x="173" y="88"/>
                    <a:pt x="171" y="90"/>
                  </a:cubicBezTo>
                  <a:cubicBezTo>
                    <a:pt x="166" y="97"/>
                    <a:pt x="163" y="105"/>
                    <a:pt x="163" y="114"/>
                  </a:cubicBezTo>
                  <a:cubicBezTo>
                    <a:pt x="163" y="120"/>
                    <a:pt x="164" y="125"/>
                    <a:pt x="165" y="131"/>
                  </a:cubicBezTo>
                  <a:cubicBezTo>
                    <a:pt x="165" y="131"/>
                    <a:pt x="165" y="131"/>
                    <a:pt x="165" y="132"/>
                  </a:cubicBezTo>
                  <a:cubicBezTo>
                    <a:pt x="165" y="132"/>
                    <a:pt x="165" y="131"/>
                    <a:pt x="165" y="131"/>
                  </a:cubicBezTo>
                  <a:cubicBezTo>
                    <a:pt x="165" y="128"/>
                    <a:pt x="165" y="125"/>
                    <a:pt x="165" y="121"/>
                  </a:cubicBezTo>
                  <a:cubicBezTo>
                    <a:pt x="166" y="118"/>
                    <a:pt x="166" y="115"/>
                    <a:pt x="166" y="112"/>
                  </a:cubicBezTo>
                  <a:cubicBezTo>
                    <a:pt x="166" y="107"/>
                    <a:pt x="168" y="103"/>
                    <a:pt x="169" y="99"/>
                  </a:cubicBezTo>
                  <a:cubicBezTo>
                    <a:pt x="171" y="94"/>
                    <a:pt x="173" y="89"/>
                    <a:pt x="177" y="85"/>
                  </a:cubicBezTo>
                  <a:cubicBezTo>
                    <a:pt x="177" y="85"/>
                    <a:pt x="177" y="85"/>
                    <a:pt x="177" y="85"/>
                  </a:cubicBezTo>
                  <a:close/>
                  <a:moveTo>
                    <a:pt x="173" y="126"/>
                  </a:moveTo>
                  <a:cubicBezTo>
                    <a:pt x="172" y="126"/>
                    <a:pt x="172" y="126"/>
                    <a:pt x="172" y="126"/>
                  </a:cubicBezTo>
                  <a:cubicBezTo>
                    <a:pt x="171" y="125"/>
                    <a:pt x="170" y="124"/>
                    <a:pt x="172" y="123"/>
                  </a:cubicBezTo>
                  <a:cubicBezTo>
                    <a:pt x="172" y="123"/>
                    <a:pt x="172" y="123"/>
                    <a:pt x="172" y="123"/>
                  </a:cubicBezTo>
                  <a:cubicBezTo>
                    <a:pt x="172" y="122"/>
                    <a:pt x="173" y="122"/>
                    <a:pt x="173" y="122"/>
                  </a:cubicBezTo>
                  <a:cubicBezTo>
                    <a:pt x="173" y="120"/>
                    <a:pt x="173" y="117"/>
                    <a:pt x="173" y="115"/>
                  </a:cubicBezTo>
                  <a:cubicBezTo>
                    <a:pt x="173" y="115"/>
                    <a:pt x="173" y="115"/>
                    <a:pt x="173" y="115"/>
                  </a:cubicBezTo>
                  <a:cubicBezTo>
                    <a:pt x="172" y="114"/>
                    <a:pt x="172" y="113"/>
                    <a:pt x="173" y="112"/>
                  </a:cubicBezTo>
                  <a:cubicBezTo>
                    <a:pt x="173" y="112"/>
                    <a:pt x="173" y="112"/>
                    <a:pt x="173" y="112"/>
                  </a:cubicBezTo>
                  <a:cubicBezTo>
                    <a:pt x="174" y="111"/>
                    <a:pt x="174" y="111"/>
                    <a:pt x="174" y="110"/>
                  </a:cubicBezTo>
                  <a:cubicBezTo>
                    <a:pt x="174" y="108"/>
                    <a:pt x="175" y="106"/>
                    <a:pt x="175" y="104"/>
                  </a:cubicBezTo>
                  <a:cubicBezTo>
                    <a:pt x="176" y="104"/>
                    <a:pt x="176" y="104"/>
                    <a:pt x="176" y="103"/>
                  </a:cubicBezTo>
                  <a:cubicBezTo>
                    <a:pt x="175" y="103"/>
                    <a:pt x="174" y="103"/>
                    <a:pt x="173" y="103"/>
                  </a:cubicBezTo>
                  <a:cubicBezTo>
                    <a:pt x="169" y="113"/>
                    <a:pt x="169" y="134"/>
                    <a:pt x="172" y="143"/>
                  </a:cubicBezTo>
                  <a:cubicBezTo>
                    <a:pt x="173" y="142"/>
                    <a:pt x="173" y="142"/>
                    <a:pt x="174" y="141"/>
                  </a:cubicBezTo>
                  <a:cubicBezTo>
                    <a:pt x="174" y="141"/>
                    <a:pt x="174" y="141"/>
                    <a:pt x="174" y="140"/>
                  </a:cubicBezTo>
                  <a:cubicBezTo>
                    <a:pt x="174" y="139"/>
                    <a:pt x="174" y="137"/>
                    <a:pt x="173" y="136"/>
                  </a:cubicBezTo>
                  <a:cubicBezTo>
                    <a:pt x="173" y="136"/>
                    <a:pt x="172" y="136"/>
                    <a:pt x="172" y="136"/>
                  </a:cubicBezTo>
                  <a:cubicBezTo>
                    <a:pt x="170" y="136"/>
                    <a:pt x="170" y="134"/>
                    <a:pt x="171" y="133"/>
                  </a:cubicBezTo>
                  <a:cubicBezTo>
                    <a:pt x="171" y="132"/>
                    <a:pt x="172" y="132"/>
                    <a:pt x="172" y="132"/>
                  </a:cubicBezTo>
                  <a:cubicBezTo>
                    <a:pt x="173" y="131"/>
                    <a:pt x="173" y="131"/>
                    <a:pt x="173" y="130"/>
                  </a:cubicBezTo>
                  <a:cubicBezTo>
                    <a:pt x="173" y="129"/>
                    <a:pt x="173" y="128"/>
                    <a:pt x="173" y="126"/>
                  </a:cubicBezTo>
                  <a:close/>
                  <a:moveTo>
                    <a:pt x="126" y="163"/>
                  </a:moveTo>
                  <a:cubicBezTo>
                    <a:pt x="124" y="166"/>
                    <a:pt x="123" y="169"/>
                    <a:pt x="121" y="172"/>
                  </a:cubicBezTo>
                  <a:cubicBezTo>
                    <a:pt x="124" y="172"/>
                    <a:pt x="126" y="172"/>
                    <a:pt x="129" y="172"/>
                  </a:cubicBezTo>
                  <a:cubicBezTo>
                    <a:pt x="129" y="171"/>
                    <a:pt x="130" y="170"/>
                    <a:pt x="131" y="170"/>
                  </a:cubicBezTo>
                  <a:cubicBezTo>
                    <a:pt x="133" y="168"/>
                    <a:pt x="136" y="167"/>
                    <a:pt x="139" y="165"/>
                  </a:cubicBezTo>
                  <a:cubicBezTo>
                    <a:pt x="140" y="165"/>
                    <a:pt x="141" y="164"/>
                    <a:pt x="142" y="163"/>
                  </a:cubicBezTo>
                  <a:cubicBezTo>
                    <a:pt x="144" y="161"/>
                    <a:pt x="147" y="159"/>
                    <a:pt x="150" y="157"/>
                  </a:cubicBezTo>
                  <a:cubicBezTo>
                    <a:pt x="150" y="157"/>
                    <a:pt x="150" y="157"/>
                    <a:pt x="151" y="157"/>
                  </a:cubicBezTo>
                  <a:cubicBezTo>
                    <a:pt x="149" y="156"/>
                    <a:pt x="148" y="156"/>
                    <a:pt x="146" y="156"/>
                  </a:cubicBezTo>
                  <a:cubicBezTo>
                    <a:pt x="146" y="157"/>
                    <a:pt x="146" y="157"/>
                    <a:pt x="146" y="157"/>
                  </a:cubicBezTo>
                  <a:cubicBezTo>
                    <a:pt x="147" y="159"/>
                    <a:pt x="146" y="160"/>
                    <a:pt x="144" y="160"/>
                  </a:cubicBezTo>
                  <a:cubicBezTo>
                    <a:pt x="143" y="160"/>
                    <a:pt x="142" y="160"/>
                    <a:pt x="142" y="161"/>
                  </a:cubicBezTo>
                  <a:cubicBezTo>
                    <a:pt x="141" y="161"/>
                    <a:pt x="140" y="162"/>
                    <a:pt x="140" y="162"/>
                  </a:cubicBezTo>
                  <a:cubicBezTo>
                    <a:pt x="139" y="163"/>
                    <a:pt x="139" y="163"/>
                    <a:pt x="138" y="164"/>
                  </a:cubicBezTo>
                  <a:cubicBezTo>
                    <a:pt x="137" y="165"/>
                    <a:pt x="135" y="164"/>
                    <a:pt x="135" y="163"/>
                  </a:cubicBezTo>
                  <a:cubicBezTo>
                    <a:pt x="135" y="162"/>
                    <a:pt x="135" y="162"/>
                    <a:pt x="135" y="161"/>
                  </a:cubicBezTo>
                  <a:cubicBezTo>
                    <a:pt x="135" y="161"/>
                    <a:pt x="135" y="161"/>
                    <a:pt x="134" y="160"/>
                  </a:cubicBezTo>
                  <a:cubicBezTo>
                    <a:pt x="134" y="161"/>
                    <a:pt x="134" y="161"/>
                    <a:pt x="134" y="162"/>
                  </a:cubicBezTo>
                  <a:cubicBezTo>
                    <a:pt x="133" y="163"/>
                    <a:pt x="132" y="165"/>
                    <a:pt x="131" y="167"/>
                  </a:cubicBezTo>
                  <a:cubicBezTo>
                    <a:pt x="131" y="168"/>
                    <a:pt x="131" y="169"/>
                    <a:pt x="130" y="169"/>
                  </a:cubicBezTo>
                  <a:cubicBezTo>
                    <a:pt x="129" y="171"/>
                    <a:pt x="128" y="170"/>
                    <a:pt x="127" y="169"/>
                  </a:cubicBezTo>
                  <a:cubicBezTo>
                    <a:pt x="127" y="168"/>
                    <a:pt x="127" y="167"/>
                    <a:pt x="126" y="167"/>
                  </a:cubicBezTo>
                  <a:cubicBezTo>
                    <a:pt x="126" y="165"/>
                    <a:pt x="126" y="164"/>
                    <a:pt x="126" y="163"/>
                  </a:cubicBezTo>
                  <a:close/>
                  <a:moveTo>
                    <a:pt x="114" y="122"/>
                  </a:moveTo>
                  <a:cubicBezTo>
                    <a:pt x="114" y="122"/>
                    <a:pt x="114" y="122"/>
                    <a:pt x="114" y="122"/>
                  </a:cubicBezTo>
                  <a:cubicBezTo>
                    <a:pt x="109" y="124"/>
                    <a:pt x="106" y="127"/>
                    <a:pt x="102" y="129"/>
                  </a:cubicBezTo>
                  <a:cubicBezTo>
                    <a:pt x="102" y="132"/>
                    <a:pt x="102" y="136"/>
                    <a:pt x="102" y="139"/>
                  </a:cubicBezTo>
                  <a:cubicBezTo>
                    <a:pt x="103" y="139"/>
                    <a:pt x="105" y="138"/>
                    <a:pt x="106" y="138"/>
                  </a:cubicBezTo>
                  <a:cubicBezTo>
                    <a:pt x="105" y="136"/>
                    <a:pt x="105" y="136"/>
                    <a:pt x="106" y="135"/>
                  </a:cubicBezTo>
                  <a:cubicBezTo>
                    <a:pt x="106" y="134"/>
                    <a:pt x="106" y="134"/>
                    <a:pt x="107" y="133"/>
                  </a:cubicBezTo>
                  <a:cubicBezTo>
                    <a:pt x="108" y="130"/>
                    <a:pt x="110" y="128"/>
                    <a:pt x="112" y="125"/>
                  </a:cubicBezTo>
                  <a:cubicBezTo>
                    <a:pt x="113" y="124"/>
                    <a:pt x="113" y="123"/>
                    <a:pt x="114" y="122"/>
                  </a:cubicBezTo>
                  <a:close/>
                  <a:moveTo>
                    <a:pt x="201" y="98"/>
                  </a:moveTo>
                  <a:cubicBezTo>
                    <a:pt x="201" y="98"/>
                    <a:pt x="200" y="98"/>
                    <a:pt x="200" y="98"/>
                  </a:cubicBezTo>
                  <a:cubicBezTo>
                    <a:pt x="195" y="101"/>
                    <a:pt x="189" y="104"/>
                    <a:pt x="184" y="107"/>
                  </a:cubicBezTo>
                  <a:cubicBezTo>
                    <a:pt x="184" y="107"/>
                    <a:pt x="183" y="107"/>
                    <a:pt x="183" y="107"/>
                  </a:cubicBezTo>
                  <a:cubicBezTo>
                    <a:pt x="183" y="109"/>
                    <a:pt x="183" y="110"/>
                    <a:pt x="183" y="111"/>
                  </a:cubicBezTo>
                  <a:cubicBezTo>
                    <a:pt x="183" y="111"/>
                    <a:pt x="184" y="111"/>
                    <a:pt x="184" y="110"/>
                  </a:cubicBezTo>
                  <a:cubicBezTo>
                    <a:pt x="186" y="110"/>
                    <a:pt x="189" y="109"/>
                    <a:pt x="191" y="108"/>
                  </a:cubicBezTo>
                  <a:cubicBezTo>
                    <a:pt x="192" y="107"/>
                    <a:pt x="193" y="107"/>
                    <a:pt x="193" y="106"/>
                  </a:cubicBezTo>
                  <a:cubicBezTo>
                    <a:pt x="193" y="106"/>
                    <a:pt x="193" y="106"/>
                    <a:pt x="193" y="106"/>
                  </a:cubicBezTo>
                  <a:cubicBezTo>
                    <a:pt x="194" y="105"/>
                    <a:pt x="195" y="105"/>
                    <a:pt x="196" y="105"/>
                  </a:cubicBezTo>
                  <a:cubicBezTo>
                    <a:pt x="196" y="106"/>
                    <a:pt x="196" y="106"/>
                    <a:pt x="196" y="106"/>
                  </a:cubicBezTo>
                  <a:cubicBezTo>
                    <a:pt x="197" y="106"/>
                    <a:pt x="197" y="107"/>
                    <a:pt x="197" y="108"/>
                  </a:cubicBezTo>
                  <a:cubicBezTo>
                    <a:pt x="197" y="109"/>
                    <a:pt x="197" y="109"/>
                    <a:pt x="198" y="110"/>
                  </a:cubicBezTo>
                  <a:cubicBezTo>
                    <a:pt x="198" y="106"/>
                    <a:pt x="199" y="102"/>
                    <a:pt x="201" y="98"/>
                  </a:cubicBezTo>
                  <a:close/>
                  <a:moveTo>
                    <a:pt x="120" y="26"/>
                  </a:moveTo>
                  <a:cubicBezTo>
                    <a:pt x="118" y="24"/>
                    <a:pt x="117" y="22"/>
                    <a:pt x="115" y="21"/>
                  </a:cubicBezTo>
                  <a:cubicBezTo>
                    <a:pt x="115" y="21"/>
                    <a:pt x="114" y="21"/>
                    <a:pt x="114" y="21"/>
                  </a:cubicBezTo>
                  <a:cubicBezTo>
                    <a:pt x="111" y="21"/>
                    <a:pt x="108" y="21"/>
                    <a:pt x="105" y="20"/>
                  </a:cubicBezTo>
                  <a:cubicBezTo>
                    <a:pt x="104" y="20"/>
                    <a:pt x="103" y="20"/>
                    <a:pt x="103" y="20"/>
                  </a:cubicBezTo>
                  <a:cubicBezTo>
                    <a:pt x="103" y="22"/>
                    <a:pt x="103" y="24"/>
                    <a:pt x="104" y="26"/>
                  </a:cubicBezTo>
                  <a:cubicBezTo>
                    <a:pt x="105" y="26"/>
                    <a:pt x="105" y="27"/>
                    <a:pt x="106" y="27"/>
                  </a:cubicBezTo>
                  <a:cubicBezTo>
                    <a:pt x="107" y="27"/>
                    <a:pt x="108" y="27"/>
                    <a:pt x="108" y="27"/>
                  </a:cubicBezTo>
                  <a:cubicBezTo>
                    <a:pt x="111" y="26"/>
                    <a:pt x="113" y="26"/>
                    <a:pt x="116" y="26"/>
                  </a:cubicBezTo>
                  <a:cubicBezTo>
                    <a:pt x="117" y="26"/>
                    <a:pt x="118" y="26"/>
                    <a:pt x="120" y="26"/>
                  </a:cubicBezTo>
                  <a:close/>
                  <a:moveTo>
                    <a:pt x="69" y="35"/>
                  </a:moveTo>
                  <a:cubicBezTo>
                    <a:pt x="69" y="36"/>
                    <a:pt x="69" y="36"/>
                    <a:pt x="69" y="36"/>
                  </a:cubicBezTo>
                  <a:cubicBezTo>
                    <a:pt x="68" y="38"/>
                    <a:pt x="67" y="38"/>
                    <a:pt x="65" y="38"/>
                  </a:cubicBezTo>
                  <a:cubicBezTo>
                    <a:pt x="65" y="38"/>
                    <a:pt x="65" y="37"/>
                    <a:pt x="65" y="37"/>
                  </a:cubicBezTo>
                  <a:cubicBezTo>
                    <a:pt x="64" y="37"/>
                    <a:pt x="63" y="37"/>
                    <a:pt x="62" y="37"/>
                  </a:cubicBezTo>
                  <a:cubicBezTo>
                    <a:pt x="61" y="38"/>
                    <a:pt x="60" y="38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8" y="41"/>
                    <a:pt x="57" y="42"/>
                    <a:pt x="56" y="43"/>
                  </a:cubicBezTo>
                  <a:cubicBezTo>
                    <a:pt x="58" y="44"/>
                    <a:pt x="59" y="45"/>
                    <a:pt x="60" y="46"/>
                  </a:cubicBezTo>
                  <a:cubicBezTo>
                    <a:pt x="60" y="46"/>
                    <a:pt x="60" y="46"/>
                    <a:pt x="61" y="46"/>
                  </a:cubicBezTo>
                  <a:cubicBezTo>
                    <a:pt x="63" y="46"/>
                    <a:pt x="64" y="45"/>
                    <a:pt x="65" y="44"/>
                  </a:cubicBezTo>
                  <a:cubicBezTo>
                    <a:pt x="65" y="43"/>
                    <a:pt x="65" y="42"/>
                    <a:pt x="65" y="42"/>
                  </a:cubicBezTo>
                  <a:cubicBezTo>
                    <a:pt x="65" y="41"/>
                    <a:pt x="66" y="40"/>
                    <a:pt x="67" y="41"/>
                  </a:cubicBezTo>
                  <a:cubicBezTo>
                    <a:pt x="67" y="41"/>
                    <a:pt x="67" y="40"/>
                    <a:pt x="68" y="40"/>
                  </a:cubicBezTo>
                  <a:cubicBezTo>
                    <a:pt x="69" y="39"/>
                    <a:pt x="69" y="38"/>
                    <a:pt x="70" y="37"/>
                  </a:cubicBezTo>
                  <a:cubicBezTo>
                    <a:pt x="71" y="37"/>
                    <a:pt x="71" y="36"/>
                    <a:pt x="72" y="35"/>
                  </a:cubicBezTo>
                  <a:cubicBezTo>
                    <a:pt x="71" y="35"/>
                    <a:pt x="70" y="35"/>
                    <a:pt x="69" y="35"/>
                  </a:cubicBezTo>
                  <a:close/>
                  <a:moveTo>
                    <a:pt x="101" y="115"/>
                  </a:moveTo>
                  <a:cubicBezTo>
                    <a:pt x="103" y="113"/>
                    <a:pt x="109" y="104"/>
                    <a:pt x="110" y="102"/>
                  </a:cubicBezTo>
                  <a:cubicBezTo>
                    <a:pt x="107" y="102"/>
                    <a:pt x="104" y="102"/>
                    <a:pt x="101" y="102"/>
                  </a:cubicBezTo>
                  <a:cubicBezTo>
                    <a:pt x="101" y="106"/>
                    <a:pt x="101" y="110"/>
                    <a:pt x="101" y="115"/>
                  </a:cubicBezTo>
                  <a:close/>
                  <a:moveTo>
                    <a:pt x="116" y="109"/>
                  </a:moveTo>
                  <a:cubicBezTo>
                    <a:pt x="113" y="112"/>
                    <a:pt x="111" y="115"/>
                    <a:pt x="109" y="118"/>
                  </a:cubicBezTo>
                  <a:cubicBezTo>
                    <a:pt x="107" y="120"/>
                    <a:pt x="105" y="122"/>
                    <a:pt x="104" y="124"/>
                  </a:cubicBezTo>
                  <a:cubicBezTo>
                    <a:pt x="104" y="124"/>
                    <a:pt x="103" y="125"/>
                    <a:pt x="103" y="125"/>
                  </a:cubicBezTo>
                  <a:cubicBezTo>
                    <a:pt x="104" y="125"/>
                    <a:pt x="105" y="125"/>
                    <a:pt x="105" y="124"/>
                  </a:cubicBezTo>
                  <a:cubicBezTo>
                    <a:pt x="107" y="123"/>
                    <a:pt x="110" y="121"/>
                    <a:pt x="112" y="120"/>
                  </a:cubicBezTo>
                  <a:cubicBezTo>
                    <a:pt x="114" y="119"/>
                    <a:pt x="115" y="118"/>
                    <a:pt x="116" y="118"/>
                  </a:cubicBezTo>
                  <a:cubicBezTo>
                    <a:pt x="116" y="115"/>
                    <a:pt x="116" y="112"/>
                    <a:pt x="116" y="109"/>
                  </a:cubicBez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5" y="40"/>
                    <a:pt x="176" y="40"/>
                    <a:pt x="176" y="40"/>
                  </a:cubicBezTo>
                  <a:cubicBezTo>
                    <a:pt x="178" y="39"/>
                    <a:pt x="179" y="38"/>
                    <a:pt x="181" y="37"/>
                  </a:cubicBezTo>
                  <a:cubicBezTo>
                    <a:pt x="182" y="37"/>
                    <a:pt x="183" y="36"/>
                    <a:pt x="184" y="35"/>
                  </a:cubicBezTo>
                  <a:cubicBezTo>
                    <a:pt x="185" y="35"/>
                    <a:pt x="185" y="35"/>
                    <a:pt x="186" y="35"/>
                  </a:cubicBezTo>
                  <a:cubicBezTo>
                    <a:pt x="186" y="36"/>
                    <a:pt x="186" y="36"/>
                    <a:pt x="186" y="37"/>
                  </a:cubicBezTo>
                  <a:cubicBezTo>
                    <a:pt x="185" y="38"/>
                    <a:pt x="185" y="38"/>
                    <a:pt x="185" y="38"/>
                  </a:cubicBezTo>
                  <a:cubicBezTo>
                    <a:pt x="183" y="40"/>
                    <a:pt x="181" y="42"/>
                    <a:pt x="179" y="44"/>
                  </a:cubicBezTo>
                  <a:cubicBezTo>
                    <a:pt x="179" y="44"/>
                    <a:pt x="178" y="44"/>
                    <a:pt x="178" y="45"/>
                  </a:cubicBezTo>
                  <a:cubicBezTo>
                    <a:pt x="178" y="45"/>
                    <a:pt x="178" y="45"/>
                    <a:pt x="178" y="45"/>
                  </a:cubicBezTo>
                  <a:cubicBezTo>
                    <a:pt x="181" y="44"/>
                    <a:pt x="184" y="43"/>
                    <a:pt x="186" y="41"/>
                  </a:cubicBezTo>
                  <a:cubicBezTo>
                    <a:pt x="186" y="38"/>
                    <a:pt x="187" y="35"/>
                    <a:pt x="186" y="32"/>
                  </a:cubicBezTo>
                  <a:cubicBezTo>
                    <a:pt x="185" y="31"/>
                    <a:pt x="184" y="31"/>
                    <a:pt x="183" y="30"/>
                  </a:cubicBezTo>
                  <a:cubicBezTo>
                    <a:pt x="183" y="32"/>
                    <a:pt x="183" y="32"/>
                    <a:pt x="182" y="33"/>
                  </a:cubicBezTo>
                  <a:cubicBezTo>
                    <a:pt x="181" y="33"/>
                    <a:pt x="181" y="34"/>
                    <a:pt x="180" y="34"/>
                  </a:cubicBezTo>
                  <a:cubicBezTo>
                    <a:pt x="179" y="36"/>
                    <a:pt x="177" y="38"/>
                    <a:pt x="175" y="40"/>
                  </a:cubicBezTo>
                  <a:close/>
                  <a:moveTo>
                    <a:pt x="181" y="57"/>
                  </a:moveTo>
                  <a:cubicBezTo>
                    <a:pt x="181" y="57"/>
                    <a:pt x="181" y="57"/>
                    <a:pt x="181" y="56"/>
                  </a:cubicBezTo>
                  <a:cubicBezTo>
                    <a:pt x="180" y="56"/>
                    <a:pt x="180" y="56"/>
                    <a:pt x="180" y="56"/>
                  </a:cubicBezTo>
                  <a:cubicBezTo>
                    <a:pt x="178" y="55"/>
                    <a:pt x="175" y="54"/>
                    <a:pt x="173" y="53"/>
                  </a:cubicBezTo>
                  <a:cubicBezTo>
                    <a:pt x="171" y="52"/>
                    <a:pt x="170" y="51"/>
                    <a:pt x="168" y="51"/>
                  </a:cubicBezTo>
                  <a:cubicBezTo>
                    <a:pt x="168" y="50"/>
                    <a:pt x="167" y="50"/>
                    <a:pt x="167" y="50"/>
                  </a:cubicBezTo>
                  <a:cubicBezTo>
                    <a:pt x="166" y="51"/>
                    <a:pt x="165" y="51"/>
                    <a:pt x="164" y="52"/>
                  </a:cubicBezTo>
                  <a:cubicBezTo>
                    <a:pt x="164" y="52"/>
                    <a:pt x="165" y="52"/>
                    <a:pt x="165" y="53"/>
                  </a:cubicBezTo>
                  <a:cubicBezTo>
                    <a:pt x="166" y="54"/>
                    <a:pt x="167" y="55"/>
                    <a:pt x="168" y="56"/>
                  </a:cubicBezTo>
                  <a:cubicBezTo>
                    <a:pt x="168" y="57"/>
                    <a:pt x="169" y="57"/>
                    <a:pt x="169" y="57"/>
                  </a:cubicBezTo>
                  <a:cubicBezTo>
                    <a:pt x="173" y="57"/>
                    <a:pt x="176" y="57"/>
                    <a:pt x="179" y="57"/>
                  </a:cubicBezTo>
                  <a:cubicBezTo>
                    <a:pt x="180" y="57"/>
                    <a:pt x="180" y="57"/>
                    <a:pt x="181" y="57"/>
                  </a:cubicBezTo>
                  <a:close/>
                  <a:moveTo>
                    <a:pt x="203" y="158"/>
                  </a:moveTo>
                  <a:cubicBezTo>
                    <a:pt x="204" y="159"/>
                    <a:pt x="205" y="159"/>
                    <a:pt x="207" y="159"/>
                  </a:cubicBezTo>
                  <a:cubicBezTo>
                    <a:pt x="204" y="156"/>
                    <a:pt x="203" y="153"/>
                    <a:pt x="202" y="150"/>
                  </a:cubicBezTo>
                  <a:cubicBezTo>
                    <a:pt x="201" y="150"/>
                    <a:pt x="201" y="151"/>
                    <a:pt x="200" y="151"/>
                  </a:cubicBezTo>
                  <a:cubicBezTo>
                    <a:pt x="198" y="154"/>
                    <a:pt x="195" y="156"/>
                    <a:pt x="193" y="158"/>
                  </a:cubicBezTo>
                  <a:cubicBezTo>
                    <a:pt x="192" y="159"/>
                    <a:pt x="191" y="161"/>
                    <a:pt x="190" y="162"/>
                  </a:cubicBezTo>
                  <a:cubicBezTo>
                    <a:pt x="190" y="162"/>
                    <a:pt x="190" y="162"/>
                    <a:pt x="190" y="162"/>
                  </a:cubicBezTo>
                  <a:cubicBezTo>
                    <a:pt x="191" y="161"/>
                    <a:pt x="193" y="161"/>
                    <a:pt x="194" y="160"/>
                  </a:cubicBezTo>
                  <a:cubicBezTo>
                    <a:pt x="196" y="159"/>
                    <a:pt x="198" y="157"/>
                    <a:pt x="200" y="156"/>
                  </a:cubicBezTo>
                  <a:cubicBezTo>
                    <a:pt x="201" y="156"/>
                    <a:pt x="201" y="156"/>
                    <a:pt x="201" y="155"/>
                  </a:cubicBezTo>
                  <a:cubicBezTo>
                    <a:pt x="202" y="155"/>
                    <a:pt x="203" y="155"/>
                    <a:pt x="203" y="156"/>
                  </a:cubicBezTo>
                  <a:cubicBezTo>
                    <a:pt x="203" y="156"/>
                    <a:pt x="204" y="156"/>
                    <a:pt x="203" y="157"/>
                  </a:cubicBezTo>
                  <a:cubicBezTo>
                    <a:pt x="203" y="157"/>
                    <a:pt x="203" y="158"/>
                    <a:pt x="203" y="158"/>
                  </a:cubicBezTo>
                  <a:close/>
                  <a:moveTo>
                    <a:pt x="103" y="65"/>
                  </a:moveTo>
                  <a:cubicBezTo>
                    <a:pt x="98" y="68"/>
                    <a:pt x="95" y="72"/>
                    <a:pt x="91" y="76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94" y="75"/>
                    <a:pt x="95" y="75"/>
                    <a:pt x="97" y="74"/>
                  </a:cubicBezTo>
                  <a:cubicBezTo>
                    <a:pt x="98" y="73"/>
                    <a:pt x="100" y="72"/>
                    <a:pt x="101" y="71"/>
                  </a:cubicBezTo>
                  <a:cubicBezTo>
                    <a:pt x="102" y="71"/>
                    <a:pt x="103" y="71"/>
                    <a:pt x="104" y="70"/>
                  </a:cubicBezTo>
                  <a:cubicBezTo>
                    <a:pt x="104" y="69"/>
                    <a:pt x="104" y="68"/>
                    <a:pt x="104" y="66"/>
                  </a:cubicBezTo>
                  <a:cubicBezTo>
                    <a:pt x="104" y="66"/>
                    <a:pt x="104" y="65"/>
                    <a:pt x="103" y="65"/>
                  </a:cubicBezTo>
                  <a:close/>
                  <a:moveTo>
                    <a:pt x="214" y="197"/>
                  </a:moveTo>
                  <a:cubicBezTo>
                    <a:pt x="214" y="197"/>
                    <a:pt x="214" y="197"/>
                    <a:pt x="214" y="197"/>
                  </a:cubicBezTo>
                  <a:cubicBezTo>
                    <a:pt x="214" y="197"/>
                    <a:pt x="215" y="197"/>
                    <a:pt x="215" y="197"/>
                  </a:cubicBezTo>
                  <a:cubicBezTo>
                    <a:pt x="217" y="195"/>
                    <a:pt x="219" y="194"/>
                    <a:pt x="221" y="192"/>
                  </a:cubicBezTo>
                  <a:cubicBezTo>
                    <a:pt x="223" y="191"/>
                    <a:pt x="225" y="189"/>
                    <a:pt x="226" y="188"/>
                  </a:cubicBezTo>
                  <a:cubicBezTo>
                    <a:pt x="227" y="186"/>
                    <a:pt x="228" y="185"/>
                    <a:pt x="229" y="184"/>
                  </a:cubicBezTo>
                  <a:cubicBezTo>
                    <a:pt x="230" y="183"/>
                    <a:pt x="231" y="182"/>
                    <a:pt x="231" y="180"/>
                  </a:cubicBezTo>
                  <a:cubicBezTo>
                    <a:pt x="232" y="180"/>
                    <a:pt x="232" y="179"/>
                    <a:pt x="231" y="179"/>
                  </a:cubicBezTo>
                  <a:cubicBezTo>
                    <a:pt x="225" y="185"/>
                    <a:pt x="219" y="191"/>
                    <a:pt x="214" y="197"/>
                  </a:cubicBezTo>
                  <a:close/>
                  <a:moveTo>
                    <a:pt x="124" y="14"/>
                  </a:moveTo>
                  <a:cubicBezTo>
                    <a:pt x="125" y="13"/>
                    <a:pt x="126" y="13"/>
                    <a:pt x="126" y="13"/>
                  </a:cubicBezTo>
                  <a:cubicBezTo>
                    <a:pt x="128" y="13"/>
                    <a:pt x="128" y="14"/>
                    <a:pt x="129" y="15"/>
                  </a:cubicBezTo>
                  <a:cubicBezTo>
                    <a:pt x="130" y="12"/>
                    <a:pt x="131" y="10"/>
                    <a:pt x="132" y="7"/>
                  </a:cubicBezTo>
                  <a:cubicBezTo>
                    <a:pt x="132" y="7"/>
                    <a:pt x="132" y="7"/>
                    <a:pt x="132" y="7"/>
                  </a:cubicBezTo>
                  <a:cubicBezTo>
                    <a:pt x="131" y="8"/>
                    <a:pt x="130" y="8"/>
                    <a:pt x="129" y="7"/>
                  </a:cubicBezTo>
                  <a:cubicBezTo>
                    <a:pt x="128" y="7"/>
                    <a:pt x="126" y="7"/>
                    <a:pt x="125" y="6"/>
                  </a:cubicBezTo>
                  <a:cubicBezTo>
                    <a:pt x="125" y="6"/>
                    <a:pt x="124" y="6"/>
                    <a:pt x="124" y="6"/>
                  </a:cubicBezTo>
                  <a:cubicBezTo>
                    <a:pt x="123" y="9"/>
                    <a:pt x="121" y="10"/>
                    <a:pt x="120" y="12"/>
                  </a:cubicBezTo>
                  <a:cubicBezTo>
                    <a:pt x="121" y="11"/>
                    <a:pt x="123" y="10"/>
                    <a:pt x="124" y="9"/>
                  </a:cubicBezTo>
                  <a:cubicBezTo>
                    <a:pt x="125" y="9"/>
                    <a:pt x="125" y="9"/>
                    <a:pt x="126" y="8"/>
                  </a:cubicBezTo>
                  <a:cubicBezTo>
                    <a:pt x="126" y="8"/>
                    <a:pt x="127" y="8"/>
                    <a:pt x="127" y="9"/>
                  </a:cubicBezTo>
                  <a:cubicBezTo>
                    <a:pt x="127" y="9"/>
                    <a:pt x="127" y="10"/>
                    <a:pt x="127" y="10"/>
                  </a:cubicBezTo>
                  <a:cubicBezTo>
                    <a:pt x="127" y="10"/>
                    <a:pt x="126" y="11"/>
                    <a:pt x="126" y="11"/>
                  </a:cubicBezTo>
                  <a:cubicBezTo>
                    <a:pt x="125" y="12"/>
                    <a:pt x="124" y="13"/>
                    <a:pt x="124" y="14"/>
                  </a:cubicBezTo>
                  <a:close/>
                  <a:moveTo>
                    <a:pt x="116" y="123"/>
                  </a:moveTo>
                  <a:cubicBezTo>
                    <a:pt x="113" y="127"/>
                    <a:pt x="110" y="132"/>
                    <a:pt x="110" y="134"/>
                  </a:cubicBezTo>
                  <a:cubicBezTo>
                    <a:pt x="110" y="133"/>
                    <a:pt x="111" y="133"/>
                    <a:pt x="112" y="133"/>
                  </a:cubicBezTo>
                  <a:cubicBezTo>
                    <a:pt x="113" y="133"/>
                    <a:pt x="114" y="134"/>
                    <a:pt x="114" y="135"/>
                  </a:cubicBezTo>
                  <a:cubicBezTo>
                    <a:pt x="116" y="135"/>
                    <a:pt x="116" y="133"/>
                    <a:pt x="117" y="133"/>
                  </a:cubicBezTo>
                  <a:cubicBezTo>
                    <a:pt x="117" y="130"/>
                    <a:pt x="116" y="126"/>
                    <a:pt x="116" y="123"/>
                  </a:cubicBezTo>
                  <a:close/>
                  <a:moveTo>
                    <a:pt x="194" y="99"/>
                  </a:moveTo>
                  <a:cubicBezTo>
                    <a:pt x="193" y="99"/>
                    <a:pt x="193" y="99"/>
                    <a:pt x="193" y="99"/>
                  </a:cubicBezTo>
                  <a:cubicBezTo>
                    <a:pt x="189" y="100"/>
                    <a:pt x="184" y="101"/>
                    <a:pt x="179" y="103"/>
                  </a:cubicBezTo>
                  <a:cubicBezTo>
                    <a:pt x="179" y="103"/>
                    <a:pt x="178" y="103"/>
                    <a:pt x="178" y="103"/>
                  </a:cubicBezTo>
                  <a:cubicBezTo>
                    <a:pt x="178" y="105"/>
                    <a:pt x="177" y="107"/>
                    <a:pt x="177" y="109"/>
                  </a:cubicBezTo>
                  <a:cubicBezTo>
                    <a:pt x="178" y="108"/>
                    <a:pt x="179" y="107"/>
                    <a:pt x="180" y="107"/>
                  </a:cubicBezTo>
                  <a:cubicBezTo>
                    <a:pt x="181" y="106"/>
                    <a:pt x="181" y="106"/>
                    <a:pt x="181" y="105"/>
                  </a:cubicBezTo>
                  <a:cubicBezTo>
                    <a:pt x="182" y="104"/>
                    <a:pt x="182" y="104"/>
                    <a:pt x="184" y="104"/>
                  </a:cubicBezTo>
                  <a:cubicBezTo>
                    <a:pt x="184" y="104"/>
                    <a:pt x="184" y="104"/>
                    <a:pt x="184" y="104"/>
                  </a:cubicBezTo>
                  <a:cubicBezTo>
                    <a:pt x="187" y="102"/>
                    <a:pt x="190" y="101"/>
                    <a:pt x="194" y="99"/>
                  </a:cubicBezTo>
                  <a:close/>
                  <a:moveTo>
                    <a:pt x="78" y="184"/>
                  </a:moveTo>
                  <a:cubicBezTo>
                    <a:pt x="74" y="187"/>
                    <a:pt x="71" y="191"/>
                    <a:pt x="67" y="194"/>
                  </a:cubicBezTo>
                  <a:cubicBezTo>
                    <a:pt x="69" y="195"/>
                    <a:pt x="71" y="196"/>
                    <a:pt x="73" y="196"/>
                  </a:cubicBezTo>
                  <a:cubicBezTo>
                    <a:pt x="74" y="192"/>
                    <a:pt x="76" y="188"/>
                    <a:pt x="78" y="184"/>
                  </a:cubicBezTo>
                  <a:close/>
                  <a:moveTo>
                    <a:pt x="191" y="112"/>
                  </a:moveTo>
                  <a:cubicBezTo>
                    <a:pt x="191" y="112"/>
                    <a:pt x="191" y="112"/>
                    <a:pt x="191" y="112"/>
                  </a:cubicBezTo>
                  <a:cubicBezTo>
                    <a:pt x="188" y="114"/>
                    <a:pt x="185" y="116"/>
                    <a:pt x="182" y="118"/>
                  </a:cubicBezTo>
                  <a:cubicBezTo>
                    <a:pt x="182" y="118"/>
                    <a:pt x="182" y="118"/>
                    <a:pt x="182" y="119"/>
                  </a:cubicBezTo>
                  <a:cubicBezTo>
                    <a:pt x="182" y="120"/>
                    <a:pt x="182" y="120"/>
                    <a:pt x="181" y="121"/>
                  </a:cubicBezTo>
                  <a:cubicBezTo>
                    <a:pt x="182" y="121"/>
                    <a:pt x="182" y="121"/>
                    <a:pt x="183" y="121"/>
                  </a:cubicBezTo>
                  <a:cubicBezTo>
                    <a:pt x="184" y="120"/>
                    <a:pt x="186" y="120"/>
                    <a:pt x="188" y="119"/>
                  </a:cubicBezTo>
                  <a:cubicBezTo>
                    <a:pt x="189" y="119"/>
                    <a:pt x="190" y="118"/>
                    <a:pt x="190" y="117"/>
                  </a:cubicBezTo>
                  <a:cubicBezTo>
                    <a:pt x="190" y="116"/>
                    <a:pt x="190" y="115"/>
                    <a:pt x="191" y="114"/>
                  </a:cubicBezTo>
                  <a:cubicBezTo>
                    <a:pt x="191" y="113"/>
                    <a:pt x="191" y="113"/>
                    <a:pt x="191" y="112"/>
                  </a:cubicBezTo>
                  <a:close/>
                  <a:moveTo>
                    <a:pt x="184" y="88"/>
                  </a:moveTo>
                  <a:cubicBezTo>
                    <a:pt x="184" y="88"/>
                    <a:pt x="184" y="88"/>
                    <a:pt x="184" y="88"/>
                  </a:cubicBezTo>
                  <a:cubicBezTo>
                    <a:pt x="191" y="85"/>
                    <a:pt x="198" y="83"/>
                    <a:pt x="205" y="80"/>
                  </a:cubicBezTo>
                  <a:cubicBezTo>
                    <a:pt x="205" y="80"/>
                    <a:pt x="205" y="80"/>
                    <a:pt x="205" y="80"/>
                  </a:cubicBezTo>
                  <a:cubicBezTo>
                    <a:pt x="205" y="80"/>
                    <a:pt x="205" y="80"/>
                    <a:pt x="205" y="80"/>
                  </a:cubicBezTo>
                  <a:cubicBezTo>
                    <a:pt x="201" y="79"/>
                    <a:pt x="198" y="80"/>
                    <a:pt x="195" y="81"/>
                  </a:cubicBezTo>
                  <a:cubicBezTo>
                    <a:pt x="191" y="83"/>
                    <a:pt x="187" y="85"/>
                    <a:pt x="184" y="87"/>
                  </a:cubicBezTo>
                  <a:cubicBezTo>
                    <a:pt x="184" y="87"/>
                    <a:pt x="184" y="87"/>
                    <a:pt x="184" y="88"/>
                  </a:cubicBezTo>
                  <a:close/>
                  <a:moveTo>
                    <a:pt x="15" y="119"/>
                  </a:moveTo>
                  <a:cubicBezTo>
                    <a:pt x="12" y="122"/>
                    <a:pt x="9" y="124"/>
                    <a:pt x="6" y="126"/>
                  </a:cubicBezTo>
                  <a:cubicBezTo>
                    <a:pt x="6" y="128"/>
                    <a:pt x="7" y="130"/>
                    <a:pt x="7" y="133"/>
                  </a:cubicBezTo>
                  <a:cubicBezTo>
                    <a:pt x="8" y="131"/>
                    <a:pt x="10" y="129"/>
                    <a:pt x="11" y="127"/>
                  </a:cubicBezTo>
                  <a:cubicBezTo>
                    <a:pt x="12" y="125"/>
                    <a:pt x="13" y="122"/>
                    <a:pt x="15" y="119"/>
                  </a:cubicBezTo>
                  <a:close/>
                  <a:moveTo>
                    <a:pt x="180" y="157"/>
                  </a:moveTo>
                  <a:cubicBezTo>
                    <a:pt x="180" y="156"/>
                    <a:pt x="180" y="155"/>
                    <a:pt x="181" y="154"/>
                  </a:cubicBezTo>
                  <a:cubicBezTo>
                    <a:pt x="183" y="153"/>
                    <a:pt x="184" y="151"/>
                    <a:pt x="186" y="150"/>
                  </a:cubicBezTo>
                  <a:cubicBezTo>
                    <a:pt x="186" y="149"/>
                    <a:pt x="186" y="149"/>
                    <a:pt x="186" y="149"/>
                  </a:cubicBezTo>
                  <a:cubicBezTo>
                    <a:pt x="186" y="149"/>
                    <a:pt x="186" y="149"/>
                    <a:pt x="186" y="149"/>
                  </a:cubicBezTo>
                  <a:cubicBezTo>
                    <a:pt x="186" y="149"/>
                    <a:pt x="185" y="148"/>
                    <a:pt x="185" y="148"/>
                  </a:cubicBezTo>
                  <a:cubicBezTo>
                    <a:pt x="182" y="150"/>
                    <a:pt x="179" y="151"/>
                    <a:pt x="176" y="152"/>
                  </a:cubicBezTo>
                  <a:cubicBezTo>
                    <a:pt x="177" y="154"/>
                    <a:pt x="178" y="156"/>
                    <a:pt x="180" y="157"/>
                  </a:cubicBezTo>
                  <a:close/>
                  <a:moveTo>
                    <a:pt x="194" y="154"/>
                  </a:moveTo>
                  <a:cubicBezTo>
                    <a:pt x="194" y="154"/>
                    <a:pt x="194" y="154"/>
                    <a:pt x="194" y="154"/>
                  </a:cubicBezTo>
                  <a:cubicBezTo>
                    <a:pt x="194" y="154"/>
                    <a:pt x="193" y="154"/>
                    <a:pt x="193" y="154"/>
                  </a:cubicBezTo>
                  <a:cubicBezTo>
                    <a:pt x="190" y="156"/>
                    <a:pt x="187" y="157"/>
                    <a:pt x="184" y="158"/>
                  </a:cubicBezTo>
                  <a:cubicBezTo>
                    <a:pt x="183" y="158"/>
                    <a:pt x="182" y="158"/>
                    <a:pt x="181" y="158"/>
                  </a:cubicBezTo>
                  <a:cubicBezTo>
                    <a:pt x="183" y="160"/>
                    <a:pt x="185" y="161"/>
                    <a:pt x="187" y="162"/>
                  </a:cubicBezTo>
                  <a:cubicBezTo>
                    <a:pt x="189" y="159"/>
                    <a:pt x="192" y="156"/>
                    <a:pt x="194" y="154"/>
                  </a:cubicBezTo>
                  <a:close/>
                  <a:moveTo>
                    <a:pt x="104" y="74"/>
                  </a:moveTo>
                  <a:cubicBezTo>
                    <a:pt x="104" y="74"/>
                    <a:pt x="104" y="73"/>
                    <a:pt x="103" y="73"/>
                  </a:cubicBezTo>
                  <a:cubicBezTo>
                    <a:pt x="97" y="76"/>
                    <a:pt x="92" y="80"/>
                    <a:pt x="87" y="85"/>
                  </a:cubicBezTo>
                  <a:cubicBezTo>
                    <a:pt x="93" y="82"/>
                    <a:pt x="99" y="78"/>
                    <a:pt x="104" y="74"/>
                  </a:cubicBezTo>
                  <a:close/>
                  <a:moveTo>
                    <a:pt x="138" y="75"/>
                  </a:moveTo>
                  <a:cubicBezTo>
                    <a:pt x="138" y="75"/>
                    <a:pt x="138" y="75"/>
                    <a:pt x="138" y="75"/>
                  </a:cubicBezTo>
                  <a:cubicBezTo>
                    <a:pt x="137" y="76"/>
                    <a:pt x="136" y="77"/>
                    <a:pt x="134" y="78"/>
                  </a:cubicBezTo>
                  <a:cubicBezTo>
                    <a:pt x="133" y="79"/>
                    <a:pt x="132" y="81"/>
                    <a:pt x="129" y="81"/>
                  </a:cubicBezTo>
                  <a:cubicBezTo>
                    <a:pt x="131" y="82"/>
                    <a:pt x="133" y="83"/>
                    <a:pt x="135" y="84"/>
                  </a:cubicBezTo>
                  <a:cubicBezTo>
                    <a:pt x="135" y="83"/>
                    <a:pt x="136" y="82"/>
                    <a:pt x="136" y="82"/>
                  </a:cubicBezTo>
                  <a:cubicBezTo>
                    <a:pt x="137" y="81"/>
                    <a:pt x="138" y="80"/>
                    <a:pt x="138" y="80"/>
                  </a:cubicBezTo>
                  <a:cubicBezTo>
                    <a:pt x="138" y="78"/>
                    <a:pt x="139" y="77"/>
                    <a:pt x="138" y="75"/>
                  </a:cubicBezTo>
                  <a:close/>
                  <a:moveTo>
                    <a:pt x="177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6" y="43"/>
                    <a:pt x="175" y="43"/>
                    <a:pt x="174" y="44"/>
                  </a:cubicBezTo>
                  <a:cubicBezTo>
                    <a:pt x="172" y="44"/>
                    <a:pt x="172" y="44"/>
                    <a:pt x="171" y="43"/>
                  </a:cubicBezTo>
                  <a:cubicBezTo>
                    <a:pt x="171" y="43"/>
                    <a:pt x="171" y="42"/>
                    <a:pt x="171" y="41"/>
                  </a:cubicBezTo>
                  <a:cubicBezTo>
                    <a:pt x="172" y="40"/>
                    <a:pt x="172" y="40"/>
                    <a:pt x="173" y="39"/>
                  </a:cubicBezTo>
                  <a:cubicBezTo>
                    <a:pt x="173" y="39"/>
                    <a:pt x="173" y="39"/>
                    <a:pt x="173" y="39"/>
                  </a:cubicBezTo>
                  <a:cubicBezTo>
                    <a:pt x="171" y="40"/>
                    <a:pt x="170" y="41"/>
                    <a:pt x="168" y="42"/>
                  </a:cubicBezTo>
                  <a:cubicBezTo>
                    <a:pt x="168" y="43"/>
                    <a:pt x="169" y="45"/>
                    <a:pt x="169" y="47"/>
                  </a:cubicBezTo>
                  <a:cubicBezTo>
                    <a:pt x="169" y="47"/>
                    <a:pt x="170" y="47"/>
                    <a:pt x="170" y="47"/>
                  </a:cubicBezTo>
                  <a:cubicBezTo>
                    <a:pt x="171" y="46"/>
                    <a:pt x="172" y="46"/>
                    <a:pt x="173" y="47"/>
                  </a:cubicBezTo>
                  <a:cubicBezTo>
                    <a:pt x="173" y="47"/>
                    <a:pt x="174" y="48"/>
                    <a:pt x="174" y="48"/>
                  </a:cubicBezTo>
                  <a:cubicBezTo>
                    <a:pt x="174" y="47"/>
                    <a:pt x="174" y="46"/>
                    <a:pt x="175" y="45"/>
                  </a:cubicBezTo>
                  <a:cubicBezTo>
                    <a:pt x="176" y="44"/>
                    <a:pt x="176" y="43"/>
                    <a:pt x="177" y="42"/>
                  </a:cubicBezTo>
                  <a:close/>
                  <a:moveTo>
                    <a:pt x="172" y="37"/>
                  </a:moveTo>
                  <a:cubicBezTo>
                    <a:pt x="172" y="37"/>
                    <a:pt x="172" y="37"/>
                    <a:pt x="172" y="37"/>
                  </a:cubicBezTo>
                  <a:cubicBezTo>
                    <a:pt x="175" y="34"/>
                    <a:pt x="178" y="32"/>
                    <a:pt x="181" y="30"/>
                  </a:cubicBezTo>
                  <a:cubicBezTo>
                    <a:pt x="181" y="30"/>
                    <a:pt x="181" y="30"/>
                    <a:pt x="181" y="30"/>
                  </a:cubicBezTo>
                  <a:cubicBezTo>
                    <a:pt x="178" y="29"/>
                    <a:pt x="175" y="28"/>
                    <a:pt x="172" y="28"/>
                  </a:cubicBezTo>
                  <a:cubicBezTo>
                    <a:pt x="171" y="29"/>
                    <a:pt x="171" y="30"/>
                    <a:pt x="170" y="31"/>
                  </a:cubicBezTo>
                  <a:cubicBezTo>
                    <a:pt x="171" y="31"/>
                    <a:pt x="171" y="31"/>
                    <a:pt x="172" y="30"/>
                  </a:cubicBezTo>
                  <a:cubicBezTo>
                    <a:pt x="173" y="30"/>
                    <a:pt x="174" y="29"/>
                    <a:pt x="175" y="29"/>
                  </a:cubicBezTo>
                  <a:cubicBezTo>
                    <a:pt x="175" y="29"/>
                    <a:pt x="176" y="29"/>
                    <a:pt x="176" y="29"/>
                  </a:cubicBezTo>
                  <a:cubicBezTo>
                    <a:pt x="177" y="30"/>
                    <a:pt x="177" y="30"/>
                    <a:pt x="176" y="31"/>
                  </a:cubicBezTo>
                  <a:cubicBezTo>
                    <a:pt x="176" y="31"/>
                    <a:pt x="176" y="31"/>
                    <a:pt x="176" y="31"/>
                  </a:cubicBezTo>
                  <a:cubicBezTo>
                    <a:pt x="175" y="32"/>
                    <a:pt x="174" y="33"/>
                    <a:pt x="174" y="34"/>
                  </a:cubicBezTo>
                  <a:cubicBezTo>
                    <a:pt x="173" y="35"/>
                    <a:pt x="172" y="36"/>
                    <a:pt x="172" y="37"/>
                  </a:cubicBezTo>
                  <a:close/>
                  <a:moveTo>
                    <a:pt x="133" y="202"/>
                  </a:moveTo>
                  <a:cubicBezTo>
                    <a:pt x="133" y="198"/>
                    <a:pt x="134" y="194"/>
                    <a:pt x="135" y="190"/>
                  </a:cubicBezTo>
                  <a:cubicBezTo>
                    <a:pt x="135" y="190"/>
                    <a:pt x="135" y="190"/>
                    <a:pt x="134" y="190"/>
                  </a:cubicBezTo>
                  <a:cubicBezTo>
                    <a:pt x="133" y="193"/>
                    <a:pt x="131" y="196"/>
                    <a:pt x="129" y="200"/>
                  </a:cubicBezTo>
                  <a:cubicBezTo>
                    <a:pt x="130" y="201"/>
                    <a:pt x="131" y="202"/>
                    <a:pt x="133" y="202"/>
                  </a:cubicBezTo>
                  <a:close/>
                  <a:moveTo>
                    <a:pt x="181" y="131"/>
                  </a:moveTo>
                  <a:cubicBezTo>
                    <a:pt x="183" y="130"/>
                    <a:pt x="185" y="129"/>
                    <a:pt x="187" y="128"/>
                  </a:cubicBezTo>
                  <a:cubicBezTo>
                    <a:pt x="187" y="128"/>
                    <a:pt x="188" y="127"/>
                    <a:pt x="188" y="127"/>
                  </a:cubicBezTo>
                  <a:cubicBezTo>
                    <a:pt x="188" y="126"/>
                    <a:pt x="188" y="125"/>
                    <a:pt x="188" y="124"/>
                  </a:cubicBezTo>
                  <a:cubicBezTo>
                    <a:pt x="188" y="123"/>
                    <a:pt x="188" y="123"/>
                    <a:pt x="188" y="123"/>
                  </a:cubicBezTo>
                  <a:cubicBezTo>
                    <a:pt x="186" y="124"/>
                    <a:pt x="184" y="126"/>
                    <a:pt x="182" y="127"/>
                  </a:cubicBezTo>
                  <a:cubicBezTo>
                    <a:pt x="181" y="127"/>
                    <a:pt x="181" y="128"/>
                    <a:pt x="181" y="128"/>
                  </a:cubicBezTo>
                  <a:cubicBezTo>
                    <a:pt x="181" y="129"/>
                    <a:pt x="181" y="130"/>
                    <a:pt x="181" y="131"/>
                  </a:cubicBezTo>
                  <a:close/>
                  <a:moveTo>
                    <a:pt x="192" y="185"/>
                  </a:moveTo>
                  <a:cubicBezTo>
                    <a:pt x="190" y="185"/>
                    <a:pt x="189" y="186"/>
                    <a:pt x="187" y="187"/>
                  </a:cubicBezTo>
                  <a:cubicBezTo>
                    <a:pt x="187" y="187"/>
                    <a:pt x="187" y="188"/>
                    <a:pt x="187" y="188"/>
                  </a:cubicBezTo>
                  <a:cubicBezTo>
                    <a:pt x="188" y="188"/>
                    <a:pt x="188" y="189"/>
                    <a:pt x="189" y="190"/>
                  </a:cubicBezTo>
                  <a:cubicBezTo>
                    <a:pt x="189" y="191"/>
                    <a:pt x="189" y="192"/>
                    <a:pt x="189" y="193"/>
                  </a:cubicBezTo>
                  <a:cubicBezTo>
                    <a:pt x="189" y="194"/>
                    <a:pt x="190" y="194"/>
                    <a:pt x="190" y="195"/>
                  </a:cubicBezTo>
                  <a:cubicBezTo>
                    <a:pt x="190" y="195"/>
                    <a:pt x="190" y="195"/>
                    <a:pt x="190" y="195"/>
                  </a:cubicBezTo>
                  <a:cubicBezTo>
                    <a:pt x="190" y="194"/>
                    <a:pt x="190" y="193"/>
                    <a:pt x="191" y="193"/>
                  </a:cubicBezTo>
                  <a:cubicBezTo>
                    <a:pt x="191" y="192"/>
                    <a:pt x="191" y="191"/>
                    <a:pt x="192" y="190"/>
                  </a:cubicBezTo>
                  <a:cubicBezTo>
                    <a:pt x="192" y="190"/>
                    <a:pt x="192" y="190"/>
                    <a:pt x="192" y="190"/>
                  </a:cubicBezTo>
                  <a:cubicBezTo>
                    <a:pt x="192" y="188"/>
                    <a:pt x="192" y="187"/>
                    <a:pt x="192" y="185"/>
                  </a:cubicBezTo>
                  <a:close/>
                  <a:moveTo>
                    <a:pt x="134" y="69"/>
                  </a:moveTo>
                  <a:cubicBezTo>
                    <a:pt x="133" y="72"/>
                    <a:pt x="132" y="75"/>
                    <a:pt x="131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6"/>
                    <a:pt x="136" y="74"/>
                    <a:pt x="138" y="72"/>
                  </a:cubicBezTo>
                  <a:cubicBezTo>
                    <a:pt x="137" y="71"/>
                    <a:pt x="135" y="70"/>
                    <a:pt x="134" y="69"/>
                  </a:cubicBezTo>
                  <a:close/>
                  <a:moveTo>
                    <a:pt x="93" y="93"/>
                  </a:moveTo>
                  <a:cubicBezTo>
                    <a:pt x="93" y="93"/>
                    <a:pt x="93" y="93"/>
                    <a:pt x="93" y="93"/>
                  </a:cubicBezTo>
                  <a:cubicBezTo>
                    <a:pt x="92" y="94"/>
                    <a:pt x="91" y="94"/>
                    <a:pt x="89" y="95"/>
                  </a:cubicBezTo>
                  <a:cubicBezTo>
                    <a:pt x="88" y="96"/>
                    <a:pt x="87" y="97"/>
                    <a:pt x="85" y="97"/>
                  </a:cubicBezTo>
                  <a:cubicBezTo>
                    <a:pt x="85" y="101"/>
                    <a:pt x="87" y="104"/>
                    <a:pt x="90" y="107"/>
                  </a:cubicBezTo>
                  <a:cubicBezTo>
                    <a:pt x="90" y="106"/>
                    <a:pt x="89" y="105"/>
                    <a:pt x="89" y="104"/>
                  </a:cubicBezTo>
                  <a:cubicBezTo>
                    <a:pt x="89" y="104"/>
                    <a:pt x="89" y="104"/>
                    <a:pt x="89" y="104"/>
                  </a:cubicBezTo>
                  <a:cubicBezTo>
                    <a:pt x="87" y="104"/>
                    <a:pt x="86" y="103"/>
                    <a:pt x="87" y="101"/>
                  </a:cubicBezTo>
                  <a:cubicBezTo>
                    <a:pt x="87" y="101"/>
                    <a:pt x="88" y="100"/>
                    <a:pt x="88" y="99"/>
                  </a:cubicBezTo>
                  <a:cubicBezTo>
                    <a:pt x="90" y="97"/>
                    <a:pt x="91" y="96"/>
                    <a:pt x="92" y="94"/>
                  </a:cubicBezTo>
                  <a:cubicBezTo>
                    <a:pt x="93" y="94"/>
                    <a:pt x="93" y="93"/>
                    <a:pt x="93" y="93"/>
                  </a:cubicBezTo>
                  <a:close/>
                  <a:moveTo>
                    <a:pt x="27" y="150"/>
                  </a:moveTo>
                  <a:cubicBezTo>
                    <a:pt x="27" y="150"/>
                    <a:pt x="26" y="150"/>
                    <a:pt x="26" y="150"/>
                  </a:cubicBezTo>
                  <a:cubicBezTo>
                    <a:pt x="26" y="150"/>
                    <a:pt x="26" y="151"/>
                    <a:pt x="25" y="151"/>
                  </a:cubicBezTo>
                  <a:cubicBezTo>
                    <a:pt x="23" y="153"/>
                    <a:pt x="21" y="155"/>
                    <a:pt x="19" y="157"/>
                  </a:cubicBezTo>
                  <a:cubicBezTo>
                    <a:pt x="18" y="157"/>
                    <a:pt x="17" y="158"/>
                    <a:pt x="17" y="158"/>
                  </a:cubicBezTo>
                  <a:cubicBezTo>
                    <a:pt x="16" y="159"/>
                    <a:pt x="16" y="159"/>
                    <a:pt x="16" y="160"/>
                  </a:cubicBezTo>
                  <a:cubicBezTo>
                    <a:pt x="20" y="158"/>
                    <a:pt x="24" y="156"/>
                    <a:pt x="27" y="154"/>
                  </a:cubicBezTo>
                  <a:cubicBezTo>
                    <a:pt x="26" y="153"/>
                    <a:pt x="26" y="153"/>
                    <a:pt x="26" y="151"/>
                  </a:cubicBezTo>
                  <a:cubicBezTo>
                    <a:pt x="26" y="151"/>
                    <a:pt x="27" y="150"/>
                    <a:pt x="27" y="150"/>
                  </a:cubicBezTo>
                  <a:close/>
                  <a:moveTo>
                    <a:pt x="200" y="159"/>
                  </a:moveTo>
                  <a:cubicBezTo>
                    <a:pt x="198" y="160"/>
                    <a:pt x="196" y="162"/>
                    <a:pt x="193" y="163"/>
                  </a:cubicBezTo>
                  <a:cubicBezTo>
                    <a:pt x="196" y="163"/>
                    <a:pt x="203" y="163"/>
                    <a:pt x="204" y="163"/>
                  </a:cubicBezTo>
                  <a:cubicBezTo>
                    <a:pt x="203" y="162"/>
                    <a:pt x="201" y="161"/>
                    <a:pt x="200" y="159"/>
                  </a:cubicBezTo>
                  <a:close/>
                  <a:moveTo>
                    <a:pt x="142" y="192"/>
                  </a:moveTo>
                  <a:cubicBezTo>
                    <a:pt x="141" y="192"/>
                    <a:pt x="141" y="192"/>
                    <a:pt x="141" y="192"/>
                  </a:cubicBezTo>
                  <a:cubicBezTo>
                    <a:pt x="139" y="196"/>
                    <a:pt x="138" y="200"/>
                    <a:pt x="136" y="203"/>
                  </a:cubicBezTo>
                  <a:cubicBezTo>
                    <a:pt x="137" y="204"/>
                    <a:pt x="139" y="204"/>
                    <a:pt x="140" y="204"/>
                  </a:cubicBezTo>
                  <a:cubicBezTo>
                    <a:pt x="140" y="203"/>
                    <a:pt x="140" y="202"/>
                    <a:pt x="140" y="201"/>
                  </a:cubicBezTo>
                  <a:cubicBezTo>
                    <a:pt x="140" y="198"/>
                    <a:pt x="141" y="196"/>
                    <a:pt x="141" y="194"/>
                  </a:cubicBezTo>
                  <a:cubicBezTo>
                    <a:pt x="141" y="193"/>
                    <a:pt x="141" y="193"/>
                    <a:pt x="142" y="192"/>
                  </a:cubicBezTo>
                  <a:close/>
                  <a:moveTo>
                    <a:pt x="65" y="194"/>
                  </a:moveTo>
                  <a:cubicBezTo>
                    <a:pt x="66" y="190"/>
                    <a:pt x="68" y="187"/>
                    <a:pt x="69" y="183"/>
                  </a:cubicBezTo>
                  <a:cubicBezTo>
                    <a:pt x="69" y="183"/>
                    <a:pt x="68" y="183"/>
                    <a:pt x="68" y="183"/>
                  </a:cubicBezTo>
                  <a:cubicBezTo>
                    <a:pt x="66" y="186"/>
                    <a:pt x="64" y="189"/>
                    <a:pt x="61" y="192"/>
                  </a:cubicBezTo>
                  <a:cubicBezTo>
                    <a:pt x="62" y="193"/>
                    <a:pt x="63" y="193"/>
                    <a:pt x="65" y="194"/>
                  </a:cubicBezTo>
                  <a:close/>
                  <a:moveTo>
                    <a:pt x="181" y="86"/>
                  </a:moveTo>
                  <a:cubicBezTo>
                    <a:pt x="184" y="85"/>
                    <a:pt x="186" y="83"/>
                    <a:pt x="189" y="82"/>
                  </a:cubicBezTo>
                  <a:cubicBezTo>
                    <a:pt x="192" y="80"/>
                    <a:pt x="195" y="79"/>
                    <a:pt x="197" y="78"/>
                  </a:cubicBezTo>
                  <a:cubicBezTo>
                    <a:pt x="197" y="78"/>
                    <a:pt x="197" y="78"/>
                    <a:pt x="197" y="78"/>
                  </a:cubicBezTo>
                  <a:cubicBezTo>
                    <a:pt x="193" y="78"/>
                    <a:pt x="189" y="79"/>
                    <a:pt x="186" y="81"/>
                  </a:cubicBezTo>
                  <a:cubicBezTo>
                    <a:pt x="184" y="82"/>
                    <a:pt x="182" y="84"/>
                    <a:pt x="181" y="86"/>
                  </a:cubicBezTo>
                  <a:close/>
                  <a:moveTo>
                    <a:pt x="196" y="150"/>
                  </a:moveTo>
                  <a:cubicBezTo>
                    <a:pt x="196" y="148"/>
                    <a:pt x="195" y="147"/>
                    <a:pt x="195" y="145"/>
                  </a:cubicBezTo>
                  <a:cubicBezTo>
                    <a:pt x="193" y="146"/>
                    <a:pt x="192" y="147"/>
                    <a:pt x="191" y="147"/>
                  </a:cubicBezTo>
                  <a:cubicBezTo>
                    <a:pt x="191" y="148"/>
                    <a:pt x="191" y="148"/>
                    <a:pt x="191" y="148"/>
                  </a:cubicBezTo>
                  <a:cubicBezTo>
                    <a:pt x="191" y="149"/>
                    <a:pt x="192" y="151"/>
                    <a:pt x="192" y="152"/>
                  </a:cubicBezTo>
                  <a:cubicBezTo>
                    <a:pt x="194" y="151"/>
                    <a:pt x="195" y="151"/>
                    <a:pt x="196" y="150"/>
                  </a:cubicBezTo>
                  <a:close/>
                  <a:moveTo>
                    <a:pt x="124" y="78"/>
                  </a:moveTo>
                  <a:cubicBezTo>
                    <a:pt x="126" y="79"/>
                    <a:pt x="127" y="80"/>
                    <a:pt x="129" y="81"/>
                  </a:cubicBezTo>
                  <a:cubicBezTo>
                    <a:pt x="128" y="79"/>
                    <a:pt x="128" y="79"/>
                    <a:pt x="129" y="78"/>
                  </a:cubicBezTo>
                  <a:cubicBezTo>
                    <a:pt x="129" y="76"/>
                    <a:pt x="130" y="74"/>
                    <a:pt x="130" y="73"/>
                  </a:cubicBezTo>
                  <a:cubicBezTo>
                    <a:pt x="130" y="72"/>
                    <a:pt x="131" y="72"/>
                    <a:pt x="131" y="72"/>
                  </a:cubicBezTo>
                  <a:cubicBezTo>
                    <a:pt x="131" y="72"/>
                    <a:pt x="131" y="72"/>
                    <a:pt x="130" y="71"/>
                  </a:cubicBezTo>
                  <a:cubicBezTo>
                    <a:pt x="128" y="74"/>
                    <a:pt x="126" y="76"/>
                    <a:pt x="124" y="78"/>
                  </a:cubicBezTo>
                  <a:close/>
                  <a:moveTo>
                    <a:pt x="131" y="66"/>
                  </a:moveTo>
                  <a:cubicBezTo>
                    <a:pt x="130" y="66"/>
                    <a:pt x="129" y="67"/>
                    <a:pt x="128" y="67"/>
                  </a:cubicBezTo>
                  <a:cubicBezTo>
                    <a:pt x="127" y="67"/>
                    <a:pt x="127" y="67"/>
                    <a:pt x="127" y="68"/>
                  </a:cubicBezTo>
                  <a:cubicBezTo>
                    <a:pt x="126" y="70"/>
                    <a:pt x="125" y="72"/>
                    <a:pt x="124" y="74"/>
                  </a:cubicBezTo>
                  <a:cubicBezTo>
                    <a:pt x="124" y="75"/>
                    <a:pt x="124" y="75"/>
                    <a:pt x="124" y="75"/>
                  </a:cubicBezTo>
                  <a:cubicBezTo>
                    <a:pt x="127" y="72"/>
                    <a:pt x="129" y="69"/>
                    <a:pt x="132" y="67"/>
                  </a:cubicBezTo>
                  <a:cubicBezTo>
                    <a:pt x="132" y="67"/>
                    <a:pt x="131" y="66"/>
                    <a:pt x="131" y="66"/>
                  </a:cubicBezTo>
                  <a:close/>
                  <a:moveTo>
                    <a:pt x="133" y="157"/>
                  </a:moveTo>
                  <a:cubicBezTo>
                    <a:pt x="131" y="158"/>
                    <a:pt x="130" y="159"/>
                    <a:pt x="128" y="160"/>
                  </a:cubicBezTo>
                  <a:cubicBezTo>
                    <a:pt x="128" y="162"/>
                    <a:pt x="128" y="165"/>
                    <a:pt x="129" y="167"/>
                  </a:cubicBezTo>
                  <a:cubicBezTo>
                    <a:pt x="129" y="167"/>
                    <a:pt x="129" y="167"/>
                    <a:pt x="129" y="167"/>
                  </a:cubicBezTo>
                  <a:cubicBezTo>
                    <a:pt x="130" y="164"/>
                    <a:pt x="132" y="160"/>
                    <a:pt x="133" y="157"/>
                  </a:cubicBezTo>
                  <a:close/>
                  <a:moveTo>
                    <a:pt x="110" y="113"/>
                  </a:moveTo>
                  <a:cubicBezTo>
                    <a:pt x="110" y="113"/>
                    <a:pt x="109" y="113"/>
                    <a:pt x="109" y="113"/>
                  </a:cubicBezTo>
                  <a:cubicBezTo>
                    <a:pt x="109" y="113"/>
                    <a:pt x="109" y="114"/>
                    <a:pt x="108" y="114"/>
                  </a:cubicBezTo>
                  <a:cubicBezTo>
                    <a:pt x="107" y="115"/>
                    <a:pt x="106" y="116"/>
                    <a:pt x="105" y="116"/>
                  </a:cubicBezTo>
                  <a:cubicBezTo>
                    <a:pt x="104" y="117"/>
                    <a:pt x="103" y="118"/>
                    <a:pt x="102" y="118"/>
                  </a:cubicBezTo>
                  <a:cubicBezTo>
                    <a:pt x="102" y="120"/>
                    <a:pt x="102" y="121"/>
                    <a:pt x="102" y="123"/>
                  </a:cubicBezTo>
                  <a:cubicBezTo>
                    <a:pt x="104" y="120"/>
                    <a:pt x="107" y="117"/>
                    <a:pt x="110" y="113"/>
                  </a:cubicBezTo>
                  <a:close/>
                  <a:moveTo>
                    <a:pt x="137" y="161"/>
                  </a:moveTo>
                  <a:cubicBezTo>
                    <a:pt x="138" y="160"/>
                    <a:pt x="138" y="160"/>
                    <a:pt x="139" y="159"/>
                  </a:cubicBezTo>
                  <a:cubicBezTo>
                    <a:pt x="139" y="158"/>
                    <a:pt x="140" y="158"/>
                    <a:pt x="140" y="157"/>
                  </a:cubicBezTo>
                  <a:cubicBezTo>
                    <a:pt x="141" y="156"/>
                    <a:pt x="142" y="156"/>
                    <a:pt x="142" y="155"/>
                  </a:cubicBezTo>
                  <a:cubicBezTo>
                    <a:pt x="141" y="155"/>
                    <a:pt x="141" y="155"/>
                    <a:pt x="140" y="155"/>
                  </a:cubicBezTo>
                  <a:cubicBezTo>
                    <a:pt x="139" y="155"/>
                    <a:pt x="139" y="154"/>
                    <a:pt x="139" y="155"/>
                  </a:cubicBezTo>
                  <a:cubicBezTo>
                    <a:pt x="138" y="156"/>
                    <a:pt x="137" y="156"/>
                    <a:pt x="137" y="156"/>
                  </a:cubicBezTo>
                  <a:cubicBezTo>
                    <a:pt x="136" y="155"/>
                    <a:pt x="136" y="156"/>
                    <a:pt x="135" y="156"/>
                  </a:cubicBezTo>
                  <a:cubicBezTo>
                    <a:pt x="136" y="156"/>
                    <a:pt x="136" y="156"/>
                    <a:pt x="136" y="157"/>
                  </a:cubicBezTo>
                  <a:cubicBezTo>
                    <a:pt x="136" y="158"/>
                    <a:pt x="137" y="160"/>
                    <a:pt x="137" y="161"/>
                  </a:cubicBezTo>
                  <a:close/>
                  <a:moveTo>
                    <a:pt x="188" y="183"/>
                  </a:moveTo>
                  <a:cubicBezTo>
                    <a:pt x="188" y="183"/>
                    <a:pt x="188" y="183"/>
                    <a:pt x="188" y="183"/>
                  </a:cubicBezTo>
                  <a:cubicBezTo>
                    <a:pt x="185" y="183"/>
                    <a:pt x="182" y="183"/>
                    <a:pt x="179" y="184"/>
                  </a:cubicBezTo>
                  <a:cubicBezTo>
                    <a:pt x="178" y="185"/>
                    <a:pt x="178" y="185"/>
                    <a:pt x="178" y="186"/>
                  </a:cubicBezTo>
                  <a:cubicBezTo>
                    <a:pt x="179" y="186"/>
                    <a:pt x="179" y="187"/>
                    <a:pt x="179" y="186"/>
                  </a:cubicBezTo>
                  <a:cubicBezTo>
                    <a:pt x="182" y="185"/>
                    <a:pt x="185" y="184"/>
                    <a:pt x="188" y="183"/>
                  </a:cubicBezTo>
                  <a:close/>
                  <a:moveTo>
                    <a:pt x="140" y="78"/>
                  </a:moveTo>
                  <a:cubicBezTo>
                    <a:pt x="142" y="78"/>
                    <a:pt x="143" y="78"/>
                    <a:pt x="144" y="77"/>
                  </a:cubicBezTo>
                  <a:cubicBezTo>
                    <a:pt x="145" y="77"/>
                    <a:pt x="145" y="77"/>
                    <a:pt x="145" y="77"/>
                  </a:cubicBezTo>
                  <a:cubicBezTo>
                    <a:pt x="146" y="78"/>
                    <a:pt x="147" y="77"/>
                    <a:pt x="148" y="77"/>
                  </a:cubicBezTo>
                  <a:cubicBezTo>
                    <a:pt x="146" y="76"/>
                    <a:pt x="143" y="75"/>
                    <a:pt x="141" y="74"/>
                  </a:cubicBezTo>
                  <a:cubicBezTo>
                    <a:pt x="141" y="75"/>
                    <a:pt x="141" y="77"/>
                    <a:pt x="140" y="78"/>
                  </a:cubicBezTo>
                  <a:close/>
                  <a:moveTo>
                    <a:pt x="123" y="194"/>
                  </a:moveTo>
                  <a:cubicBezTo>
                    <a:pt x="124" y="195"/>
                    <a:pt x="125" y="196"/>
                    <a:pt x="126" y="197"/>
                  </a:cubicBezTo>
                  <a:cubicBezTo>
                    <a:pt x="126" y="193"/>
                    <a:pt x="126" y="190"/>
                    <a:pt x="127" y="187"/>
                  </a:cubicBezTo>
                  <a:cubicBezTo>
                    <a:pt x="127" y="187"/>
                    <a:pt x="127" y="187"/>
                    <a:pt x="127" y="187"/>
                  </a:cubicBezTo>
                  <a:cubicBezTo>
                    <a:pt x="125" y="189"/>
                    <a:pt x="124" y="192"/>
                    <a:pt x="123" y="194"/>
                  </a:cubicBezTo>
                  <a:close/>
                  <a:moveTo>
                    <a:pt x="195" y="133"/>
                  </a:moveTo>
                  <a:cubicBezTo>
                    <a:pt x="196" y="134"/>
                    <a:pt x="196" y="134"/>
                    <a:pt x="195" y="135"/>
                  </a:cubicBezTo>
                  <a:cubicBezTo>
                    <a:pt x="195" y="135"/>
                    <a:pt x="195" y="136"/>
                    <a:pt x="195" y="136"/>
                  </a:cubicBezTo>
                  <a:cubicBezTo>
                    <a:pt x="195" y="137"/>
                    <a:pt x="196" y="139"/>
                    <a:pt x="196" y="140"/>
                  </a:cubicBezTo>
                  <a:cubicBezTo>
                    <a:pt x="197" y="140"/>
                    <a:pt x="197" y="139"/>
                    <a:pt x="197" y="139"/>
                  </a:cubicBezTo>
                  <a:cubicBezTo>
                    <a:pt x="197" y="135"/>
                    <a:pt x="196" y="132"/>
                    <a:pt x="196" y="129"/>
                  </a:cubicBezTo>
                  <a:cubicBezTo>
                    <a:pt x="196" y="128"/>
                    <a:pt x="196" y="128"/>
                    <a:pt x="196" y="127"/>
                  </a:cubicBezTo>
                  <a:cubicBezTo>
                    <a:pt x="195" y="128"/>
                    <a:pt x="195" y="128"/>
                    <a:pt x="195" y="129"/>
                  </a:cubicBezTo>
                  <a:cubicBezTo>
                    <a:pt x="195" y="130"/>
                    <a:pt x="195" y="132"/>
                    <a:pt x="195" y="133"/>
                  </a:cubicBezTo>
                  <a:close/>
                  <a:moveTo>
                    <a:pt x="195" y="86"/>
                  </a:moveTo>
                  <a:cubicBezTo>
                    <a:pt x="195" y="86"/>
                    <a:pt x="195" y="86"/>
                    <a:pt x="195" y="86"/>
                  </a:cubicBezTo>
                  <a:cubicBezTo>
                    <a:pt x="191" y="87"/>
                    <a:pt x="187" y="89"/>
                    <a:pt x="184" y="90"/>
                  </a:cubicBezTo>
                  <a:cubicBezTo>
                    <a:pt x="184" y="91"/>
                    <a:pt x="184" y="92"/>
                    <a:pt x="184" y="93"/>
                  </a:cubicBezTo>
                  <a:cubicBezTo>
                    <a:pt x="188" y="91"/>
                    <a:pt x="191" y="88"/>
                    <a:pt x="195" y="86"/>
                  </a:cubicBezTo>
                  <a:close/>
                  <a:moveTo>
                    <a:pt x="193" y="137"/>
                  </a:moveTo>
                  <a:cubicBezTo>
                    <a:pt x="192" y="138"/>
                    <a:pt x="191" y="138"/>
                    <a:pt x="190" y="139"/>
                  </a:cubicBezTo>
                  <a:cubicBezTo>
                    <a:pt x="190" y="139"/>
                    <a:pt x="190" y="139"/>
                    <a:pt x="190" y="139"/>
                  </a:cubicBezTo>
                  <a:cubicBezTo>
                    <a:pt x="190" y="141"/>
                    <a:pt x="190" y="142"/>
                    <a:pt x="190" y="143"/>
                  </a:cubicBezTo>
                  <a:cubicBezTo>
                    <a:pt x="192" y="143"/>
                    <a:pt x="193" y="142"/>
                    <a:pt x="194" y="141"/>
                  </a:cubicBezTo>
                  <a:cubicBezTo>
                    <a:pt x="194" y="140"/>
                    <a:pt x="193" y="138"/>
                    <a:pt x="193" y="137"/>
                  </a:cubicBezTo>
                  <a:close/>
                  <a:moveTo>
                    <a:pt x="182" y="197"/>
                  </a:moveTo>
                  <a:cubicBezTo>
                    <a:pt x="182" y="197"/>
                    <a:pt x="183" y="197"/>
                    <a:pt x="183" y="197"/>
                  </a:cubicBezTo>
                  <a:cubicBezTo>
                    <a:pt x="183" y="195"/>
                    <a:pt x="184" y="193"/>
                    <a:pt x="185" y="191"/>
                  </a:cubicBezTo>
                  <a:cubicBezTo>
                    <a:pt x="182" y="191"/>
                    <a:pt x="180" y="191"/>
                    <a:pt x="178" y="191"/>
                  </a:cubicBezTo>
                  <a:cubicBezTo>
                    <a:pt x="178" y="192"/>
                    <a:pt x="178" y="194"/>
                    <a:pt x="178" y="195"/>
                  </a:cubicBezTo>
                  <a:cubicBezTo>
                    <a:pt x="178" y="195"/>
                    <a:pt x="179" y="194"/>
                    <a:pt x="179" y="193"/>
                  </a:cubicBezTo>
                  <a:cubicBezTo>
                    <a:pt x="179" y="192"/>
                    <a:pt x="180" y="192"/>
                    <a:pt x="181" y="192"/>
                  </a:cubicBezTo>
                  <a:cubicBezTo>
                    <a:pt x="182" y="192"/>
                    <a:pt x="182" y="193"/>
                    <a:pt x="182" y="194"/>
                  </a:cubicBezTo>
                  <a:cubicBezTo>
                    <a:pt x="182" y="195"/>
                    <a:pt x="182" y="196"/>
                    <a:pt x="182" y="197"/>
                  </a:cubicBezTo>
                  <a:close/>
                  <a:moveTo>
                    <a:pt x="108" y="111"/>
                  </a:moveTo>
                  <a:cubicBezTo>
                    <a:pt x="108" y="111"/>
                    <a:pt x="108" y="111"/>
                    <a:pt x="108" y="111"/>
                  </a:cubicBezTo>
                  <a:cubicBezTo>
                    <a:pt x="109" y="111"/>
                    <a:pt x="109" y="110"/>
                    <a:pt x="109" y="110"/>
                  </a:cubicBezTo>
                  <a:cubicBezTo>
                    <a:pt x="111" y="109"/>
                    <a:pt x="112" y="108"/>
                    <a:pt x="113" y="108"/>
                  </a:cubicBezTo>
                  <a:cubicBezTo>
                    <a:pt x="114" y="107"/>
                    <a:pt x="114" y="107"/>
                    <a:pt x="115" y="107"/>
                  </a:cubicBezTo>
                  <a:cubicBezTo>
                    <a:pt x="115" y="107"/>
                    <a:pt x="116" y="107"/>
                    <a:pt x="116" y="107"/>
                  </a:cubicBezTo>
                  <a:cubicBezTo>
                    <a:pt x="116" y="106"/>
                    <a:pt x="116" y="104"/>
                    <a:pt x="116" y="103"/>
                  </a:cubicBezTo>
                  <a:cubicBezTo>
                    <a:pt x="115" y="103"/>
                    <a:pt x="115" y="102"/>
                    <a:pt x="114" y="102"/>
                  </a:cubicBezTo>
                  <a:cubicBezTo>
                    <a:pt x="114" y="103"/>
                    <a:pt x="114" y="103"/>
                    <a:pt x="114" y="103"/>
                  </a:cubicBezTo>
                  <a:cubicBezTo>
                    <a:pt x="114" y="104"/>
                    <a:pt x="114" y="105"/>
                    <a:pt x="113" y="106"/>
                  </a:cubicBezTo>
                  <a:cubicBezTo>
                    <a:pt x="112" y="107"/>
                    <a:pt x="111" y="108"/>
                    <a:pt x="110" y="109"/>
                  </a:cubicBezTo>
                  <a:cubicBezTo>
                    <a:pt x="110" y="109"/>
                    <a:pt x="109" y="110"/>
                    <a:pt x="108" y="111"/>
                  </a:cubicBezTo>
                  <a:close/>
                  <a:moveTo>
                    <a:pt x="176" y="191"/>
                  </a:moveTo>
                  <a:cubicBezTo>
                    <a:pt x="174" y="191"/>
                    <a:pt x="174" y="191"/>
                    <a:pt x="174" y="193"/>
                  </a:cubicBezTo>
                  <a:cubicBezTo>
                    <a:pt x="174" y="194"/>
                    <a:pt x="174" y="196"/>
                    <a:pt x="174" y="197"/>
                  </a:cubicBezTo>
                  <a:cubicBezTo>
                    <a:pt x="174" y="199"/>
                    <a:pt x="174" y="200"/>
                    <a:pt x="174" y="202"/>
                  </a:cubicBezTo>
                  <a:cubicBezTo>
                    <a:pt x="174" y="202"/>
                    <a:pt x="174" y="203"/>
                    <a:pt x="174" y="203"/>
                  </a:cubicBezTo>
                  <a:cubicBezTo>
                    <a:pt x="174" y="203"/>
                    <a:pt x="174" y="203"/>
                    <a:pt x="175" y="203"/>
                  </a:cubicBezTo>
                  <a:cubicBezTo>
                    <a:pt x="175" y="199"/>
                    <a:pt x="176" y="195"/>
                    <a:pt x="176" y="191"/>
                  </a:cubicBezTo>
                  <a:close/>
                  <a:moveTo>
                    <a:pt x="35" y="84"/>
                  </a:moveTo>
                  <a:cubicBezTo>
                    <a:pt x="36" y="83"/>
                    <a:pt x="37" y="82"/>
                    <a:pt x="38" y="82"/>
                  </a:cubicBezTo>
                  <a:cubicBezTo>
                    <a:pt x="39" y="81"/>
                    <a:pt x="40" y="81"/>
                    <a:pt x="41" y="82"/>
                  </a:cubicBezTo>
                  <a:cubicBezTo>
                    <a:pt x="41" y="83"/>
                    <a:pt x="41" y="83"/>
                    <a:pt x="41" y="83"/>
                  </a:cubicBezTo>
                  <a:cubicBezTo>
                    <a:pt x="42" y="83"/>
                    <a:pt x="43" y="82"/>
                    <a:pt x="43" y="82"/>
                  </a:cubicBezTo>
                  <a:cubicBezTo>
                    <a:pt x="44" y="82"/>
                    <a:pt x="45" y="81"/>
                    <a:pt x="46" y="81"/>
                  </a:cubicBezTo>
                  <a:cubicBezTo>
                    <a:pt x="42" y="80"/>
                    <a:pt x="39" y="80"/>
                    <a:pt x="36" y="80"/>
                  </a:cubicBezTo>
                  <a:cubicBezTo>
                    <a:pt x="36" y="81"/>
                    <a:pt x="35" y="82"/>
                    <a:pt x="35" y="84"/>
                  </a:cubicBezTo>
                  <a:close/>
                  <a:moveTo>
                    <a:pt x="176" y="115"/>
                  </a:moveTo>
                  <a:cubicBezTo>
                    <a:pt x="175" y="117"/>
                    <a:pt x="175" y="118"/>
                    <a:pt x="175" y="120"/>
                  </a:cubicBezTo>
                  <a:cubicBezTo>
                    <a:pt x="175" y="120"/>
                    <a:pt x="175" y="120"/>
                    <a:pt x="175" y="120"/>
                  </a:cubicBezTo>
                  <a:cubicBezTo>
                    <a:pt x="176" y="119"/>
                    <a:pt x="178" y="119"/>
                    <a:pt x="179" y="118"/>
                  </a:cubicBezTo>
                  <a:cubicBezTo>
                    <a:pt x="179" y="118"/>
                    <a:pt x="179" y="117"/>
                    <a:pt x="179" y="117"/>
                  </a:cubicBezTo>
                  <a:cubicBezTo>
                    <a:pt x="179" y="116"/>
                    <a:pt x="179" y="115"/>
                    <a:pt x="179" y="114"/>
                  </a:cubicBezTo>
                  <a:cubicBezTo>
                    <a:pt x="178" y="115"/>
                    <a:pt x="177" y="115"/>
                    <a:pt x="176" y="115"/>
                  </a:cubicBezTo>
                  <a:close/>
                  <a:moveTo>
                    <a:pt x="238" y="157"/>
                  </a:moveTo>
                  <a:cubicBezTo>
                    <a:pt x="238" y="157"/>
                    <a:pt x="239" y="157"/>
                    <a:pt x="239" y="157"/>
                  </a:cubicBezTo>
                  <a:cubicBezTo>
                    <a:pt x="240" y="154"/>
                    <a:pt x="241" y="152"/>
                    <a:pt x="242" y="149"/>
                  </a:cubicBezTo>
                  <a:cubicBezTo>
                    <a:pt x="242" y="149"/>
                    <a:pt x="242" y="148"/>
                    <a:pt x="241" y="148"/>
                  </a:cubicBezTo>
                  <a:cubicBezTo>
                    <a:pt x="241" y="149"/>
                    <a:pt x="241" y="149"/>
                    <a:pt x="241" y="149"/>
                  </a:cubicBezTo>
                  <a:cubicBezTo>
                    <a:pt x="240" y="151"/>
                    <a:pt x="239" y="153"/>
                    <a:pt x="238" y="155"/>
                  </a:cubicBezTo>
                  <a:cubicBezTo>
                    <a:pt x="238" y="156"/>
                    <a:pt x="238" y="157"/>
                    <a:pt x="238" y="157"/>
                  </a:cubicBezTo>
                  <a:close/>
                  <a:moveTo>
                    <a:pt x="183" y="139"/>
                  </a:moveTo>
                  <a:cubicBezTo>
                    <a:pt x="184" y="138"/>
                    <a:pt x="186" y="138"/>
                    <a:pt x="187" y="137"/>
                  </a:cubicBezTo>
                  <a:cubicBezTo>
                    <a:pt x="187" y="137"/>
                    <a:pt x="187" y="137"/>
                    <a:pt x="187" y="136"/>
                  </a:cubicBezTo>
                  <a:cubicBezTo>
                    <a:pt x="187" y="135"/>
                    <a:pt x="187" y="135"/>
                    <a:pt x="187" y="133"/>
                  </a:cubicBezTo>
                  <a:cubicBezTo>
                    <a:pt x="185" y="135"/>
                    <a:pt x="184" y="136"/>
                    <a:pt x="182" y="137"/>
                  </a:cubicBezTo>
                  <a:cubicBezTo>
                    <a:pt x="182" y="138"/>
                    <a:pt x="182" y="138"/>
                    <a:pt x="183" y="139"/>
                  </a:cubicBezTo>
                  <a:close/>
                  <a:moveTo>
                    <a:pt x="192" y="130"/>
                  </a:moveTo>
                  <a:cubicBezTo>
                    <a:pt x="191" y="130"/>
                    <a:pt x="191" y="131"/>
                    <a:pt x="190" y="132"/>
                  </a:cubicBezTo>
                  <a:cubicBezTo>
                    <a:pt x="190" y="132"/>
                    <a:pt x="190" y="132"/>
                    <a:pt x="190" y="132"/>
                  </a:cubicBezTo>
                  <a:cubicBezTo>
                    <a:pt x="190" y="133"/>
                    <a:pt x="190" y="134"/>
                    <a:pt x="190" y="136"/>
                  </a:cubicBezTo>
                  <a:cubicBezTo>
                    <a:pt x="191" y="135"/>
                    <a:pt x="192" y="135"/>
                    <a:pt x="193" y="134"/>
                  </a:cubicBezTo>
                  <a:cubicBezTo>
                    <a:pt x="193" y="133"/>
                    <a:pt x="192" y="131"/>
                    <a:pt x="192" y="130"/>
                  </a:cubicBezTo>
                  <a:close/>
                  <a:moveTo>
                    <a:pt x="220" y="158"/>
                  </a:moveTo>
                  <a:cubicBezTo>
                    <a:pt x="217" y="157"/>
                    <a:pt x="214" y="156"/>
                    <a:pt x="212" y="154"/>
                  </a:cubicBezTo>
                  <a:cubicBezTo>
                    <a:pt x="213" y="156"/>
                    <a:pt x="216" y="159"/>
                    <a:pt x="218" y="160"/>
                  </a:cubicBezTo>
                  <a:cubicBezTo>
                    <a:pt x="218" y="159"/>
                    <a:pt x="219" y="159"/>
                    <a:pt x="220" y="158"/>
                  </a:cubicBezTo>
                  <a:close/>
                  <a:moveTo>
                    <a:pt x="87" y="184"/>
                  </a:moveTo>
                  <a:cubicBezTo>
                    <a:pt x="87" y="185"/>
                    <a:pt x="86" y="186"/>
                    <a:pt x="86" y="188"/>
                  </a:cubicBezTo>
                  <a:cubicBezTo>
                    <a:pt x="86" y="188"/>
                    <a:pt x="87" y="188"/>
                    <a:pt x="88" y="188"/>
                  </a:cubicBezTo>
                  <a:cubicBezTo>
                    <a:pt x="89" y="187"/>
                    <a:pt x="90" y="186"/>
                    <a:pt x="91" y="184"/>
                  </a:cubicBezTo>
                  <a:cubicBezTo>
                    <a:pt x="91" y="184"/>
                    <a:pt x="91" y="184"/>
                    <a:pt x="91" y="184"/>
                  </a:cubicBezTo>
                  <a:cubicBezTo>
                    <a:pt x="90" y="184"/>
                    <a:pt x="88" y="184"/>
                    <a:pt x="87" y="184"/>
                  </a:cubicBezTo>
                  <a:close/>
                  <a:moveTo>
                    <a:pt x="186" y="52"/>
                  </a:moveTo>
                  <a:cubicBezTo>
                    <a:pt x="186" y="50"/>
                    <a:pt x="186" y="49"/>
                    <a:pt x="186" y="48"/>
                  </a:cubicBezTo>
                  <a:cubicBezTo>
                    <a:pt x="186" y="47"/>
                    <a:pt x="186" y="46"/>
                    <a:pt x="186" y="45"/>
                  </a:cubicBezTo>
                  <a:cubicBezTo>
                    <a:pt x="184" y="47"/>
                    <a:pt x="184" y="49"/>
                    <a:pt x="184" y="51"/>
                  </a:cubicBezTo>
                  <a:cubicBezTo>
                    <a:pt x="185" y="51"/>
                    <a:pt x="185" y="51"/>
                    <a:pt x="186" y="52"/>
                  </a:cubicBezTo>
                  <a:close/>
                  <a:moveTo>
                    <a:pt x="183" y="155"/>
                  </a:moveTo>
                  <a:cubicBezTo>
                    <a:pt x="183" y="155"/>
                    <a:pt x="183" y="155"/>
                    <a:pt x="183" y="155"/>
                  </a:cubicBezTo>
                  <a:cubicBezTo>
                    <a:pt x="186" y="155"/>
                    <a:pt x="188" y="154"/>
                    <a:pt x="190" y="153"/>
                  </a:cubicBezTo>
                  <a:cubicBezTo>
                    <a:pt x="189" y="152"/>
                    <a:pt x="188" y="152"/>
                    <a:pt x="188" y="151"/>
                  </a:cubicBezTo>
                  <a:cubicBezTo>
                    <a:pt x="186" y="152"/>
                    <a:pt x="185" y="154"/>
                    <a:pt x="183" y="155"/>
                  </a:cubicBezTo>
                  <a:close/>
                  <a:moveTo>
                    <a:pt x="174" y="98"/>
                  </a:moveTo>
                  <a:cubicBezTo>
                    <a:pt x="175" y="98"/>
                    <a:pt x="175" y="98"/>
                    <a:pt x="175" y="99"/>
                  </a:cubicBezTo>
                  <a:cubicBezTo>
                    <a:pt x="175" y="98"/>
                    <a:pt x="175" y="98"/>
                    <a:pt x="176" y="98"/>
                  </a:cubicBezTo>
                  <a:cubicBezTo>
                    <a:pt x="177" y="97"/>
                    <a:pt x="178" y="96"/>
                    <a:pt x="178" y="94"/>
                  </a:cubicBezTo>
                  <a:cubicBezTo>
                    <a:pt x="178" y="93"/>
                    <a:pt x="179" y="93"/>
                    <a:pt x="179" y="92"/>
                  </a:cubicBezTo>
                  <a:cubicBezTo>
                    <a:pt x="178" y="92"/>
                    <a:pt x="178" y="92"/>
                    <a:pt x="177" y="92"/>
                  </a:cubicBezTo>
                  <a:cubicBezTo>
                    <a:pt x="176" y="94"/>
                    <a:pt x="175" y="96"/>
                    <a:pt x="174" y="98"/>
                  </a:cubicBezTo>
                  <a:close/>
                  <a:moveTo>
                    <a:pt x="205" y="95"/>
                  </a:moveTo>
                  <a:cubicBezTo>
                    <a:pt x="203" y="99"/>
                    <a:pt x="202" y="103"/>
                    <a:pt x="202" y="107"/>
                  </a:cubicBezTo>
                  <a:cubicBezTo>
                    <a:pt x="202" y="107"/>
                    <a:pt x="202" y="107"/>
                    <a:pt x="203" y="107"/>
                  </a:cubicBezTo>
                  <a:cubicBezTo>
                    <a:pt x="203" y="103"/>
                    <a:pt x="204" y="99"/>
                    <a:pt x="205" y="95"/>
                  </a:cubicBezTo>
                  <a:close/>
                  <a:moveTo>
                    <a:pt x="121" y="18"/>
                  </a:moveTo>
                  <a:cubicBezTo>
                    <a:pt x="122" y="19"/>
                    <a:pt x="124" y="20"/>
                    <a:pt x="126" y="21"/>
                  </a:cubicBezTo>
                  <a:cubicBezTo>
                    <a:pt x="126" y="20"/>
                    <a:pt x="126" y="20"/>
                    <a:pt x="127" y="19"/>
                  </a:cubicBezTo>
                  <a:cubicBezTo>
                    <a:pt x="126" y="19"/>
                    <a:pt x="126" y="19"/>
                    <a:pt x="125" y="18"/>
                  </a:cubicBezTo>
                  <a:cubicBezTo>
                    <a:pt x="125" y="18"/>
                    <a:pt x="125" y="18"/>
                    <a:pt x="124" y="17"/>
                  </a:cubicBezTo>
                  <a:cubicBezTo>
                    <a:pt x="123" y="18"/>
                    <a:pt x="122" y="18"/>
                    <a:pt x="121" y="18"/>
                  </a:cubicBezTo>
                  <a:close/>
                  <a:moveTo>
                    <a:pt x="192" y="125"/>
                  </a:moveTo>
                  <a:cubicBezTo>
                    <a:pt x="192" y="124"/>
                    <a:pt x="193" y="122"/>
                    <a:pt x="193" y="120"/>
                  </a:cubicBezTo>
                  <a:cubicBezTo>
                    <a:pt x="192" y="120"/>
                    <a:pt x="191" y="120"/>
                    <a:pt x="191" y="121"/>
                  </a:cubicBezTo>
                  <a:cubicBezTo>
                    <a:pt x="191" y="123"/>
                    <a:pt x="190" y="125"/>
                    <a:pt x="190" y="127"/>
                  </a:cubicBezTo>
                  <a:cubicBezTo>
                    <a:pt x="191" y="126"/>
                    <a:pt x="192" y="126"/>
                    <a:pt x="192" y="125"/>
                  </a:cubicBezTo>
                  <a:close/>
                  <a:moveTo>
                    <a:pt x="184" y="143"/>
                  </a:moveTo>
                  <a:cubicBezTo>
                    <a:pt x="185" y="144"/>
                    <a:pt x="185" y="145"/>
                    <a:pt x="186" y="145"/>
                  </a:cubicBezTo>
                  <a:cubicBezTo>
                    <a:pt x="187" y="145"/>
                    <a:pt x="187" y="145"/>
                    <a:pt x="188" y="144"/>
                  </a:cubicBezTo>
                  <a:cubicBezTo>
                    <a:pt x="188" y="143"/>
                    <a:pt x="188" y="142"/>
                    <a:pt x="188" y="141"/>
                  </a:cubicBezTo>
                  <a:cubicBezTo>
                    <a:pt x="186" y="142"/>
                    <a:pt x="185" y="142"/>
                    <a:pt x="184" y="143"/>
                  </a:cubicBezTo>
                  <a:close/>
                  <a:moveTo>
                    <a:pt x="112" y="72"/>
                  </a:moveTo>
                  <a:cubicBezTo>
                    <a:pt x="112" y="72"/>
                    <a:pt x="112" y="72"/>
                    <a:pt x="112" y="72"/>
                  </a:cubicBezTo>
                  <a:cubicBezTo>
                    <a:pt x="113" y="73"/>
                    <a:pt x="114" y="73"/>
                    <a:pt x="114" y="73"/>
                  </a:cubicBezTo>
                  <a:cubicBezTo>
                    <a:pt x="115" y="73"/>
                    <a:pt x="116" y="73"/>
                    <a:pt x="117" y="74"/>
                  </a:cubicBezTo>
                  <a:cubicBezTo>
                    <a:pt x="117" y="73"/>
                    <a:pt x="118" y="72"/>
                    <a:pt x="118" y="70"/>
                  </a:cubicBezTo>
                  <a:cubicBezTo>
                    <a:pt x="116" y="71"/>
                    <a:pt x="115" y="71"/>
                    <a:pt x="113" y="72"/>
                  </a:cubicBezTo>
                  <a:cubicBezTo>
                    <a:pt x="113" y="72"/>
                    <a:pt x="113" y="72"/>
                    <a:pt x="112" y="72"/>
                  </a:cubicBezTo>
                  <a:close/>
                  <a:moveTo>
                    <a:pt x="77" y="190"/>
                  </a:moveTo>
                  <a:cubicBezTo>
                    <a:pt x="79" y="189"/>
                    <a:pt x="82" y="185"/>
                    <a:pt x="82" y="184"/>
                  </a:cubicBezTo>
                  <a:cubicBezTo>
                    <a:pt x="82" y="184"/>
                    <a:pt x="81" y="184"/>
                    <a:pt x="80" y="184"/>
                  </a:cubicBezTo>
                  <a:cubicBezTo>
                    <a:pt x="79" y="186"/>
                    <a:pt x="78" y="188"/>
                    <a:pt x="77" y="190"/>
                  </a:cubicBezTo>
                  <a:close/>
                  <a:moveTo>
                    <a:pt x="101" y="98"/>
                  </a:moveTo>
                  <a:cubicBezTo>
                    <a:pt x="104" y="98"/>
                    <a:pt x="108" y="98"/>
                    <a:pt x="111" y="98"/>
                  </a:cubicBezTo>
                  <a:cubicBezTo>
                    <a:pt x="111" y="98"/>
                    <a:pt x="111" y="97"/>
                    <a:pt x="111" y="97"/>
                  </a:cubicBezTo>
                  <a:cubicBezTo>
                    <a:pt x="109" y="98"/>
                    <a:pt x="109" y="98"/>
                    <a:pt x="108" y="97"/>
                  </a:cubicBezTo>
                  <a:cubicBezTo>
                    <a:pt x="105" y="97"/>
                    <a:pt x="103" y="98"/>
                    <a:pt x="101" y="98"/>
                  </a:cubicBezTo>
                  <a:close/>
                  <a:moveTo>
                    <a:pt x="143" y="198"/>
                  </a:moveTo>
                  <a:cubicBezTo>
                    <a:pt x="143" y="198"/>
                    <a:pt x="143" y="198"/>
                    <a:pt x="143" y="199"/>
                  </a:cubicBezTo>
                  <a:cubicBezTo>
                    <a:pt x="144" y="197"/>
                    <a:pt x="145" y="195"/>
                    <a:pt x="146" y="194"/>
                  </a:cubicBezTo>
                  <a:cubicBezTo>
                    <a:pt x="145" y="193"/>
                    <a:pt x="145" y="192"/>
                    <a:pt x="144" y="191"/>
                  </a:cubicBezTo>
                  <a:cubicBezTo>
                    <a:pt x="144" y="194"/>
                    <a:pt x="143" y="196"/>
                    <a:pt x="143" y="198"/>
                  </a:cubicBezTo>
                  <a:close/>
                  <a:moveTo>
                    <a:pt x="40" y="148"/>
                  </a:moveTo>
                  <a:cubicBezTo>
                    <a:pt x="40" y="148"/>
                    <a:pt x="40" y="148"/>
                    <a:pt x="40" y="148"/>
                  </a:cubicBezTo>
                  <a:cubicBezTo>
                    <a:pt x="40" y="148"/>
                    <a:pt x="40" y="148"/>
                    <a:pt x="39" y="148"/>
                  </a:cubicBezTo>
                  <a:cubicBezTo>
                    <a:pt x="39" y="148"/>
                    <a:pt x="38" y="148"/>
                    <a:pt x="38" y="148"/>
                  </a:cubicBezTo>
                  <a:cubicBezTo>
                    <a:pt x="36" y="149"/>
                    <a:pt x="36" y="148"/>
                    <a:pt x="35" y="147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4" y="148"/>
                    <a:pt x="33" y="150"/>
                    <a:pt x="32" y="151"/>
                  </a:cubicBezTo>
                  <a:cubicBezTo>
                    <a:pt x="33" y="151"/>
                    <a:pt x="33" y="151"/>
                    <a:pt x="33" y="151"/>
                  </a:cubicBezTo>
                  <a:cubicBezTo>
                    <a:pt x="35" y="150"/>
                    <a:pt x="38" y="149"/>
                    <a:pt x="40" y="148"/>
                  </a:cubicBezTo>
                  <a:close/>
                  <a:moveTo>
                    <a:pt x="74" y="184"/>
                  </a:moveTo>
                  <a:cubicBezTo>
                    <a:pt x="74" y="184"/>
                    <a:pt x="74" y="183"/>
                    <a:pt x="74" y="183"/>
                  </a:cubicBezTo>
                  <a:cubicBezTo>
                    <a:pt x="73" y="183"/>
                    <a:pt x="73" y="183"/>
                    <a:pt x="72" y="183"/>
                  </a:cubicBezTo>
                  <a:cubicBezTo>
                    <a:pt x="72" y="183"/>
                    <a:pt x="71" y="184"/>
                    <a:pt x="71" y="184"/>
                  </a:cubicBezTo>
                  <a:cubicBezTo>
                    <a:pt x="71" y="185"/>
                    <a:pt x="70" y="186"/>
                    <a:pt x="70" y="188"/>
                  </a:cubicBezTo>
                  <a:cubicBezTo>
                    <a:pt x="69" y="188"/>
                    <a:pt x="69" y="189"/>
                    <a:pt x="69" y="189"/>
                  </a:cubicBezTo>
                  <a:cubicBezTo>
                    <a:pt x="69" y="189"/>
                    <a:pt x="69" y="189"/>
                    <a:pt x="69" y="189"/>
                  </a:cubicBezTo>
                  <a:cubicBezTo>
                    <a:pt x="71" y="187"/>
                    <a:pt x="72" y="185"/>
                    <a:pt x="74" y="184"/>
                  </a:cubicBezTo>
                  <a:close/>
                  <a:moveTo>
                    <a:pt x="60" y="29"/>
                  </a:moveTo>
                  <a:cubicBezTo>
                    <a:pt x="61" y="27"/>
                    <a:pt x="62" y="25"/>
                    <a:pt x="63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2" y="24"/>
                    <a:pt x="60" y="26"/>
                    <a:pt x="58" y="27"/>
                  </a:cubicBezTo>
                  <a:cubicBezTo>
                    <a:pt x="59" y="28"/>
                    <a:pt x="59" y="28"/>
                    <a:pt x="60" y="29"/>
                  </a:cubicBezTo>
                  <a:close/>
                  <a:moveTo>
                    <a:pt x="7" y="87"/>
                  </a:moveTo>
                  <a:cubicBezTo>
                    <a:pt x="7" y="87"/>
                    <a:pt x="7" y="87"/>
                    <a:pt x="7" y="87"/>
                  </a:cubicBezTo>
                  <a:cubicBezTo>
                    <a:pt x="7" y="87"/>
                    <a:pt x="8" y="86"/>
                    <a:pt x="8" y="85"/>
                  </a:cubicBezTo>
                  <a:cubicBezTo>
                    <a:pt x="10" y="82"/>
                    <a:pt x="11" y="79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12" y="74"/>
                    <a:pt x="12" y="74"/>
                  </a:cubicBezTo>
                  <a:cubicBezTo>
                    <a:pt x="10" y="79"/>
                    <a:pt x="8" y="83"/>
                    <a:pt x="7" y="87"/>
                  </a:cubicBezTo>
                  <a:close/>
                  <a:moveTo>
                    <a:pt x="119" y="15"/>
                  </a:moveTo>
                  <a:cubicBezTo>
                    <a:pt x="119" y="15"/>
                    <a:pt x="118" y="15"/>
                    <a:pt x="118" y="15"/>
                  </a:cubicBezTo>
                  <a:cubicBezTo>
                    <a:pt x="116" y="15"/>
                    <a:pt x="116" y="14"/>
                    <a:pt x="116" y="13"/>
                  </a:cubicBezTo>
                  <a:cubicBezTo>
                    <a:pt x="116" y="13"/>
                    <a:pt x="117" y="12"/>
                    <a:pt x="117" y="12"/>
                  </a:cubicBezTo>
                  <a:cubicBezTo>
                    <a:pt x="117" y="11"/>
                    <a:pt x="118" y="10"/>
                    <a:pt x="118" y="10"/>
                  </a:cubicBezTo>
                  <a:cubicBezTo>
                    <a:pt x="117" y="10"/>
                    <a:pt x="117" y="10"/>
                    <a:pt x="116" y="10"/>
                  </a:cubicBezTo>
                  <a:cubicBezTo>
                    <a:pt x="116" y="12"/>
                    <a:pt x="115" y="14"/>
                    <a:pt x="115" y="15"/>
                  </a:cubicBezTo>
                  <a:cubicBezTo>
                    <a:pt x="116" y="16"/>
                    <a:pt x="117" y="16"/>
                    <a:pt x="118" y="16"/>
                  </a:cubicBezTo>
                  <a:cubicBezTo>
                    <a:pt x="119" y="16"/>
                    <a:pt x="119" y="16"/>
                    <a:pt x="119" y="15"/>
                  </a:cubicBezTo>
                  <a:close/>
                  <a:moveTo>
                    <a:pt x="45" y="186"/>
                  </a:moveTo>
                  <a:cubicBezTo>
                    <a:pt x="47" y="187"/>
                    <a:pt x="49" y="188"/>
                    <a:pt x="51" y="189"/>
                  </a:cubicBezTo>
                  <a:cubicBezTo>
                    <a:pt x="51" y="188"/>
                    <a:pt x="51" y="187"/>
                    <a:pt x="51" y="187"/>
                  </a:cubicBezTo>
                  <a:cubicBezTo>
                    <a:pt x="50" y="187"/>
                    <a:pt x="50" y="187"/>
                    <a:pt x="50" y="187"/>
                  </a:cubicBezTo>
                  <a:cubicBezTo>
                    <a:pt x="49" y="186"/>
                    <a:pt x="49" y="186"/>
                    <a:pt x="49" y="186"/>
                  </a:cubicBezTo>
                  <a:cubicBezTo>
                    <a:pt x="48" y="186"/>
                    <a:pt x="46" y="186"/>
                    <a:pt x="45" y="186"/>
                  </a:cubicBezTo>
                  <a:close/>
                  <a:moveTo>
                    <a:pt x="86" y="92"/>
                  </a:moveTo>
                  <a:cubicBezTo>
                    <a:pt x="88" y="90"/>
                    <a:pt x="89" y="88"/>
                    <a:pt x="91" y="86"/>
                  </a:cubicBezTo>
                  <a:cubicBezTo>
                    <a:pt x="90" y="86"/>
                    <a:pt x="89" y="87"/>
                    <a:pt x="88" y="87"/>
                  </a:cubicBezTo>
                  <a:cubicBezTo>
                    <a:pt x="86" y="88"/>
                    <a:pt x="86" y="89"/>
                    <a:pt x="86" y="91"/>
                  </a:cubicBezTo>
                  <a:cubicBezTo>
                    <a:pt x="86" y="91"/>
                    <a:pt x="86" y="91"/>
                    <a:pt x="86" y="92"/>
                  </a:cubicBezTo>
                  <a:close/>
                  <a:moveTo>
                    <a:pt x="67" y="23"/>
                  </a:moveTo>
                  <a:cubicBezTo>
                    <a:pt x="65" y="25"/>
                    <a:pt x="64" y="26"/>
                    <a:pt x="63" y="28"/>
                  </a:cubicBezTo>
                  <a:cubicBezTo>
                    <a:pt x="65" y="27"/>
                    <a:pt x="66" y="26"/>
                    <a:pt x="68" y="25"/>
                  </a:cubicBezTo>
                  <a:cubicBezTo>
                    <a:pt x="68" y="25"/>
                    <a:pt x="67" y="24"/>
                    <a:pt x="67" y="23"/>
                  </a:cubicBezTo>
                  <a:close/>
                  <a:moveTo>
                    <a:pt x="82" y="189"/>
                  </a:moveTo>
                  <a:cubicBezTo>
                    <a:pt x="82" y="189"/>
                    <a:pt x="82" y="189"/>
                    <a:pt x="82" y="189"/>
                  </a:cubicBezTo>
                  <a:cubicBezTo>
                    <a:pt x="80" y="191"/>
                    <a:pt x="78" y="193"/>
                    <a:pt x="76" y="195"/>
                  </a:cubicBezTo>
                  <a:cubicBezTo>
                    <a:pt x="78" y="195"/>
                    <a:pt x="79" y="194"/>
                    <a:pt x="80" y="193"/>
                  </a:cubicBezTo>
                  <a:cubicBezTo>
                    <a:pt x="81" y="191"/>
                    <a:pt x="82" y="190"/>
                    <a:pt x="82" y="189"/>
                  </a:cubicBezTo>
                  <a:close/>
                  <a:moveTo>
                    <a:pt x="115" y="171"/>
                  </a:moveTo>
                  <a:cubicBezTo>
                    <a:pt x="116" y="171"/>
                    <a:pt x="118" y="172"/>
                    <a:pt x="119" y="172"/>
                  </a:cubicBezTo>
                  <a:cubicBezTo>
                    <a:pt x="118" y="170"/>
                    <a:pt x="118" y="169"/>
                    <a:pt x="118" y="167"/>
                  </a:cubicBezTo>
                  <a:cubicBezTo>
                    <a:pt x="117" y="169"/>
                    <a:pt x="116" y="170"/>
                    <a:pt x="115" y="171"/>
                  </a:cubicBezTo>
                  <a:close/>
                  <a:moveTo>
                    <a:pt x="175" y="129"/>
                  </a:moveTo>
                  <a:cubicBezTo>
                    <a:pt x="176" y="129"/>
                    <a:pt x="176" y="128"/>
                    <a:pt x="177" y="128"/>
                  </a:cubicBezTo>
                  <a:cubicBezTo>
                    <a:pt x="178" y="127"/>
                    <a:pt x="178" y="126"/>
                    <a:pt x="178" y="125"/>
                  </a:cubicBezTo>
                  <a:cubicBezTo>
                    <a:pt x="177" y="125"/>
                    <a:pt x="176" y="126"/>
                    <a:pt x="175" y="126"/>
                  </a:cubicBezTo>
                  <a:cubicBezTo>
                    <a:pt x="175" y="127"/>
                    <a:pt x="175" y="128"/>
                    <a:pt x="175" y="129"/>
                  </a:cubicBezTo>
                  <a:close/>
                  <a:moveTo>
                    <a:pt x="176" y="135"/>
                  </a:moveTo>
                  <a:cubicBezTo>
                    <a:pt x="176" y="137"/>
                    <a:pt x="176" y="138"/>
                    <a:pt x="176" y="139"/>
                  </a:cubicBezTo>
                  <a:cubicBezTo>
                    <a:pt x="177" y="138"/>
                    <a:pt x="178" y="138"/>
                    <a:pt x="178" y="137"/>
                  </a:cubicBezTo>
                  <a:cubicBezTo>
                    <a:pt x="178" y="136"/>
                    <a:pt x="178" y="136"/>
                    <a:pt x="178" y="134"/>
                  </a:cubicBezTo>
                  <a:cubicBezTo>
                    <a:pt x="177" y="135"/>
                    <a:pt x="176" y="135"/>
                    <a:pt x="176" y="135"/>
                  </a:cubicBezTo>
                  <a:close/>
                  <a:moveTo>
                    <a:pt x="37" y="145"/>
                  </a:moveTo>
                  <a:cubicBezTo>
                    <a:pt x="37" y="145"/>
                    <a:pt x="38" y="145"/>
                    <a:pt x="38" y="145"/>
                  </a:cubicBezTo>
                  <a:cubicBezTo>
                    <a:pt x="38" y="145"/>
                    <a:pt x="38" y="145"/>
                    <a:pt x="39" y="144"/>
                  </a:cubicBezTo>
                  <a:cubicBezTo>
                    <a:pt x="39" y="144"/>
                    <a:pt x="40" y="144"/>
                    <a:pt x="40" y="143"/>
                  </a:cubicBezTo>
                  <a:cubicBezTo>
                    <a:pt x="41" y="143"/>
                    <a:pt x="42" y="143"/>
                    <a:pt x="43" y="143"/>
                  </a:cubicBezTo>
                  <a:cubicBezTo>
                    <a:pt x="44" y="143"/>
                    <a:pt x="44" y="142"/>
                    <a:pt x="45" y="141"/>
                  </a:cubicBezTo>
                  <a:cubicBezTo>
                    <a:pt x="42" y="142"/>
                    <a:pt x="40" y="143"/>
                    <a:pt x="38" y="144"/>
                  </a:cubicBezTo>
                  <a:cubicBezTo>
                    <a:pt x="38" y="144"/>
                    <a:pt x="38" y="145"/>
                    <a:pt x="37" y="145"/>
                  </a:cubicBezTo>
                  <a:close/>
                  <a:moveTo>
                    <a:pt x="68" y="30"/>
                  </a:moveTo>
                  <a:cubicBezTo>
                    <a:pt x="69" y="31"/>
                    <a:pt x="69" y="31"/>
                    <a:pt x="70" y="31"/>
                  </a:cubicBezTo>
                  <a:cubicBezTo>
                    <a:pt x="70" y="32"/>
                    <a:pt x="70" y="32"/>
                    <a:pt x="70" y="33"/>
                  </a:cubicBezTo>
                  <a:cubicBezTo>
                    <a:pt x="71" y="33"/>
                    <a:pt x="71" y="33"/>
                    <a:pt x="72" y="33"/>
                  </a:cubicBezTo>
                  <a:cubicBezTo>
                    <a:pt x="71" y="31"/>
                    <a:pt x="70" y="29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69" y="29"/>
                    <a:pt x="69" y="30"/>
                    <a:pt x="68" y="30"/>
                  </a:cubicBezTo>
                  <a:close/>
                  <a:moveTo>
                    <a:pt x="173" y="145"/>
                  </a:moveTo>
                  <a:cubicBezTo>
                    <a:pt x="173" y="147"/>
                    <a:pt x="174" y="148"/>
                    <a:pt x="174" y="149"/>
                  </a:cubicBezTo>
                  <a:cubicBezTo>
                    <a:pt x="175" y="148"/>
                    <a:pt x="175" y="148"/>
                    <a:pt x="176" y="147"/>
                  </a:cubicBezTo>
                  <a:cubicBezTo>
                    <a:pt x="176" y="147"/>
                    <a:pt x="175" y="146"/>
                    <a:pt x="175" y="145"/>
                  </a:cubicBezTo>
                  <a:cubicBezTo>
                    <a:pt x="174" y="145"/>
                    <a:pt x="173" y="145"/>
                    <a:pt x="173" y="145"/>
                  </a:cubicBezTo>
                  <a:close/>
                  <a:moveTo>
                    <a:pt x="217" y="201"/>
                  </a:moveTo>
                  <a:cubicBezTo>
                    <a:pt x="217" y="201"/>
                    <a:pt x="217" y="201"/>
                    <a:pt x="217" y="201"/>
                  </a:cubicBezTo>
                  <a:cubicBezTo>
                    <a:pt x="215" y="202"/>
                    <a:pt x="213" y="204"/>
                    <a:pt x="211" y="205"/>
                  </a:cubicBezTo>
                  <a:cubicBezTo>
                    <a:pt x="209" y="206"/>
                    <a:pt x="207" y="207"/>
                    <a:pt x="205" y="209"/>
                  </a:cubicBezTo>
                  <a:cubicBezTo>
                    <a:pt x="205" y="209"/>
                    <a:pt x="205" y="209"/>
                    <a:pt x="206" y="209"/>
                  </a:cubicBezTo>
                  <a:cubicBezTo>
                    <a:pt x="210" y="207"/>
                    <a:pt x="214" y="204"/>
                    <a:pt x="217" y="201"/>
                  </a:cubicBezTo>
                  <a:close/>
                  <a:moveTo>
                    <a:pt x="183" y="145"/>
                  </a:moveTo>
                  <a:cubicBezTo>
                    <a:pt x="181" y="146"/>
                    <a:pt x="180" y="146"/>
                    <a:pt x="179" y="148"/>
                  </a:cubicBezTo>
                  <a:cubicBezTo>
                    <a:pt x="181" y="148"/>
                    <a:pt x="182" y="147"/>
                    <a:pt x="184" y="146"/>
                  </a:cubicBezTo>
                  <a:cubicBezTo>
                    <a:pt x="183" y="146"/>
                    <a:pt x="183" y="145"/>
                    <a:pt x="183" y="145"/>
                  </a:cubicBezTo>
                  <a:close/>
                  <a:moveTo>
                    <a:pt x="200" y="142"/>
                  </a:moveTo>
                  <a:cubicBezTo>
                    <a:pt x="199" y="142"/>
                    <a:pt x="199" y="142"/>
                    <a:pt x="199" y="142"/>
                  </a:cubicBezTo>
                  <a:cubicBezTo>
                    <a:pt x="199" y="144"/>
                    <a:pt x="199" y="146"/>
                    <a:pt x="199" y="148"/>
                  </a:cubicBezTo>
                  <a:cubicBezTo>
                    <a:pt x="200" y="148"/>
                    <a:pt x="200" y="148"/>
                    <a:pt x="201" y="148"/>
                  </a:cubicBezTo>
                  <a:cubicBezTo>
                    <a:pt x="201" y="146"/>
                    <a:pt x="200" y="144"/>
                    <a:pt x="200" y="142"/>
                  </a:cubicBezTo>
                  <a:close/>
                  <a:moveTo>
                    <a:pt x="61" y="186"/>
                  </a:moveTo>
                  <a:cubicBezTo>
                    <a:pt x="61" y="186"/>
                    <a:pt x="61" y="186"/>
                    <a:pt x="61" y="186"/>
                  </a:cubicBezTo>
                  <a:cubicBezTo>
                    <a:pt x="60" y="188"/>
                    <a:pt x="58" y="189"/>
                    <a:pt x="57" y="191"/>
                  </a:cubicBezTo>
                  <a:cubicBezTo>
                    <a:pt x="58" y="191"/>
                    <a:pt x="59" y="191"/>
                    <a:pt x="59" y="192"/>
                  </a:cubicBezTo>
                  <a:cubicBezTo>
                    <a:pt x="60" y="190"/>
                    <a:pt x="60" y="188"/>
                    <a:pt x="61" y="186"/>
                  </a:cubicBezTo>
                  <a:close/>
                  <a:moveTo>
                    <a:pt x="229" y="160"/>
                  </a:moveTo>
                  <a:cubicBezTo>
                    <a:pt x="228" y="161"/>
                    <a:pt x="226" y="163"/>
                    <a:pt x="224" y="164"/>
                  </a:cubicBezTo>
                  <a:cubicBezTo>
                    <a:pt x="225" y="164"/>
                    <a:pt x="225" y="165"/>
                    <a:pt x="225" y="165"/>
                  </a:cubicBezTo>
                  <a:cubicBezTo>
                    <a:pt x="227" y="164"/>
                    <a:pt x="228" y="162"/>
                    <a:pt x="229" y="160"/>
                  </a:cubicBezTo>
                  <a:close/>
                  <a:moveTo>
                    <a:pt x="20" y="82"/>
                  </a:moveTo>
                  <a:cubicBezTo>
                    <a:pt x="20" y="82"/>
                    <a:pt x="20" y="82"/>
                    <a:pt x="20" y="81"/>
                  </a:cubicBezTo>
                  <a:cubicBezTo>
                    <a:pt x="18" y="82"/>
                    <a:pt x="12" y="86"/>
                    <a:pt x="11" y="87"/>
                  </a:cubicBezTo>
                  <a:cubicBezTo>
                    <a:pt x="14" y="85"/>
                    <a:pt x="17" y="84"/>
                    <a:pt x="20" y="82"/>
                  </a:cubicBezTo>
                  <a:close/>
                  <a:moveTo>
                    <a:pt x="146" y="135"/>
                  </a:moveTo>
                  <a:cubicBezTo>
                    <a:pt x="146" y="134"/>
                    <a:pt x="146" y="134"/>
                    <a:pt x="145" y="134"/>
                  </a:cubicBezTo>
                  <a:cubicBezTo>
                    <a:pt x="143" y="135"/>
                    <a:pt x="140" y="136"/>
                    <a:pt x="138" y="137"/>
                  </a:cubicBezTo>
                  <a:cubicBezTo>
                    <a:pt x="138" y="137"/>
                    <a:pt x="138" y="137"/>
                    <a:pt x="137" y="137"/>
                  </a:cubicBezTo>
                  <a:cubicBezTo>
                    <a:pt x="138" y="137"/>
                    <a:pt x="145" y="135"/>
                    <a:pt x="146" y="135"/>
                  </a:cubicBezTo>
                  <a:close/>
                  <a:moveTo>
                    <a:pt x="92" y="106"/>
                  </a:moveTo>
                  <a:cubicBezTo>
                    <a:pt x="92" y="107"/>
                    <a:pt x="92" y="108"/>
                    <a:pt x="93" y="109"/>
                  </a:cubicBezTo>
                  <a:cubicBezTo>
                    <a:pt x="94" y="109"/>
                    <a:pt x="94" y="110"/>
                    <a:pt x="94" y="110"/>
                  </a:cubicBezTo>
                  <a:cubicBezTo>
                    <a:pt x="94" y="111"/>
                    <a:pt x="94" y="111"/>
                    <a:pt x="94" y="111"/>
                  </a:cubicBezTo>
                  <a:cubicBezTo>
                    <a:pt x="94" y="111"/>
                    <a:pt x="94" y="111"/>
                    <a:pt x="95" y="112"/>
                  </a:cubicBezTo>
                  <a:cubicBezTo>
                    <a:pt x="95" y="111"/>
                    <a:pt x="95" y="110"/>
                    <a:pt x="95" y="110"/>
                  </a:cubicBezTo>
                  <a:cubicBezTo>
                    <a:pt x="95" y="110"/>
                    <a:pt x="95" y="109"/>
                    <a:pt x="95" y="109"/>
                  </a:cubicBezTo>
                  <a:cubicBezTo>
                    <a:pt x="94" y="108"/>
                    <a:pt x="94" y="107"/>
                    <a:pt x="94" y="107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3" y="106"/>
                    <a:pt x="93" y="106"/>
                    <a:pt x="92" y="106"/>
                  </a:cubicBezTo>
                  <a:close/>
                  <a:moveTo>
                    <a:pt x="176" y="113"/>
                  </a:moveTo>
                  <a:cubicBezTo>
                    <a:pt x="177" y="113"/>
                    <a:pt x="178" y="112"/>
                    <a:pt x="178" y="112"/>
                  </a:cubicBezTo>
                  <a:cubicBezTo>
                    <a:pt x="179" y="112"/>
                    <a:pt x="179" y="112"/>
                    <a:pt x="179" y="112"/>
                  </a:cubicBezTo>
                  <a:cubicBezTo>
                    <a:pt x="180" y="112"/>
                    <a:pt x="180" y="112"/>
                    <a:pt x="180" y="111"/>
                  </a:cubicBezTo>
                  <a:cubicBezTo>
                    <a:pt x="180" y="111"/>
                    <a:pt x="180" y="110"/>
                    <a:pt x="180" y="110"/>
                  </a:cubicBezTo>
                  <a:cubicBezTo>
                    <a:pt x="179" y="110"/>
                    <a:pt x="177" y="112"/>
                    <a:pt x="176" y="113"/>
                  </a:cubicBezTo>
                  <a:close/>
                  <a:moveTo>
                    <a:pt x="167" y="38"/>
                  </a:moveTo>
                  <a:cubicBezTo>
                    <a:pt x="169" y="37"/>
                    <a:pt x="170" y="35"/>
                    <a:pt x="171" y="34"/>
                  </a:cubicBezTo>
                  <a:cubicBezTo>
                    <a:pt x="171" y="34"/>
                    <a:pt x="171" y="34"/>
                    <a:pt x="171" y="34"/>
                  </a:cubicBezTo>
                  <a:cubicBezTo>
                    <a:pt x="170" y="34"/>
                    <a:pt x="168" y="35"/>
                    <a:pt x="167" y="36"/>
                  </a:cubicBezTo>
                  <a:cubicBezTo>
                    <a:pt x="167" y="37"/>
                    <a:pt x="167" y="37"/>
                    <a:pt x="167" y="38"/>
                  </a:cubicBezTo>
                  <a:close/>
                  <a:moveTo>
                    <a:pt x="19" y="122"/>
                  </a:moveTo>
                  <a:cubicBezTo>
                    <a:pt x="18" y="123"/>
                    <a:pt x="17" y="123"/>
                    <a:pt x="17" y="124"/>
                  </a:cubicBezTo>
                  <a:cubicBezTo>
                    <a:pt x="15" y="125"/>
                    <a:pt x="14" y="127"/>
                    <a:pt x="13" y="128"/>
                  </a:cubicBezTo>
                  <a:cubicBezTo>
                    <a:pt x="13" y="129"/>
                    <a:pt x="13" y="129"/>
                    <a:pt x="13" y="129"/>
                  </a:cubicBezTo>
                  <a:cubicBezTo>
                    <a:pt x="15" y="127"/>
                    <a:pt x="17" y="125"/>
                    <a:pt x="19" y="122"/>
                  </a:cubicBezTo>
                  <a:close/>
                  <a:moveTo>
                    <a:pt x="29" y="88"/>
                  </a:moveTo>
                  <a:cubicBezTo>
                    <a:pt x="29" y="88"/>
                    <a:pt x="29" y="88"/>
                    <a:pt x="29" y="88"/>
                  </a:cubicBezTo>
                  <a:cubicBezTo>
                    <a:pt x="30" y="88"/>
                    <a:pt x="31" y="88"/>
                    <a:pt x="32" y="87"/>
                  </a:cubicBezTo>
                  <a:cubicBezTo>
                    <a:pt x="31" y="86"/>
                    <a:pt x="32" y="85"/>
                    <a:pt x="32" y="84"/>
                  </a:cubicBezTo>
                  <a:cubicBezTo>
                    <a:pt x="31" y="85"/>
                    <a:pt x="30" y="86"/>
                    <a:pt x="29" y="88"/>
                  </a:cubicBezTo>
                  <a:close/>
                  <a:moveTo>
                    <a:pt x="32" y="80"/>
                  </a:moveTo>
                  <a:cubicBezTo>
                    <a:pt x="31" y="80"/>
                    <a:pt x="30" y="80"/>
                    <a:pt x="30" y="80"/>
                  </a:cubicBezTo>
                  <a:cubicBezTo>
                    <a:pt x="29" y="82"/>
                    <a:pt x="29" y="83"/>
                    <a:pt x="28" y="84"/>
                  </a:cubicBezTo>
                  <a:cubicBezTo>
                    <a:pt x="28" y="84"/>
                    <a:pt x="29" y="84"/>
                    <a:pt x="29" y="84"/>
                  </a:cubicBezTo>
                  <a:cubicBezTo>
                    <a:pt x="30" y="83"/>
                    <a:pt x="31" y="82"/>
                    <a:pt x="32" y="80"/>
                  </a:cubicBezTo>
                  <a:close/>
                  <a:moveTo>
                    <a:pt x="86" y="75"/>
                  </a:moveTo>
                  <a:cubicBezTo>
                    <a:pt x="83" y="78"/>
                    <a:pt x="82" y="81"/>
                    <a:pt x="81" y="85"/>
                  </a:cubicBezTo>
                  <a:cubicBezTo>
                    <a:pt x="83" y="82"/>
                    <a:pt x="84" y="78"/>
                    <a:pt x="86" y="75"/>
                  </a:cubicBezTo>
                  <a:close/>
                  <a:moveTo>
                    <a:pt x="26" y="85"/>
                  </a:moveTo>
                  <a:cubicBezTo>
                    <a:pt x="26" y="85"/>
                    <a:pt x="26" y="85"/>
                    <a:pt x="26" y="84"/>
                  </a:cubicBezTo>
                  <a:cubicBezTo>
                    <a:pt x="24" y="86"/>
                    <a:pt x="23" y="87"/>
                    <a:pt x="22" y="88"/>
                  </a:cubicBezTo>
                  <a:cubicBezTo>
                    <a:pt x="23" y="88"/>
                    <a:pt x="24" y="88"/>
                    <a:pt x="25" y="88"/>
                  </a:cubicBezTo>
                  <a:cubicBezTo>
                    <a:pt x="25" y="88"/>
                    <a:pt x="25" y="87"/>
                    <a:pt x="25" y="86"/>
                  </a:cubicBezTo>
                  <a:cubicBezTo>
                    <a:pt x="25" y="86"/>
                    <a:pt x="26" y="85"/>
                    <a:pt x="26" y="85"/>
                  </a:cubicBezTo>
                  <a:close/>
                  <a:moveTo>
                    <a:pt x="181" y="135"/>
                  </a:moveTo>
                  <a:cubicBezTo>
                    <a:pt x="183" y="134"/>
                    <a:pt x="185" y="132"/>
                    <a:pt x="186" y="131"/>
                  </a:cubicBezTo>
                  <a:cubicBezTo>
                    <a:pt x="186" y="131"/>
                    <a:pt x="186" y="131"/>
                    <a:pt x="186" y="131"/>
                  </a:cubicBezTo>
                  <a:cubicBezTo>
                    <a:pt x="185" y="132"/>
                    <a:pt x="183" y="132"/>
                    <a:pt x="181" y="133"/>
                  </a:cubicBezTo>
                  <a:cubicBezTo>
                    <a:pt x="181" y="134"/>
                    <a:pt x="181" y="134"/>
                    <a:pt x="181" y="135"/>
                  </a:cubicBezTo>
                  <a:close/>
                  <a:moveTo>
                    <a:pt x="65" y="30"/>
                  </a:moveTo>
                  <a:cubicBezTo>
                    <a:pt x="64" y="30"/>
                    <a:pt x="63" y="31"/>
                    <a:pt x="62" y="31"/>
                  </a:cubicBezTo>
                  <a:cubicBezTo>
                    <a:pt x="63" y="32"/>
                    <a:pt x="63" y="33"/>
                    <a:pt x="65" y="33"/>
                  </a:cubicBezTo>
                  <a:cubicBezTo>
                    <a:pt x="65" y="32"/>
                    <a:pt x="65" y="31"/>
                    <a:pt x="65" y="30"/>
                  </a:cubicBezTo>
                  <a:close/>
                  <a:moveTo>
                    <a:pt x="28" y="138"/>
                  </a:moveTo>
                  <a:cubicBezTo>
                    <a:pt x="28" y="138"/>
                    <a:pt x="28" y="138"/>
                    <a:pt x="28" y="138"/>
                  </a:cubicBezTo>
                  <a:cubicBezTo>
                    <a:pt x="27" y="139"/>
                    <a:pt x="27" y="141"/>
                    <a:pt x="26" y="143"/>
                  </a:cubicBezTo>
                  <a:cubicBezTo>
                    <a:pt x="27" y="142"/>
                    <a:pt x="28" y="141"/>
                    <a:pt x="28" y="141"/>
                  </a:cubicBezTo>
                  <a:cubicBezTo>
                    <a:pt x="29" y="140"/>
                    <a:pt x="29" y="140"/>
                    <a:pt x="29" y="140"/>
                  </a:cubicBezTo>
                  <a:cubicBezTo>
                    <a:pt x="29" y="139"/>
                    <a:pt x="28" y="139"/>
                    <a:pt x="28" y="138"/>
                  </a:cubicBezTo>
                  <a:close/>
                  <a:moveTo>
                    <a:pt x="181" y="47"/>
                  </a:moveTo>
                  <a:cubicBezTo>
                    <a:pt x="179" y="47"/>
                    <a:pt x="178" y="48"/>
                    <a:pt x="176" y="49"/>
                  </a:cubicBezTo>
                  <a:cubicBezTo>
                    <a:pt x="177" y="49"/>
                    <a:pt x="178" y="49"/>
                    <a:pt x="179" y="49"/>
                  </a:cubicBezTo>
                  <a:cubicBezTo>
                    <a:pt x="179" y="48"/>
                    <a:pt x="180" y="48"/>
                    <a:pt x="181" y="47"/>
                  </a:cubicBezTo>
                  <a:close/>
                  <a:moveTo>
                    <a:pt x="64" y="184"/>
                  </a:moveTo>
                  <a:cubicBezTo>
                    <a:pt x="65" y="183"/>
                    <a:pt x="66" y="182"/>
                    <a:pt x="67" y="181"/>
                  </a:cubicBezTo>
                  <a:cubicBezTo>
                    <a:pt x="66" y="181"/>
                    <a:pt x="66" y="180"/>
                    <a:pt x="65" y="180"/>
                  </a:cubicBezTo>
                  <a:cubicBezTo>
                    <a:pt x="65" y="182"/>
                    <a:pt x="65" y="183"/>
                    <a:pt x="64" y="184"/>
                  </a:cubicBez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4" y="42"/>
                    <a:pt x="46" y="42"/>
                    <a:pt x="48" y="43"/>
                  </a:cubicBezTo>
                  <a:cubicBezTo>
                    <a:pt x="48" y="43"/>
                    <a:pt x="48" y="43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6" y="42"/>
                    <a:pt x="44" y="41"/>
                    <a:pt x="42" y="40"/>
                  </a:cubicBezTo>
                  <a:cubicBezTo>
                    <a:pt x="42" y="40"/>
                    <a:pt x="42" y="41"/>
                    <a:pt x="42" y="41"/>
                  </a:cubicBezTo>
                  <a:close/>
                  <a:moveTo>
                    <a:pt x="119" y="124"/>
                  </a:moveTo>
                  <a:cubicBezTo>
                    <a:pt x="118" y="126"/>
                    <a:pt x="119" y="132"/>
                    <a:pt x="120" y="134"/>
                  </a:cubicBezTo>
                  <a:cubicBezTo>
                    <a:pt x="120" y="130"/>
                    <a:pt x="119" y="127"/>
                    <a:pt x="119" y="124"/>
                  </a:cubicBezTo>
                  <a:close/>
                  <a:moveTo>
                    <a:pt x="160" y="51"/>
                  </a:moveTo>
                  <a:cubicBezTo>
                    <a:pt x="160" y="51"/>
                    <a:pt x="160" y="51"/>
                    <a:pt x="160" y="51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59" y="49"/>
                    <a:pt x="159" y="48"/>
                    <a:pt x="158" y="48"/>
                  </a:cubicBezTo>
                  <a:cubicBezTo>
                    <a:pt x="158" y="47"/>
                    <a:pt x="157" y="46"/>
                    <a:pt x="156" y="45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7" y="47"/>
                    <a:pt x="158" y="49"/>
                    <a:pt x="160" y="51"/>
                  </a:cubicBezTo>
                  <a:close/>
                  <a:moveTo>
                    <a:pt x="120" y="168"/>
                  </a:moveTo>
                  <a:cubicBezTo>
                    <a:pt x="121" y="168"/>
                    <a:pt x="121" y="168"/>
                    <a:pt x="121" y="168"/>
                  </a:cubicBezTo>
                  <a:cubicBezTo>
                    <a:pt x="121" y="167"/>
                    <a:pt x="122" y="165"/>
                    <a:pt x="123" y="164"/>
                  </a:cubicBezTo>
                  <a:cubicBezTo>
                    <a:pt x="123" y="164"/>
                    <a:pt x="122" y="164"/>
                    <a:pt x="122" y="164"/>
                  </a:cubicBezTo>
                  <a:cubicBezTo>
                    <a:pt x="122" y="164"/>
                    <a:pt x="121" y="164"/>
                    <a:pt x="120" y="165"/>
                  </a:cubicBezTo>
                  <a:cubicBezTo>
                    <a:pt x="120" y="166"/>
                    <a:pt x="120" y="167"/>
                    <a:pt x="120" y="168"/>
                  </a:cubicBezTo>
                  <a:close/>
                  <a:moveTo>
                    <a:pt x="249" y="151"/>
                  </a:moveTo>
                  <a:cubicBezTo>
                    <a:pt x="249" y="152"/>
                    <a:pt x="248" y="153"/>
                    <a:pt x="248" y="154"/>
                  </a:cubicBezTo>
                  <a:cubicBezTo>
                    <a:pt x="249" y="153"/>
                    <a:pt x="250" y="153"/>
                    <a:pt x="252" y="152"/>
                  </a:cubicBezTo>
                  <a:cubicBezTo>
                    <a:pt x="251" y="151"/>
                    <a:pt x="250" y="151"/>
                    <a:pt x="249" y="151"/>
                  </a:cubicBezTo>
                  <a:close/>
                  <a:moveTo>
                    <a:pt x="166" y="32"/>
                  </a:moveTo>
                  <a:cubicBezTo>
                    <a:pt x="167" y="31"/>
                    <a:pt x="168" y="30"/>
                    <a:pt x="169" y="29"/>
                  </a:cubicBezTo>
                  <a:cubicBezTo>
                    <a:pt x="169" y="29"/>
                    <a:pt x="169" y="29"/>
                    <a:pt x="169" y="29"/>
                  </a:cubicBezTo>
                  <a:cubicBezTo>
                    <a:pt x="167" y="29"/>
                    <a:pt x="166" y="29"/>
                    <a:pt x="165" y="30"/>
                  </a:cubicBezTo>
                  <a:cubicBezTo>
                    <a:pt x="166" y="31"/>
                    <a:pt x="166" y="31"/>
                    <a:pt x="166" y="32"/>
                  </a:cubicBezTo>
                  <a:close/>
                  <a:moveTo>
                    <a:pt x="182" y="115"/>
                  </a:moveTo>
                  <a:cubicBezTo>
                    <a:pt x="184" y="114"/>
                    <a:pt x="185" y="113"/>
                    <a:pt x="187" y="112"/>
                  </a:cubicBezTo>
                  <a:cubicBezTo>
                    <a:pt x="186" y="112"/>
                    <a:pt x="184" y="113"/>
                    <a:pt x="183" y="113"/>
                  </a:cubicBezTo>
                  <a:cubicBezTo>
                    <a:pt x="182" y="114"/>
                    <a:pt x="182" y="114"/>
                    <a:pt x="182" y="115"/>
                  </a:cubicBezTo>
                  <a:close/>
                  <a:moveTo>
                    <a:pt x="58" y="186"/>
                  </a:moveTo>
                  <a:cubicBezTo>
                    <a:pt x="59" y="185"/>
                    <a:pt x="60" y="184"/>
                    <a:pt x="61" y="182"/>
                  </a:cubicBezTo>
                  <a:cubicBezTo>
                    <a:pt x="60" y="182"/>
                    <a:pt x="59" y="183"/>
                    <a:pt x="58" y="183"/>
                  </a:cubicBezTo>
                  <a:cubicBezTo>
                    <a:pt x="58" y="184"/>
                    <a:pt x="58" y="185"/>
                    <a:pt x="58" y="186"/>
                  </a:cubicBezTo>
                  <a:close/>
                  <a:moveTo>
                    <a:pt x="175" y="133"/>
                  </a:moveTo>
                  <a:cubicBezTo>
                    <a:pt x="176" y="133"/>
                    <a:pt x="177" y="132"/>
                    <a:pt x="178" y="132"/>
                  </a:cubicBezTo>
                  <a:cubicBezTo>
                    <a:pt x="178" y="131"/>
                    <a:pt x="178" y="131"/>
                    <a:pt x="178" y="130"/>
                  </a:cubicBezTo>
                  <a:cubicBezTo>
                    <a:pt x="177" y="131"/>
                    <a:pt x="175" y="131"/>
                    <a:pt x="175" y="133"/>
                  </a:cubicBezTo>
                  <a:close/>
                  <a:moveTo>
                    <a:pt x="195" y="124"/>
                  </a:moveTo>
                  <a:cubicBezTo>
                    <a:pt x="196" y="124"/>
                    <a:pt x="196" y="124"/>
                    <a:pt x="196" y="123"/>
                  </a:cubicBezTo>
                  <a:cubicBezTo>
                    <a:pt x="196" y="122"/>
                    <a:pt x="195" y="120"/>
                    <a:pt x="195" y="118"/>
                  </a:cubicBezTo>
                  <a:cubicBezTo>
                    <a:pt x="195" y="119"/>
                    <a:pt x="195" y="122"/>
                    <a:pt x="195" y="124"/>
                  </a:cubicBezTo>
                  <a:close/>
                  <a:moveTo>
                    <a:pt x="56" y="24"/>
                  </a:moveTo>
                  <a:cubicBezTo>
                    <a:pt x="57" y="23"/>
                    <a:pt x="58" y="22"/>
                    <a:pt x="58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6" y="21"/>
                    <a:pt x="55" y="21"/>
                    <a:pt x="56" y="23"/>
                  </a:cubicBezTo>
                  <a:cubicBezTo>
                    <a:pt x="56" y="23"/>
                    <a:pt x="56" y="23"/>
                    <a:pt x="56" y="24"/>
                  </a:cubicBezTo>
                  <a:close/>
                  <a:moveTo>
                    <a:pt x="175" y="123"/>
                  </a:moveTo>
                  <a:cubicBezTo>
                    <a:pt x="175" y="123"/>
                    <a:pt x="175" y="123"/>
                    <a:pt x="175" y="123"/>
                  </a:cubicBezTo>
                  <a:cubicBezTo>
                    <a:pt x="176" y="123"/>
                    <a:pt x="177" y="123"/>
                    <a:pt x="178" y="123"/>
                  </a:cubicBezTo>
                  <a:cubicBezTo>
                    <a:pt x="178" y="122"/>
                    <a:pt x="178" y="122"/>
                    <a:pt x="178" y="121"/>
                  </a:cubicBezTo>
                  <a:cubicBezTo>
                    <a:pt x="177" y="122"/>
                    <a:pt x="176" y="122"/>
                    <a:pt x="175" y="123"/>
                  </a:cubicBezTo>
                  <a:close/>
                  <a:moveTo>
                    <a:pt x="28" y="153"/>
                  </a:moveTo>
                  <a:cubicBezTo>
                    <a:pt x="28" y="153"/>
                    <a:pt x="28" y="153"/>
                    <a:pt x="28" y="153"/>
                  </a:cubicBezTo>
                  <a:cubicBezTo>
                    <a:pt x="29" y="153"/>
                    <a:pt x="30" y="153"/>
                    <a:pt x="30" y="152"/>
                  </a:cubicBezTo>
                  <a:cubicBezTo>
                    <a:pt x="30" y="151"/>
                    <a:pt x="30" y="151"/>
                    <a:pt x="30" y="150"/>
                  </a:cubicBezTo>
                  <a:cubicBezTo>
                    <a:pt x="29" y="151"/>
                    <a:pt x="29" y="152"/>
                    <a:pt x="28" y="153"/>
                  </a:cubicBezTo>
                  <a:close/>
                  <a:moveTo>
                    <a:pt x="151" y="85"/>
                  </a:moveTo>
                  <a:cubicBezTo>
                    <a:pt x="151" y="83"/>
                    <a:pt x="152" y="81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51" y="81"/>
                    <a:pt x="151" y="83"/>
                    <a:pt x="151" y="85"/>
                  </a:cubicBezTo>
                  <a:close/>
                  <a:moveTo>
                    <a:pt x="123" y="72"/>
                  </a:moveTo>
                  <a:cubicBezTo>
                    <a:pt x="123" y="72"/>
                    <a:pt x="123" y="72"/>
                    <a:pt x="123" y="72"/>
                  </a:cubicBezTo>
                  <a:cubicBezTo>
                    <a:pt x="122" y="72"/>
                    <a:pt x="121" y="73"/>
                    <a:pt x="120" y="74"/>
                  </a:cubicBezTo>
                  <a:cubicBezTo>
                    <a:pt x="121" y="75"/>
                    <a:pt x="121" y="75"/>
                    <a:pt x="121" y="75"/>
                  </a:cubicBezTo>
                  <a:cubicBezTo>
                    <a:pt x="122" y="74"/>
                    <a:pt x="122" y="73"/>
                    <a:pt x="123" y="72"/>
                  </a:cubicBezTo>
                  <a:close/>
                  <a:moveTo>
                    <a:pt x="107" y="73"/>
                  </a:moveTo>
                  <a:cubicBezTo>
                    <a:pt x="107" y="73"/>
                    <a:pt x="107" y="74"/>
                    <a:pt x="107" y="74"/>
                  </a:cubicBezTo>
                  <a:cubicBezTo>
                    <a:pt x="108" y="74"/>
                    <a:pt x="110" y="75"/>
                    <a:pt x="111" y="76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0" y="75"/>
                    <a:pt x="109" y="74"/>
                    <a:pt x="108" y="74"/>
                  </a:cubicBezTo>
                  <a:cubicBezTo>
                    <a:pt x="108" y="73"/>
                    <a:pt x="108" y="73"/>
                    <a:pt x="109" y="73"/>
                  </a:cubicBezTo>
                  <a:cubicBezTo>
                    <a:pt x="108" y="73"/>
                    <a:pt x="108" y="73"/>
                    <a:pt x="107" y="73"/>
                  </a:cubicBezTo>
                  <a:close/>
                  <a:moveTo>
                    <a:pt x="243" y="156"/>
                  </a:moveTo>
                  <a:cubicBezTo>
                    <a:pt x="245" y="155"/>
                    <a:pt x="245" y="155"/>
                    <a:pt x="246" y="153"/>
                  </a:cubicBezTo>
                  <a:cubicBezTo>
                    <a:pt x="245" y="154"/>
                    <a:pt x="244" y="155"/>
                    <a:pt x="243" y="156"/>
                  </a:cubicBezTo>
                  <a:close/>
                  <a:moveTo>
                    <a:pt x="118" y="7"/>
                  </a:moveTo>
                  <a:cubicBezTo>
                    <a:pt x="119" y="7"/>
                    <a:pt x="121" y="6"/>
                    <a:pt x="121" y="5"/>
                  </a:cubicBezTo>
                  <a:cubicBezTo>
                    <a:pt x="121" y="6"/>
                    <a:pt x="120" y="6"/>
                    <a:pt x="119" y="6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18" y="6"/>
                    <a:pt x="118" y="7"/>
                    <a:pt x="118" y="7"/>
                  </a:cubicBezTo>
                  <a:close/>
                  <a:moveTo>
                    <a:pt x="245" y="81"/>
                  </a:moveTo>
                  <a:cubicBezTo>
                    <a:pt x="245" y="81"/>
                    <a:pt x="245" y="81"/>
                    <a:pt x="245" y="81"/>
                  </a:cubicBezTo>
                  <a:cubicBezTo>
                    <a:pt x="244" y="81"/>
                    <a:pt x="243" y="81"/>
                    <a:pt x="243" y="82"/>
                  </a:cubicBezTo>
                  <a:cubicBezTo>
                    <a:pt x="244" y="82"/>
                    <a:pt x="244" y="82"/>
                    <a:pt x="245" y="82"/>
                  </a:cubicBezTo>
                  <a:cubicBezTo>
                    <a:pt x="245" y="82"/>
                    <a:pt x="245" y="81"/>
                    <a:pt x="245" y="81"/>
                  </a:cubicBezTo>
                  <a:close/>
                  <a:moveTo>
                    <a:pt x="18" y="89"/>
                  </a:moveTo>
                  <a:cubicBezTo>
                    <a:pt x="18" y="88"/>
                    <a:pt x="18" y="87"/>
                    <a:pt x="18" y="8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7" y="87"/>
                    <a:pt x="16" y="88"/>
                    <a:pt x="15" y="88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6" y="89"/>
                    <a:pt x="17" y="89"/>
                    <a:pt x="18" y="89"/>
                  </a:cubicBezTo>
                  <a:close/>
                  <a:moveTo>
                    <a:pt x="147" y="198"/>
                  </a:moveTo>
                  <a:cubicBezTo>
                    <a:pt x="147" y="198"/>
                    <a:pt x="146" y="198"/>
                    <a:pt x="146" y="198"/>
                  </a:cubicBezTo>
                  <a:cubicBezTo>
                    <a:pt x="146" y="198"/>
                    <a:pt x="145" y="199"/>
                    <a:pt x="145" y="200"/>
                  </a:cubicBezTo>
                  <a:cubicBezTo>
                    <a:pt x="145" y="200"/>
                    <a:pt x="145" y="200"/>
                    <a:pt x="145" y="200"/>
                  </a:cubicBezTo>
                  <a:cubicBezTo>
                    <a:pt x="146" y="200"/>
                    <a:pt x="146" y="199"/>
                    <a:pt x="147" y="199"/>
                  </a:cubicBezTo>
                  <a:cubicBezTo>
                    <a:pt x="147" y="198"/>
                    <a:pt x="147" y="198"/>
                    <a:pt x="147" y="198"/>
                  </a:cubicBezTo>
                  <a:close/>
                  <a:moveTo>
                    <a:pt x="140" y="206"/>
                  </a:moveTo>
                  <a:cubicBezTo>
                    <a:pt x="139" y="206"/>
                    <a:pt x="138" y="206"/>
                    <a:pt x="137" y="206"/>
                  </a:cubicBezTo>
                  <a:cubicBezTo>
                    <a:pt x="139" y="207"/>
                    <a:pt x="139" y="207"/>
                    <a:pt x="140" y="206"/>
                  </a:cubicBezTo>
                  <a:close/>
                  <a:moveTo>
                    <a:pt x="111" y="169"/>
                  </a:moveTo>
                  <a:cubicBezTo>
                    <a:pt x="110" y="170"/>
                    <a:pt x="110" y="170"/>
                    <a:pt x="109" y="170"/>
                  </a:cubicBezTo>
                  <a:cubicBezTo>
                    <a:pt x="109" y="170"/>
                    <a:pt x="109" y="170"/>
                    <a:pt x="109" y="170"/>
                  </a:cubicBezTo>
                  <a:cubicBezTo>
                    <a:pt x="110" y="170"/>
                    <a:pt x="111" y="170"/>
                    <a:pt x="112" y="171"/>
                  </a:cubicBezTo>
                  <a:cubicBezTo>
                    <a:pt x="111" y="170"/>
                    <a:pt x="111" y="170"/>
                    <a:pt x="111" y="169"/>
                  </a:cubicBezTo>
                  <a:close/>
                  <a:moveTo>
                    <a:pt x="170" y="188"/>
                  </a:moveTo>
                  <a:cubicBezTo>
                    <a:pt x="171" y="189"/>
                    <a:pt x="172" y="189"/>
                    <a:pt x="172" y="188"/>
                  </a:cubicBezTo>
                  <a:cubicBezTo>
                    <a:pt x="171" y="188"/>
                    <a:pt x="171" y="188"/>
                    <a:pt x="170" y="188"/>
                  </a:cubicBezTo>
                  <a:close/>
                  <a:moveTo>
                    <a:pt x="103" y="94"/>
                  </a:moveTo>
                  <a:cubicBezTo>
                    <a:pt x="103" y="94"/>
                    <a:pt x="104" y="94"/>
                    <a:pt x="104" y="94"/>
                  </a:cubicBezTo>
                  <a:cubicBezTo>
                    <a:pt x="104" y="94"/>
                    <a:pt x="104" y="93"/>
                    <a:pt x="104" y="92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3" y="93"/>
                    <a:pt x="103" y="94"/>
                    <a:pt x="103" y="94"/>
                  </a:cubicBezTo>
                  <a:close/>
                  <a:moveTo>
                    <a:pt x="246" y="77"/>
                  </a:moveTo>
                  <a:cubicBezTo>
                    <a:pt x="246" y="77"/>
                    <a:pt x="246" y="77"/>
                    <a:pt x="246" y="77"/>
                  </a:cubicBezTo>
                  <a:cubicBezTo>
                    <a:pt x="245" y="78"/>
                    <a:pt x="243" y="78"/>
                    <a:pt x="242" y="79"/>
                  </a:cubicBezTo>
                  <a:cubicBezTo>
                    <a:pt x="242" y="79"/>
                    <a:pt x="242" y="79"/>
                    <a:pt x="242" y="79"/>
                  </a:cubicBezTo>
                  <a:cubicBezTo>
                    <a:pt x="243" y="78"/>
                    <a:pt x="245" y="78"/>
                    <a:pt x="246" y="77"/>
                  </a:cubicBezTo>
                  <a:close/>
                  <a:moveTo>
                    <a:pt x="153" y="151"/>
                  </a:moveTo>
                  <a:cubicBezTo>
                    <a:pt x="153" y="150"/>
                    <a:pt x="152" y="149"/>
                    <a:pt x="152" y="148"/>
                  </a:cubicBezTo>
                  <a:cubicBezTo>
                    <a:pt x="152" y="149"/>
                    <a:pt x="152" y="150"/>
                    <a:pt x="153" y="151"/>
                  </a:cubicBezTo>
                  <a:close/>
                  <a:moveTo>
                    <a:pt x="30" y="124"/>
                  </a:moveTo>
                  <a:cubicBezTo>
                    <a:pt x="29" y="124"/>
                    <a:pt x="29" y="124"/>
                    <a:pt x="29" y="124"/>
                  </a:cubicBezTo>
                  <a:cubicBezTo>
                    <a:pt x="29" y="126"/>
                    <a:pt x="30" y="127"/>
                    <a:pt x="30" y="128"/>
                  </a:cubicBezTo>
                  <a:cubicBezTo>
                    <a:pt x="30" y="128"/>
                    <a:pt x="30" y="128"/>
                    <a:pt x="30" y="128"/>
                  </a:cubicBezTo>
                  <a:cubicBezTo>
                    <a:pt x="30" y="127"/>
                    <a:pt x="30" y="126"/>
                    <a:pt x="30" y="124"/>
                  </a:cubicBezTo>
                  <a:close/>
                  <a:moveTo>
                    <a:pt x="89" y="79"/>
                  </a:moveTo>
                  <a:cubicBezTo>
                    <a:pt x="89" y="79"/>
                    <a:pt x="89" y="80"/>
                    <a:pt x="89" y="80"/>
                  </a:cubicBezTo>
                  <a:cubicBezTo>
                    <a:pt x="89" y="80"/>
                    <a:pt x="90" y="79"/>
                    <a:pt x="90" y="79"/>
                  </a:cubicBezTo>
                  <a:cubicBezTo>
                    <a:pt x="90" y="79"/>
                    <a:pt x="90" y="79"/>
                    <a:pt x="89" y="79"/>
                  </a:cubicBezTo>
                  <a:close/>
                  <a:moveTo>
                    <a:pt x="139" y="210"/>
                  </a:moveTo>
                  <a:cubicBezTo>
                    <a:pt x="140" y="210"/>
                    <a:pt x="141" y="209"/>
                    <a:pt x="141" y="209"/>
                  </a:cubicBezTo>
                  <a:cubicBezTo>
                    <a:pt x="140" y="209"/>
                    <a:pt x="140" y="209"/>
                    <a:pt x="139" y="210"/>
                  </a:cubicBezTo>
                  <a:close/>
                  <a:moveTo>
                    <a:pt x="184" y="180"/>
                  </a:moveTo>
                  <a:cubicBezTo>
                    <a:pt x="184" y="180"/>
                    <a:pt x="184" y="180"/>
                    <a:pt x="184" y="180"/>
                  </a:cubicBezTo>
                  <a:cubicBezTo>
                    <a:pt x="185" y="180"/>
                    <a:pt x="186" y="180"/>
                    <a:pt x="187" y="180"/>
                  </a:cubicBezTo>
                  <a:cubicBezTo>
                    <a:pt x="187" y="180"/>
                    <a:pt x="187" y="180"/>
                    <a:pt x="187" y="180"/>
                  </a:cubicBezTo>
                  <a:cubicBezTo>
                    <a:pt x="186" y="180"/>
                    <a:pt x="185" y="180"/>
                    <a:pt x="184" y="180"/>
                  </a:cubicBezTo>
                  <a:close/>
                  <a:moveTo>
                    <a:pt x="212" y="29"/>
                  </a:moveTo>
                  <a:cubicBezTo>
                    <a:pt x="212" y="29"/>
                    <a:pt x="212" y="29"/>
                    <a:pt x="212" y="29"/>
                  </a:cubicBezTo>
                  <a:cubicBezTo>
                    <a:pt x="213" y="29"/>
                    <a:pt x="214" y="29"/>
                    <a:pt x="216" y="29"/>
                  </a:cubicBezTo>
                  <a:cubicBezTo>
                    <a:pt x="216" y="29"/>
                    <a:pt x="216" y="29"/>
                    <a:pt x="216" y="29"/>
                  </a:cubicBezTo>
                  <a:cubicBezTo>
                    <a:pt x="215" y="29"/>
                    <a:pt x="213" y="29"/>
                    <a:pt x="212" y="29"/>
                  </a:cubicBezTo>
                  <a:close/>
                  <a:moveTo>
                    <a:pt x="108" y="90"/>
                  </a:moveTo>
                  <a:cubicBezTo>
                    <a:pt x="108" y="91"/>
                    <a:pt x="108" y="91"/>
                    <a:pt x="107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1"/>
                    <a:pt x="108" y="90"/>
                  </a:cubicBezTo>
                  <a:close/>
                  <a:moveTo>
                    <a:pt x="192" y="117"/>
                  </a:moveTo>
                  <a:cubicBezTo>
                    <a:pt x="192" y="117"/>
                    <a:pt x="192" y="117"/>
                    <a:pt x="192" y="117"/>
                  </a:cubicBezTo>
                  <a:cubicBezTo>
                    <a:pt x="193" y="117"/>
                    <a:pt x="193" y="116"/>
                    <a:pt x="193" y="115"/>
                  </a:cubicBezTo>
                  <a:cubicBezTo>
                    <a:pt x="192" y="116"/>
                    <a:pt x="192" y="116"/>
                    <a:pt x="192" y="117"/>
                  </a:cubicBezTo>
                  <a:close/>
                  <a:moveTo>
                    <a:pt x="111" y="15"/>
                  </a:moveTo>
                  <a:cubicBezTo>
                    <a:pt x="111" y="15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5"/>
                  </a:cubicBezTo>
                  <a:close/>
                  <a:moveTo>
                    <a:pt x="174" y="207"/>
                  </a:moveTo>
                  <a:cubicBezTo>
                    <a:pt x="174" y="206"/>
                    <a:pt x="174" y="206"/>
                    <a:pt x="174" y="206"/>
                  </a:cubicBezTo>
                  <a:cubicBezTo>
                    <a:pt x="174" y="206"/>
                    <a:pt x="173" y="206"/>
                    <a:pt x="173" y="206"/>
                  </a:cubicBezTo>
                  <a:cubicBezTo>
                    <a:pt x="173" y="206"/>
                    <a:pt x="173" y="206"/>
                    <a:pt x="173" y="207"/>
                  </a:cubicBezTo>
                  <a:cubicBezTo>
                    <a:pt x="173" y="207"/>
                    <a:pt x="174" y="207"/>
                    <a:pt x="174" y="207"/>
                  </a:cubicBezTo>
                  <a:close/>
                  <a:moveTo>
                    <a:pt x="82" y="100"/>
                  </a:moveTo>
                  <a:cubicBezTo>
                    <a:pt x="82" y="100"/>
                    <a:pt x="82" y="100"/>
                    <a:pt x="82" y="100"/>
                  </a:cubicBezTo>
                  <a:cubicBezTo>
                    <a:pt x="82" y="99"/>
                    <a:pt x="82" y="99"/>
                    <a:pt x="82" y="98"/>
                  </a:cubicBezTo>
                  <a:cubicBezTo>
                    <a:pt x="82" y="99"/>
                    <a:pt x="82" y="100"/>
                    <a:pt x="82" y="100"/>
                  </a:cubicBezTo>
                  <a:close/>
                  <a:moveTo>
                    <a:pt x="116" y="6"/>
                  </a:moveTo>
                  <a:cubicBezTo>
                    <a:pt x="116" y="5"/>
                    <a:pt x="117" y="5"/>
                    <a:pt x="117" y="4"/>
                  </a:cubicBezTo>
                  <a:cubicBezTo>
                    <a:pt x="116" y="4"/>
                    <a:pt x="116" y="4"/>
                    <a:pt x="116" y="6"/>
                  </a:cubicBezTo>
                  <a:close/>
                  <a:moveTo>
                    <a:pt x="98" y="110"/>
                  </a:moveTo>
                  <a:cubicBezTo>
                    <a:pt x="98" y="110"/>
                    <a:pt x="98" y="110"/>
                    <a:pt x="98" y="110"/>
                  </a:cubicBezTo>
                  <a:cubicBezTo>
                    <a:pt x="98" y="110"/>
                    <a:pt x="98" y="111"/>
                    <a:pt x="98" y="112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8" y="111"/>
                    <a:pt x="98" y="110"/>
                    <a:pt x="98" y="110"/>
                  </a:cubicBezTo>
                  <a:close/>
                  <a:moveTo>
                    <a:pt x="122" y="22"/>
                  </a:moveTo>
                  <a:cubicBezTo>
                    <a:pt x="121" y="22"/>
                    <a:pt x="121" y="22"/>
                    <a:pt x="120" y="21"/>
                  </a:cubicBezTo>
                  <a:cubicBezTo>
                    <a:pt x="121" y="22"/>
                    <a:pt x="121" y="22"/>
                    <a:pt x="122" y="22"/>
                  </a:cubicBezTo>
                  <a:close/>
                  <a:moveTo>
                    <a:pt x="174" y="185"/>
                  </a:moveTo>
                  <a:cubicBezTo>
                    <a:pt x="174" y="185"/>
                    <a:pt x="174" y="185"/>
                    <a:pt x="173" y="185"/>
                  </a:cubicBezTo>
                  <a:cubicBezTo>
                    <a:pt x="173" y="185"/>
                    <a:pt x="173" y="185"/>
                    <a:pt x="174" y="185"/>
                  </a:cubicBezTo>
                  <a:close/>
                  <a:moveTo>
                    <a:pt x="180" y="144"/>
                  </a:moveTo>
                  <a:cubicBezTo>
                    <a:pt x="181" y="143"/>
                    <a:pt x="181" y="143"/>
                    <a:pt x="181" y="143"/>
                  </a:cubicBezTo>
                  <a:cubicBezTo>
                    <a:pt x="181" y="143"/>
                    <a:pt x="180" y="143"/>
                    <a:pt x="180" y="144"/>
                  </a:cubicBezTo>
                  <a:close/>
                  <a:moveTo>
                    <a:pt x="114" y="170"/>
                  </a:moveTo>
                  <a:cubicBezTo>
                    <a:pt x="114" y="169"/>
                    <a:pt x="114" y="169"/>
                    <a:pt x="114" y="169"/>
                  </a:cubicBezTo>
                  <a:cubicBezTo>
                    <a:pt x="114" y="169"/>
                    <a:pt x="114" y="168"/>
                    <a:pt x="114" y="168"/>
                  </a:cubicBezTo>
                  <a:cubicBezTo>
                    <a:pt x="113" y="168"/>
                    <a:pt x="113" y="168"/>
                    <a:pt x="114" y="170"/>
                  </a:cubicBezTo>
                  <a:close/>
                  <a:moveTo>
                    <a:pt x="235" y="179"/>
                  </a:moveTo>
                  <a:cubicBezTo>
                    <a:pt x="234" y="179"/>
                    <a:pt x="234" y="180"/>
                    <a:pt x="234" y="180"/>
                  </a:cubicBezTo>
                  <a:cubicBezTo>
                    <a:pt x="235" y="180"/>
                    <a:pt x="235" y="179"/>
                    <a:pt x="235" y="179"/>
                  </a:cubicBezTo>
                  <a:close/>
                  <a:moveTo>
                    <a:pt x="54" y="188"/>
                  </a:moveTo>
                  <a:cubicBezTo>
                    <a:pt x="54" y="189"/>
                    <a:pt x="54" y="189"/>
                    <a:pt x="53" y="190"/>
                  </a:cubicBezTo>
                  <a:cubicBezTo>
                    <a:pt x="54" y="190"/>
                    <a:pt x="54" y="190"/>
                    <a:pt x="54" y="188"/>
                  </a:cubicBezTo>
                  <a:close/>
                  <a:moveTo>
                    <a:pt x="250" y="108"/>
                  </a:moveTo>
                  <a:cubicBezTo>
                    <a:pt x="250" y="108"/>
                    <a:pt x="249" y="108"/>
                    <a:pt x="249" y="107"/>
                  </a:cubicBezTo>
                  <a:cubicBezTo>
                    <a:pt x="249" y="108"/>
                    <a:pt x="249" y="108"/>
                    <a:pt x="250" y="108"/>
                  </a:cubicBezTo>
                  <a:close/>
                  <a:moveTo>
                    <a:pt x="103" y="167"/>
                  </a:moveTo>
                  <a:cubicBezTo>
                    <a:pt x="103" y="167"/>
                    <a:pt x="102" y="167"/>
                    <a:pt x="102" y="168"/>
                  </a:cubicBezTo>
                  <a:cubicBezTo>
                    <a:pt x="103" y="168"/>
                    <a:pt x="103" y="168"/>
                    <a:pt x="103" y="167"/>
                  </a:cubicBezTo>
                  <a:close/>
                  <a:moveTo>
                    <a:pt x="228" y="166"/>
                  </a:moveTo>
                  <a:cubicBezTo>
                    <a:pt x="228" y="166"/>
                    <a:pt x="228" y="166"/>
                    <a:pt x="228" y="166"/>
                  </a:cubicBezTo>
                  <a:cubicBezTo>
                    <a:pt x="228" y="166"/>
                    <a:pt x="228" y="166"/>
                    <a:pt x="228" y="167"/>
                  </a:cubicBezTo>
                  <a:cubicBezTo>
                    <a:pt x="228" y="167"/>
                    <a:pt x="228" y="167"/>
                    <a:pt x="228" y="167"/>
                  </a:cubicBezTo>
                  <a:cubicBezTo>
                    <a:pt x="228" y="167"/>
                    <a:pt x="228" y="166"/>
                    <a:pt x="228" y="166"/>
                  </a:cubicBezTo>
                  <a:close/>
                  <a:moveTo>
                    <a:pt x="177" y="142"/>
                  </a:moveTo>
                  <a:cubicBezTo>
                    <a:pt x="177" y="142"/>
                    <a:pt x="177" y="142"/>
                    <a:pt x="177" y="142"/>
                  </a:cubicBezTo>
                  <a:cubicBezTo>
                    <a:pt x="177" y="142"/>
                    <a:pt x="177" y="141"/>
                    <a:pt x="178" y="141"/>
                  </a:cubicBezTo>
                  <a:cubicBezTo>
                    <a:pt x="178" y="141"/>
                    <a:pt x="178" y="141"/>
                    <a:pt x="178" y="141"/>
                  </a:cubicBezTo>
                  <a:cubicBezTo>
                    <a:pt x="177" y="141"/>
                    <a:pt x="177" y="141"/>
                    <a:pt x="177" y="142"/>
                  </a:cubicBezTo>
                  <a:close/>
                  <a:moveTo>
                    <a:pt x="243" y="50"/>
                  </a:moveTo>
                  <a:cubicBezTo>
                    <a:pt x="243" y="50"/>
                    <a:pt x="243" y="50"/>
                    <a:pt x="243" y="50"/>
                  </a:cubicBezTo>
                  <a:cubicBezTo>
                    <a:pt x="243" y="51"/>
                    <a:pt x="243" y="51"/>
                    <a:pt x="244" y="51"/>
                  </a:cubicBezTo>
                  <a:cubicBezTo>
                    <a:pt x="244" y="50"/>
                    <a:pt x="244" y="50"/>
                    <a:pt x="243" y="50"/>
                  </a:cubicBezTo>
                  <a:close/>
                  <a:moveTo>
                    <a:pt x="188" y="147"/>
                  </a:moveTo>
                  <a:cubicBezTo>
                    <a:pt x="188" y="147"/>
                    <a:pt x="188" y="147"/>
                    <a:pt x="188" y="147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7"/>
                    <a:pt x="188" y="147"/>
                    <a:pt x="188" y="147"/>
                  </a:cubicBezTo>
                  <a:close/>
                  <a:moveTo>
                    <a:pt x="174" y="94"/>
                  </a:moveTo>
                  <a:cubicBezTo>
                    <a:pt x="174" y="94"/>
                    <a:pt x="174" y="94"/>
                    <a:pt x="174" y="94"/>
                  </a:cubicBezTo>
                  <a:cubicBezTo>
                    <a:pt x="174" y="94"/>
                    <a:pt x="174" y="94"/>
                    <a:pt x="174" y="94"/>
                  </a:cubicBezTo>
                  <a:cubicBezTo>
                    <a:pt x="174" y="94"/>
                    <a:pt x="174" y="93"/>
                    <a:pt x="174" y="93"/>
                  </a:cubicBezTo>
                  <a:cubicBezTo>
                    <a:pt x="174" y="93"/>
                    <a:pt x="174" y="93"/>
                    <a:pt x="174" y="93"/>
                  </a:cubicBezTo>
                  <a:cubicBezTo>
                    <a:pt x="174" y="93"/>
                    <a:pt x="174" y="94"/>
                    <a:pt x="174" y="94"/>
                  </a:cubicBezTo>
                  <a:close/>
                  <a:moveTo>
                    <a:pt x="135" y="175"/>
                  </a:moveTo>
                  <a:cubicBezTo>
                    <a:pt x="135" y="175"/>
                    <a:pt x="135" y="175"/>
                    <a:pt x="135" y="175"/>
                  </a:cubicBezTo>
                  <a:cubicBezTo>
                    <a:pt x="135" y="175"/>
                    <a:pt x="135" y="175"/>
                    <a:pt x="135" y="175"/>
                  </a:cubicBezTo>
                  <a:cubicBezTo>
                    <a:pt x="135" y="175"/>
                    <a:pt x="135" y="175"/>
                    <a:pt x="135" y="175"/>
                  </a:cubicBezTo>
                  <a:cubicBezTo>
                    <a:pt x="135" y="175"/>
                    <a:pt x="135" y="175"/>
                    <a:pt x="135" y="175"/>
                  </a:cubicBezTo>
                  <a:close/>
                  <a:moveTo>
                    <a:pt x="232" y="163"/>
                  </a:moveTo>
                  <a:cubicBezTo>
                    <a:pt x="231" y="163"/>
                    <a:pt x="231" y="163"/>
                    <a:pt x="231" y="163"/>
                  </a:cubicBezTo>
                  <a:cubicBezTo>
                    <a:pt x="231" y="163"/>
                    <a:pt x="231" y="163"/>
                    <a:pt x="231" y="163"/>
                  </a:cubicBezTo>
                  <a:cubicBezTo>
                    <a:pt x="231" y="164"/>
                    <a:pt x="231" y="164"/>
                    <a:pt x="231" y="164"/>
                  </a:cubicBezTo>
                  <a:cubicBezTo>
                    <a:pt x="231" y="163"/>
                    <a:pt x="231" y="163"/>
                    <a:pt x="232" y="163"/>
                  </a:cubicBezTo>
                  <a:close/>
                  <a:moveTo>
                    <a:pt x="177" y="100"/>
                  </a:moveTo>
                  <a:cubicBezTo>
                    <a:pt x="176" y="100"/>
                    <a:pt x="176" y="100"/>
                    <a:pt x="176" y="100"/>
                  </a:cubicBezTo>
                  <a:cubicBezTo>
                    <a:pt x="176" y="101"/>
                    <a:pt x="176" y="101"/>
                    <a:pt x="176" y="101"/>
                  </a:cubicBezTo>
                  <a:cubicBezTo>
                    <a:pt x="176" y="101"/>
                    <a:pt x="176" y="101"/>
                    <a:pt x="176" y="101"/>
                  </a:cubicBezTo>
                  <a:cubicBezTo>
                    <a:pt x="176" y="101"/>
                    <a:pt x="176" y="101"/>
                    <a:pt x="177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89" name="Freeform 6"/>
            <p:cNvSpPr/>
            <p:nvPr/>
          </p:nvSpPr>
          <p:spPr bwMode="auto">
            <a:xfrm>
              <a:off x="2282825" y="2422526"/>
              <a:ext cx="96837" cy="153988"/>
            </a:xfrm>
            <a:custGeom>
              <a:avLst/>
              <a:gdLst>
                <a:gd name="T0" fmla="*/ 0 w 30"/>
                <a:gd name="T1" fmla="*/ 42 h 47"/>
                <a:gd name="T2" fmla="*/ 2 w 30"/>
                <a:gd name="T3" fmla="*/ 35 h 47"/>
                <a:gd name="T4" fmla="*/ 3 w 30"/>
                <a:gd name="T5" fmla="*/ 25 h 47"/>
                <a:gd name="T6" fmla="*/ 9 w 30"/>
                <a:gd name="T7" fmla="*/ 13 h 47"/>
                <a:gd name="T8" fmla="*/ 17 w 30"/>
                <a:gd name="T9" fmla="*/ 5 h 47"/>
                <a:gd name="T10" fmla="*/ 26 w 30"/>
                <a:gd name="T11" fmla="*/ 0 h 47"/>
                <a:gd name="T12" fmla="*/ 29 w 30"/>
                <a:gd name="T13" fmla="*/ 0 h 47"/>
                <a:gd name="T14" fmla="*/ 29 w 30"/>
                <a:gd name="T15" fmla="*/ 3 h 47"/>
                <a:gd name="T16" fmla="*/ 27 w 30"/>
                <a:gd name="T17" fmla="*/ 4 h 47"/>
                <a:gd name="T18" fmla="*/ 20 w 30"/>
                <a:gd name="T19" fmla="*/ 7 h 47"/>
                <a:gd name="T20" fmla="*/ 8 w 30"/>
                <a:gd name="T21" fmla="*/ 18 h 47"/>
                <a:gd name="T22" fmla="*/ 5 w 30"/>
                <a:gd name="T23" fmla="*/ 28 h 47"/>
                <a:gd name="T24" fmla="*/ 4 w 30"/>
                <a:gd name="T25" fmla="*/ 39 h 47"/>
                <a:gd name="T26" fmla="*/ 4 w 30"/>
                <a:gd name="T27" fmla="*/ 42 h 47"/>
                <a:gd name="T28" fmla="*/ 5 w 30"/>
                <a:gd name="T29" fmla="*/ 43 h 47"/>
                <a:gd name="T30" fmla="*/ 5 w 30"/>
                <a:gd name="T31" fmla="*/ 46 h 47"/>
                <a:gd name="T32" fmla="*/ 3 w 30"/>
                <a:gd name="T33" fmla="*/ 47 h 47"/>
                <a:gd name="T34" fmla="*/ 1 w 30"/>
                <a:gd name="T35" fmla="*/ 45 h 47"/>
                <a:gd name="T36" fmla="*/ 0 w 30"/>
                <a:gd name="T37" fmla="*/ 4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47">
                  <a:moveTo>
                    <a:pt x="0" y="42"/>
                  </a:moveTo>
                  <a:cubicBezTo>
                    <a:pt x="1" y="40"/>
                    <a:pt x="1" y="37"/>
                    <a:pt x="2" y="35"/>
                  </a:cubicBezTo>
                  <a:cubicBezTo>
                    <a:pt x="2" y="32"/>
                    <a:pt x="3" y="29"/>
                    <a:pt x="3" y="25"/>
                  </a:cubicBezTo>
                  <a:cubicBezTo>
                    <a:pt x="4" y="21"/>
                    <a:pt x="6" y="17"/>
                    <a:pt x="9" y="13"/>
                  </a:cubicBezTo>
                  <a:cubicBezTo>
                    <a:pt x="11" y="10"/>
                    <a:pt x="14" y="7"/>
                    <a:pt x="17" y="5"/>
                  </a:cubicBezTo>
                  <a:cubicBezTo>
                    <a:pt x="20" y="4"/>
                    <a:pt x="23" y="2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cubicBezTo>
                    <a:pt x="30" y="1"/>
                    <a:pt x="30" y="2"/>
                    <a:pt x="29" y="3"/>
                  </a:cubicBezTo>
                  <a:cubicBezTo>
                    <a:pt x="29" y="4"/>
                    <a:pt x="28" y="4"/>
                    <a:pt x="27" y="4"/>
                  </a:cubicBezTo>
                  <a:cubicBezTo>
                    <a:pt x="25" y="4"/>
                    <a:pt x="22" y="5"/>
                    <a:pt x="20" y="7"/>
                  </a:cubicBezTo>
                  <a:cubicBezTo>
                    <a:pt x="15" y="9"/>
                    <a:pt x="11" y="13"/>
                    <a:pt x="8" y="18"/>
                  </a:cubicBezTo>
                  <a:cubicBezTo>
                    <a:pt x="7" y="21"/>
                    <a:pt x="6" y="25"/>
                    <a:pt x="5" y="28"/>
                  </a:cubicBezTo>
                  <a:cubicBezTo>
                    <a:pt x="4" y="32"/>
                    <a:pt x="4" y="36"/>
                    <a:pt x="4" y="39"/>
                  </a:cubicBezTo>
                  <a:cubicBezTo>
                    <a:pt x="4" y="40"/>
                    <a:pt x="4" y="41"/>
                    <a:pt x="4" y="42"/>
                  </a:cubicBezTo>
                  <a:cubicBezTo>
                    <a:pt x="4" y="42"/>
                    <a:pt x="5" y="43"/>
                    <a:pt x="5" y="43"/>
                  </a:cubicBezTo>
                  <a:cubicBezTo>
                    <a:pt x="6" y="44"/>
                    <a:pt x="6" y="45"/>
                    <a:pt x="5" y="46"/>
                  </a:cubicBezTo>
                  <a:cubicBezTo>
                    <a:pt x="5" y="46"/>
                    <a:pt x="4" y="47"/>
                    <a:pt x="3" y="47"/>
                  </a:cubicBezTo>
                  <a:cubicBezTo>
                    <a:pt x="2" y="47"/>
                    <a:pt x="1" y="46"/>
                    <a:pt x="1" y="45"/>
                  </a:cubicBezTo>
                  <a:cubicBezTo>
                    <a:pt x="1" y="44"/>
                    <a:pt x="1" y="43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90" name="Freeform 7"/>
            <p:cNvSpPr/>
            <p:nvPr/>
          </p:nvSpPr>
          <p:spPr bwMode="auto">
            <a:xfrm>
              <a:off x="2259013" y="2597151"/>
              <a:ext cx="73025" cy="98425"/>
            </a:xfrm>
            <a:custGeom>
              <a:avLst/>
              <a:gdLst>
                <a:gd name="T0" fmla="*/ 0 w 22"/>
                <a:gd name="T1" fmla="*/ 6 h 30"/>
                <a:gd name="T2" fmla="*/ 1 w 22"/>
                <a:gd name="T3" fmla="*/ 1 h 30"/>
                <a:gd name="T4" fmla="*/ 3 w 22"/>
                <a:gd name="T5" fmla="*/ 0 h 30"/>
                <a:gd name="T6" fmla="*/ 5 w 22"/>
                <a:gd name="T7" fmla="*/ 2 h 30"/>
                <a:gd name="T8" fmla="*/ 4 w 22"/>
                <a:gd name="T9" fmla="*/ 4 h 30"/>
                <a:gd name="T10" fmla="*/ 3 w 22"/>
                <a:gd name="T11" fmla="*/ 7 h 30"/>
                <a:gd name="T12" fmla="*/ 4 w 22"/>
                <a:gd name="T13" fmla="*/ 13 h 30"/>
                <a:gd name="T14" fmla="*/ 11 w 22"/>
                <a:gd name="T15" fmla="*/ 22 h 30"/>
                <a:gd name="T16" fmla="*/ 20 w 22"/>
                <a:gd name="T17" fmla="*/ 25 h 30"/>
                <a:gd name="T18" fmla="*/ 22 w 22"/>
                <a:gd name="T19" fmla="*/ 27 h 30"/>
                <a:gd name="T20" fmla="*/ 20 w 22"/>
                <a:gd name="T21" fmla="*/ 30 h 30"/>
                <a:gd name="T22" fmla="*/ 19 w 22"/>
                <a:gd name="T23" fmla="*/ 29 h 30"/>
                <a:gd name="T24" fmla="*/ 12 w 22"/>
                <a:gd name="T25" fmla="*/ 25 h 30"/>
                <a:gd name="T26" fmla="*/ 8 w 22"/>
                <a:gd name="T27" fmla="*/ 22 h 30"/>
                <a:gd name="T28" fmla="*/ 2 w 22"/>
                <a:gd name="T29" fmla="*/ 14 h 30"/>
                <a:gd name="T30" fmla="*/ 0 w 22"/>
                <a:gd name="T31" fmla="*/ 7 h 30"/>
                <a:gd name="T32" fmla="*/ 0 w 22"/>
                <a:gd name="T33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0">
                  <a:moveTo>
                    <a:pt x="0" y="6"/>
                  </a:moveTo>
                  <a:cubicBezTo>
                    <a:pt x="0" y="5"/>
                    <a:pt x="0" y="3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3" y="4"/>
                    <a:pt x="3" y="6"/>
                    <a:pt x="3" y="7"/>
                  </a:cubicBezTo>
                  <a:cubicBezTo>
                    <a:pt x="2" y="9"/>
                    <a:pt x="3" y="11"/>
                    <a:pt x="4" y="13"/>
                  </a:cubicBezTo>
                  <a:cubicBezTo>
                    <a:pt x="6" y="17"/>
                    <a:pt x="8" y="20"/>
                    <a:pt x="11" y="22"/>
                  </a:cubicBezTo>
                  <a:cubicBezTo>
                    <a:pt x="14" y="24"/>
                    <a:pt x="17" y="25"/>
                    <a:pt x="20" y="25"/>
                  </a:cubicBezTo>
                  <a:cubicBezTo>
                    <a:pt x="21" y="25"/>
                    <a:pt x="22" y="26"/>
                    <a:pt x="22" y="27"/>
                  </a:cubicBezTo>
                  <a:cubicBezTo>
                    <a:pt x="22" y="28"/>
                    <a:pt x="22" y="29"/>
                    <a:pt x="20" y="30"/>
                  </a:cubicBezTo>
                  <a:cubicBezTo>
                    <a:pt x="20" y="30"/>
                    <a:pt x="19" y="30"/>
                    <a:pt x="19" y="29"/>
                  </a:cubicBezTo>
                  <a:cubicBezTo>
                    <a:pt x="16" y="28"/>
                    <a:pt x="14" y="27"/>
                    <a:pt x="12" y="25"/>
                  </a:cubicBezTo>
                  <a:cubicBezTo>
                    <a:pt x="11" y="24"/>
                    <a:pt x="10" y="24"/>
                    <a:pt x="8" y="22"/>
                  </a:cubicBezTo>
                  <a:cubicBezTo>
                    <a:pt x="6" y="20"/>
                    <a:pt x="4" y="18"/>
                    <a:pt x="2" y="14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7"/>
                    <a:pt x="0" y="7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91" name="Freeform 8"/>
            <p:cNvSpPr/>
            <p:nvPr/>
          </p:nvSpPr>
          <p:spPr bwMode="auto">
            <a:xfrm>
              <a:off x="2544763" y="2517776"/>
              <a:ext cx="55562" cy="144463"/>
            </a:xfrm>
            <a:custGeom>
              <a:avLst/>
              <a:gdLst>
                <a:gd name="T0" fmla="*/ 1 w 17"/>
                <a:gd name="T1" fmla="*/ 41 h 44"/>
                <a:gd name="T2" fmla="*/ 1 w 17"/>
                <a:gd name="T3" fmla="*/ 37 h 44"/>
                <a:gd name="T4" fmla="*/ 7 w 17"/>
                <a:gd name="T5" fmla="*/ 17 h 44"/>
                <a:gd name="T6" fmla="*/ 11 w 17"/>
                <a:gd name="T7" fmla="*/ 8 h 44"/>
                <a:gd name="T8" fmla="*/ 13 w 17"/>
                <a:gd name="T9" fmla="*/ 2 h 44"/>
                <a:gd name="T10" fmla="*/ 15 w 17"/>
                <a:gd name="T11" fmla="*/ 0 h 44"/>
                <a:gd name="T12" fmla="*/ 17 w 17"/>
                <a:gd name="T13" fmla="*/ 2 h 44"/>
                <a:gd name="T14" fmla="*/ 16 w 17"/>
                <a:gd name="T15" fmla="*/ 4 h 44"/>
                <a:gd name="T16" fmla="*/ 12 w 17"/>
                <a:gd name="T17" fmla="*/ 9 h 44"/>
                <a:gd name="T18" fmla="*/ 5 w 17"/>
                <a:gd name="T19" fmla="*/ 29 h 44"/>
                <a:gd name="T20" fmla="*/ 4 w 17"/>
                <a:gd name="T21" fmla="*/ 39 h 44"/>
                <a:gd name="T22" fmla="*/ 5 w 17"/>
                <a:gd name="T23" fmla="*/ 42 h 44"/>
                <a:gd name="T24" fmla="*/ 1 w 17"/>
                <a:gd name="T25" fmla="*/ 43 h 44"/>
                <a:gd name="T26" fmla="*/ 1 w 17"/>
                <a:gd name="T27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44">
                  <a:moveTo>
                    <a:pt x="1" y="41"/>
                  </a:moveTo>
                  <a:cubicBezTo>
                    <a:pt x="1" y="40"/>
                    <a:pt x="1" y="38"/>
                    <a:pt x="1" y="37"/>
                  </a:cubicBezTo>
                  <a:cubicBezTo>
                    <a:pt x="3" y="30"/>
                    <a:pt x="4" y="24"/>
                    <a:pt x="7" y="17"/>
                  </a:cubicBezTo>
                  <a:cubicBezTo>
                    <a:pt x="8" y="14"/>
                    <a:pt x="9" y="11"/>
                    <a:pt x="11" y="8"/>
                  </a:cubicBezTo>
                  <a:cubicBezTo>
                    <a:pt x="12" y="6"/>
                    <a:pt x="12" y="4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1"/>
                    <a:pt x="16" y="1"/>
                    <a:pt x="17" y="2"/>
                  </a:cubicBezTo>
                  <a:cubicBezTo>
                    <a:pt x="17" y="3"/>
                    <a:pt x="17" y="3"/>
                    <a:pt x="16" y="4"/>
                  </a:cubicBezTo>
                  <a:cubicBezTo>
                    <a:pt x="15" y="5"/>
                    <a:pt x="13" y="7"/>
                    <a:pt x="12" y="9"/>
                  </a:cubicBezTo>
                  <a:cubicBezTo>
                    <a:pt x="9" y="15"/>
                    <a:pt x="7" y="22"/>
                    <a:pt x="5" y="29"/>
                  </a:cubicBezTo>
                  <a:cubicBezTo>
                    <a:pt x="5" y="32"/>
                    <a:pt x="5" y="36"/>
                    <a:pt x="4" y="39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4" y="43"/>
                    <a:pt x="3" y="44"/>
                    <a:pt x="1" y="43"/>
                  </a:cubicBezTo>
                  <a:cubicBezTo>
                    <a:pt x="1" y="43"/>
                    <a:pt x="0" y="42"/>
                    <a:pt x="1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92" name="Freeform 9"/>
            <p:cNvSpPr/>
            <p:nvPr/>
          </p:nvSpPr>
          <p:spPr bwMode="auto">
            <a:xfrm>
              <a:off x="2582863" y="2763838"/>
              <a:ext cx="79375" cy="58738"/>
            </a:xfrm>
            <a:custGeom>
              <a:avLst/>
              <a:gdLst>
                <a:gd name="T0" fmla="*/ 2 w 24"/>
                <a:gd name="T1" fmla="*/ 0 h 18"/>
                <a:gd name="T2" fmla="*/ 4 w 24"/>
                <a:gd name="T3" fmla="*/ 2 h 18"/>
                <a:gd name="T4" fmla="*/ 4 w 24"/>
                <a:gd name="T5" fmla="*/ 4 h 18"/>
                <a:gd name="T6" fmla="*/ 4 w 24"/>
                <a:gd name="T7" fmla="*/ 5 h 18"/>
                <a:gd name="T8" fmla="*/ 6 w 24"/>
                <a:gd name="T9" fmla="*/ 8 h 18"/>
                <a:gd name="T10" fmla="*/ 10 w 24"/>
                <a:gd name="T11" fmla="*/ 11 h 18"/>
                <a:gd name="T12" fmla="*/ 18 w 24"/>
                <a:gd name="T13" fmla="*/ 14 h 18"/>
                <a:gd name="T14" fmla="*/ 21 w 24"/>
                <a:gd name="T15" fmla="*/ 14 h 18"/>
                <a:gd name="T16" fmla="*/ 24 w 24"/>
                <a:gd name="T17" fmla="*/ 16 h 18"/>
                <a:gd name="T18" fmla="*/ 21 w 24"/>
                <a:gd name="T19" fmla="*/ 18 h 18"/>
                <a:gd name="T20" fmla="*/ 8 w 24"/>
                <a:gd name="T21" fmla="*/ 12 h 18"/>
                <a:gd name="T22" fmla="*/ 6 w 24"/>
                <a:gd name="T23" fmla="*/ 10 h 18"/>
                <a:gd name="T24" fmla="*/ 2 w 24"/>
                <a:gd name="T25" fmla="*/ 4 h 18"/>
                <a:gd name="T26" fmla="*/ 1 w 24"/>
                <a:gd name="T27" fmla="*/ 2 h 18"/>
                <a:gd name="T28" fmla="*/ 2 w 24"/>
                <a:gd name="T2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8">
                  <a:moveTo>
                    <a:pt x="2" y="0"/>
                  </a:moveTo>
                  <a:cubicBezTo>
                    <a:pt x="4" y="0"/>
                    <a:pt x="5" y="1"/>
                    <a:pt x="4" y="2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5" y="6"/>
                    <a:pt x="6" y="7"/>
                    <a:pt x="6" y="8"/>
                  </a:cubicBezTo>
                  <a:cubicBezTo>
                    <a:pt x="8" y="9"/>
                    <a:pt x="9" y="10"/>
                    <a:pt x="10" y="11"/>
                  </a:cubicBezTo>
                  <a:cubicBezTo>
                    <a:pt x="13" y="13"/>
                    <a:pt x="15" y="13"/>
                    <a:pt x="18" y="14"/>
                  </a:cubicBezTo>
                  <a:cubicBezTo>
                    <a:pt x="19" y="14"/>
                    <a:pt x="20" y="14"/>
                    <a:pt x="21" y="14"/>
                  </a:cubicBezTo>
                  <a:cubicBezTo>
                    <a:pt x="23" y="14"/>
                    <a:pt x="24" y="15"/>
                    <a:pt x="24" y="16"/>
                  </a:cubicBezTo>
                  <a:cubicBezTo>
                    <a:pt x="23" y="18"/>
                    <a:pt x="22" y="18"/>
                    <a:pt x="21" y="18"/>
                  </a:cubicBezTo>
                  <a:cubicBezTo>
                    <a:pt x="16" y="17"/>
                    <a:pt x="12" y="15"/>
                    <a:pt x="8" y="12"/>
                  </a:cubicBezTo>
                  <a:cubicBezTo>
                    <a:pt x="7" y="11"/>
                    <a:pt x="6" y="11"/>
                    <a:pt x="6" y="10"/>
                  </a:cubicBezTo>
                  <a:cubicBezTo>
                    <a:pt x="4" y="8"/>
                    <a:pt x="3" y="6"/>
                    <a:pt x="2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93" name="Freeform 10"/>
            <p:cNvSpPr>
              <a:spLocks noEditPoints="1"/>
            </p:cNvSpPr>
            <p:nvPr/>
          </p:nvSpPr>
          <p:spPr bwMode="auto">
            <a:xfrm>
              <a:off x="2747963" y="2613026"/>
              <a:ext cx="65087" cy="123825"/>
            </a:xfrm>
            <a:custGeom>
              <a:avLst/>
              <a:gdLst>
                <a:gd name="T0" fmla="*/ 11 w 20"/>
                <a:gd name="T1" fmla="*/ 33 h 38"/>
                <a:gd name="T2" fmla="*/ 7 w 20"/>
                <a:gd name="T3" fmla="*/ 33 h 38"/>
                <a:gd name="T4" fmla="*/ 6 w 20"/>
                <a:gd name="T5" fmla="*/ 29 h 38"/>
                <a:gd name="T6" fmla="*/ 9 w 20"/>
                <a:gd name="T7" fmla="*/ 27 h 38"/>
                <a:gd name="T8" fmla="*/ 10 w 20"/>
                <a:gd name="T9" fmla="*/ 27 h 38"/>
                <a:gd name="T10" fmla="*/ 9 w 20"/>
                <a:gd name="T11" fmla="*/ 25 h 38"/>
                <a:gd name="T12" fmla="*/ 10 w 20"/>
                <a:gd name="T13" fmla="*/ 24 h 38"/>
                <a:gd name="T14" fmla="*/ 11 w 20"/>
                <a:gd name="T15" fmla="*/ 19 h 38"/>
                <a:gd name="T16" fmla="*/ 12 w 20"/>
                <a:gd name="T17" fmla="*/ 14 h 38"/>
                <a:gd name="T18" fmla="*/ 13 w 20"/>
                <a:gd name="T19" fmla="*/ 11 h 38"/>
                <a:gd name="T20" fmla="*/ 14 w 20"/>
                <a:gd name="T21" fmla="*/ 10 h 38"/>
                <a:gd name="T22" fmla="*/ 15 w 20"/>
                <a:gd name="T23" fmla="*/ 11 h 38"/>
                <a:gd name="T24" fmla="*/ 15 w 20"/>
                <a:gd name="T25" fmla="*/ 13 h 38"/>
                <a:gd name="T26" fmla="*/ 13 w 20"/>
                <a:gd name="T27" fmla="*/ 15 h 38"/>
                <a:gd name="T28" fmla="*/ 11 w 20"/>
                <a:gd name="T29" fmla="*/ 23 h 38"/>
                <a:gd name="T30" fmla="*/ 11 w 20"/>
                <a:gd name="T31" fmla="*/ 25 h 38"/>
                <a:gd name="T32" fmla="*/ 13 w 20"/>
                <a:gd name="T33" fmla="*/ 25 h 38"/>
                <a:gd name="T34" fmla="*/ 15 w 20"/>
                <a:gd name="T35" fmla="*/ 17 h 38"/>
                <a:gd name="T36" fmla="*/ 16 w 20"/>
                <a:gd name="T37" fmla="*/ 4 h 38"/>
                <a:gd name="T38" fmla="*/ 16 w 20"/>
                <a:gd name="T39" fmla="*/ 1 h 38"/>
                <a:gd name="T40" fmla="*/ 17 w 20"/>
                <a:gd name="T41" fmla="*/ 0 h 38"/>
                <a:gd name="T42" fmla="*/ 18 w 20"/>
                <a:gd name="T43" fmla="*/ 1 h 38"/>
                <a:gd name="T44" fmla="*/ 19 w 20"/>
                <a:gd name="T45" fmla="*/ 3 h 38"/>
                <a:gd name="T46" fmla="*/ 17 w 20"/>
                <a:gd name="T47" fmla="*/ 25 h 38"/>
                <a:gd name="T48" fmla="*/ 14 w 20"/>
                <a:gd name="T49" fmla="*/ 32 h 38"/>
                <a:gd name="T50" fmla="*/ 14 w 20"/>
                <a:gd name="T51" fmla="*/ 33 h 38"/>
                <a:gd name="T52" fmla="*/ 15 w 20"/>
                <a:gd name="T53" fmla="*/ 32 h 38"/>
                <a:gd name="T54" fmla="*/ 18 w 20"/>
                <a:gd name="T55" fmla="*/ 24 h 38"/>
                <a:gd name="T56" fmla="*/ 18 w 20"/>
                <a:gd name="T57" fmla="*/ 23 h 38"/>
                <a:gd name="T58" fmla="*/ 19 w 20"/>
                <a:gd name="T59" fmla="*/ 23 h 38"/>
                <a:gd name="T60" fmla="*/ 19 w 20"/>
                <a:gd name="T61" fmla="*/ 24 h 38"/>
                <a:gd name="T62" fmla="*/ 17 w 20"/>
                <a:gd name="T63" fmla="*/ 30 h 38"/>
                <a:gd name="T64" fmla="*/ 14 w 20"/>
                <a:gd name="T65" fmla="*/ 36 h 38"/>
                <a:gd name="T66" fmla="*/ 11 w 20"/>
                <a:gd name="T67" fmla="*/ 36 h 38"/>
                <a:gd name="T68" fmla="*/ 9 w 20"/>
                <a:gd name="T69" fmla="*/ 37 h 38"/>
                <a:gd name="T70" fmla="*/ 5 w 20"/>
                <a:gd name="T71" fmla="*/ 37 h 38"/>
                <a:gd name="T72" fmla="*/ 1 w 20"/>
                <a:gd name="T73" fmla="*/ 32 h 38"/>
                <a:gd name="T74" fmla="*/ 0 w 20"/>
                <a:gd name="T75" fmla="*/ 24 h 38"/>
                <a:gd name="T76" fmla="*/ 0 w 20"/>
                <a:gd name="T77" fmla="*/ 13 h 38"/>
                <a:gd name="T78" fmla="*/ 0 w 20"/>
                <a:gd name="T79" fmla="*/ 10 h 38"/>
                <a:gd name="T80" fmla="*/ 1 w 20"/>
                <a:gd name="T81" fmla="*/ 8 h 38"/>
                <a:gd name="T82" fmla="*/ 4 w 20"/>
                <a:gd name="T83" fmla="*/ 8 h 38"/>
                <a:gd name="T84" fmla="*/ 5 w 20"/>
                <a:gd name="T85" fmla="*/ 10 h 38"/>
                <a:gd name="T86" fmla="*/ 2 w 20"/>
                <a:gd name="T87" fmla="*/ 21 h 38"/>
                <a:gd name="T88" fmla="*/ 2 w 20"/>
                <a:gd name="T89" fmla="*/ 24 h 38"/>
                <a:gd name="T90" fmla="*/ 3 w 20"/>
                <a:gd name="T91" fmla="*/ 31 h 38"/>
                <a:gd name="T92" fmla="*/ 6 w 20"/>
                <a:gd name="T93" fmla="*/ 34 h 38"/>
                <a:gd name="T94" fmla="*/ 9 w 20"/>
                <a:gd name="T95" fmla="*/ 35 h 38"/>
                <a:gd name="T96" fmla="*/ 11 w 20"/>
                <a:gd name="T97" fmla="*/ 33 h 38"/>
                <a:gd name="T98" fmla="*/ 11 w 20"/>
                <a:gd name="T99" fmla="*/ 33 h 38"/>
                <a:gd name="T100" fmla="*/ 11 w 20"/>
                <a:gd name="T101" fmla="*/ 29 h 38"/>
                <a:gd name="T102" fmla="*/ 12 w 20"/>
                <a:gd name="T103" fmla="*/ 28 h 38"/>
                <a:gd name="T104" fmla="*/ 10 w 20"/>
                <a:gd name="T105" fmla="*/ 28 h 38"/>
                <a:gd name="T106" fmla="*/ 11 w 20"/>
                <a:gd name="T107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" h="38">
                  <a:moveTo>
                    <a:pt x="11" y="33"/>
                  </a:moveTo>
                  <a:cubicBezTo>
                    <a:pt x="9" y="34"/>
                    <a:pt x="8" y="34"/>
                    <a:pt x="7" y="33"/>
                  </a:cubicBezTo>
                  <a:cubicBezTo>
                    <a:pt x="7" y="32"/>
                    <a:pt x="6" y="30"/>
                    <a:pt x="6" y="29"/>
                  </a:cubicBezTo>
                  <a:cubicBezTo>
                    <a:pt x="7" y="28"/>
                    <a:pt x="8" y="27"/>
                    <a:pt x="9" y="27"/>
                  </a:cubicBezTo>
                  <a:cubicBezTo>
                    <a:pt x="9" y="27"/>
                    <a:pt x="9" y="27"/>
                    <a:pt x="10" y="27"/>
                  </a:cubicBezTo>
                  <a:cubicBezTo>
                    <a:pt x="10" y="27"/>
                    <a:pt x="9" y="26"/>
                    <a:pt x="9" y="25"/>
                  </a:cubicBezTo>
                  <a:cubicBezTo>
                    <a:pt x="9" y="25"/>
                    <a:pt x="10" y="24"/>
                    <a:pt x="10" y="24"/>
                  </a:cubicBezTo>
                  <a:cubicBezTo>
                    <a:pt x="10" y="22"/>
                    <a:pt x="10" y="20"/>
                    <a:pt x="11" y="19"/>
                  </a:cubicBezTo>
                  <a:cubicBezTo>
                    <a:pt x="11" y="17"/>
                    <a:pt x="11" y="16"/>
                    <a:pt x="12" y="14"/>
                  </a:cubicBezTo>
                  <a:cubicBezTo>
                    <a:pt x="12" y="13"/>
                    <a:pt x="12" y="12"/>
                    <a:pt x="13" y="11"/>
                  </a:cubicBezTo>
                  <a:cubicBezTo>
                    <a:pt x="13" y="10"/>
                    <a:pt x="13" y="10"/>
                    <a:pt x="14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2"/>
                    <a:pt x="15" y="12"/>
                    <a:pt x="15" y="13"/>
                  </a:cubicBezTo>
                  <a:cubicBezTo>
                    <a:pt x="14" y="13"/>
                    <a:pt x="13" y="14"/>
                    <a:pt x="13" y="15"/>
                  </a:cubicBezTo>
                  <a:cubicBezTo>
                    <a:pt x="12" y="18"/>
                    <a:pt x="12" y="20"/>
                    <a:pt x="11" y="23"/>
                  </a:cubicBezTo>
                  <a:cubicBezTo>
                    <a:pt x="11" y="24"/>
                    <a:pt x="11" y="24"/>
                    <a:pt x="11" y="25"/>
                  </a:cubicBezTo>
                  <a:cubicBezTo>
                    <a:pt x="12" y="25"/>
                    <a:pt x="12" y="25"/>
                    <a:pt x="13" y="25"/>
                  </a:cubicBezTo>
                  <a:cubicBezTo>
                    <a:pt x="14" y="23"/>
                    <a:pt x="15" y="20"/>
                    <a:pt x="15" y="17"/>
                  </a:cubicBezTo>
                  <a:cubicBezTo>
                    <a:pt x="16" y="12"/>
                    <a:pt x="16" y="8"/>
                    <a:pt x="16" y="4"/>
                  </a:cubicBezTo>
                  <a:cubicBezTo>
                    <a:pt x="16" y="3"/>
                    <a:pt x="16" y="2"/>
                    <a:pt x="16" y="1"/>
                  </a:cubicBezTo>
                  <a:cubicBezTo>
                    <a:pt x="16" y="1"/>
                    <a:pt x="17" y="0"/>
                    <a:pt x="17" y="0"/>
                  </a:cubicBezTo>
                  <a:cubicBezTo>
                    <a:pt x="18" y="0"/>
                    <a:pt x="18" y="1"/>
                    <a:pt x="18" y="1"/>
                  </a:cubicBezTo>
                  <a:cubicBezTo>
                    <a:pt x="19" y="2"/>
                    <a:pt x="19" y="3"/>
                    <a:pt x="19" y="3"/>
                  </a:cubicBezTo>
                  <a:cubicBezTo>
                    <a:pt x="18" y="10"/>
                    <a:pt x="18" y="18"/>
                    <a:pt x="17" y="25"/>
                  </a:cubicBezTo>
                  <a:cubicBezTo>
                    <a:pt x="16" y="28"/>
                    <a:pt x="15" y="30"/>
                    <a:pt x="14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7" y="29"/>
                    <a:pt x="18" y="27"/>
                    <a:pt x="18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3"/>
                    <a:pt x="20" y="24"/>
                    <a:pt x="19" y="24"/>
                  </a:cubicBezTo>
                  <a:cubicBezTo>
                    <a:pt x="19" y="26"/>
                    <a:pt x="18" y="28"/>
                    <a:pt x="17" y="30"/>
                  </a:cubicBezTo>
                  <a:cubicBezTo>
                    <a:pt x="16" y="32"/>
                    <a:pt x="15" y="34"/>
                    <a:pt x="14" y="36"/>
                  </a:cubicBezTo>
                  <a:cubicBezTo>
                    <a:pt x="13" y="37"/>
                    <a:pt x="13" y="37"/>
                    <a:pt x="11" y="36"/>
                  </a:cubicBezTo>
                  <a:cubicBezTo>
                    <a:pt x="11" y="36"/>
                    <a:pt x="10" y="37"/>
                    <a:pt x="9" y="37"/>
                  </a:cubicBezTo>
                  <a:cubicBezTo>
                    <a:pt x="8" y="38"/>
                    <a:pt x="6" y="37"/>
                    <a:pt x="5" y="37"/>
                  </a:cubicBezTo>
                  <a:cubicBezTo>
                    <a:pt x="3" y="35"/>
                    <a:pt x="2" y="34"/>
                    <a:pt x="1" y="32"/>
                  </a:cubicBezTo>
                  <a:cubicBezTo>
                    <a:pt x="0" y="29"/>
                    <a:pt x="0" y="27"/>
                    <a:pt x="0" y="24"/>
                  </a:cubicBezTo>
                  <a:cubicBezTo>
                    <a:pt x="0" y="20"/>
                    <a:pt x="0" y="17"/>
                    <a:pt x="0" y="13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0" y="9"/>
                    <a:pt x="0" y="8"/>
                    <a:pt x="1" y="8"/>
                  </a:cubicBezTo>
                  <a:cubicBezTo>
                    <a:pt x="2" y="7"/>
                    <a:pt x="3" y="7"/>
                    <a:pt x="4" y="8"/>
                  </a:cubicBezTo>
                  <a:cubicBezTo>
                    <a:pt x="4" y="9"/>
                    <a:pt x="5" y="9"/>
                    <a:pt x="5" y="10"/>
                  </a:cubicBezTo>
                  <a:cubicBezTo>
                    <a:pt x="3" y="14"/>
                    <a:pt x="3" y="17"/>
                    <a:pt x="2" y="21"/>
                  </a:cubicBezTo>
                  <a:cubicBezTo>
                    <a:pt x="2" y="22"/>
                    <a:pt x="2" y="23"/>
                    <a:pt x="2" y="24"/>
                  </a:cubicBezTo>
                  <a:cubicBezTo>
                    <a:pt x="2" y="27"/>
                    <a:pt x="3" y="29"/>
                    <a:pt x="3" y="31"/>
                  </a:cubicBezTo>
                  <a:cubicBezTo>
                    <a:pt x="4" y="32"/>
                    <a:pt x="5" y="33"/>
                    <a:pt x="6" y="34"/>
                  </a:cubicBezTo>
                  <a:cubicBezTo>
                    <a:pt x="7" y="35"/>
                    <a:pt x="8" y="35"/>
                    <a:pt x="9" y="35"/>
                  </a:cubicBezTo>
                  <a:cubicBezTo>
                    <a:pt x="10" y="34"/>
                    <a:pt x="10" y="34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lose/>
                  <a:moveTo>
                    <a:pt x="11" y="29"/>
                  </a:moveTo>
                  <a:cubicBezTo>
                    <a:pt x="11" y="28"/>
                    <a:pt x="11" y="28"/>
                    <a:pt x="12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1" y="28"/>
                    <a:pt x="11" y="28"/>
                    <a:pt x="1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21624" y="3480179"/>
            <a:ext cx="3848669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4749280" y="3249344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6190765" y="3249345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6803472" y="3249346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627101" y="3005494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A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969564" y="3025021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C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053426" y="3005496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B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37076" y="3615117"/>
            <a:ext cx="1687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Hình</a:t>
            </a:r>
            <a:r>
              <a:rPr lang="en-US" sz="2400" i="1" dirty="0" smtClean="0"/>
              <a:t> 8.56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15029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" grpId="0"/>
      <p:bldP spid="94" grpId="0" animBg="1"/>
      <p:bldP spid="95" grpId="0" animBg="1"/>
      <p:bldP spid="96" grpId="0" animBg="1"/>
      <p:bldP spid="97" grpId="0"/>
      <p:bldP spid="98" grpId="0"/>
      <p:bldP spid="9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544"/>
          <p:cNvSpPr>
            <a:spLocks noEditPoints="1"/>
          </p:cNvSpPr>
          <p:nvPr/>
        </p:nvSpPr>
        <p:spPr bwMode="auto">
          <a:xfrm>
            <a:off x="4815860" y="1325069"/>
            <a:ext cx="2451100" cy="84137"/>
          </a:xfrm>
          <a:custGeom>
            <a:avLst/>
            <a:gdLst>
              <a:gd name="T0" fmla="*/ 26 w 715"/>
              <a:gd name="T1" fmla="*/ 50 h 95"/>
              <a:gd name="T2" fmla="*/ 43 w 715"/>
              <a:gd name="T3" fmla="*/ 67 h 95"/>
              <a:gd name="T4" fmla="*/ 65 w 715"/>
              <a:gd name="T5" fmla="*/ 76 h 95"/>
              <a:gd name="T6" fmla="*/ 143 w 715"/>
              <a:gd name="T7" fmla="*/ 81 h 95"/>
              <a:gd name="T8" fmla="*/ 218 w 715"/>
              <a:gd name="T9" fmla="*/ 80 h 95"/>
              <a:gd name="T10" fmla="*/ 301 w 715"/>
              <a:gd name="T11" fmla="*/ 79 h 95"/>
              <a:gd name="T12" fmla="*/ 405 w 715"/>
              <a:gd name="T13" fmla="*/ 88 h 95"/>
              <a:gd name="T14" fmla="*/ 491 w 715"/>
              <a:gd name="T15" fmla="*/ 93 h 95"/>
              <a:gd name="T16" fmla="*/ 630 w 715"/>
              <a:gd name="T17" fmla="*/ 64 h 95"/>
              <a:gd name="T18" fmla="*/ 678 w 715"/>
              <a:gd name="T19" fmla="*/ 58 h 95"/>
              <a:gd name="T20" fmla="*/ 664 w 715"/>
              <a:gd name="T21" fmla="*/ 52 h 95"/>
              <a:gd name="T22" fmla="*/ 662 w 715"/>
              <a:gd name="T23" fmla="*/ 30 h 95"/>
              <a:gd name="T24" fmla="*/ 598 w 715"/>
              <a:gd name="T25" fmla="*/ 37 h 95"/>
              <a:gd name="T26" fmla="*/ 564 w 715"/>
              <a:gd name="T27" fmla="*/ 25 h 95"/>
              <a:gd name="T28" fmla="*/ 500 w 715"/>
              <a:gd name="T29" fmla="*/ 17 h 95"/>
              <a:gd name="T30" fmla="*/ 443 w 715"/>
              <a:gd name="T31" fmla="*/ 26 h 95"/>
              <a:gd name="T32" fmla="*/ 372 w 715"/>
              <a:gd name="T33" fmla="*/ 20 h 95"/>
              <a:gd name="T34" fmla="*/ 263 w 715"/>
              <a:gd name="T35" fmla="*/ 13 h 95"/>
              <a:gd name="T36" fmla="*/ 193 w 715"/>
              <a:gd name="T37" fmla="*/ 9 h 95"/>
              <a:gd name="T38" fmla="*/ 98 w 715"/>
              <a:gd name="T39" fmla="*/ 21 h 95"/>
              <a:gd name="T40" fmla="*/ 403 w 715"/>
              <a:gd name="T41" fmla="*/ 77 h 95"/>
              <a:gd name="T42" fmla="*/ 420 w 715"/>
              <a:gd name="T43" fmla="*/ 84 h 95"/>
              <a:gd name="T44" fmla="*/ 458 w 715"/>
              <a:gd name="T45" fmla="*/ 81 h 95"/>
              <a:gd name="T46" fmla="*/ 503 w 715"/>
              <a:gd name="T47" fmla="*/ 64 h 95"/>
              <a:gd name="T48" fmla="*/ 504 w 715"/>
              <a:gd name="T49" fmla="*/ 76 h 95"/>
              <a:gd name="T50" fmla="*/ 567 w 715"/>
              <a:gd name="T51" fmla="*/ 43 h 95"/>
              <a:gd name="T52" fmla="*/ 560 w 715"/>
              <a:gd name="T53" fmla="*/ 62 h 95"/>
              <a:gd name="T54" fmla="*/ 583 w 715"/>
              <a:gd name="T55" fmla="*/ 56 h 95"/>
              <a:gd name="T56" fmla="*/ 615 w 715"/>
              <a:gd name="T57" fmla="*/ 58 h 95"/>
              <a:gd name="T58" fmla="*/ 639 w 715"/>
              <a:gd name="T59" fmla="*/ 45 h 95"/>
              <a:gd name="T60" fmla="*/ 604 w 715"/>
              <a:gd name="T61" fmla="*/ 58 h 95"/>
              <a:gd name="T62" fmla="*/ 575 w 715"/>
              <a:gd name="T63" fmla="*/ 51 h 95"/>
              <a:gd name="T64" fmla="*/ 562 w 715"/>
              <a:gd name="T65" fmla="*/ 34 h 95"/>
              <a:gd name="T66" fmla="*/ 541 w 715"/>
              <a:gd name="T67" fmla="*/ 45 h 95"/>
              <a:gd name="T68" fmla="*/ 492 w 715"/>
              <a:gd name="T69" fmla="*/ 54 h 95"/>
              <a:gd name="T70" fmla="*/ 469 w 715"/>
              <a:gd name="T71" fmla="*/ 29 h 95"/>
              <a:gd name="T72" fmla="*/ 435 w 715"/>
              <a:gd name="T73" fmla="*/ 29 h 95"/>
              <a:gd name="T74" fmla="*/ 362 w 715"/>
              <a:gd name="T75" fmla="*/ 80 h 95"/>
              <a:gd name="T76" fmla="*/ 345 w 715"/>
              <a:gd name="T77" fmla="*/ 72 h 95"/>
              <a:gd name="T78" fmla="*/ 242 w 715"/>
              <a:gd name="T79" fmla="*/ 81 h 95"/>
              <a:gd name="T80" fmla="*/ 295 w 715"/>
              <a:gd name="T81" fmla="*/ 42 h 95"/>
              <a:gd name="T82" fmla="*/ 328 w 715"/>
              <a:gd name="T83" fmla="*/ 36 h 95"/>
              <a:gd name="T84" fmla="*/ 296 w 715"/>
              <a:gd name="T85" fmla="*/ 76 h 95"/>
              <a:gd name="T86" fmla="*/ 329 w 715"/>
              <a:gd name="T87" fmla="*/ 44 h 95"/>
              <a:gd name="T88" fmla="*/ 317 w 715"/>
              <a:gd name="T89" fmla="*/ 27 h 95"/>
              <a:gd name="T90" fmla="*/ 298 w 715"/>
              <a:gd name="T91" fmla="*/ 25 h 95"/>
              <a:gd name="T92" fmla="*/ 230 w 715"/>
              <a:gd name="T93" fmla="*/ 75 h 95"/>
              <a:gd name="T94" fmla="*/ 266 w 715"/>
              <a:gd name="T95" fmla="*/ 32 h 95"/>
              <a:gd name="T96" fmla="*/ 215 w 715"/>
              <a:gd name="T97" fmla="*/ 53 h 95"/>
              <a:gd name="T98" fmla="*/ 203 w 715"/>
              <a:gd name="T99" fmla="*/ 54 h 95"/>
              <a:gd name="T100" fmla="*/ 151 w 715"/>
              <a:gd name="T101" fmla="*/ 43 h 95"/>
              <a:gd name="T102" fmla="*/ 159 w 715"/>
              <a:gd name="T103" fmla="*/ 63 h 95"/>
              <a:gd name="T104" fmla="*/ 212 w 715"/>
              <a:gd name="T105" fmla="*/ 24 h 95"/>
              <a:gd name="T106" fmla="*/ 194 w 715"/>
              <a:gd name="T107" fmla="*/ 18 h 95"/>
              <a:gd name="T108" fmla="*/ 153 w 715"/>
              <a:gd name="T109" fmla="*/ 34 h 95"/>
              <a:gd name="T110" fmla="*/ 108 w 715"/>
              <a:gd name="T111" fmla="*/ 51 h 95"/>
              <a:gd name="T112" fmla="*/ 112 w 715"/>
              <a:gd name="T113" fmla="*/ 26 h 95"/>
              <a:gd name="T114" fmla="*/ 65 w 715"/>
              <a:gd name="T115" fmla="*/ 54 h 95"/>
              <a:gd name="T116" fmla="*/ 87 w 715"/>
              <a:gd name="T117" fmla="*/ 22 h 95"/>
              <a:gd name="T118" fmla="*/ 53 w 715"/>
              <a:gd name="T119" fmla="*/ 36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95">
                <a:moveTo>
                  <a:pt x="19" y="17"/>
                </a:moveTo>
                <a:cubicBezTo>
                  <a:pt x="21" y="19"/>
                  <a:pt x="23" y="14"/>
                  <a:pt x="25" y="16"/>
                </a:cubicBezTo>
                <a:cubicBezTo>
                  <a:pt x="24" y="17"/>
                  <a:pt x="25" y="18"/>
                  <a:pt x="24" y="19"/>
                </a:cubicBezTo>
                <a:cubicBezTo>
                  <a:pt x="19" y="17"/>
                  <a:pt x="19" y="22"/>
                  <a:pt x="14" y="23"/>
                </a:cubicBezTo>
                <a:cubicBezTo>
                  <a:pt x="16" y="26"/>
                  <a:pt x="20" y="22"/>
                  <a:pt x="20" y="28"/>
                </a:cubicBezTo>
                <a:cubicBezTo>
                  <a:pt x="27" y="25"/>
                  <a:pt x="29" y="13"/>
                  <a:pt x="34" y="16"/>
                </a:cubicBezTo>
                <a:cubicBezTo>
                  <a:pt x="33" y="17"/>
                  <a:pt x="35" y="19"/>
                  <a:pt x="34" y="20"/>
                </a:cubicBezTo>
                <a:cubicBezTo>
                  <a:pt x="31" y="23"/>
                  <a:pt x="28" y="26"/>
                  <a:pt x="32" y="29"/>
                </a:cubicBezTo>
                <a:cubicBezTo>
                  <a:pt x="34" y="28"/>
                  <a:pt x="35" y="26"/>
                  <a:pt x="37" y="25"/>
                </a:cubicBezTo>
                <a:cubicBezTo>
                  <a:pt x="36" y="20"/>
                  <a:pt x="35" y="16"/>
                  <a:pt x="38" y="12"/>
                </a:cubicBezTo>
                <a:cubicBezTo>
                  <a:pt x="39" y="17"/>
                  <a:pt x="40" y="17"/>
                  <a:pt x="44" y="22"/>
                </a:cubicBezTo>
                <a:cubicBezTo>
                  <a:pt x="40" y="26"/>
                  <a:pt x="38" y="26"/>
                  <a:pt x="37" y="32"/>
                </a:cubicBezTo>
                <a:cubicBezTo>
                  <a:pt x="34" y="27"/>
                  <a:pt x="34" y="33"/>
                  <a:pt x="34" y="35"/>
                </a:cubicBezTo>
                <a:cubicBezTo>
                  <a:pt x="33" y="33"/>
                  <a:pt x="32" y="32"/>
                  <a:pt x="31" y="31"/>
                </a:cubicBezTo>
                <a:cubicBezTo>
                  <a:pt x="25" y="37"/>
                  <a:pt x="30" y="42"/>
                  <a:pt x="25" y="46"/>
                </a:cubicBezTo>
                <a:cubicBezTo>
                  <a:pt x="26" y="45"/>
                  <a:pt x="28" y="45"/>
                  <a:pt x="30" y="45"/>
                </a:cubicBezTo>
                <a:cubicBezTo>
                  <a:pt x="27" y="47"/>
                  <a:pt x="28" y="48"/>
                  <a:pt x="26" y="50"/>
                </a:cubicBezTo>
                <a:cubicBezTo>
                  <a:pt x="24" y="43"/>
                  <a:pt x="20" y="51"/>
                  <a:pt x="17" y="48"/>
                </a:cubicBezTo>
                <a:cubicBezTo>
                  <a:pt x="20" y="41"/>
                  <a:pt x="21" y="34"/>
                  <a:pt x="25" y="29"/>
                </a:cubicBezTo>
                <a:cubicBezTo>
                  <a:pt x="22" y="28"/>
                  <a:pt x="18" y="30"/>
                  <a:pt x="16" y="27"/>
                </a:cubicBezTo>
                <a:cubicBezTo>
                  <a:pt x="12" y="30"/>
                  <a:pt x="10" y="33"/>
                  <a:pt x="10" y="36"/>
                </a:cubicBezTo>
                <a:cubicBezTo>
                  <a:pt x="13" y="37"/>
                  <a:pt x="12" y="30"/>
                  <a:pt x="16" y="32"/>
                </a:cubicBezTo>
                <a:cubicBezTo>
                  <a:pt x="18" y="35"/>
                  <a:pt x="14" y="36"/>
                  <a:pt x="15" y="38"/>
                </a:cubicBezTo>
                <a:cubicBezTo>
                  <a:pt x="16" y="38"/>
                  <a:pt x="18" y="37"/>
                  <a:pt x="18" y="38"/>
                </a:cubicBezTo>
                <a:cubicBezTo>
                  <a:pt x="7" y="44"/>
                  <a:pt x="7" y="53"/>
                  <a:pt x="0" y="60"/>
                </a:cubicBezTo>
                <a:cubicBezTo>
                  <a:pt x="6" y="57"/>
                  <a:pt x="12" y="53"/>
                  <a:pt x="17" y="57"/>
                </a:cubicBezTo>
                <a:cubicBezTo>
                  <a:pt x="19" y="53"/>
                  <a:pt x="8" y="52"/>
                  <a:pt x="13" y="47"/>
                </a:cubicBezTo>
                <a:cubicBezTo>
                  <a:pt x="14" y="52"/>
                  <a:pt x="22" y="50"/>
                  <a:pt x="25" y="56"/>
                </a:cubicBezTo>
                <a:cubicBezTo>
                  <a:pt x="22" y="58"/>
                  <a:pt x="19" y="61"/>
                  <a:pt x="16" y="63"/>
                </a:cubicBezTo>
                <a:cubicBezTo>
                  <a:pt x="12" y="59"/>
                  <a:pt x="7" y="64"/>
                  <a:pt x="3" y="64"/>
                </a:cubicBezTo>
                <a:cubicBezTo>
                  <a:pt x="6" y="67"/>
                  <a:pt x="2" y="72"/>
                  <a:pt x="7" y="70"/>
                </a:cubicBezTo>
                <a:cubicBezTo>
                  <a:pt x="7" y="64"/>
                  <a:pt x="24" y="64"/>
                  <a:pt x="26" y="70"/>
                </a:cubicBezTo>
                <a:cubicBezTo>
                  <a:pt x="28" y="68"/>
                  <a:pt x="31" y="66"/>
                  <a:pt x="34" y="64"/>
                </a:cubicBezTo>
                <a:cubicBezTo>
                  <a:pt x="36" y="70"/>
                  <a:pt x="40" y="64"/>
                  <a:pt x="43" y="67"/>
                </a:cubicBezTo>
                <a:cubicBezTo>
                  <a:pt x="43" y="74"/>
                  <a:pt x="40" y="69"/>
                  <a:pt x="36" y="71"/>
                </a:cubicBezTo>
                <a:cubicBezTo>
                  <a:pt x="35" y="73"/>
                  <a:pt x="35" y="75"/>
                  <a:pt x="37" y="78"/>
                </a:cubicBezTo>
                <a:cubicBezTo>
                  <a:pt x="41" y="73"/>
                  <a:pt x="44" y="75"/>
                  <a:pt x="48" y="71"/>
                </a:cubicBezTo>
                <a:cubicBezTo>
                  <a:pt x="46" y="68"/>
                  <a:pt x="42" y="60"/>
                  <a:pt x="50" y="60"/>
                </a:cubicBezTo>
                <a:cubicBezTo>
                  <a:pt x="48" y="57"/>
                  <a:pt x="44" y="54"/>
                  <a:pt x="47" y="51"/>
                </a:cubicBezTo>
                <a:cubicBezTo>
                  <a:pt x="52" y="53"/>
                  <a:pt x="52" y="44"/>
                  <a:pt x="56" y="46"/>
                </a:cubicBezTo>
                <a:cubicBezTo>
                  <a:pt x="54" y="48"/>
                  <a:pt x="56" y="49"/>
                  <a:pt x="55" y="50"/>
                </a:cubicBezTo>
                <a:cubicBezTo>
                  <a:pt x="54" y="51"/>
                  <a:pt x="51" y="50"/>
                  <a:pt x="52" y="53"/>
                </a:cubicBezTo>
                <a:cubicBezTo>
                  <a:pt x="56" y="53"/>
                  <a:pt x="50" y="69"/>
                  <a:pt x="49" y="75"/>
                </a:cubicBezTo>
                <a:cubicBezTo>
                  <a:pt x="55" y="75"/>
                  <a:pt x="57" y="68"/>
                  <a:pt x="59" y="76"/>
                </a:cubicBezTo>
                <a:cubicBezTo>
                  <a:pt x="62" y="70"/>
                  <a:pt x="68" y="71"/>
                  <a:pt x="65" y="65"/>
                </a:cubicBezTo>
                <a:cubicBezTo>
                  <a:pt x="62" y="65"/>
                  <a:pt x="61" y="66"/>
                  <a:pt x="60" y="68"/>
                </a:cubicBezTo>
                <a:cubicBezTo>
                  <a:pt x="60" y="66"/>
                  <a:pt x="53" y="66"/>
                  <a:pt x="56" y="63"/>
                </a:cubicBezTo>
                <a:cubicBezTo>
                  <a:pt x="62" y="62"/>
                  <a:pt x="61" y="61"/>
                  <a:pt x="62" y="56"/>
                </a:cubicBezTo>
                <a:cubicBezTo>
                  <a:pt x="64" y="58"/>
                  <a:pt x="67" y="54"/>
                  <a:pt x="69" y="58"/>
                </a:cubicBezTo>
                <a:cubicBezTo>
                  <a:pt x="62" y="62"/>
                  <a:pt x="67" y="64"/>
                  <a:pt x="71" y="63"/>
                </a:cubicBezTo>
                <a:cubicBezTo>
                  <a:pt x="67" y="67"/>
                  <a:pt x="66" y="72"/>
                  <a:pt x="65" y="76"/>
                </a:cubicBezTo>
                <a:cubicBezTo>
                  <a:pt x="72" y="78"/>
                  <a:pt x="75" y="64"/>
                  <a:pt x="82" y="73"/>
                </a:cubicBezTo>
                <a:cubicBezTo>
                  <a:pt x="81" y="75"/>
                  <a:pt x="78" y="74"/>
                  <a:pt x="79" y="76"/>
                </a:cubicBezTo>
                <a:cubicBezTo>
                  <a:pt x="81" y="75"/>
                  <a:pt x="80" y="77"/>
                  <a:pt x="81" y="79"/>
                </a:cubicBezTo>
                <a:cubicBezTo>
                  <a:pt x="85" y="73"/>
                  <a:pt x="89" y="72"/>
                  <a:pt x="92" y="65"/>
                </a:cubicBezTo>
                <a:cubicBezTo>
                  <a:pt x="95" y="66"/>
                  <a:pt x="98" y="63"/>
                  <a:pt x="101" y="64"/>
                </a:cubicBezTo>
                <a:cubicBezTo>
                  <a:pt x="96" y="67"/>
                  <a:pt x="97" y="72"/>
                  <a:pt x="95" y="76"/>
                </a:cubicBezTo>
                <a:cubicBezTo>
                  <a:pt x="93" y="77"/>
                  <a:pt x="87" y="74"/>
                  <a:pt x="88" y="78"/>
                </a:cubicBezTo>
                <a:cubicBezTo>
                  <a:pt x="90" y="76"/>
                  <a:pt x="91" y="81"/>
                  <a:pt x="93" y="80"/>
                </a:cubicBezTo>
                <a:cubicBezTo>
                  <a:pt x="95" y="79"/>
                  <a:pt x="97" y="77"/>
                  <a:pt x="99" y="76"/>
                </a:cubicBezTo>
                <a:cubicBezTo>
                  <a:pt x="102" y="79"/>
                  <a:pt x="99" y="80"/>
                  <a:pt x="103" y="81"/>
                </a:cubicBezTo>
                <a:cubicBezTo>
                  <a:pt x="107" y="79"/>
                  <a:pt x="108" y="78"/>
                  <a:pt x="108" y="74"/>
                </a:cubicBezTo>
                <a:cubicBezTo>
                  <a:pt x="115" y="75"/>
                  <a:pt x="110" y="78"/>
                  <a:pt x="117" y="82"/>
                </a:cubicBezTo>
                <a:cubicBezTo>
                  <a:pt x="121" y="77"/>
                  <a:pt x="124" y="82"/>
                  <a:pt x="128" y="77"/>
                </a:cubicBezTo>
                <a:cubicBezTo>
                  <a:pt x="129" y="78"/>
                  <a:pt x="128" y="80"/>
                  <a:pt x="131" y="82"/>
                </a:cubicBezTo>
                <a:cubicBezTo>
                  <a:pt x="134" y="81"/>
                  <a:pt x="138" y="80"/>
                  <a:pt x="141" y="81"/>
                </a:cubicBezTo>
                <a:cubicBezTo>
                  <a:pt x="138" y="78"/>
                  <a:pt x="145" y="73"/>
                  <a:pt x="148" y="76"/>
                </a:cubicBezTo>
                <a:cubicBezTo>
                  <a:pt x="148" y="81"/>
                  <a:pt x="140" y="75"/>
                  <a:pt x="143" y="81"/>
                </a:cubicBezTo>
                <a:cubicBezTo>
                  <a:pt x="154" y="79"/>
                  <a:pt x="164" y="84"/>
                  <a:pt x="176" y="81"/>
                </a:cubicBezTo>
                <a:cubicBezTo>
                  <a:pt x="171" y="78"/>
                  <a:pt x="175" y="75"/>
                  <a:pt x="176" y="72"/>
                </a:cubicBezTo>
                <a:cubicBezTo>
                  <a:pt x="175" y="79"/>
                  <a:pt x="187" y="90"/>
                  <a:pt x="187" y="80"/>
                </a:cubicBezTo>
                <a:cubicBezTo>
                  <a:pt x="182" y="83"/>
                  <a:pt x="184" y="72"/>
                  <a:pt x="180" y="71"/>
                </a:cubicBezTo>
                <a:cubicBezTo>
                  <a:pt x="181" y="70"/>
                  <a:pt x="182" y="68"/>
                  <a:pt x="182" y="67"/>
                </a:cubicBezTo>
                <a:cubicBezTo>
                  <a:pt x="182" y="71"/>
                  <a:pt x="184" y="70"/>
                  <a:pt x="187" y="71"/>
                </a:cubicBezTo>
                <a:cubicBezTo>
                  <a:pt x="181" y="75"/>
                  <a:pt x="189" y="79"/>
                  <a:pt x="192" y="77"/>
                </a:cubicBezTo>
                <a:cubicBezTo>
                  <a:pt x="190" y="79"/>
                  <a:pt x="189" y="81"/>
                  <a:pt x="192" y="83"/>
                </a:cubicBezTo>
                <a:cubicBezTo>
                  <a:pt x="193" y="83"/>
                  <a:pt x="194" y="82"/>
                  <a:pt x="195" y="83"/>
                </a:cubicBezTo>
                <a:cubicBezTo>
                  <a:pt x="196" y="75"/>
                  <a:pt x="204" y="76"/>
                  <a:pt x="203" y="65"/>
                </a:cubicBezTo>
                <a:cubicBezTo>
                  <a:pt x="203" y="66"/>
                  <a:pt x="204" y="67"/>
                  <a:pt x="205" y="66"/>
                </a:cubicBezTo>
                <a:cubicBezTo>
                  <a:pt x="204" y="68"/>
                  <a:pt x="204" y="71"/>
                  <a:pt x="208" y="74"/>
                </a:cubicBezTo>
                <a:cubicBezTo>
                  <a:pt x="211" y="72"/>
                  <a:pt x="221" y="72"/>
                  <a:pt x="218" y="77"/>
                </a:cubicBezTo>
                <a:cubicBezTo>
                  <a:pt x="214" y="72"/>
                  <a:pt x="209" y="78"/>
                  <a:pt x="201" y="76"/>
                </a:cubicBezTo>
                <a:cubicBezTo>
                  <a:pt x="199" y="78"/>
                  <a:pt x="200" y="80"/>
                  <a:pt x="199" y="81"/>
                </a:cubicBezTo>
                <a:cubicBezTo>
                  <a:pt x="205" y="86"/>
                  <a:pt x="212" y="82"/>
                  <a:pt x="218" y="84"/>
                </a:cubicBezTo>
                <a:cubicBezTo>
                  <a:pt x="217" y="83"/>
                  <a:pt x="216" y="82"/>
                  <a:pt x="218" y="80"/>
                </a:cubicBezTo>
                <a:cubicBezTo>
                  <a:pt x="227" y="77"/>
                  <a:pt x="225" y="91"/>
                  <a:pt x="225" y="91"/>
                </a:cubicBezTo>
                <a:cubicBezTo>
                  <a:pt x="228" y="88"/>
                  <a:pt x="234" y="85"/>
                  <a:pt x="227" y="85"/>
                </a:cubicBezTo>
                <a:cubicBezTo>
                  <a:pt x="228" y="81"/>
                  <a:pt x="233" y="78"/>
                  <a:pt x="235" y="86"/>
                </a:cubicBezTo>
                <a:cubicBezTo>
                  <a:pt x="246" y="83"/>
                  <a:pt x="253" y="88"/>
                  <a:pt x="263" y="82"/>
                </a:cubicBezTo>
                <a:cubicBezTo>
                  <a:pt x="264" y="87"/>
                  <a:pt x="273" y="86"/>
                  <a:pt x="278" y="85"/>
                </a:cubicBezTo>
                <a:cubicBezTo>
                  <a:pt x="279" y="79"/>
                  <a:pt x="281" y="81"/>
                  <a:pt x="279" y="78"/>
                </a:cubicBezTo>
                <a:cubicBezTo>
                  <a:pt x="281" y="77"/>
                  <a:pt x="282" y="75"/>
                  <a:pt x="284" y="74"/>
                </a:cubicBezTo>
                <a:cubicBezTo>
                  <a:pt x="284" y="77"/>
                  <a:pt x="286" y="79"/>
                  <a:pt x="289" y="76"/>
                </a:cubicBezTo>
                <a:cubicBezTo>
                  <a:pt x="289" y="72"/>
                  <a:pt x="287" y="74"/>
                  <a:pt x="284" y="72"/>
                </a:cubicBezTo>
                <a:cubicBezTo>
                  <a:pt x="286" y="70"/>
                  <a:pt x="285" y="68"/>
                  <a:pt x="288" y="66"/>
                </a:cubicBezTo>
                <a:cubicBezTo>
                  <a:pt x="288" y="72"/>
                  <a:pt x="294" y="80"/>
                  <a:pt x="286" y="86"/>
                </a:cubicBezTo>
                <a:cubicBezTo>
                  <a:pt x="289" y="91"/>
                  <a:pt x="289" y="81"/>
                  <a:pt x="292" y="88"/>
                </a:cubicBezTo>
                <a:cubicBezTo>
                  <a:pt x="296" y="87"/>
                  <a:pt x="296" y="81"/>
                  <a:pt x="298" y="83"/>
                </a:cubicBezTo>
                <a:cubicBezTo>
                  <a:pt x="300" y="91"/>
                  <a:pt x="301" y="82"/>
                  <a:pt x="307" y="83"/>
                </a:cubicBezTo>
                <a:cubicBezTo>
                  <a:pt x="308" y="85"/>
                  <a:pt x="306" y="86"/>
                  <a:pt x="305" y="87"/>
                </a:cubicBezTo>
                <a:cubicBezTo>
                  <a:pt x="315" y="93"/>
                  <a:pt x="308" y="77"/>
                  <a:pt x="316" y="74"/>
                </a:cubicBezTo>
                <a:cubicBezTo>
                  <a:pt x="309" y="67"/>
                  <a:pt x="309" y="86"/>
                  <a:pt x="301" y="79"/>
                </a:cubicBezTo>
                <a:cubicBezTo>
                  <a:pt x="309" y="80"/>
                  <a:pt x="307" y="68"/>
                  <a:pt x="315" y="70"/>
                </a:cubicBezTo>
                <a:cubicBezTo>
                  <a:pt x="316" y="66"/>
                  <a:pt x="317" y="62"/>
                  <a:pt x="320" y="58"/>
                </a:cubicBezTo>
                <a:cubicBezTo>
                  <a:pt x="323" y="62"/>
                  <a:pt x="316" y="67"/>
                  <a:pt x="323" y="66"/>
                </a:cubicBezTo>
                <a:cubicBezTo>
                  <a:pt x="320" y="70"/>
                  <a:pt x="318" y="66"/>
                  <a:pt x="316" y="67"/>
                </a:cubicBezTo>
                <a:cubicBezTo>
                  <a:pt x="324" y="75"/>
                  <a:pt x="309" y="81"/>
                  <a:pt x="316" y="89"/>
                </a:cubicBezTo>
                <a:cubicBezTo>
                  <a:pt x="320" y="86"/>
                  <a:pt x="323" y="82"/>
                  <a:pt x="321" y="78"/>
                </a:cubicBezTo>
                <a:cubicBezTo>
                  <a:pt x="325" y="74"/>
                  <a:pt x="328" y="76"/>
                  <a:pt x="331" y="77"/>
                </a:cubicBezTo>
                <a:cubicBezTo>
                  <a:pt x="326" y="79"/>
                  <a:pt x="330" y="82"/>
                  <a:pt x="326" y="85"/>
                </a:cubicBezTo>
                <a:cubicBezTo>
                  <a:pt x="325" y="83"/>
                  <a:pt x="324" y="81"/>
                  <a:pt x="323" y="82"/>
                </a:cubicBezTo>
                <a:cubicBezTo>
                  <a:pt x="326" y="87"/>
                  <a:pt x="322" y="84"/>
                  <a:pt x="323" y="89"/>
                </a:cubicBezTo>
                <a:cubicBezTo>
                  <a:pt x="327" y="88"/>
                  <a:pt x="333" y="89"/>
                  <a:pt x="334" y="86"/>
                </a:cubicBezTo>
                <a:cubicBezTo>
                  <a:pt x="333" y="83"/>
                  <a:pt x="331" y="84"/>
                  <a:pt x="329" y="84"/>
                </a:cubicBezTo>
                <a:cubicBezTo>
                  <a:pt x="335" y="84"/>
                  <a:pt x="332" y="78"/>
                  <a:pt x="335" y="80"/>
                </a:cubicBezTo>
                <a:cubicBezTo>
                  <a:pt x="336" y="82"/>
                  <a:pt x="336" y="85"/>
                  <a:pt x="336" y="88"/>
                </a:cubicBezTo>
                <a:cubicBezTo>
                  <a:pt x="359" y="87"/>
                  <a:pt x="382" y="90"/>
                  <a:pt x="405" y="88"/>
                </a:cubicBezTo>
                <a:cubicBezTo>
                  <a:pt x="400" y="82"/>
                  <a:pt x="408" y="79"/>
                  <a:pt x="410" y="79"/>
                </a:cubicBezTo>
                <a:cubicBezTo>
                  <a:pt x="411" y="84"/>
                  <a:pt x="407" y="84"/>
                  <a:pt x="405" y="88"/>
                </a:cubicBezTo>
                <a:cubicBezTo>
                  <a:pt x="408" y="93"/>
                  <a:pt x="412" y="88"/>
                  <a:pt x="414" y="85"/>
                </a:cubicBezTo>
                <a:cubicBezTo>
                  <a:pt x="418" y="86"/>
                  <a:pt x="415" y="90"/>
                  <a:pt x="419" y="85"/>
                </a:cubicBezTo>
                <a:cubicBezTo>
                  <a:pt x="419" y="93"/>
                  <a:pt x="428" y="85"/>
                  <a:pt x="432" y="90"/>
                </a:cubicBezTo>
                <a:cubicBezTo>
                  <a:pt x="432" y="89"/>
                  <a:pt x="438" y="87"/>
                  <a:pt x="439" y="83"/>
                </a:cubicBezTo>
                <a:cubicBezTo>
                  <a:pt x="440" y="85"/>
                  <a:pt x="442" y="85"/>
                  <a:pt x="443" y="86"/>
                </a:cubicBezTo>
                <a:cubicBezTo>
                  <a:pt x="442" y="88"/>
                  <a:pt x="437" y="85"/>
                  <a:pt x="438" y="89"/>
                </a:cubicBezTo>
                <a:cubicBezTo>
                  <a:pt x="441" y="88"/>
                  <a:pt x="439" y="91"/>
                  <a:pt x="441" y="93"/>
                </a:cubicBezTo>
                <a:cubicBezTo>
                  <a:pt x="448" y="88"/>
                  <a:pt x="460" y="95"/>
                  <a:pt x="464" y="89"/>
                </a:cubicBezTo>
                <a:cubicBezTo>
                  <a:pt x="462" y="85"/>
                  <a:pt x="448" y="89"/>
                  <a:pt x="446" y="83"/>
                </a:cubicBezTo>
                <a:cubicBezTo>
                  <a:pt x="454" y="87"/>
                  <a:pt x="463" y="84"/>
                  <a:pt x="472" y="83"/>
                </a:cubicBezTo>
                <a:cubicBezTo>
                  <a:pt x="470" y="84"/>
                  <a:pt x="469" y="85"/>
                  <a:pt x="467" y="87"/>
                </a:cubicBezTo>
                <a:cubicBezTo>
                  <a:pt x="469" y="89"/>
                  <a:pt x="471" y="91"/>
                  <a:pt x="472" y="93"/>
                </a:cubicBezTo>
                <a:cubicBezTo>
                  <a:pt x="478" y="91"/>
                  <a:pt x="472" y="86"/>
                  <a:pt x="476" y="84"/>
                </a:cubicBezTo>
                <a:cubicBezTo>
                  <a:pt x="477" y="85"/>
                  <a:pt x="475" y="86"/>
                  <a:pt x="477" y="88"/>
                </a:cubicBezTo>
                <a:cubicBezTo>
                  <a:pt x="485" y="83"/>
                  <a:pt x="479" y="72"/>
                  <a:pt x="485" y="71"/>
                </a:cubicBezTo>
                <a:cubicBezTo>
                  <a:pt x="482" y="76"/>
                  <a:pt x="486" y="83"/>
                  <a:pt x="479" y="88"/>
                </a:cubicBezTo>
                <a:cubicBezTo>
                  <a:pt x="485" y="95"/>
                  <a:pt x="486" y="85"/>
                  <a:pt x="491" y="93"/>
                </a:cubicBezTo>
                <a:cubicBezTo>
                  <a:pt x="494" y="90"/>
                  <a:pt x="496" y="92"/>
                  <a:pt x="499" y="88"/>
                </a:cubicBezTo>
                <a:cubicBezTo>
                  <a:pt x="500" y="93"/>
                  <a:pt x="511" y="95"/>
                  <a:pt x="513" y="89"/>
                </a:cubicBezTo>
                <a:cubicBezTo>
                  <a:pt x="517" y="92"/>
                  <a:pt x="524" y="95"/>
                  <a:pt x="528" y="88"/>
                </a:cubicBezTo>
                <a:cubicBezTo>
                  <a:pt x="529" y="93"/>
                  <a:pt x="536" y="93"/>
                  <a:pt x="536" y="87"/>
                </a:cubicBezTo>
                <a:cubicBezTo>
                  <a:pt x="538" y="89"/>
                  <a:pt x="539" y="91"/>
                  <a:pt x="539" y="92"/>
                </a:cubicBezTo>
                <a:cubicBezTo>
                  <a:pt x="545" y="84"/>
                  <a:pt x="568" y="91"/>
                  <a:pt x="563" y="77"/>
                </a:cubicBezTo>
                <a:cubicBezTo>
                  <a:pt x="565" y="76"/>
                  <a:pt x="566" y="79"/>
                  <a:pt x="567" y="81"/>
                </a:cubicBezTo>
                <a:cubicBezTo>
                  <a:pt x="570" y="79"/>
                  <a:pt x="568" y="77"/>
                  <a:pt x="569" y="76"/>
                </a:cubicBezTo>
                <a:cubicBezTo>
                  <a:pt x="571" y="76"/>
                  <a:pt x="574" y="73"/>
                  <a:pt x="576" y="76"/>
                </a:cubicBezTo>
                <a:cubicBezTo>
                  <a:pt x="572" y="79"/>
                  <a:pt x="570" y="81"/>
                  <a:pt x="571" y="87"/>
                </a:cubicBezTo>
                <a:cubicBezTo>
                  <a:pt x="567" y="86"/>
                  <a:pt x="563" y="90"/>
                  <a:pt x="560" y="90"/>
                </a:cubicBezTo>
                <a:cubicBezTo>
                  <a:pt x="571" y="93"/>
                  <a:pt x="591" y="94"/>
                  <a:pt x="603" y="84"/>
                </a:cubicBezTo>
                <a:cubicBezTo>
                  <a:pt x="605" y="90"/>
                  <a:pt x="609" y="79"/>
                  <a:pt x="612" y="82"/>
                </a:cubicBezTo>
                <a:cubicBezTo>
                  <a:pt x="608" y="85"/>
                  <a:pt x="604" y="88"/>
                  <a:pt x="604" y="92"/>
                </a:cubicBezTo>
                <a:cubicBezTo>
                  <a:pt x="606" y="91"/>
                  <a:pt x="609" y="89"/>
                  <a:pt x="611" y="92"/>
                </a:cubicBezTo>
                <a:cubicBezTo>
                  <a:pt x="618" y="87"/>
                  <a:pt x="615" y="77"/>
                  <a:pt x="623" y="78"/>
                </a:cubicBezTo>
                <a:cubicBezTo>
                  <a:pt x="624" y="74"/>
                  <a:pt x="622" y="64"/>
                  <a:pt x="630" y="64"/>
                </a:cubicBezTo>
                <a:cubicBezTo>
                  <a:pt x="626" y="75"/>
                  <a:pt x="631" y="82"/>
                  <a:pt x="616" y="90"/>
                </a:cubicBezTo>
                <a:cubicBezTo>
                  <a:pt x="623" y="95"/>
                  <a:pt x="634" y="89"/>
                  <a:pt x="639" y="82"/>
                </a:cubicBezTo>
                <a:cubicBezTo>
                  <a:pt x="637" y="78"/>
                  <a:pt x="634" y="82"/>
                  <a:pt x="633" y="78"/>
                </a:cubicBezTo>
                <a:cubicBezTo>
                  <a:pt x="634" y="78"/>
                  <a:pt x="633" y="76"/>
                  <a:pt x="634" y="76"/>
                </a:cubicBezTo>
                <a:cubicBezTo>
                  <a:pt x="641" y="77"/>
                  <a:pt x="651" y="76"/>
                  <a:pt x="655" y="68"/>
                </a:cubicBezTo>
                <a:cubicBezTo>
                  <a:pt x="659" y="71"/>
                  <a:pt x="656" y="74"/>
                  <a:pt x="653" y="77"/>
                </a:cubicBezTo>
                <a:cubicBezTo>
                  <a:pt x="652" y="75"/>
                  <a:pt x="653" y="73"/>
                  <a:pt x="650" y="75"/>
                </a:cubicBezTo>
                <a:cubicBezTo>
                  <a:pt x="648" y="81"/>
                  <a:pt x="652" y="78"/>
                  <a:pt x="655" y="81"/>
                </a:cubicBezTo>
                <a:cubicBezTo>
                  <a:pt x="652" y="82"/>
                  <a:pt x="650" y="87"/>
                  <a:pt x="648" y="84"/>
                </a:cubicBezTo>
                <a:cubicBezTo>
                  <a:pt x="645" y="82"/>
                  <a:pt x="649" y="80"/>
                  <a:pt x="647" y="78"/>
                </a:cubicBezTo>
                <a:cubicBezTo>
                  <a:pt x="636" y="79"/>
                  <a:pt x="644" y="86"/>
                  <a:pt x="639" y="91"/>
                </a:cubicBezTo>
                <a:cubicBezTo>
                  <a:pt x="645" y="93"/>
                  <a:pt x="655" y="83"/>
                  <a:pt x="659" y="78"/>
                </a:cubicBezTo>
                <a:cubicBezTo>
                  <a:pt x="661" y="79"/>
                  <a:pt x="662" y="78"/>
                  <a:pt x="664" y="81"/>
                </a:cubicBezTo>
                <a:cubicBezTo>
                  <a:pt x="667" y="73"/>
                  <a:pt x="673" y="67"/>
                  <a:pt x="679" y="62"/>
                </a:cubicBezTo>
                <a:cubicBezTo>
                  <a:pt x="676" y="57"/>
                  <a:pt x="674" y="61"/>
                  <a:pt x="672" y="64"/>
                </a:cubicBezTo>
                <a:cubicBezTo>
                  <a:pt x="666" y="57"/>
                  <a:pt x="673" y="52"/>
                  <a:pt x="679" y="50"/>
                </a:cubicBezTo>
                <a:cubicBezTo>
                  <a:pt x="681" y="54"/>
                  <a:pt x="673" y="52"/>
                  <a:pt x="678" y="58"/>
                </a:cubicBezTo>
                <a:cubicBezTo>
                  <a:pt x="680" y="56"/>
                  <a:pt x="681" y="57"/>
                  <a:pt x="683" y="55"/>
                </a:cubicBezTo>
                <a:cubicBezTo>
                  <a:pt x="681" y="46"/>
                  <a:pt x="692" y="39"/>
                  <a:pt x="686" y="29"/>
                </a:cubicBezTo>
                <a:cubicBezTo>
                  <a:pt x="689" y="27"/>
                  <a:pt x="691" y="27"/>
                  <a:pt x="692" y="30"/>
                </a:cubicBezTo>
                <a:cubicBezTo>
                  <a:pt x="688" y="32"/>
                  <a:pt x="693" y="35"/>
                  <a:pt x="695" y="35"/>
                </a:cubicBezTo>
                <a:cubicBezTo>
                  <a:pt x="692" y="37"/>
                  <a:pt x="689" y="39"/>
                  <a:pt x="691" y="42"/>
                </a:cubicBezTo>
                <a:cubicBezTo>
                  <a:pt x="696" y="41"/>
                  <a:pt x="697" y="36"/>
                  <a:pt x="703" y="32"/>
                </a:cubicBezTo>
                <a:cubicBezTo>
                  <a:pt x="705" y="34"/>
                  <a:pt x="706" y="36"/>
                  <a:pt x="708" y="36"/>
                </a:cubicBezTo>
                <a:cubicBezTo>
                  <a:pt x="711" y="33"/>
                  <a:pt x="714" y="35"/>
                  <a:pt x="715" y="31"/>
                </a:cubicBezTo>
                <a:cubicBezTo>
                  <a:pt x="713" y="25"/>
                  <a:pt x="710" y="33"/>
                  <a:pt x="709" y="30"/>
                </a:cubicBezTo>
                <a:cubicBezTo>
                  <a:pt x="710" y="28"/>
                  <a:pt x="713" y="26"/>
                  <a:pt x="712" y="23"/>
                </a:cubicBezTo>
                <a:cubicBezTo>
                  <a:pt x="705" y="24"/>
                  <a:pt x="699" y="32"/>
                  <a:pt x="693" y="31"/>
                </a:cubicBezTo>
                <a:cubicBezTo>
                  <a:pt x="697" y="25"/>
                  <a:pt x="689" y="26"/>
                  <a:pt x="686" y="24"/>
                </a:cubicBezTo>
                <a:cubicBezTo>
                  <a:pt x="687" y="23"/>
                  <a:pt x="688" y="22"/>
                  <a:pt x="687" y="21"/>
                </a:cubicBezTo>
                <a:cubicBezTo>
                  <a:pt x="682" y="27"/>
                  <a:pt x="685" y="34"/>
                  <a:pt x="684" y="40"/>
                </a:cubicBezTo>
                <a:cubicBezTo>
                  <a:pt x="680" y="41"/>
                  <a:pt x="676" y="50"/>
                  <a:pt x="670" y="43"/>
                </a:cubicBezTo>
                <a:cubicBezTo>
                  <a:pt x="674" y="41"/>
                  <a:pt x="670" y="38"/>
                  <a:pt x="669" y="35"/>
                </a:cubicBezTo>
                <a:cubicBezTo>
                  <a:pt x="663" y="40"/>
                  <a:pt x="665" y="46"/>
                  <a:pt x="664" y="52"/>
                </a:cubicBezTo>
                <a:cubicBezTo>
                  <a:pt x="667" y="51"/>
                  <a:pt x="666" y="45"/>
                  <a:pt x="670" y="47"/>
                </a:cubicBezTo>
                <a:cubicBezTo>
                  <a:pt x="671" y="52"/>
                  <a:pt x="667" y="51"/>
                  <a:pt x="663" y="55"/>
                </a:cubicBezTo>
                <a:cubicBezTo>
                  <a:pt x="663" y="58"/>
                  <a:pt x="669" y="56"/>
                  <a:pt x="666" y="59"/>
                </a:cubicBezTo>
                <a:cubicBezTo>
                  <a:pt x="656" y="64"/>
                  <a:pt x="651" y="68"/>
                  <a:pt x="642" y="72"/>
                </a:cubicBezTo>
                <a:cubicBezTo>
                  <a:pt x="642" y="70"/>
                  <a:pt x="645" y="67"/>
                  <a:pt x="645" y="65"/>
                </a:cubicBezTo>
                <a:cubicBezTo>
                  <a:pt x="650" y="64"/>
                  <a:pt x="663" y="60"/>
                  <a:pt x="662" y="56"/>
                </a:cubicBezTo>
                <a:cubicBezTo>
                  <a:pt x="655" y="55"/>
                  <a:pt x="654" y="59"/>
                  <a:pt x="647" y="58"/>
                </a:cubicBezTo>
                <a:cubicBezTo>
                  <a:pt x="650" y="52"/>
                  <a:pt x="654" y="55"/>
                  <a:pt x="659" y="52"/>
                </a:cubicBezTo>
                <a:cubicBezTo>
                  <a:pt x="664" y="47"/>
                  <a:pt x="662" y="38"/>
                  <a:pt x="660" y="35"/>
                </a:cubicBezTo>
                <a:cubicBezTo>
                  <a:pt x="662" y="35"/>
                  <a:pt x="664" y="34"/>
                  <a:pt x="667" y="32"/>
                </a:cubicBezTo>
                <a:cubicBezTo>
                  <a:pt x="668" y="35"/>
                  <a:pt x="670" y="35"/>
                  <a:pt x="673" y="33"/>
                </a:cubicBezTo>
                <a:cubicBezTo>
                  <a:pt x="671" y="29"/>
                  <a:pt x="663" y="33"/>
                  <a:pt x="664" y="28"/>
                </a:cubicBezTo>
                <a:cubicBezTo>
                  <a:pt x="667" y="29"/>
                  <a:pt x="671" y="31"/>
                  <a:pt x="674" y="30"/>
                </a:cubicBezTo>
                <a:cubicBezTo>
                  <a:pt x="673" y="27"/>
                  <a:pt x="672" y="24"/>
                  <a:pt x="673" y="21"/>
                </a:cubicBezTo>
                <a:cubicBezTo>
                  <a:pt x="669" y="26"/>
                  <a:pt x="666" y="23"/>
                  <a:pt x="663" y="22"/>
                </a:cubicBezTo>
                <a:cubicBezTo>
                  <a:pt x="660" y="24"/>
                  <a:pt x="662" y="26"/>
                  <a:pt x="658" y="28"/>
                </a:cubicBezTo>
                <a:cubicBezTo>
                  <a:pt x="659" y="29"/>
                  <a:pt x="661" y="30"/>
                  <a:pt x="662" y="30"/>
                </a:cubicBezTo>
                <a:cubicBezTo>
                  <a:pt x="656" y="30"/>
                  <a:pt x="660" y="36"/>
                  <a:pt x="656" y="39"/>
                </a:cubicBezTo>
                <a:cubicBezTo>
                  <a:pt x="652" y="33"/>
                  <a:pt x="657" y="34"/>
                  <a:pt x="651" y="30"/>
                </a:cubicBezTo>
                <a:cubicBezTo>
                  <a:pt x="645" y="32"/>
                  <a:pt x="638" y="33"/>
                  <a:pt x="636" y="25"/>
                </a:cubicBezTo>
                <a:cubicBezTo>
                  <a:pt x="635" y="26"/>
                  <a:pt x="633" y="26"/>
                  <a:pt x="632" y="27"/>
                </a:cubicBezTo>
                <a:cubicBezTo>
                  <a:pt x="631" y="31"/>
                  <a:pt x="635" y="32"/>
                  <a:pt x="635" y="35"/>
                </a:cubicBezTo>
                <a:cubicBezTo>
                  <a:pt x="629" y="33"/>
                  <a:pt x="621" y="45"/>
                  <a:pt x="611" y="39"/>
                </a:cubicBezTo>
                <a:cubicBezTo>
                  <a:pt x="616" y="41"/>
                  <a:pt x="617" y="30"/>
                  <a:pt x="623" y="32"/>
                </a:cubicBezTo>
                <a:cubicBezTo>
                  <a:pt x="622" y="33"/>
                  <a:pt x="620" y="34"/>
                  <a:pt x="621" y="35"/>
                </a:cubicBezTo>
                <a:cubicBezTo>
                  <a:pt x="623" y="34"/>
                  <a:pt x="624" y="37"/>
                  <a:pt x="627" y="34"/>
                </a:cubicBezTo>
                <a:cubicBezTo>
                  <a:pt x="625" y="22"/>
                  <a:pt x="641" y="24"/>
                  <a:pt x="641" y="20"/>
                </a:cubicBezTo>
                <a:cubicBezTo>
                  <a:pt x="633" y="24"/>
                  <a:pt x="625" y="19"/>
                  <a:pt x="617" y="22"/>
                </a:cubicBezTo>
                <a:cubicBezTo>
                  <a:pt x="618" y="23"/>
                  <a:pt x="616" y="24"/>
                  <a:pt x="615" y="25"/>
                </a:cubicBezTo>
                <a:cubicBezTo>
                  <a:pt x="616" y="27"/>
                  <a:pt x="617" y="28"/>
                  <a:pt x="616" y="30"/>
                </a:cubicBezTo>
                <a:cubicBezTo>
                  <a:pt x="612" y="31"/>
                  <a:pt x="611" y="37"/>
                  <a:pt x="610" y="35"/>
                </a:cubicBezTo>
                <a:cubicBezTo>
                  <a:pt x="610" y="33"/>
                  <a:pt x="613" y="31"/>
                  <a:pt x="610" y="29"/>
                </a:cubicBezTo>
                <a:cubicBezTo>
                  <a:pt x="609" y="29"/>
                  <a:pt x="608" y="31"/>
                  <a:pt x="607" y="30"/>
                </a:cubicBezTo>
                <a:cubicBezTo>
                  <a:pt x="603" y="33"/>
                  <a:pt x="604" y="39"/>
                  <a:pt x="598" y="37"/>
                </a:cubicBezTo>
                <a:cubicBezTo>
                  <a:pt x="597" y="34"/>
                  <a:pt x="604" y="33"/>
                  <a:pt x="602" y="30"/>
                </a:cubicBezTo>
                <a:cubicBezTo>
                  <a:pt x="598" y="34"/>
                  <a:pt x="596" y="28"/>
                  <a:pt x="593" y="32"/>
                </a:cubicBezTo>
                <a:cubicBezTo>
                  <a:pt x="595" y="35"/>
                  <a:pt x="597" y="37"/>
                  <a:pt x="593" y="39"/>
                </a:cubicBezTo>
                <a:cubicBezTo>
                  <a:pt x="594" y="30"/>
                  <a:pt x="586" y="38"/>
                  <a:pt x="592" y="29"/>
                </a:cubicBezTo>
                <a:cubicBezTo>
                  <a:pt x="598" y="32"/>
                  <a:pt x="606" y="23"/>
                  <a:pt x="612" y="29"/>
                </a:cubicBezTo>
                <a:cubicBezTo>
                  <a:pt x="616" y="28"/>
                  <a:pt x="611" y="20"/>
                  <a:pt x="610" y="22"/>
                </a:cubicBezTo>
                <a:cubicBezTo>
                  <a:pt x="610" y="24"/>
                  <a:pt x="603" y="24"/>
                  <a:pt x="602" y="26"/>
                </a:cubicBezTo>
                <a:cubicBezTo>
                  <a:pt x="600" y="24"/>
                  <a:pt x="602" y="23"/>
                  <a:pt x="602" y="21"/>
                </a:cubicBezTo>
                <a:cubicBezTo>
                  <a:pt x="601" y="21"/>
                  <a:pt x="601" y="22"/>
                  <a:pt x="600" y="21"/>
                </a:cubicBezTo>
                <a:cubicBezTo>
                  <a:pt x="599" y="21"/>
                  <a:pt x="598" y="21"/>
                  <a:pt x="597" y="21"/>
                </a:cubicBezTo>
                <a:cubicBezTo>
                  <a:pt x="598" y="23"/>
                  <a:pt x="601" y="25"/>
                  <a:pt x="599" y="27"/>
                </a:cubicBezTo>
                <a:cubicBezTo>
                  <a:pt x="598" y="25"/>
                  <a:pt x="597" y="27"/>
                  <a:pt x="595" y="26"/>
                </a:cubicBezTo>
                <a:cubicBezTo>
                  <a:pt x="593" y="24"/>
                  <a:pt x="595" y="23"/>
                  <a:pt x="593" y="21"/>
                </a:cubicBezTo>
                <a:cubicBezTo>
                  <a:pt x="589" y="20"/>
                  <a:pt x="591" y="23"/>
                  <a:pt x="587" y="25"/>
                </a:cubicBezTo>
                <a:cubicBezTo>
                  <a:pt x="589" y="19"/>
                  <a:pt x="570" y="21"/>
                  <a:pt x="579" y="24"/>
                </a:cubicBezTo>
                <a:cubicBezTo>
                  <a:pt x="578" y="25"/>
                  <a:pt x="576" y="27"/>
                  <a:pt x="575" y="28"/>
                </a:cubicBezTo>
                <a:cubicBezTo>
                  <a:pt x="572" y="22"/>
                  <a:pt x="567" y="27"/>
                  <a:pt x="564" y="25"/>
                </a:cubicBezTo>
                <a:cubicBezTo>
                  <a:pt x="563" y="24"/>
                  <a:pt x="565" y="23"/>
                  <a:pt x="564" y="21"/>
                </a:cubicBezTo>
                <a:cubicBezTo>
                  <a:pt x="561" y="21"/>
                  <a:pt x="558" y="26"/>
                  <a:pt x="555" y="21"/>
                </a:cubicBezTo>
                <a:cubicBezTo>
                  <a:pt x="551" y="22"/>
                  <a:pt x="553" y="28"/>
                  <a:pt x="550" y="26"/>
                </a:cubicBezTo>
                <a:cubicBezTo>
                  <a:pt x="551" y="18"/>
                  <a:pt x="533" y="18"/>
                  <a:pt x="528" y="26"/>
                </a:cubicBezTo>
                <a:cubicBezTo>
                  <a:pt x="523" y="27"/>
                  <a:pt x="529" y="20"/>
                  <a:pt x="525" y="22"/>
                </a:cubicBezTo>
                <a:cubicBezTo>
                  <a:pt x="527" y="24"/>
                  <a:pt x="520" y="26"/>
                  <a:pt x="520" y="24"/>
                </a:cubicBezTo>
                <a:cubicBezTo>
                  <a:pt x="521" y="22"/>
                  <a:pt x="519" y="20"/>
                  <a:pt x="519" y="19"/>
                </a:cubicBezTo>
                <a:cubicBezTo>
                  <a:pt x="514" y="20"/>
                  <a:pt x="521" y="23"/>
                  <a:pt x="516" y="25"/>
                </a:cubicBezTo>
                <a:cubicBezTo>
                  <a:pt x="516" y="23"/>
                  <a:pt x="514" y="24"/>
                  <a:pt x="514" y="23"/>
                </a:cubicBezTo>
                <a:cubicBezTo>
                  <a:pt x="518" y="22"/>
                  <a:pt x="514" y="16"/>
                  <a:pt x="515" y="20"/>
                </a:cubicBezTo>
                <a:cubicBezTo>
                  <a:pt x="512" y="21"/>
                  <a:pt x="513" y="27"/>
                  <a:pt x="509" y="25"/>
                </a:cubicBezTo>
                <a:cubicBezTo>
                  <a:pt x="508" y="22"/>
                  <a:pt x="512" y="18"/>
                  <a:pt x="507" y="17"/>
                </a:cubicBezTo>
                <a:cubicBezTo>
                  <a:pt x="506" y="23"/>
                  <a:pt x="498" y="29"/>
                  <a:pt x="495" y="23"/>
                </a:cubicBezTo>
                <a:cubicBezTo>
                  <a:pt x="493" y="26"/>
                  <a:pt x="493" y="34"/>
                  <a:pt x="488" y="30"/>
                </a:cubicBezTo>
                <a:cubicBezTo>
                  <a:pt x="490" y="29"/>
                  <a:pt x="491" y="28"/>
                  <a:pt x="489" y="26"/>
                </a:cubicBezTo>
                <a:cubicBezTo>
                  <a:pt x="488" y="27"/>
                  <a:pt x="487" y="28"/>
                  <a:pt x="486" y="27"/>
                </a:cubicBezTo>
                <a:cubicBezTo>
                  <a:pt x="487" y="18"/>
                  <a:pt x="500" y="25"/>
                  <a:pt x="500" y="17"/>
                </a:cubicBezTo>
                <a:cubicBezTo>
                  <a:pt x="494" y="20"/>
                  <a:pt x="489" y="16"/>
                  <a:pt x="484" y="20"/>
                </a:cubicBezTo>
                <a:cubicBezTo>
                  <a:pt x="482" y="21"/>
                  <a:pt x="483" y="23"/>
                  <a:pt x="482" y="24"/>
                </a:cubicBezTo>
                <a:cubicBezTo>
                  <a:pt x="478" y="20"/>
                  <a:pt x="477" y="34"/>
                  <a:pt x="471" y="26"/>
                </a:cubicBezTo>
                <a:cubicBezTo>
                  <a:pt x="478" y="26"/>
                  <a:pt x="475" y="21"/>
                  <a:pt x="482" y="19"/>
                </a:cubicBezTo>
                <a:cubicBezTo>
                  <a:pt x="475" y="15"/>
                  <a:pt x="468" y="20"/>
                  <a:pt x="461" y="19"/>
                </a:cubicBezTo>
                <a:cubicBezTo>
                  <a:pt x="463" y="24"/>
                  <a:pt x="466" y="17"/>
                  <a:pt x="467" y="22"/>
                </a:cubicBezTo>
                <a:cubicBezTo>
                  <a:pt x="466" y="22"/>
                  <a:pt x="466" y="24"/>
                  <a:pt x="466" y="24"/>
                </a:cubicBezTo>
                <a:cubicBezTo>
                  <a:pt x="462" y="21"/>
                  <a:pt x="455" y="23"/>
                  <a:pt x="458" y="16"/>
                </a:cubicBezTo>
                <a:cubicBezTo>
                  <a:pt x="457" y="17"/>
                  <a:pt x="456" y="17"/>
                  <a:pt x="456" y="16"/>
                </a:cubicBezTo>
                <a:cubicBezTo>
                  <a:pt x="454" y="17"/>
                  <a:pt x="453" y="16"/>
                  <a:pt x="452" y="17"/>
                </a:cubicBezTo>
                <a:cubicBezTo>
                  <a:pt x="454" y="19"/>
                  <a:pt x="453" y="20"/>
                  <a:pt x="451" y="22"/>
                </a:cubicBezTo>
                <a:cubicBezTo>
                  <a:pt x="455" y="24"/>
                  <a:pt x="455" y="26"/>
                  <a:pt x="450" y="30"/>
                </a:cubicBezTo>
                <a:cubicBezTo>
                  <a:pt x="450" y="27"/>
                  <a:pt x="449" y="26"/>
                  <a:pt x="446" y="25"/>
                </a:cubicBezTo>
                <a:cubicBezTo>
                  <a:pt x="451" y="24"/>
                  <a:pt x="448" y="21"/>
                  <a:pt x="449" y="19"/>
                </a:cubicBezTo>
                <a:cubicBezTo>
                  <a:pt x="446" y="16"/>
                  <a:pt x="444" y="13"/>
                  <a:pt x="440" y="17"/>
                </a:cubicBezTo>
                <a:cubicBezTo>
                  <a:pt x="442" y="22"/>
                  <a:pt x="444" y="19"/>
                  <a:pt x="446" y="20"/>
                </a:cubicBezTo>
                <a:cubicBezTo>
                  <a:pt x="441" y="21"/>
                  <a:pt x="448" y="24"/>
                  <a:pt x="443" y="26"/>
                </a:cubicBezTo>
                <a:cubicBezTo>
                  <a:pt x="443" y="23"/>
                  <a:pt x="444" y="19"/>
                  <a:pt x="440" y="21"/>
                </a:cubicBezTo>
                <a:cubicBezTo>
                  <a:pt x="441" y="25"/>
                  <a:pt x="433" y="23"/>
                  <a:pt x="434" y="28"/>
                </a:cubicBezTo>
                <a:cubicBezTo>
                  <a:pt x="429" y="21"/>
                  <a:pt x="429" y="32"/>
                  <a:pt x="425" y="28"/>
                </a:cubicBezTo>
                <a:cubicBezTo>
                  <a:pt x="427" y="25"/>
                  <a:pt x="423" y="22"/>
                  <a:pt x="426" y="20"/>
                </a:cubicBezTo>
                <a:cubicBezTo>
                  <a:pt x="425" y="22"/>
                  <a:pt x="427" y="25"/>
                  <a:pt x="430" y="25"/>
                </a:cubicBezTo>
                <a:cubicBezTo>
                  <a:pt x="433" y="20"/>
                  <a:pt x="435" y="24"/>
                  <a:pt x="439" y="18"/>
                </a:cubicBezTo>
                <a:cubicBezTo>
                  <a:pt x="431" y="16"/>
                  <a:pt x="422" y="16"/>
                  <a:pt x="417" y="19"/>
                </a:cubicBezTo>
                <a:cubicBezTo>
                  <a:pt x="413" y="12"/>
                  <a:pt x="397" y="12"/>
                  <a:pt x="394" y="23"/>
                </a:cubicBezTo>
                <a:cubicBezTo>
                  <a:pt x="394" y="17"/>
                  <a:pt x="391" y="23"/>
                  <a:pt x="389" y="21"/>
                </a:cubicBezTo>
                <a:cubicBezTo>
                  <a:pt x="386" y="17"/>
                  <a:pt x="393" y="18"/>
                  <a:pt x="392" y="15"/>
                </a:cubicBezTo>
                <a:cubicBezTo>
                  <a:pt x="386" y="15"/>
                  <a:pt x="385" y="24"/>
                  <a:pt x="379" y="22"/>
                </a:cubicBezTo>
                <a:cubicBezTo>
                  <a:pt x="379" y="19"/>
                  <a:pt x="383" y="20"/>
                  <a:pt x="383" y="15"/>
                </a:cubicBezTo>
                <a:cubicBezTo>
                  <a:pt x="381" y="17"/>
                  <a:pt x="379" y="16"/>
                  <a:pt x="377" y="18"/>
                </a:cubicBezTo>
                <a:cubicBezTo>
                  <a:pt x="378" y="20"/>
                  <a:pt x="380" y="27"/>
                  <a:pt x="375" y="25"/>
                </a:cubicBezTo>
                <a:cubicBezTo>
                  <a:pt x="375" y="21"/>
                  <a:pt x="378" y="17"/>
                  <a:pt x="374" y="13"/>
                </a:cubicBezTo>
                <a:cubicBezTo>
                  <a:pt x="370" y="16"/>
                  <a:pt x="368" y="13"/>
                  <a:pt x="364" y="15"/>
                </a:cubicBezTo>
                <a:cubicBezTo>
                  <a:pt x="366" y="21"/>
                  <a:pt x="374" y="14"/>
                  <a:pt x="372" y="20"/>
                </a:cubicBezTo>
                <a:cubicBezTo>
                  <a:pt x="370" y="19"/>
                  <a:pt x="357" y="23"/>
                  <a:pt x="365" y="23"/>
                </a:cubicBezTo>
                <a:cubicBezTo>
                  <a:pt x="361" y="25"/>
                  <a:pt x="362" y="32"/>
                  <a:pt x="357" y="29"/>
                </a:cubicBezTo>
                <a:cubicBezTo>
                  <a:pt x="363" y="25"/>
                  <a:pt x="353" y="20"/>
                  <a:pt x="363" y="16"/>
                </a:cubicBezTo>
                <a:cubicBezTo>
                  <a:pt x="358" y="12"/>
                  <a:pt x="352" y="15"/>
                  <a:pt x="346" y="15"/>
                </a:cubicBezTo>
                <a:cubicBezTo>
                  <a:pt x="349" y="19"/>
                  <a:pt x="352" y="18"/>
                  <a:pt x="356" y="20"/>
                </a:cubicBezTo>
                <a:cubicBezTo>
                  <a:pt x="352" y="20"/>
                  <a:pt x="354" y="21"/>
                  <a:pt x="351" y="24"/>
                </a:cubicBezTo>
                <a:cubicBezTo>
                  <a:pt x="352" y="17"/>
                  <a:pt x="347" y="25"/>
                  <a:pt x="345" y="23"/>
                </a:cubicBezTo>
                <a:cubicBezTo>
                  <a:pt x="341" y="19"/>
                  <a:pt x="346" y="17"/>
                  <a:pt x="343" y="14"/>
                </a:cubicBezTo>
                <a:cubicBezTo>
                  <a:pt x="338" y="13"/>
                  <a:pt x="339" y="20"/>
                  <a:pt x="334" y="19"/>
                </a:cubicBezTo>
                <a:cubicBezTo>
                  <a:pt x="333" y="17"/>
                  <a:pt x="335" y="15"/>
                  <a:pt x="334" y="13"/>
                </a:cubicBezTo>
                <a:cubicBezTo>
                  <a:pt x="331" y="19"/>
                  <a:pt x="326" y="19"/>
                  <a:pt x="324" y="12"/>
                </a:cubicBezTo>
                <a:cubicBezTo>
                  <a:pt x="317" y="15"/>
                  <a:pt x="317" y="12"/>
                  <a:pt x="311" y="19"/>
                </a:cubicBezTo>
                <a:cubicBezTo>
                  <a:pt x="311" y="15"/>
                  <a:pt x="304" y="14"/>
                  <a:pt x="301" y="12"/>
                </a:cubicBezTo>
                <a:cubicBezTo>
                  <a:pt x="295" y="16"/>
                  <a:pt x="296" y="19"/>
                  <a:pt x="292" y="19"/>
                </a:cubicBezTo>
                <a:cubicBezTo>
                  <a:pt x="297" y="15"/>
                  <a:pt x="287" y="14"/>
                  <a:pt x="289" y="11"/>
                </a:cubicBezTo>
                <a:cubicBezTo>
                  <a:pt x="284" y="13"/>
                  <a:pt x="280" y="17"/>
                  <a:pt x="276" y="11"/>
                </a:cubicBezTo>
                <a:cubicBezTo>
                  <a:pt x="272" y="15"/>
                  <a:pt x="267" y="18"/>
                  <a:pt x="263" y="13"/>
                </a:cubicBezTo>
                <a:cubicBezTo>
                  <a:pt x="260" y="15"/>
                  <a:pt x="258" y="17"/>
                  <a:pt x="255" y="19"/>
                </a:cubicBezTo>
                <a:cubicBezTo>
                  <a:pt x="253" y="14"/>
                  <a:pt x="249" y="18"/>
                  <a:pt x="247" y="15"/>
                </a:cubicBezTo>
                <a:cubicBezTo>
                  <a:pt x="250" y="13"/>
                  <a:pt x="256" y="16"/>
                  <a:pt x="254" y="11"/>
                </a:cubicBezTo>
                <a:cubicBezTo>
                  <a:pt x="247" y="10"/>
                  <a:pt x="239" y="17"/>
                  <a:pt x="232" y="10"/>
                </a:cubicBezTo>
                <a:cubicBezTo>
                  <a:pt x="227" y="15"/>
                  <a:pt x="225" y="18"/>
                  <a:pt x="220" y="14"/>
                </a:cubicBezTo>
                <a:cubicBezTo>
                  <a:pt x="223" y="13"/>
                  <a:pt x="229" y="13"/>
                  <a:pt x="227" y="8"/>
                </a:cubicBezTo>
                <a:cubicBezTo>
                  <a:pt x="224" y="10"/>
                  <a:pt x="220" y="9"/>
                  <a:pt x="217" y="11"/>
                </a:cubicBezTo>
                <a:cubicBezTo>
                  <a:pt x="217" y="17"/>
                  <a:pt x="221" y="18"/>
                  <a:pt x="222" y="20"/>
                </a:cubicBezTo>
                <a:cubicBezTo>
                  <a:pt x="218" y="17"/>
                  <a:pt x="213" y="23"/>
                  <a:pt x="210" y="18"/>
                </a:cubicBezTo>
                <a:cubicBezTo>
                  <a:pt x="212" y="17"/>
                  <a:pt x="214" y="19"/>
                  <a:pt x="217" y="16"/>
                </a:cubicBezTo>
                <a:cubicBezTo>
                  <a:pt x="213" y="12"/>
                  <a:pt x="214" y="10"/>
                  <a:pt x="210" y="7"/>
                </a:cubicBezTo>
                <a:cubicBezTo>
                  <a:pt x="207" y="10"/>
                  <a:pt x="201" y="9"/>
                  <a:pt x="195" y="10"/>
                </a:cubicBezTo>
                <a:cubicBezTo>
                  <a:pt x="194" y="15"/>
                  <a:pt x="191" y="20"/>
                  <a:pt x="184" y="20"/>
                </a:cubicBezTo>
                <a:cubicBezTo>
                  <a:pt x="187" y="18"/>
                  <a:pt x="185" y="17"/>
                  <a:pt x="188" y="17"/>
                </a:cubicBezTo>
                <a:cubicBezTo>
                  <a:pt x="187" y="13"/>
                  <a:pt x="184" y="13"/>
                  <a:pt x="182" y="13"/>
                </a:cubicBezTo>
                <a:cubicBezTo>
                  <a:pt x="182" y="12"/>
                  <a:pt x="183" y="12"/>
                  <a:pt x="182" y="11"/>
                </a:cubicBezTo>
                <a:cubicBezTo>
                  <a:pt x="186" y="11"/>
                  <a:pt x="192" y="16"/>
                  <a:pt x="193" y="9"/>
                </a:cubicBezTo>
                <a:cubicBezTo>
                  <a:pt x="187" y="6"/>
                  <a:pt x="183" y="10"/>
                  <a:pt x="179" y="7"/>
                </a:cubicBezTo>
                <a:cubicBezTo>
                  <a:pt x="176" y="12"/>
                  <a:pt x="169" y="13"/>
                  <a:pt x="165" y="12"/>
                </a:cubicBezTo>
                <a:cubicBezTo>
                  <a:pt x="168" y="14"/>
                  <a:pt x="164" y="16"/>
                  <a:pt x="164" y="18"/>
                </a:cubicBezTo>
                <a:cubicBezTo>
                  <a:pt x="161" y="9"/>
                  <a:pt x="169" y="12"/>
                  <a:pt x="171" y="7"/>
                </a:cubicBezTo>
                <a:cubicBezTo>
                  <a:pt x="161" y="8"/>
                  <a:pt x="156" y="3"/>
                  <a:pt x="154" y="13"/>
                </a:cubicBezTo>
                <a:cubicBezTo>
                  <a:pt x="154" y="11"/>
                  <a:pt x="154" y="9"/>
                  <a:pt x="153" y="7"/>
                </a:cubicBezTo>
                <a:cubicBezTo>
                  <a:pt x="149" y="12"/>
                  <a:pt x="146" y="6"/>
                  <a:pt x="143" y="5"/>
                </a:cubicBezTo>
                <a:cubicBezTo>
                  <a:pt x="139" y="6"/>
                  <a:pt x="138" y="13"/>
                  <a:pt x="136" y="11"/>
                </a:cubicBezTo>
                <a:cubicBezTo>
                  <a:pt x="134" y="9"/>
                  <a:pt x="137" y="4"/>
                  <a:pt x="133" y="6"/>
                </a:cubicBezTo>
                <a:cubicBezTo>
                  <a:pt x="133" y="7"/>
                  <a:pt x="132" y="13"/>
                  <a:pt x="129" y="11"/>
                </a:cubicBezTo>
                <a:cubicBezTo>
                  <a:pt x="128" y="9"/>
                  <a:pt x="132" y="7"/>
                  <a:pt x="128" y="4"/>
                </a:cubicBezTo>
                <a:cubicBezTo>
                  <a:pt x="126" y="11"/>
                  <a:pt x="120" y="11"/>
                  <a:pt x="117" y="18"/>
                </a:cubicBezTo>
                <a:cubicBezTo>
                  <a:pt x="117" y="15"/>
                  <a:pt x="116" y="17"/>
                  <a:pt x="114" y="14"/>
                </a:cubicBezTo>
                <a:cubicBezTo>
                  <a:pt x="119" y="11"/>
                  <a:pt x="117" y="9"/>
                  <a:pt x="122" y="8"/>
                </a:cubicBezTo>
                <a:cubicBezTo>
                  <a:pt x="118" y="7"/>
                  <a:pt x="110" y="0"/>
                  <a:pt x="108" y="7"/>
                </a:cubicBezTo>
                <a:cubicBezTo>
                  <a:pt x="110" y="6"/>
                  <a:pt x="111" y="8"/>
                  <a:pt x="110" y="9"/>
                </a:cubicBezTo>
                <a:cubicBezTo>
                  <a:pt x="103" y="8"/>
                  <a:pt x="102" y="17"/>
                  <a:pt x="98" y="21"/>
                </a:cubicBezTo>
                <a:cubicBezTo>
                  <a:pt x="90" y="13"/>
                  <a:pt x="105" y="12"/>
                  <a:pt x="104" y="6"/>
                </a:cubicBezTo>
                <a:cubicBezTo>
                  <a:pt x="95" y="2"/>
                  <a:pt x="78" y="12"/>
                  <a:pt x="84" y="22"/>
                </a:cubicBezTo>
                <a:cubicBezTo>
                  <a:pt x="80" y="21"/>
                  <a:pt x="75" y="24"/>
                  <a:pt x="71" y="20"/>
                </a:cubicBezTo>
                <a:cubicBezTo>
                  <a:pt x="80" y="15"/>
                  <a:pt x="84" y="13"/>
                  <a:pt x="84" y="4"/>
                </a:cubicBezTo>
                <a:cubicBezTo>
                  <a:pt x="75" y="5"/>
                  <a:pt x="77" y="11"/>
                  <a:pt x="68" y="15"/>
                </a:cubicBezTo>
                <a:cubicBezTo>
                  <a:pt x="66" y="13"/>
                  <a:pt x="65" y="14"/>
                  <a:pt x="63" y="12"/>
                </a:cubicBezTo>
                <a:cubicBezTo>
                  <a:pt x="69" y="13"/>
                  <a:pt x="65" y="5"/>
                  <a:pt x="70" y="6"/>
                </a:cubicBezTo>
                <a:cubicBezTo>
                  <a:pt x="61" y="4"/>
                  <a:pt x="52" y="7"/>
                  <a:pt x="44" y="5"/>
                </a:cubicBezTo>
                <a:cubicBezTo>
                  <a:pt x="40" y="15"/>
                  <a:pt x="20" y="7"/>
                  <a:pt x="19" y="17"/>
                </a:cubicBezTo>
                <a:close/>
                <a:moveTo>
                  <a:pt x="667" y="62"/>
                </a:moveTo>
                <a:cubicBezTo>
                  <a:pt x="667" y="64"/>
                  <a:pt x="667" y="65"/>
                  <a:pt x="669" y="67"/>
                </a:cubicBezTo>
                <a:cubicBezTo>
                  <a:pt x="667" y="67"/>
                  <a:pt x="666" y="68"/>
                  <a:pt x="665" y="69"/>
                </a:cubicBezTo>
                <a:cubicBezTo>
                  <a:pt x="664" y="68"/>
                  <a:pt x="663" y="67"/>
                  <a:pt x="662" y="68"/>
                </a:cubicBezTo>
                <a:cubicBezTo>
                  <a:pt x="660" y="66"/>
                  <a:pt x="666" y="64"/>
                  <a:pt x="667" y="62"/>
                </a:cubicBezTo>
                <a:close/>
                <a:moveTo>
                  <a:pt x="394" y="88"/>
                </a:moveTo>
                <a:cubicBezTo>
                  <a:pt x="392" y="84"/>
                  <a:pt x="388" y="88"/>
                  <a:pt x="388" y="83"/>
                </a:cubicBezTo>
                <a:cubicBezTo>
                  <a:pt x="395" y="86"/>
                  <a:pt x="400" y="82"/>
                  <a:pt x="403" y="77"/>
                </a:cubicBezTo>
                <a:cubicBezTo>
                  <a:pt x="404" y="82"/>
                  <a:pt x="399" y="85"/>
                  <a:pt x="394" y="88"/>
                </a:cubicBezTo>
                <a:close/>
                <a:moveTo>
                  <a:pt x="413" y="77"/>
                </a:moveTo>
                <a:cubicBezTo>
                  <a:pt x="412" y="73"/>
                  <a:pt x="419" y="70"/>
                  <a:pt x="421" y="74"/>
                </a:cubicBezTo>
                <a:cubicBezTo>
                  <a:pt x="422" y="73"/>
                  <a:pt x="421" y="72"/>
                  <a:pt x="420" y="71"/>
                </a:cubicBezTo>
                <a:cubicBezTo>
                  <a:pt x="423" y="67"/>
                  <a:pt x="424" y="71"/>
                  <a:pt x="427" y="69"/>
                </a:cubicBezTo>
                <a:cubicBezTo>
                  <a:pt x="426" y="72"/>
                  <a:pt x="422" y="73"/>
                  <a:pt x="419" y="78"/>
                </a:cubicBezTo>
                <a:cubicBezTo>
                  <a:pt x="417" y="77"/>
                  <a:pt x="415" y="74"/>
                  <a:pt x="413" y="77"/>
                </a:cubicBezTo>
                <a:close/>
                <a:moveTo>
                  <a:pt x="426" y="66"/>
                </a:moveTo>
                <a:cubicBezTo>
                  <a:pt x="428" y="65"/>
                  <a:pt x="429" y="64"/>
                  <a:pt x="431" y="63"/>
                </a:cubicBezTo>
                <a:cubicBezTo>
                  <a:pt x="433" y="68"/>
                  <a:pt x="427" y="67"/>
                  <a:pt x="434" y="71"/>
                </a:cubicBezTo>
                <a:cubicBezTo>
                  <a:pt x="434" y="71"/>
                  <a:pt x="435" y="70"/>
                  <a:pt x="436" y="70"/>
                </a:cubicBezTo>
                <a:cubicBezTo>
                  <a:pt x="438" y="73"/>
                  <a:pt x="433" y="70"/>
                  <a:pt x="431" y="73"/>
                </a:cubicBezTo>
                <a:cubicBezTo>
                  <a:pt x="432" y="70"/>
                  <a:pt x="428" y="69"/>
                  <a:pt x="429" y="73"/>
                </a:cubicBezTo>
                <a:cubicBezTo>
                  <a:pt x="428" y="76"/>
                  <a:pt x="428" y="68"/>
                  <a:pt x="426" y="66"/>
                </a:cubicBezTo>
                <a:close/>
                <a:moveTo>
                  <a:pt x="420" y="84"/>
                </a:moveTo>
                <a:cubicBezTo>
                  <a:pt x="418" y="81"/>
                  <a:pt x="422" y="78"/>
                  <a:pt x="425" y="78"/>
                </a:cubicBezTo>
                <a:cubicBezTo>
                  <a:pt x="427" y="81"/>
                  <a:pt x="422" y="84"/>
                  <a:pt x="420" y="84"/>
                </a:cubicBezTo>
                <a:close/>
                <a:moveTo>
                  <a:pt x="434" y="82"/>
                </a:moveTo>
                <a:cubicBezTo>
                  <a:pt x="434" y="80"/>
                  <a:pt x="434" y="79"/>
                  <a:pt x="433" y="77"/>
                </a:cubicBezTo>
                <a:cubicBezTo>
                  <a:pt x="436" y="74"/>
                  <a:pt x="438" y="76"/>
                  <a:pt x="440" y="75"/>
                </a:cubicBezTo>
                <a:cubicBezTo>
                  <a:pt x="442" y="78"/>
                  <a:pt x="436" y="79"/>
                  <a:pt x="434" y="82"/>
                </a:cubicBezTo>
                <a:close/>
                <a:moveTo>
                  <a:pt x="458" y="56"/>
                </a:moveTo>
                <a:cubicBezTo>
                  <a:pt x="456" y="52"/>
                  <a:pt x="462" y="54"/>
                  <a:pt x="463" y="54"/>
                </a:cubicBezTo>
                <a:cubicBezTo>
                  <a:pt x="463" y="56"/>
                  <a:pt x="462" y="58"/>
                  <a:pt x="463" y="61"/>
                </a:cubicBezTo>
                <a:cubicBezTo>
                  <a:pt x="462" y="67"/>
                  <a:pt x="462" y="50"/>
                  <a:pt x="458" y="56"/>
                </a:cubicBezTo>
                <a:close/>
                <a:moveTo>
                  <a:pt x="470" y="46"/>
                </a:moveTo>
                <a:cubicBezTo>
                  <a:pt x="473" y="50"/>
                  <a:pt x="471" y="54"/>
                  <a:pt x="470" y="57"/>
                </a:cubicBezTo>
                <a:cubicBezTo>
                  <a:pt x="467" y="53"/>
                  <a:pt x="465" y="49"/>
                  <a:pt x="470" y="46"/>
                </a:cubicBezTo>
                <a:close/>
                <a:moveTo>
                  <a:pt x="458" y="81"/>
                </a:moveTo>
                <a:cubicBezTo>
                  <a:pt x="457" y="80"/>
                  <a:pt x="461" y="76"/>
                  <a:pt x="456" y="79"/>
                </a:cubicBezTo>
                <a:cubicBezTo>
                  <a:pt x="456" y="73"/>
                  <a:pt x="450" y="78"/>
                  <a:pt x="453" y="73"/>
                </a:cubicBezTo>
                <a:cubicBezTo>
                  <a:pt x="462" y="72"/>
                  <a:pt x="460" y="74"/>
                  <a:pt x="467" y="72"/>
                </a:cubicBezTo>
                <a:cubicBezTo>
                  <a:pt x="469" y="71"/>
                  <a:pt x="467" y="75"/>
                  <a:pt x="470" y="74"/>
                </a:cubicBezTo>
                <a:cubicBezTo>
                  <a:pt x="469" y="80"/>
                  <a:pt x="459" y="72"/>
                  <a:pt x="458" y="81"/>
                </a:cubicBezTo>
                <a:close/>
                <a:moveTo>
                  <a:pt x="473" y="62"/>
                </a:moveTo>
                <a:cubicBezTo>
                  <a:pt x="474" y="63"/>
                  <a:pt x="473" y="64"/>
                  <a:pt x="472" y="65"/>
                </a:cubicBezTo>
                <a:cubicBezTo>
                  <a:pt x="473" y="65"/>
                  <a:pt x="474" y="66"/>
                  <a:pt x="476" y="67"/>
                </a:cubicBezTo>
                <a:cubicBezTo>
                  <a:pt x="471" y="72"/>
                  <a:pt x="467" y="64"/>
                  <a:pt x="473" y="62"/>
                </a:cubicBezTo>
                <a:close/>
                <a:moveTo>
                  <a:pt x="476" y="78"/>
                </a:moveTo>
                <a:cubicBezTo>
                  <a:pt x="475" y="79"/>
                  <a:pt x="472" y="78"/>
                  <a:pt x="473" y="80"/>
                </a:cubicBezTo>
                <a:cubicBezTo>
                  <a:pt x="469" y="83"/>
                  <a:pt x="471" y="74"/>
                  <a:pt x="473" y="78"/>
                </a:cubicBezTo>
                <a:cubicBezTo>
                  <a:pt x="473" y="76"/>
                  <a:pt x="473" y="67"/>
                  <a:pt x="478" y="73"/>
                </a:cubicBezTo>
                <a:cubicBezTo>
                  <a:pt x="477" y="74"/>
                  <a:pt x="477" y="73"/>
                  <a:pt x="476" y="72"/>
                </a:cubicBezTo>
                <a:cubicBezTo>
                  <a:pt x="476" y="74"/>
                  <a:pt x="476" y="76"/>
                  <a:pt x="476" y="78"/>
                </a:cubicBezTo>
                <a:close/>
                <a:moveTo>
                  <a:pt x="486" y="69"/>
                </a:moveTo>
                <a:cubicBezTo>
                  <a:pt x="487" y="67"/>
                  <a:pt x="489" y="66"/>
                  <a:pt x="488" y="65"/>
                </a:cubicBezTo>
                <a:cubicBezTo>
                  <a:pt x="493" y="62"/>
                  <a:pt x="490" y="72"/>
                  <a:pt x="494" y="69"/>
                </a:cubicBezTo>
                <a:cubicBezTo>
                  <a:pt x="495" y="72"/>
                  <a:pt x="487" y="73"/>
                  <a:pt x="486" y="69"/>
                </a:cubicBezTo>
                <a:close/>
                <a:moveTo>
                  <a:pt x="503" y="64"/>
                </a:moveTo>
                <a:cubicBezTo>
                  <a:pt x="501" y="61"/>
                  <a:pt x="500" y="58"/>
                  <a:pt x="503" y="56"/>
                </a:cubicBezTo>
                <a:cubicBezTo>
                  <a:pt x="506" y="59"/>
                  <a:pt x="508" y="62"/>
                  <a:pt x="503" y="64"/>
                </a:cubicBezTo>
                <a:close/>
                <a:moveTo>
                  <a:pt x="528" y="44"/>
                </a:moveTo>
                <a:cubicBezTo>
                  <a:pt x="529" y="50"/>
                  <a:pt x="522" y="47"/>
                  <a:pt x="520" y="47"/>
                </a:cubicBezTo>
                <a:cubicBezTo>
                  <a:pt x="519" y="43"/>
                  <a:pt x="526" y="46"/>
                  <a:pt x="528" y="44"/>
                </a:cubicBezTo>
                <a:close/>
                <a:moveTo>
                  <a:pt x="516" y="54"/>
                </a:moveTo>
                <a:cubicBezTo>
                  <a:pt x="517" y="51"/>
                  <a:pt x="523" y="52"/>
                  <a:pt x="527" y="49"/>
                </a:cubicBezTo>
                <a:cubicBezTo>
                  <a:pt x="529" y="54"/>
                  <a:pt x="523" y="52"/>
                  <a:pt x="520" y="56"/>
                </a:cubicBezTo>
                <a:cubicBezTo>
                  <a:pt x="518" y="55"/>
                  <a:pt x="517" y="53"/>
                  <a:pt x="516" y="54"/>
                </a:cubicBezTo>
                <a:close/>
                <a:moveTo>
                  <a:pt x="517" y="71"/>
                </a:moveTo>
                <a:cubicBezTo>
                  <a:pt x="513" y="71"/>
                  <a:pt x="515" y="73"/>
                  <a:pt x="512" y="75"/>
                </a:cubicBezTo>
                <a:cubicBezTo>
                  <a:pt x="511" y="74"/>
                  <a:pt x="511" y="73"/>
                  <a:pt x="510" y="71"/>
                </a:cubicBezTo>
                <a:cubicBezTo>
                  <a:pt x="515" y="72"/>
                  <a:pt x="510" y="67"/>
                  <a:pt x="515" y="65"/>
                </a:cubicBezTo>
                <a:cubicBezTo>
                  <a:pt x="514" y="65"/>
                  <a:pt x="512" y="63"/>
                  <a:pt x="511" y="61"/>
                </a:cubicBezTo>
                <a:cubicBezTo>
                  <a:pt x="512" y="61"/>
                  <a:pt x="514" y="61"/>
                  <a:pt x="513" y="60"/>
                </a:cubicBezTo>
                <a:cubicBezTo>
                  <a:pt x="515" y="59"/>
                  <a:pt x="516" y="61"/>
                  <a:pt x="517" y="60"/>
                </a:cubicBezTo>
                <a:cubicBezTo>
                  <a:pt x="518" y="62"/>
                  <a:pt x="516" y="62"/>
                  <a:pt x="516" y="61"/>
                </a:cubicBezTo>
                <a:cubicBezTo>
                  <a:pt x="518" y="65"/>
                  <a:pt x="514" y="68"/>
                  <a:pt x="517" y="71"/>
                </a:cubicBezTo>
                <a:close/>
                <a:moveTo>
                  <a:pt x="504" y="76"/>
                </a:moveTo>
                <a:cubicBezTo>
                  <a:pt x="497" y="80"/>
                  <a:pt x="493" y="77"/>
                  <a:pt x="488" y="81"/>
                </a:cubicBezTo>
                <a:cubicBezTo>
                  <a:pt x="488" y="75"/>
                  <a:pt x="499" y="74"/>
                  <a:pt x="504" y="76"/>
                </a:cubicBezTo>
                <a:close/>
                <a:moveTo>
                  <a:pt x="488" y="88"/>
                </a:moveTo>
                <a:cubicBezTo>
                  <a:pt x="486" y="86"/>
                  <a:pt x="489" y="85"/>
                  <a:pt x="488" y="83"/>
                </a:cubicBezTo>
                <a:cubicBezTo>
                  <a:pt x="492" y="84"/>
                  <a:pt x="495" y="86"/>
                  <a:pt x="499" y="85"/>
                </a:cubicBezTo>
                <a:cubicBezTo>
                  <a:pt x="499" y="92"/>
                  <a:pt x="492" y="84"/>
                  <a:pt x="488" y="88"/>
                </a:cubicBezTo>
                <a:close/>
                <a:moveTo>
                  <a:pt x="520" y="62"/>
                </a:moveTo>
                <a:cubicBezTo>
                  <a:pt x="518" y="55"/>
                  <a:pt x="523" y="61"/>
                  <a:pt x="527" y="56"/>
                </a:cubicBezTo>
                <a:cubicBezTo>
                  <a:pt x="527" y="60"/>
                  <a:pt x="527" y="62"/>
                  <a:pt x="531" y="64"/>
                </a:cubicBezTo>
                <a:cubicBezTo>
                  <a:pt x="534" y="62"/>
                  <a:pt x="535" y="60"/>
                  <a:pt x="534" y="58"/>
                </a:cubicBezTo>
                <a:cubicBezTo>
                  <a:pt x="538" y="57"/>
                  <a:pt x="536" y="62"/>
                  <a:pt x="536" y="64"/>
                </a:cubicBezTo>
                <a:cubicBezTo>
                  <a:pt x="526" y="68"/>
                  <a:pt x="528" y="61"/>
                  <a:pt x="520" y="62"/>
                </a:cubicBezTo>
                <a:close/>
                <a:moveTo>
                  <a:pt x="551" y="41"/>
                </a:moveTo>
                <a:cubicBezTo>
                  <a:pt x="551" y="44"/>
                  <a:pt x="549" y="46"/>
                  <a:pt x="546" y="48"/>
                </a:cubicBezTo>
                <a:cubicBezTo>
                  <a:pt x="545" y="47"/>
                  <a:pt x="544" y="46"/>
                  <a:pt x="543" y="45"/>
                </a:cubicBezTo>
                <a:cubicBezTo>
                  <a:pt x="546" y="42"/>
                  <a:pt x="548" y="44"/>
                  <a:pt x="551" y="41"/>
                </a:cubicBezTo>
                <a:close/>
                <a:moveTo>
                  <a:pt x="567" y="43"/>
                </a:moveTo>
                <a:cubicBezTo>
                  <a:pt x="564" y="45"/>
                  <a:pt x="561" y="46"/>
                  <a:pt x="559" y="42"/>
                </a:cubicBezTo>
                <a:cubicBezTo>
                  <a:pt x="562" y="39"/>
                  <a:pt x="565" y="39"/>
                  <a:pt x="567" y="43"/>
                </a:cubicBezTo>
                <a:close/>
                <a:moveTo>
                  <a:pt x="508" y="85"/>
                </a:moveTo>
                <a:cubicBezTo>
                  <a:pt x="510" y="79"/>
                  <a:pt x="517" y="78"/>
                  <a:pt x="520" y="73"/>
                </a:cubicBezTo>
                <a:cubicBezTo>
                  <a:pt x="524" y="80"/>
                  <a:pt x="512" y="79"/>
                  <a:pt x="516" y="84"/>
                </a:cubicBezTo>
                <a:cubicBezTo>
                  <a:pt x="513" y="88"/>
                  <a:pt x="511" y="84"/>
                  <a:pt x="508" y="85"/>
                </a:cubicBezTo>
                <a:close/>
                <a:moveTo>
                  <a:pt x="542" y="60"/>
                </a:moveTo>
                <a:cubicBezTo>
                  <a:pt x="549" y="57"/>
                  <a:pt x="546" y="53"/>
                  <a:pt x="551" y="50"/>
                </a:cubicBezTo>
                <a:cubicBezTo>
                  <a:pt x="554" y="53"/>
                  <a:pt x="558" y="53"/>
                  <a:pt x="562" y="48"/>
                </a:cubicBezTo>
                <a:cubicBezTo>
                  <a:pt x="566" y="57"/>
                  <a:pt x="556" y="51"/>
                  <a:pt x="551" y="55"/>
                </a:cubicBezTo>
                <a:cubicBezTo>
                  <a:pt x="549" y="57"/>
                  <a:pt x="556" y="57"/>
                  <a:pt x="557" y="58"/>
                </a:cubicBezTo>
                <a:cubicBezTo>
                  <a:pt x="555" y="61"/>
                  <a:pt x="561" y="65"/>
                  <a:pt x="556" y="68"/>
                </a:cubicBezTo>
                <a:cubicBezTo>
                  <a:pt x="555" y="58"/>
                  <a:pt x="549" y="61"/>
                  <a:pt x="542" y="60"/>
                </a:cubicBezTo>
                <a:close/>
                <a:moveTo>
                  <a:pt x="560" y="62"/>
                </a:moveTo>
                <a:cubicBezTo>
                  <a:pt x="562" y="62"/>
                  <a:pt x="563" y="61"/>
                  <a:pt x="564" y="60"/>
                </a:cubicBezTo>
                <a:cubicBezTo>
                  <a:pt x="566" y="63"/>
                  <a:pt x="567" y="61"/>
                  <a:pt x="567" y="64"/>
                </a:cubicBezTo>
                <a:cubicBezTo>
                  <a:pt x="565" y="65"/>
                  <a:pt x="562" y="65"/>
                  <a:pt x="560" y="62"/>
                </a:cubicBezTo>
                <a:close/>
                <a:moveTo>
                  <a:pt x="528" y="86"/>
                </a:moveTo>
                <a:cubicBezTo>
                  <a:pt x="527" y="81"/>
                  <a:pt x="526" y="83"/>
                  <a:pt x="525" y="79"/>
                </a:cubicBezTo>
                <a:cubicBezTo>
                  <a:pt x="532" y="82"/>
                  <a:pt x="539" y="71"/>
                  <a:pt x="545" y="66"/>
                </a:cubicBezTo>
                <a:cubicBezTo>
                  <a:pt x="548" y="72"/>
                  <a:pt x="538" y="73"/>
                  <a:pt x="537" y="77"/>
                </a:cubicBezTo>
                <a:cubicBezTo>
                  <a:pt x="539" y="80"/>
                  <a:pt x="540" y="79"/>
                  <a:pt x="542" y="80"/>
                </a:cubicBezTo>
                <a:cubicBezTo>
                  <a:pt x="547" y="77"/>
                  <a:pt x="547" y="74"/>
                  <a:pt x="550" y="70"/>
                </a:cubicBezTo>
                <a:cubicBezTo>
                  <a:pt x="555" y="75"/>
                  <a:pt x="546" y="77"/>
                  <a:pt x="552" y="82"/>
                </a:cubicBezTo>
                <a:cubicBezTo>
                  <a:pt x="543" y="80"/>
                  <a:pt x="538" y="85"/>
                  <a:pt x="528" y="86"/>
                </a:cubicBezTo>
                <a:close/>
                <a:moveTo>
                  <a:pt x="553" y="74"/>
                </a:moveTo>
                <a:cubicBezTo>
                  <a:pt x="558" y="69"/>
                  <a:pt x="559" y="71"/>
                  <a:pt x="563" y="66"/>
                </a:cubicBezTo>
                <a:cubicBezTo>
                  <a:pt x="565" y="68"/>
                  <a:pt x="563" y="69"/>
                  <a:pt x="561" y="71"/>
                </a:cubicBezTo>
                <a:cubicBezTo>
                  <a:pt x="562" y="72"/>
                  <a:pt x="563" y="71"/>
                  <a:pt x="563" y="71"/>
                </a:cubicBezTo>
                <a:cubicBezTo>
                  <a:pt x="563" y="72"/>
                  <a:pt x="555" y="73"/>
                  <a:pt x="555" y="79"/>
                </a:cubicBezTo>
                <a:cubicBezTo>
                  <a:pt x="551" y="81"/>
                  <a:pt x="557" y="75"/>
                  <a:pt x="553" y="74"/>
                </a:cubicBezTo>
                <a:close/>
                <a:moveTo>
                  <a:pt x="567" y="66"/>
                </a:moveTo>
                <a:cubicBezTo>
                  <a:pt x="571" y="62"/>
                  <a:pt x="576" y="63"/>
                  <a:pt x="577" y="55"/>
                </a:cubicBezTo>
                <a:cubicBezTo>
                  <a:pt x="578" y="59"/>
                  <a:pt x="581" y="56"/>
                  <a:pt x="583" y="56"/>
                </a:cubicBezTo>
                <a:cubicBezTo>
                  <a:pt x="581" y="60"/>
                  <a:pt x="575" y="68"/>
                  <a:pt x="567" y="66"/>
                </a:cubicBezTo>
                <a:close/>
                <a:moveTo>
                  <a:pt x="587" y="85"/>
                </a:moveTo>
                <a:cubicBezTo>
                  <a:pt x="583" y="82"/>
                  <a:pt x="588" y="80"/>
                  <a:pt x="587" y="78"/>
                </a:cubicBezTo>
                <a:cubicBezTo>
                  <a:pt x="584" y="76"/>
                  <a:pt x="587" y="82"/>
                  <a:pt x="582" y="83"/>
                </a:cubicBezTo>
                <a:cubicBezTo>
                  <a:pt x="579" y="80"/>
                  <a:pt x="581" y="78"/>
                  <a:pt x="583" y="75"/>
                </a:cubicBezTo>
                <a:cubicBezTo>
                  <a:pt x="587" y="76"/>
                  <a:pt x="590" y="79"/>
                  <a:pt x="594" y="82"/>
                </a:cubicBezTo>
                <a:cubicBezTo>
                  <a:pt x="593" y="85"/>
                  <a:pt x="590" y="84"/>
                  <a:pt x="587" y="85"/>
                </a:cubicBezTo>
                <a:close/>
                <a:moveTo>
                  <a:pt x="611" y="59"/>
                </a:moveTo>
                <a:cubicBezTo>
                  <a:pt x="612" y="63"/>
                  <a:pt x="611" y="67"/>
                  <a:pt x="606" y="70"/>
                </a:cubicBezTo>
                <a:cubicBezTo>
                  <a:pt x="605" y="67"/>
                  <a:pt x="603" y="66"/>
                  <a:pt x="600" y="67"/>
                </a:cubicBezTo>
                <a:cubicBezTo>
                  <a:pt x="600" y="66"/>
                  <a:pt x="608" y="63"/>
                  <a:pt x="611" y="59"/>
                </a:cubicBezTo>
                <a:close/>
                <a:moveTo>
                  <a:pt x="593" y="79"/>
                </a:moveTo>
                <a:cubicBezTo>
                  <a:pt x="592" y="77"/>
                  <a:pt x="594" y="75"/>
                  <a:pt x="593" y="73"/>
                </a:cubicBezTo>
                <a:cubicBezTo>
                  <a:pt x="595" y="72"/>
                  <a:pt x="597" y="73"/>
                  <a:pt x="598" y="76"/>
                </a:cubicBezTo>
                <a:cubicBezTo>
                  <a:pt x="596" y="79"/>
                  <a:pt x="595" y="78"/>
                  <a:pt x="593" y="79"/>
                </a:cubicBezTo>
                <a:close/>
                <a:moveTo>
                  <a:pt x="612" y="69"/>
                </a:moveTo>
                <a:cubicBezTo>
                  <a:pt x="613" y="65"/>
                  <a:pt x="616" y="62"/>
                  <a:pt x="615" y="58"/>
                </a:cubicBezTo>
                <a:cubicBezTo>
                  <a:pt x="616" y="57"/>
                  <a:pt x="616" y="59"/>
                  <a:pt x="616" y="59"/>
                </a:cubicBezTo>
                <a:cubicBezTo>
                  <a:pt x="619" y="61"/>
                  <a:pt x="623" y="58"/>
                  <a:pt x="625" y="62"/>
                </a:cubicBezTo>
                <a:cubicBezTo>
                  <a:pt x="620" y="62"/>
                  <a:pt x="617" y="68"/>
                  <a:pt x="612" y="69"/>
                </a:cubicBezTo>
                <a:close/>
                <a:moveTo>
                  <a:pt x="620" y="74"/>
                </a:moveTo>
                <a:cubicBezTo>
                  <a:pt x="616" y="78"/>
                  <a:pt x="614" y="73"/>
                  <a:pt x="610" y="78"/>
                </a:cubicBezTo>
                <a:cubicBezTo>
                  <a:pt x="609" y="76"/>
                  <a:pt x="609" y="74"/>
                  <a:pt x="610" y="73"/>
                </a:cubicBezTo>
                <a:cubicBezTo>
                  <a:pt x="613" y="72"/>
                  <a:pt x="617" y="71"/>
                  <a:pt x="620" y="74"/>
                </a:cubicBezTo>
                <a:close/>
                <a:moveTo>
                  <a:pt x="642" y="62"/>
                </a:moveTo>
                <a:cubicBezTo>
                  <a:pt x="639" y="63"/>
                  <a:pt x="636" y="62"/>
                  <a:pt x="633" y="65"/>
                </a:cubicBezTo>
                <a:cubicBezTo>
                  <a:pt x="632" y="63"/>
                  <a:pt x="634" y="62"/>
                  <a:pt x="633" y="60"/>
                </a:cubicBezTo>
                <a:cubicBezTo>
                  <a:pt x="636" y="58"/>
                  <a:pt x="639" y="58"/>
                  <a:pt x="642" y="62"/>
                </a:cubicBezTo>
                <a:close/>
                <a:moveTo>
                  <a:pt x="659" y="41"/>
                </a:moveTo>
                <a:cubicBezTo>
                  <a:pt x="653" y="42"/>
                  <a:pt x="658" y="46"/>
                  <a:pt x="653" y="49"/>
                </a:cubicBezTo>
                <a:cubicBezTo>
                  <a:pt x="652" y="49"/>
                  <a:pt x="651" y="48"/>
                  <a:pt x="649" y="49"/>
                </a:cubicBezTo>
                <a:cubicBezTo>
                  <a:pt x="648" y="44"/>
                  <a:pt x="654" y="34"/>
                  <a:pt x="659" y="41"/>
                </a:cubicBezTo>
                <a:close/>
                <a:moveTo>
                  <a:pt x="646" y="35"/>
                </a:moveTo>
                <a:cubicBezTo>
                  <a:pt x="646" y="39"/>
                  <a:pt x="643" y="42"/>
                  <a:pt x="639" y="45"/>
                </a:cubicBezTo>
                <a:cubicBezTo>
                  <a:pt x="638" y="44"/>
                  <a:pt x="639" y="43"/>
                  <a:pt x="640" y="42"/>
                </a:cubicBezTo>
                <a:cubicBezTo>
                  <a:pt x="641" y="40"/>
                  <a:pt x="639" y="41"/>
                  <a:pt x="638" y="38"/>
                </a:cubicBezTo>
                <a:cubicBezTo>
                  <a:pt x="640" y="37"/>
                  <a:pt x="639" y="35"/>
                  <a:pt x="641" y="34"/>
                </a:cubicBezTo>
                <a:cubicBezTo>
                  <a:pt x="643" y="34"/>
                  <a:pt x="644" y="36"/>
                  <a:pt x="646" y="35"/>
                </a:cubicBezTo>
                <a:close/>
                <a:moveTo>
                  <a:pt x="643" y="43"/>
                </a:moveTo>
                <a:cubicBezTo>
                  <a:pt x="643" y="52"/>
                  <a:pt x="632" y="57"/>
                  <a:pt x="622" y="56"/>
                </a:cubicBezTo>
                <a:cubicBezTo>
                  <a:pt x="622" y="51"/>
                  <a:pt x="631" y="55"/>
                  <a:pt x="633" y="49"/>
                </a:cubicBezTo>
                <a:cubicBezTo>
                  <a:pt x="632" y="47"/>
                  <a:pt x="630" y="47"/>
                  <a:pt x="628" y="47"/>
                </a:cubicBezTo>
                <a:cubicBezTo>
                  <a:pt x="628" y="45"/>
                  <a:pt x="629" y="43"/>
                  <a:pt x="632" y="41"/>
                </a:cubicBezTo>
                <a:cubicBezTo>
                  <a:pt x="633" y="46"/>
                  <a:pt x="638" y="48"/>
                  <a:pt x="643" y="43"/>
                </a:cubicBezTo>
                <a:close/>
                <a:moveTo>
                  <a:pt x="621" y="42"/>
                </a:moveTo>
                <a:cubicBezTo>
                  <a:pt x="627" y="46"/>
                  <a:pt x="618" y="47"/>
                  <a:pt x="622" y="51"/>
                </a:cubicBezTo>
                <a:cubicBezTo>
                  <a:pt x="620" y="52"/>
                  <a:pt x="617" y="51"/>
                  <a:pt x="618" y="53"/>
                </a:cubicBezTo>
                <a:cubicBezTo>
                  <a:pt x="617" y="54"/>
                  <a:pt x="616" y="52"/>
                  <a:pt x="615" y="51"/>
                </a:cubicBezTo>
                <a:cubicBezTo>
                  <a:pt x="620" y="48"/>
                  <a:pt x="615" y="45"/>
                  <a:pt x="621" y="42"/>
                </a:cubicBezTo>
                <a:close/>
                <a:moveTo>
                  <a:pt x="610" y="52"/>
                </a:moveTo>
                <a:cubicBezTo>
                  <a:pt x="612" y="56"/>
                  <a:pt x="605" y="56"/>
                  <a:pt x="604" y="58"/>
                </a:cubicBezTo>
                <a:cubicBezTo>
                  <a:pt x="600" y="52"/>
                  <a:pt x="609" y="54"/>
                  <a:pt x="610" y="52"/>
                </a:cubicBezTo>
                <a:close/>
                <a:moveTo>
                  <a:pt x="594" y="67"/>
                </a:moveTo>
                <a:cubicBezTo>
                  <a:pt x="595" y="66"/>
                  <a:pt x="588" y="65"/>
                  <a:pt x="587" y="73"/>
                </a:cubicBezTo>
                <a:cubicBezTo>
                  <a:pt x="578" y="68"/>
                  <a:pt x="598" y="57"/>
                  <a:pt x="600" y="50"/>
                </a:cubicBezTo>
                <a:cubicBezTo>
                  <a:pt x="602" y="56"/>
                  <a:pt x="597" y="61"/>
                  <a:pt x="594" y="67"/>
                </a:cubicBezTo>
                <a:close/>
                <a:moveTo>
                  <a:pt x="608" y="47"/>
                </a:moveTo>
                <a:cubicBezTo>
                  <a:pt x="607" y="51"/>
                  <a:pt x="602" y="47"/>
                  <a:pt x="604" y="50"/>
                </a:cubicBezTo>
                <a:cubicBezTo>
                  <a:pt x="600" y="53"/>
                  <a:pt x="603" y="43"/>
                  <a:pt x="598" y="46"/>
                </a:cubicBezTo>
                <a:cubicBezTo>
                  <a:pt x="596" y="43"/>
                  <a:pt x="601" y="46"/>
                  <a:pt x="603" y="42"/>
                </a:cubicBezTo>
                <a:cubicBezTo>
                  <a:pt x="604" y="46"/>
                  <a:pt x="606" y="44"/>
                  <a:pt x="608" y="47"/>
                </a:cubicBezTo>
                <a:close/>
                <a:moveTo>
                  <a:pt x="608" y="45"/>
                </a:moveTo>
                <a:cubicBezTo>
                  <a:pt x="606" y="40"/>
                  <a:pt x="605" y="41"/>
                  <a:pt x="604" y="37"/>
                </a:cubicBezTo>
                <a:cubicBezTo>
                  <a:pt x="607" y="36"/>
                  <a:pt x="613" y="42"/>
                  <a:pt x="608" y="45"/>
                </a:cubicBezTo>
                <a:close/>
                <a:moveTo>
                  <a:pt x="590" y="56"/>
                </a:moveTo>
                <a:cubicBezTo>
                  <a:pt x="585" y="52"/>
                  <a:pt x="591" y="49"/>
                  <a:pt x="588" y="45"/>
                </a:cubicBezTo>
                <a:cubicBezTo>
                  <a:pt x="594" y="43"/>
                  <a:pt x="594" y="53"/>
                  <a:pt x="590" y="56"/>
                </a:cubicBezTo>
                <a:close/>
                <a:moveTo>
                  <a:pt x="575" y="51"/>
                </a:moveTo>
                <a:cubicBezTo>
                  <a:pt x="572" y="43"/>
                  <a:pt x="582" y="48"/>
                  <a:pt x="585" y="43"/>
                </a:cubicBezTo>
                <a:cubicBezTo>
                  <a:pt x="587" y="51"/>
                  <a:pt x="576" y="43"/>
                  <a:pt x="575" y="51"/>
                </a:cubicBezTo>
                <a:close/>
                <a:moveTo>
                  <a:pt x="577" y="40"/>
                </a:moveTo>
                <a:cubicBezTo>
                  <a:pt x="586" y="38"/>
                  <a:pt x="577" y="35"/>
                  <a:pt x="583" y="31"/>
                </a:cubicBezTo>
                <a:cubicBezTo>
                  <a:pt x="584" y="31"/>
                  <a:pt x="585" y="32"/>
                  <a:pt x="586" y="33"/>
                </a:cubicBezTo>
                <a:cubicBezTo>
                  <a:pt x="585" y="37"/>
                  <a:pt x="585" y="49"/>
                  <a:pt x="577" y="40"/>
                </a:cubicBezTo>
                <a:close/>
                <a:moveTo>
                  <a:pt x="585" y="25"/>
                </a:moveTo>
                <a:cubicBezTo>
                  <a:pt x="590" y="29"/>
                  <a:pt x="583" y="33"/>
                  <a:pt x="581" y="28"/>
                </a:cubicBezTo>
                <a:cubicBezTo>
                  <a:pt x="582" y="25"/>
                  <a:pt x="582" y="27"/>
                  <a:pt x="585" y="25"/>
                </a:cubicBezTo>
                <a:close/>
                <a:moveTo>
                  <a:pt x="577" y="33"/>
                </a:moveTo>
                <a:cubicBezTo>
                  <a:pt x="578" y="38"/>
                  <a:pt x="573" y="40"/>
                  <a:pt x="569" y="39"/>
                </a:cubicBezTo>
                <a:cubicBezTo>
                  <a:pt x="571" y="35"/>
                  <a:pt x="570" y="34"/>
                  <a:pt x="574" y="29"/>
                </a:cubicBezTo>
                <a:cubicBezTo>
                  <a:pt x="574" y="29"/>
                  <a:pt x="574" y="35"/>
                  <a:pt x="577" y="33"/>
                </a:cubicBezTo>
                <a:close/>
                <a:moveTo>
                  <a:pt x="566" y="30"/>
                </a:moveTo>
                <a:cubicBezTo>
                  <a:pt x="565" y="32"/>
                  <a:pt x="567" y="35"/>
                  <a:pt x="567" y="38"/>
                </a:cubicBezTo>
                <a:cubicBezTo>
                  <a:pt x="564" y="41"/>
                  <a:pt x="563" y="37"/>
                  <a:pt x="560" y="39"/>
                </a:cubicBezTo>
                <a:cubicBezTo>
                  <a:pt x="560" y="37"/>
                  <a:pt x="560" y="36"/>
                  <a:pt x="562" y="34"/>
                </a:cubicBezTo>
                <a:cubicBezTo>
                  <a:pt x="560" y="34"/>
                  <a:pt x="559" y="33"/>
                  <a:pt x="557" y="31"/>
                </a:cubicBezTo>
                <a:cubicBezTo>
                  <a:pt x="552" y="33"/>
                  <a:pt x="556" y="36"/>
                  <a:pt x="552" y="38"/>
                </a:cubicBezTo>
                <a:cubicBezTo>
                  <a:pt x="547" y="23"/>
                  <a:pt x="559" y="31"/>
                  <a:pt x="566" y="30"/>
                </a:cubicBezTo>
                <a:close/>
                <a:moveTo>
                  <a:pt x="544" y="23"/>
                </a:moveTo>
                <a:cubicBezTo>
                  <a:pt x="549" y="21"/>
                  <a:pt x="542" y="27"/>
                  <a:pt x="540" y="28"/>
                </a:cubicBezTo>
                <a:cubicBezTo>
                  <a:pt x="542" y="32"/>
                  <a:pt x="545" y="26"/>
                  <a:pt x="546" y="30"/>
                </a:cubicBezTo>
                <a:cubicBezTo>
                  <a:pt x="540" y="33"/>
                  <a:pt x="549" y="37"/>
                  <a:pt x="544" y="39"/>
                </a:cubicBezTo>
                <a:cubicBezTo>
                  <a:pt x="541" y="32"/>
                  <a:pt x="537" y="28"/>
                  <a:pt x="536" y="24"/>
                </a:cubicBezTo>
                <a:cubicBezTo>
                  <a:pt x="539" y="20"/>
                  <a:pt x="541" y="29"/>
                  <a:pt x="544" y="23"/>
                </a:cubicBezTo>
                <a:close/>
                <a:moveTo>
                  <a:pt x="530" y="28"/>
                </a:moveTo>
                <a:cubicBezTo>
                  <a:pt x="528" y="31"/>
                  <a:pt x="534" y="35"/>
                  <a:pt x="529" y="38"/>
                </a:cubicBezTo>
                <a:cubicBezTo>
                  <a:pt x="531" y="39"/>
                  <a:pt x="532" y="37"/>
                  <a:pt x="534" y="40"/>
                </a:cubicBezTo>
                <a:cubicBezTo>
                  <a:pt x="536" y="39"/>
                  <a:pt x="535" y="37"/>
                  <a:pt x="534" y="36"/>
                </a:cubicBezTo>
                <a:cubicBezTo>
                  <a:pt x="539" y="36"/>
                  <a:pt x="537" y="41"/>
                  <a:pt x="545" y="42"/>
                </a:cubicBezTo>
                <a:cubicBezTo>
                  <a:pt x="541" y="45"/>
                  <a:pt x="540" y="48"/>
                  <a:pt x="543" y="51"/>
                </a:cubicBezTo>
                <a:cubicBezTo>
                  <a:pt x="540" y="52"/>
                  <a:pt x="537" y="54"/>
                  <a:pt x="535" y="51"/>
                </a:cubicBezTo>
                <a:cubicBezTo>
                  <a:pt x="539" y="49"/>
                  <a:pt x="537" y="44"/>
                  <a:pt x="541" y="45"/>
                </a:cubicBezTo>
                <a:cubicBezTo>
                  <a:pt x="536" y="38"/>
                  <a:pt x="529" y="48"/>
                  <a:pt x="524" y="39"/>
                </a:cubicBezTo>
                <a:cubicBezTo>
                  <a:pt x="529" y="35"/>
                  <a:pt x="523" y="29"/>
                  <a:pt x="530" y="28"/>
                </a:cubicBezTo>
                <a:close/>
                <a:moveTo>
                  <a:pt x="519" y="33"/>
                </a:moveTo>
                <a:cubicBezTo>
                  <a:pt x="520" y="40"/>
                  <a:pt x="513" y="40"/>
                  <a:pt x="511" y="47"/>
                </a:cubicBezTo>
                <a:cubicBezTo>
                  <a:pt x="506" y="44"/>
                  <a:pt x="512" y="41"/>
                  <a:pt x="511" y="38"/>
                </a:cubicBezTo>
                <a:cubicBezTo>
                  <a:pt x="517" y="39"/>
                  <a:pt x="515" y="34"/>
                  <a:pt x="519" y="33"/>
                </a:cubicBezTo>
                <a:close/>
                <a:moveTo>
                  <a:pt x="505" y="42"/>
                </a:moveTo>
                <a:cubicBezTo>
                  <a:pt x="502" y="48"/>
                  <a:pt x="506" y="48"/>
                  <a:pt x="502" y="52"/>
                </a:cubicBezTo>
                <a:cubicBezTo>
                  <a:pt x="501" y="49"/>
                  <a:pt x="504" y="44"/>
                  <a:pt x="499" y="46"/>
                </a:cubicBezTo>
                <a:cubicBezTo>
                  <a:pt x="494" y="44"/>
                  <a:pt x="503" y="46"/>
                  <a:pt x="505" y="42"/>
                </a:cubicBezTo>
                <a:close/>
                <a:moveTo>
                  <a:pt x="492" y="54"/>
                </a:moveTo>
                <a:cubicBezTo>
                  <a:pt x="496" y="50"/>
                  <a:pt x="495" y="51"/>
                  <a:pt x="500" y="48"/>
                </a:cubicBezTo>
                <a:cubicBezTo>
                  <a:pt x="502" y="52"/>
                  <a:pt x="495" y="55"/>
                  <a:pt x="494" y="58"/>
                </a:cubicBezTo>
                <a:cubicBezTo>
                  <a:pt x="493" y="56"/>
                  <a:pt x="491" y="55"/>
                  <a:pt x="489" y="57"/>
                </a:cubicBezTo>
                <a:cubicBezTo>
                  <a:pt x="487" y="49"/>
                  <a:pt x="484" y="54"/>
                  <a:pt x="481" y="54"/>
                </a:cubicBezTo>
                <a:cubicBezTo>
                  <a:pt x="477" y="49"/>
                  <a:pt x="485" y="52"/>
                  <a:pt x="487" y="47"/>
                </a:cubicBezTo>
                <a:cubicBezTo>
                  <a:pt x="488" y="53"/>
                  <a:pt x="492" y="49"/>
                  <a:pt x="492" y="54"/>
                </a:cubicBezTo>
                <a:close/>
                <a:moveTo>
                  <a:pt x="507" y="32"/>
                </a:moveTo>
                <a:cubicBezTo>
                  <a:pt x="508" y="34"/>
                  <a:pt x="505" y="34"/>
                  <a:pt x="504" y="32"/>
                </a:cubicBezTo>
                <a:cubicBezTo>
                  <a:pt x="504" y="35"/>
                  <a:pt x="505" y="37"/>
                  <a:pt x="501" y="37"/>
                </a:cubicBezTo>
                <a:cubicBezTo>
                  <a:pt x="501" y="35"/>
                  <a:pt x="502" y="34"/>
                  <a:pt x="500" y="32"/>
                </a:cubicBezTo>
                <a:cubicBezTo>
                  <a:pt x="503" y="28"/>
                  <a:pt x="505" y="34"/>
                  <a:pt x="507" y="32"/>
                </a:cubicBezTo>
                <a:close/>
                <a:moveTo>
                  <a:pt x="485" y="29"/>
                </a:moveTo>
                <a:cubicBezTo>
                  <a:pt x="489" y="32"/>
                  <a:pt x="483" y="33"/>
                  <a:pt x="484" y="36"/>
                </a:cubicBezTo>
                <a:cubicBezTo>
                  <a:pt x="485" y="36"/>
                  <a:pt x="488" y="37"/>
                  <a:pt x="486" y="39"/>
                </a:cubicBezTo>
                <a:cubicBezTo>
                  <a:pt x="491" y="40"/>
                  <a:pt x="494" y="34"/>
                  <a:pt x="500" y="39"/>
                </a:cubicBezTo>
                <a:cubicBezTo>
                  <a:pt x="496" y="39"/>
                  <a:pt x="489" y="42"/>
                  <a:pt x="486" y="46"/>
                </a:cubicBezTo>
                <a:cubicBezTo>
                  <a:pt x="482" y="42"/>
                  <a:pt x="483" y="34"/>
                  <a:pt x="476" y="36"/>
                </a:cubicBezTo>
                <a:cubicBezTo>
                  <a:pt x="477" y="32"/>
                  <a:pt x="483" y="35"/>
                  <a:pt x="485" y="29"/>
                </a:cubicBezTo>
                <a:close/>
                <a:moveTo>
                  <a:pt x="474" y="33"/>
                </a:moveTo>
                <a:cubicBezTo>
                  <a:pt x="471" y="36"/>
                  <a:pt x="468" y="36"/>
                  <a:pt x="474" y="42"/>
                </a:cubicBezTo>
                <a:cubicBezTo>
                  <a:pt x="472" y="46"/>
                  <a:pt x="469" y="46"/>
                  <a:pt x="465" y="43"/>
                </a:cubicBezTo>
                <a:cubicBezTo>
                  <a:pt x="468" y="41"/>
                  <a:pt x="467" y="40"/>
                  <a:pt x="466" y="41"/>
                </a:cubicBezTo>
                <a:cubicBezTo>
                  <a:pt x="467" y="37"/>
                  <a:pt x="470" y="33"/>
                  <a:pt x="469" y="29"/>
                </a:cubicBezTo>
                <a:cubicBezTo>
                  <a:pt x="472" y="26"/>
                  <a:pt x="470" y="35"/>
                  <a:pt x="474" y="33"/>
                </a:cubicBezTo>
                <a:close/>
                <a:moveTo>
                  <a:pt x="457" y="39"/>
                </a:moveTo>
                <a:cubicBezTo>
                  <a:pt x="461" y="47"/>
                  <a:pt x="449" y="43"/>
                  <a:pt x="445" y="44"/>
                </a:cubicBezTo>
                <a:cubicBezTo>
                  <a:pt x="445" y="37"/>
                  <a:pt x="442" y="48"/>
                  <a:pt x="438" y="42"/>
                </a:cubicBezTo>
                <a:cubicBezTo>
                  <a:pt x="446" y="36"/>
                  <a:pt x="450" y="47"/>
                  <a:pt x="457" y="39"/>
                </a:cubicBezTo>
                <a:close/>
                <a:moveTo>
                  <a:pt x="393" y="75"/>
                </a:moveTo>
                <a:cubicBezTo>
                  <a:pt x="392" y="74"/>
                  <a:pt x="391" y="73"/>
                  <a:pt x="390" y="71"/>
                </a:cubicBezTo>
                <a:cubicBezTo>
                  <a:pt x="390" y="76"/>
                  <a:pt x="386" y="78"/>
                  <a:pt x="382" y="79"/>
                </a:cubicBezTo>
                <a:cubicBezTo>
                  <a:pt x="380" y="72"/>
                  <a:pt x="392" y="73"/>
                  <a:pt x="391" y="68"/>
                </a:cubicBezTo>
                <a:cubicBezTo>
                  <a:pt x="395" y="67"/>
                  <a:pt x="399" y="73"/>
                  <a:pt x="393" y="75"/>
                </a:cubicBezTo>
                <a:close/>
                <a:moveTo>
                  <a:pt x="421" y="50"/>
                </a:moveTo>
                <a:cubicBezTo>
                  <a:pt x="417" y="56"/>
                  <a:pt x="415" y="48"/>
                  <a:pt x="411" y="52"/>
                </a:cubicBezTo>
                <a:cubicBezTo>
                  <a:pt x="410" y="50"/>
                  <a:pt x="412" y="48"/>
                  <a:pt x="415" y="46"/>
                </a:cubicBezTo>
                <a:cubicBezTo>
                  <a:pt x="419" y="47"/>
                  <a:pt x="417" y="48"/>
                  <a:pt x="421" y="50"/>
                </a:cubicBezTo>
                <a:close/>
                <a:moveTo>
                  <a:pt x="441" y="30"/>
                </a:moveTo>
                <a:cubicBezTo>
                  <a:pt x="443" y="34"/>
                  <a:pt x="435" y="35"/>
                  <a:pt x="434" y="37"/>
                </a:cubicBezTo>
                <a:cubicBezTo>
                  <a:pt x="432" y="34"/>
                  <a:pt x="432" y="31"/>
                  <a:pt x="435" y="29"/>
                </a:cubicBezTo>
                <a:cubicBezTo>
                  <a:pt x="433" y="35"/>
                  <a:pt x="438" y="34"/>
                  <a:pt x="441" y="30"/>
                </a:cubicBezTo>
                <a:close/>
                <a:moveTo>
                  <a:pt x="375" y="79"/>
                </a:moveTo>
                <a:cubicBezTo>
                  <a:pt x="375" y="82"/>
                  <a:pt x="364" y="82"/>
                  <a:pt x="365" y="78"/>
                </a:cubicBezTo>
                <a:cubicBezTo>
                  <a:pt x="367" y="79"/>
                  <a:pt x="370" y="79"/>
                  <a:pt x="373" y="75"/>
                </a:cubicBezTo>
                <a:cubicBezTo>
                  <a:pt x="375" y="76"/>
                  <a:pt x="371" y="81"/>
                  <a:pt x="375" y="79"/>
                </a:cubicBezTo>
                <a:close/>
                <a:moveTo>
                  <a:pt x="389" y="59"/>
                </a:moveTo>
                <a:cubicBezTo>
                  <a:pt x="388" y="57"/>
                  <a:pt x="397" y="55"/>
                  <a:pt x="391" y="54"/>
                </a:cubicBezTo>
                <a:cubicBezTo>
                  <a:pt x="390" y="49"/>
                  <a:pt x="396" y="55"/>
                  <a:pt x="398" y="54"/>
                </a:cubicBezTo>
                <a:cubicBezTo>
                  <a:pt x="400" y="50"/>
                  <a:pt x="404" y="44"/>
                  <a:pt x="408" y="48"/>
                </a:cubicBezTo>
                <a:cubicBezTo>
                  <a:pt x="402" y="58"/>
                  <a:pt x="397" y="53"/>
                  <a:pt x="389" y="59"/>
                </a:cubicBezTo>
                <a:close/>
                <a:moveTo>
                  <a:pt x="417" y="37"/>
                </a:moveTo>
                <a:cubicBezTo>
                  <a:pt x="418" y="40"/>
                  <a:pt x="411" y="43"/>
                  <a:pt x="409" y="38"/>
                </a:cubicBezTo>
                <a:cubicBezTo>
                  <a:pt x="412" y="35"/>
                  <a:pt x="415" y="39"/>
                  <a:pt x="417" y="37"/>
                </a:cubicBezTo>
                <a:close/>
                <a:moveTo>
                  <a:pt x="358" y="76"/>
                </a:moveTo>
                <a:cubicBezTo>
                  <a:pt x="358" y="77"/>
                  <a:pt x="359" y="77"/>
                  <a:pt x="360" y="76"/>
                </a:cubicBezTo>
                <a:cubicBezTo>
                  <a:pt x="361" y="78"/>
                  <a:pt x="359" y="78"/>
                  <a:pt x="359" y="77"/>
                </a:cubicBezTo>
                <a:cubicBezTo>
                  <a:pt x="356" y="79"/>
                  <a:pt x="361" y="80"/>
                  <a:pt x="362" y="80"/>
                </a:cubicBezTo>
                <a:cubicBezTo>
                  <a:pt x="363" y="81"/>
                  <a:pt x="361" y="83"/>
                  <a:pt x="360" y="82"/>
                </a:cubicBezTo>
                <a:cubicBezTo>
                  <a:pt x="359" y="82"/>
                  <a:pt x="359" y="83"/>
                  <a:pt x="360" y="84"/>
                </a:cubicBezTo>
                <a:cubicBezTo>
                  <a:pt x="359" y="84"/>
                  <a:pt x="358" y="83"/>
                  <a:pt x="359" y="82"/>
                </a:cubicBezTo>
                <a:cubicBezTo>
                  <a:pt x="357" y="80"/>
                  <a:pt x="355" y="83"/>
                  <a:pt x="353" y="80"/>
                </a:cubicBezTo>
                <a:cubicBezTo>
                  <a:pt x="356" y="80"/>
                  <a:pt x="357" y="78"/>
                  <a:pt x="357" y="75"/>
                </a:cubicBezTo>
                <a:cubicBezTo>
                  <a:pt x="358" y="74"/>
                  <a:pt x="358" y="76"/>
                  <a:pt x="358" y="76"/>
                </a:cubicBezTo>
                <a:close/>
                <a:moveTo>
                  <a:pt x="360" y="62"/>
                </a:moveTo>
                <a:cubicBezTo>
                  <a:pt x="360" y="60"/>
                  <a:pt x="361" y="60"/>
                  <a:pt x="364" y="57"/>
                </a:cubicBezTo>
                <a:cubicBezTo>
                  <a:pt x="365" y="58"/>
                  <a:pt x="364" y="59"/>
                  <a:pt x="363" y="60"/>
                </a:cubicBezTo>
                <a:cubicBezTo>
                  <a:pt x="368" y="59"/>
                  <a:pt x="367" y="66"/>
                  <a:pt x="373" y="63"/>
                </a:cubicBezTo>
                <a:cubicBezTo>
                  <a:pt x="369" y="71"/>
                  <a:pt x="366" y="57"/>
                  <a:pt x="360" y="62"/>
                </a:cubicBezTo>
                <a:close/>
                <a:moveTo>
                  <a:pt x="411" y="24"/>
                </a:moveTo>
                <a:cubicBezTo>
                  <a:pt x="414" y="24"/>
                  <a:pt x="417" y="24"/>
                  <a:pt x="420" y="24"/>
                </a:cubicBezTo>
                <a:cubicBezTo>
                  <a:pt x="420" y="33"/>
                  <a:pt x="415" y="24"/>
                  <a:pt x="411" y="26"/>
                </a:cubicBezTo>
                <a:cubicBezTo>
                  <a:pt x="411" y="24"/>
                  <a:pt x="409" y="22"/>
                  <a:pt x="410" y="21"/>
                </a:cubicBezTo>
                <a:cubicBezTo>
                  <a:pt x="409" y="16"/>
                  <a:pt x="413" y="23"/>
                  <a:pt x="411" y="24"/>
                </a:cubicBezTo>
                <a:close/>
                <a:moveTo>
                  <a:pt x="345" y="72"/>
                </a:moveTo>
                <a:cubicBezTo>
                  <a:pt x="348" y="76"/>
                  <a:pt x="353" y="68"/>
                  <a:pt x="356" y="72"/>
                </a:cubicBezTo>
                <a:cubicBezTo>
                  <a:pt x="347" y="73"/>
                  <a:pt x="349" y="82"/>
                  <a:pt x="342" y="79"/>
                </a:cubicBezTo>
                <a:cubicBezTo>
                  <a:pt x="343" y="77"/>
                  <a:pt x="344" y="77"/>
                  <a:pt x="345" y="79"/>
                </a:cubicBezTo>
                <a:cubicBezTo>
                  <a:pt x="344" y="69"/>
                  <a:pt x="333" y="76"/>
                  <a:pt x="328" y="73"/>
                </a:cubicBezTo>
                <a:cubicBezTo>
                  <a:pt x="337" y="69"/>
                  <a:pt x="343" y="70"/>
                  <a:pt x="347" y="67"/>
                </a:cubicBezTo>
                <a:cubicBezTo>
                  <a:pt x="347" y="68"/>
                  <a:pt x="346" y="70"/>
                  <a:pt x="345" y="72"/>
                </a:cubicBezTo>
                <a:close/>
                <a:moveTo>
                  <a:pt x="359" y="55"/>
                </a:moveTo>
                <a:cubicBezTo>
                  <a:pt x="358" y="52"/>
                  <a:pt x="355" y="49"/>
                  <a:pt x="361" y="48"/>
                </a:cubicBezTo>
                <a:cubicBezTo>
                  <a:pt x="364" y="51"/>
                  <a:pt x="363" y="53"/>
                  <a:pt x="359" y="55"/>
                </a:cubicBezTo>
                <a:close/>
                <a:moveTo>
                  <a:pt x="383" y="32"/>
                </a:moveTo>
                <a:cubicBezTo>
                  <a:pt x="384" y="37"/>
                  <a:pt x="378" y="37"/>
                  <a:pt x="376" y="35"/>
                </a:cubicBezTo>
                <a:cubicBezTo>
                  <a:pt x="377" y="38"/>
                  <a:pt x="371" y="40"/>
                  <a:pt x="374" y="44"/>
                </a:cubicBezTo>
                <a:cubicBezTo>
                  <a:pt x="372" y="44"/>
                  <a:pt x="371" y="42"/>
                  <a:pt x="369" y="44"/>
                </a:cubicBezTo>
                <a:cubicBezTo>
                  <a:pt x="371" y="38"/>
                  <a:pt x="376" y="32"/>
                  <a:pt x="383" y="32"/>
                </a:cubicBezTo>
                <a:close/>
                <a:moveTo>
                  <a:pt x="237" y="77"/>
                </a:moveTo>
                <a:cubicBezTo>
                  <a:pt x="235" y="74"/>
                  <a:pt x="241" y="76"/>
                  <a:pt x="242" y="74"/>
                </a:cubicBezTo>
                <a:cubicBezTo>
                  <a:pt x="244" y="77"/>
                  <a:pt x="246" y="79"/>
                  <a:pt x="242" y="81"/>
                </a:cubicBezTo>
                <a:cubicBezTo>
                  <a:pt x="241" y="80"/>
                  <a:pt x="239" y="75"/>
                  <a:pt x="237" y="77"/>
                </a:cubicBezTo>
                <a:close/>
                <a:moveTo>
                  <a:pt x="260" y="64"/>
                </a:moveTo>
                <a:cubicBezTo>
                  <a:pt x="263" y="62"/>
                  <a:pt x="265" y="60"/>
                  <a:pt x="264" y="58"/>
                </a:cubicBezTo>
                <a:cubicBezTo>
                  <a:pt x="269" y="59"/>
                  <a:pt x="262" y="67"/>
                  <a:pt x="261" y="70"/>
                </a:cubicBezTo>
                <a:cubicBezTo>
                  <a:pt x="260" y="69"/>
                  <a:pt x="259" y="68"/>
                  <a:pt x="258" y="67"/>
                </a:cubicBezTo>
                <a:cubicBezTo>
                  <a:pt x="260" y="66"/>
                  <a:pt x="260" y="68"/>
                  <a:pt x="261" y="68"/>
                </a:cubicBezTo>
                <a:cubicBezTo>
                  <a:pt x="263" y="67"/>
                  <a:pt x="261" y="66"/>
                  <a:pt x="260" y="64"/>
                </a:cubicBezTo>
                <a:close/>
                <a:moveTo>
                  <a:pt x="248" y="82"/>
                </a:moveTo>
                <a:cubicBezTo>
                  <a:pt x="246" y="79"/>
                  <a:pt x="249" y="77"/>
                  <a:pt x="251" y="74"/>
                </a:cubicBezTo>
                <a:cubicBezTo>
                  <a:pt x="254" y="79"/>
                  <a:pt x="253" y="81"/>
                  <a:pt x="248" y="82"/>
                </a:cubicBezTo>
                <a:close/>
                <a:moveTo>
                  <a:pt x="272" y="64"/>
                </a:moveTo>
                <a:cubicBezTo>
                  <a:pt x="267" y="59"/>
                  <a:pt x="278" y="60"/>
                  <a:pt x="275" y="58"/>
                </a:cubicBezTo>
                <a:cubicBezTo>
                  <a:pt x="281" y="58"/>
                  <a:pt x="276" y="64"/>
                  <a:pt x="272" y="64"/>
                </a:cubicBezTo>
                <a:close/>
                <a:moveTo>
                  <a:pt x="288" y="47"/>
                </a:moveTo>
                <a:cubicBezTo>
                  <a:pt x="290" y="49"/>
                  <a:pt x="293" y="49"/>
                  <a:pt x="289" y="43"/>
                </a:cubicBezTo>
                <a:cubicBezTo>
                  <a:pt x="293" y="42"/>
                  <a:pt x="291" y="44"/>
                  <a:pt x="293" y="47"/>
                </a:cubicBezTo>
                <a:cubicBezTo>
                  <a:pt x="294" y="45"/>
                  <a:pt x="293" y="44"/>
                  <a:pt x="295" y="42"/>
                </a:cubicBezTo>
                <a:cubicBezTo>
                  <a:pt x="294" y="46"/>
                  <a:pt x="299" y="44"/>
                  <a:pt x="301" y="48"/>
                </a:cubicBezTo>
                <a:cubicBezTo>
                  <a:pt x="301" y="50"/>
                  <a:pt x="300" y="51"/>
                  <a:pt x="298" y="53"/>
                </a:cubicBezTo>
                <a:cubicBezTo>
                  <a:pt x="301" y="45"/>
                  <a:pt x="291" y="50"/>
                  <a:pt x="291" y="53"/>
                </a:cubicBezTo>
                <a:cubicBezTo>
                  <a:pt x="286" y="54"/>
                  <a:pt x="290" y="49"/>
                  <a:pt x="288" y="47"/>
                </a:cubicBezTo>
                <a:close/>
                <a:moveTo>
                  <a:pt x="270" y="69"/>
                </a:moveTo>
                <a:cubicBezTo>
                  <a:pt x="271" y="70"/>
                  <a:pt x="270" y="71"/>
                  <a:pt x="269" y="71"/>
                </a:cubicBezTo>
                <a:cubicBezTo>
                  <a:pt x="270" y="72"/>
                  <a:pt x="272" y="72"/>
                  <a:pt x="273" y="74"/>
                </a:cubicBezTo>
                <a:cubicBezTo>
                  <a:pt x="273" y="72"/>
                  <a:pt x="274" y="71"/>
                  <a:pt x="276" y="73"/>
                </a:cubicBezTo>
                <a:cubicBezTo>
                  <a:pt x="271" y="76"/>
                  <a:pt x="270" y="79"/>
                  <a:pt x="267" y="82"/>
                </a:cubicBezTo>
                <a:cubicBezTo>
                  <a:pt x="266" y="77"/>
                  <a:pt x="267" y="73"/>
                  <a:pt x="270" y="69"/>
                </a:cubicBezTo>
                <a:close/>
                <a:moveTo>
                  <a:pt x="303" y="47"/>
                </a:moveTo>
                <a:cubicBezTo>
                  <a:pt x="304" y="45"/>
                  <a:pt x="306" y="45"/>
                  <a:pt x="308" y="47"/>
                </a:cubicBezTo>
                <a:cubicBezTo>
                  <a:pt x="307" y="48"/>
                  <a:pt x="306" y="47"/>
                  <a:pt x="306" y="46"/>
                </a:cubicBezTo>
                <a:cubicBezTo>
                  <a:pt x="305" y="48"/>
                  <a:pt x="311" y="52"/>
                  <a:pt x="306" y="56"/>
                </a:cubicBezTo>
                <a:cubicBezTo>
                  <a:pt x="302" y="52"/>
                  <a:pt x="307" y="50"/>
                  <a:pt x="303" y="47"/>
                </a:cubicBezTo>
                <a:close/>
                <a:moveTo>
                  <a:pt x="329" y="32"/>
                </a:moveTo>
                <a:cubicBezTo>
                  <a:pt x="331" y="34"/>
                  <a:pt x="329" y="35"/>
                  <a:pt x="328" y="36"/>
                </a:cubicBezTo>
                <a:cubicBezTo>
                  <a:pt x="330" y="40"/>
                  <a:pt x="332" y="38"/>
                  <a:pt x="334" y="41"/>
                </a:cubicBezTo>
                <a:cubicBezTo>
                  <a:pt x="329" y="42"/>
                  <a:pt x="323" y="36"/>
                  <a:pt x="329" y="32"/>
                </a:cubicBezTo>
                <a:close/>
                <a:moveTo>
                  <a:pt x="326" y="47"/>
                </a:moveTo>
                <a:cubicBezTo>
                  <a:pt x="316" y="49"/>
                  <a:pt x="319" y="57"/>
                  <a:pt x="314" y="62"/>
                </a:cubicBezTo>
                <a:cubicBezTo>
                  <a:pt x="312" y="62"/>
                  <a:pt x="312" y="61"/>
                  <a:pt x="313" y="61"/>
                </a:cubicBezTo>
                <a:cubicBezTo>
                  <a:pt x="312" y="60"/>
                  <a:pt x="311" y="61"/>
                  <a:pt x="310" y="61"/>
                </a:cubicBezTo>
                <a:cubicBezTo>
                  <a:pt x="308" y="57"/>
                  <a:pt x="315" y="55"/>
                  <a:pt x="317" y="54"/>
                </a:cubicBezTo>
                <a:cubicBezTo>
                  <a:pt x="315" y="53"/>
                  <a:pt x="314" y="53"/>
                  <a:pt x="312" y="54"/>
                </a:cubicBezTo>
                <a:cubicBezTo>
                  <a:pt x="316" y="51"/>
                  <a:pt x="319" y="39"/>
                  <a:pt x="326" y="47"/>
                </a:cubicBezTo>
                <a:close/>
                <a:moveTo>
                  <a:pt x="296" y="76"/>
                </a:moveTo>
                <a:cubicBezTo>
                  <a:pt x="295" y="74"/>
                  <a:pt x="297" y="75"/>
                  <a:pt x="298" y="74"/>
                </a:cubicBezTo>
                <a:cubicBezTo>
                  <a:pt x="294" y="73"/>
                  <a:pt x="294" y="74"/>
                  <a:pt x="293" y="69"/>
                </a:cubicBezTo>
                <a:cubicBezTo>
                  <a:pt x="294" y="68"/>
                  <a:pt x="295" y="70"/>
                  <a:pt x="296" y="71"/>
                </a:cubicBezTo>
                <a:cubicBezTo>
                  <a:pt x="297" y="70"/>
                  <a:pt x="296" y="69"/>
                  <a:pt x="296" y="69"/>
                </a:cubicBezTo>
                <a:cubicBezTo>
                  <a:pt x="297" y="68"/>
                  <a:pt x="299" y="70"/>
                  <a:pt x="298" y="71"/>
                </a:cubicBezTo>
                <a:cubicBezTo>
                  <a:pt x="298" y="72"/>
                  <a:pt x="299" y="73"/>
                  <a:pt x="300" y="72"/>
                </a:cubicBezTo>
                <a:cubicBezTo>
                  <a:pt x="302" y="75"/>
                  <a:pt x="297" y="76"/>
                  <a:pt x="296" y="76"/>
                </a:cubicBezTo>
                <a:close/>
                <a:moveTo>
                  <a:pt x="334" y="66"/>
                </a:moveTo>
                <a:cubicBezTo>
                  <a:pt x="330" y="68"/>
                  <a:pt x="327" y="68"/>
                  <a:pt x="324" y="65"/>
                </a:cubicBezTo>
                <a:cubicBezTo>
                  <a:pt x="327" y="63"/>
                  <a:pt x="333" y="65"/>
                  <a:pt x="330" y="59"/>
                </a:cubicBezTo>
                <a:cubicBezTo>
                  <a:pt x="332" y="56"/>
                  <a:pt x="333" y="62"/>
                  <a:pt x="335" y="63"/>
                </a:cubicBezTo>
                <a:cubicBezTo>
                  <a:pt x="334" y="64"/>
                  <a:pt x="333" y="65"/>
                  <a:pt x="334" y="66"/>
                </a:cubicBezTo>
                <a:close/>
                <a:moveTo>
                  <a:pt x="347" y="54"/>
                </a:moveTo>
                <a:cubicBezTo>
                  <a:pt x="345" y="50"/>
                  <a:pt x="346" y="47"/>
                  <a:pt x="345" y="44"/>
                </a:cubicBezTo>
                <a:cubicBezTo>
                  <a:pt x="351" y="43"/>
                  <a:pt x="351" y="50"/>
                  <a:pt x="347" y="54"/>
                </a:cubicBezTo>
                <a:close/>
                <a:moveTo>
                  <a:pt x="356" y="34"/>
                </a:moveTo>
                <a:cubicBezTo>
                  <a:pt x="359" y="38"/>
                  <a:pt x="355" y="40"/>
                  <a:pt x="356" y="43"/>
                </a:cubicBezTo>
                <a:cubicBezTo>
                  <a:pt x="354" y="44"/>
                  <a:pt x="353" y="42"/>
                  <a:pt x="352" y="41"/>
                </a:cubicBezTo>
                <a:cubicBezTo>
                  <a:pt x="357" y="39"/>
                  <a:pt x="352" y="36"/>
                  <a:pt x="356" y="34"/>
                </a:cubicBezTo>
                <a:close/>
                <a:moveTo>
                  <a:pt x="340" y="49"/>
                </a:moveTo>
                <a:cubicBezTo>
                  <a:pt x="338" y="52"/>
                  <a:pt x="335" y="55"/>
                  <a:pt x="339" y="59"/>
                </a:cubicBezTo>
                <a:cubicBezTo>
                  <a:pt x="334" y="59"/>
                  <a:pt x="334" y="51"/>
                  <a:pt x="334" y="48"/>
                </a:cubicBezTo>
                <a:cubicBezTo>
                  <a:pt x="330" y="47"/>
                  <a:pt x="330" y="48"/>
                  <a:pt x="327" y="51"/>
                </a:cubicBezTo>
                <a:cubicBezTo>
                  <a:pt x="326" y="49"/>
                  <a:pt x="331" y="47"/>
                  <a:pt x="329" y="44"/>
                </a:cubicBezTo>
                <a:cubicBezTo>
                  <a:pt x="331" y="44"/>
                  <a:pt x="337" y="50"/>
                  <a:pt x="336" y="44"/>
                </a:cubicBezTo>
                <a:cubicBezTo>
                  <a:pt x="339" y="42"/>
                  <a:pt x="336" y="47"/>
                  <a:pt x="340" y="49"/>
                </a:cubicBezTo>
                <a:close/>
                <a:moveTo>
                  <a:pt x="348" y="29"/>
                </a:moveTo>
                <a:cubicBezTo>
                  <a:pt x="347" y="34"/>
                  <a:pt x="343" y="37"/>
                  <a:pt x="338" y="41"/>
                </a:cubicBezTo>
                <a:cubicBezTo>
                  <a:pt x="339" y="34"/>
                  <a:pt x="343" y="30"/>
                  <a:pt x="348" y="26"/>
                </a:cubicBezTo>
                <a:cubicBezTo>
                  <a:pt x="349" y="28"/>
                  <a:pt x="342" y="33"/>
                  <a:pt x="348" y="29"/>
                </a:cubicBezTo>
                <a:close/>
                <a:moveTo>
                  <a:pt x="332" y="37"/>
                </a:moveTo>
                <a:cubicBezTo>
                  <a:pt x="331" y="30"/>
                  <a:pt x="333" y="26"/>
                  <a:pt x="336" y="23"/>
                </a:cubicBezTo>
                <a:cubicBezTo>
                  <a:pt x="335" y="27"/>
                  <a:pt x="338" y="31"/>
                  <a:pt x="332" y="37"/>
                </a:cubicBezTo>
                <a:close/>
                <a:moveTo>
                  <a:pt x="332" y="24"/>
                </a:moveTo>
                <a:cubicBezTo>
                  <a:pt x="330" y="24"/>
                  <a:pt x="329" y="25"/>
                  <a:pt x="329" y="26"/>
                </a:cubicBezTo>
                <a:cubicBezTo>
                  <a:pt x="328" y="27"/>
                  <a:pt x="327" y="24"/>
                  <a:pt x="325" y="26"/>
                </a:cubicBezTo>
                <a:cubicBezTo>
                  <a:pt x="325" y="27"/>
                  <a:pt x="325" y="28"/>
                  <a:pt x="323" y="29"/>
                </a:cubicBezTo>
                <a:cubicBezTo>
                  <a:pt x="321" y="26"/>
                  <a:pt x="325" y="23"/>
                  <a:pt x="326" y="20"/>
                </a:cubicBezTo>
                <a:cubicBezTo>
                  <a:pt x="328" y="23"/>
                  <a:pt x="330" y="21"/>
                  <a:pt x="332" y="24"/>
                </a:cubicBezTo>
                <a:close/>
                <a:moveTo>
                  <a:pt x="319" y="27"/>
                </a:moveTo>
                <a:cubicBezTo>
                  <a:pt x="317" y="29"/>
                  <a:pt x="316" y="28"/>
                  <a:pt x="317" y="27"/>
                </a:cubicBezTo>
                <a:cubicBezTo>
                  <a:pt x="317" y="25"/>
                  <a:pt x="310" y="31"/>
                  <a:pt x="314" y="29"/>
                </a:cubicBezTo>
                <a:cubicBezTo>
                  <a:pt x="316" y="32"/>
                  <a:pt x="310" y="31"/>
                  <a:pt x="309" y="28"/>
                </a:cubicBezTo>
                <a:cubicBezTo>
                  <a:pt x="313" y="24"/>
                  <a:pt x="316" y="23"/>
                  <a:pt x="319" y="27"/>
                </a:cubicBezTo>
                <a:close/>
                <a:moveTo>
                  <a:pt x="304" y="30"/>
                </a:moveTo>
                <a:cubicBezTo>
                  <a:pt x="302" y="37"/>
                  <a:pt x="308" y="34"/>
                  <a:pt x="309" y="40"/>
                </a:cubicBezTo>
                <a:cubicBezTo>
                  <a:pt x="311" y="33"/>
                  <a:pt x="316" y="36"/>
                  <a:pt x="323" y="31"/>
                </a:cubicBezTo>
                <a:cubicBezTo>
                  <a:pt x="323" y="33"/>
                  <a:pt x="322" y="35"/>
                  <a:pt x="323" y="36"/>
                </a:cubicBezTo>
                <a:cubicBezTo>
                  <a:pt x="320" y="38"/>
                  <a:pt x="313" y="35"/>
                  <a:pt x="315" y="41"/>
                </a:cubicBezTo>
                <a:cubicBezTo>
                  <a:pt x="314" y="42"/>
                  <a:pt x="308" y="38"/>
                  <a:pt x="309" y="42"/>
                </a:cubicBezTo>
                <a:cubicBezTo>
                  <a:pt x="306" y="39"/>
                  <a:pt x="302" y="42"/>
                  <a:pt x="299" y="39"/>
                </a:cubicBezTo>
                <a:cubicBezTo>
                  <a:pt x="304" y="36"/>
                  <a:pt x="297" y="32"/>
                  <a:pt x="304" y="30"/>
                </a:cubicBezTo>
                <a:close/>
                <a:moveTo>
                  <a:pt x="278" y="50"/>
                </a:moveTo>
                <a:cubicBezTo>
                  <a:pt x="276" y="50"/>
                  <a:pt x="275" y="49"/>
                  <a:pt x="273" y="47"/>
                </a:cubicBezTo>
                <a:cubicBezTo>
                  <a:pt x="276" y="45"/>
                  <a:pt x="277" y="46"/>
                  <a:pt x="277" y="49"/>
                </a:cubicBezTo>
                <a:cubicBezTo>
                  <a:pt x="277" y="42"/>
                  <a:pt x="283" y="46"/>
                  <a:pt x="284" y="44"/>
                </a:cubicBezTo>
                <a:cubicBezTo>
                  <a:pt x="290" y="47"/>
                  <a:pt x="282" y="46"/>
                  <a:pt x="278" y="50"/>
                </a:cubicBezTo>
                <a:close/>
                <a:moveTo>
                  <a:pt x="298" y="25"/>
                </a:moveTo>
                <a:cubicBezTo>
                  <a:pt x="303" y="25"/>
                  <a:pt x="295" y="32"/>
                  <a:pt x="295" y="35"/>
                </a:cubicBezTo>
                <a:cubicBezTo>
                  <a:pt x="292" y="34"/>
                  <a:pt x="289" y="37"/>
                  <a:pt x="286" y="33"/>
                </a:cubicBezTo>
                <a:cubicBezTo>
                  <a:pt x="288" y="32"/>
                  <a:pt x="289" y="31"/>
                  <a:pt x="288" y="29"/>
                </a:cubicBezTo>
                <a:cubicBezTo>
                  <a:pt x="292" y="35"/>
                  <a:pt x="294" y="26"/>
                  <a:pt x="298" y="25"/>
                </a:cubicBezTo>
                <a:close/>
                <a:moveTo>
                  <a:pt x="272" y="47"/>
                </a:moveTo>
                <a:cubicBezTo>
                  <a:pt x="269" y="51"/>
                  <a:pt x="267" y="48"/>
                  <a:pt x="265" y="50"/>
                </a:cubicBezTo>
                <a:cubicBezTo>
                  <a:pt x="262" y="45"/>
                  <a:pt x="270" y="44"/>
                  <a:pt x="272" y="47"/>
                </a:cubicBezTo>
                <a:close/>
                <a:moveTo>
                  <a:pt x="230" y="75"/>
                </a:moveTo>
                <a:cubicBezTo>
                  <a:pt x="231" y="76"/>
                  <a:pt x="230" y="76"/>
                  <a:pt x="230" y="77"/>
                </a:cubicBezTo>
                <a:cubicBezTo>
                  <a:pt x="229" y="77"/>
                  <a:pt x="229" y="78"/>
                  <a:pt x="230" y="79"/>
                </a:cubicBezTo>
                <a:cubicBezTo>
                  <a:pt x="228" y="79"/>
                  <a:pt x="224" y="71"/>
                  <a:pt x="219" y="72"/>
                </a:cubicBezTo>
                <a:cubicBezTo>
                  <a:pt x="219" y="67"/>
                  <a:pt x="226" y="60"/>
                  <a:pt x="230" y="66"/>
                </a:cubicBezTo>
                <a:cubicBezTo>
                  <a:pt x="229" y="66"/>
                  <a:pt x="228" y="65"/>
                  <a:pt x="227" y="64"/>
                </a:cubicBezTo>
                <a:cubicBezTo>
                  <a:pt x="226" y="65"/>
                  <a:pt x="228" y="66"/>
                  <a:pt x="228" y="67"/>
                </a:cubicBezTo>
                <a:cubicBezTo>
                  <a:pt x="225" y="68"/>
                  <a:pt x="223" y="67"/>
                  <a:pt x="219" y="70"/>
                </a:cubicBezTo>
                <a:cubicBezTo>
                  <a:pt x="221" y="72"/>
                  <a:pt x="224" y="68"/>
                  <a:pt x="226" y="69"/>
                </a:cubicBezTo>
                <a:cubicBezTo>
                  <a:pt x="226" y="72"/>
                  <a:pt x="225" y="77"/>
                  <a:pt x="230" y="75"/>
                </a:cubicBezTo>
                <a:close/>
                <a:moveTo>
                  <a:pt x="256" y="49"/>
                </a:moveTo>
                <a:cubicBezTo>
                  <a:pt x="255" y="54"/>
                  <a:pt x="254" y="47"/>
                  <a:pt x="252" y="45"/>
                </a:cubicBezTo>
                <a:cubicBezTo>
                  <a:pt x="255" y="42"/>
                  <a:pt x="258" y="42"/>
                  <a:pt x="261" y="45"/>
                </a:cubicBezTo>
                <a:cubicBezTo>
                  <a:pt x="262" y="48"/>
                  <a:pt x="259" y="45"/>
                  <a:pt x="258" y="44"/>
                </a:cubicBezTo>
                <a:cubicBezTo>
                  <a:pt x="256" y="46"/>
                  <a:pt x="255" y="47"/>
                  <a:pt x="256" y="49"/>
                </a:cubicBezTo>
                <a:close/>
                <a:moveTo>
                  <a:pt x="280" y="28"/>
                </a:moveTo>
                <a:cubicBezTo>
                  <a:pt x="285" y="18"/>
                  <a:pt x="292" y="27"/>
                  <a:pt x="280" y="28"/>
                </a:cubicBezTo>
                <a:close/>
                <a:moveTo>
                  <a:pt x="277" y="22"/>
                </a:moveTo>
                <a:cubicBezTo>
                  <a:pt x="280" y="21"/>
                  <a:pt x="278" y="29"/>
                  <a:pt x="278" y="32"/>
                </a:cubicBezTo>
                <a:cubicBezTo>
                  <a:pt x="274" y="34"/>
                  <a:pt x="277" y="28"/>
                  <a:pt x="276" y="27"/>
                </a:cubicBezTo>
                <a:cubicBezTo>
                  <a:pt x="272" y="24"/>
                  <a:pt x="273" y="30"/>
                  <a:pt x="270" y="31"/>
                </a:cubicBezTo>
                <a:cubicBezTo>
                  <a:pt x="266" y="24"/>
                  <a:pt x="277" y="25"/>
                  <a:pt x="277" y="22"/>
                </a:cubicBezTo>
                <a:close/>
                <a:moveTo>
                  <a:pt x="266" y="32"/>
                </a:moveTo>
                <a:cubicBezTo>
                  <a:pt x="269" y="36"/>
                  <a:pt x="267" y="40"/>
                  <a:pt x="271" y="35"/>
                </a:cubicBezTo>
                <a:cubicBezTo>
                  <a:pt x="274" y="41"/>
                  <a:pt x="266" y="39"/>
                  <a:pt x="263" y="40"/>
                </a:cubicBezTo>
                <a:cubicBezTo>
                  <a:pt x="261" y="36"/>
                  <a:pt x="260" y="38"/>
                  <a:pt x="259" y="34"/>
                </a:cubicBezTo>
                <a:cubicBezTo>
                  <a:pt x="262" y="33"/>
                  <a:pt x="264" y="33"/>
                  <a:pt x="266" y="32"/>
                </a:cubicBezTo>
                <a:close/>
                <a:moveTo>
                  <a:pt x="247" y="41"/>
                </a:moveTo>
                <a:cubicBezTo>
                  <a:pt x="249" y="44"/>
                  <a:pt x="243" y="46"/>
                  <a:pt x="244" y="49"/>
                </a:cubicBezTo>
                <a:cubicBezTo>
                  <a:pt x="243" y="50"/>
                  <a:pt x="242" y="48"/>
                  <a:pt x="243" y="47"/>
                </a:cubicBezTo>
                <a:cubicBezTo>
                  <a:pt x="242" y="46"/>
                  <a:pt x="241" y="46"/>
                  <a:pt x="241" y="47"/>
                </a:cubicBezTo>
                <a:cubicBezTo>
                  <a:pt x="240" y="45"/>
                  <a:pt x="241" y="45"/>
                  <a:pt x="242" y="46"/>
                </a:cubicBezTo>
                <a:cubicBezTo>
                  <a:pt x="246" y="44"/>
                  <a:pt x="244" y="41"/>
                  <a:pt x="247" y="41"/>
                </a:cubicBezTo>
                <a:close/>
                <a:moveTo>
                  <a:pt x="191" y="73"/>
                </a:moveTo>
                <a:cubicBezTo>
                  <a:pt x="190" y="69"/>
                  <a:pt x="191" y="71"/>
                  <a:pt x="188" y="74"/>
                </a:cubicBezTo>
                <a:cubicBezTo>
                  <a:pt x="187" y="71"/>
                  <a:pt x="187" y="69"/>
                  <a:pt x="189" y="67"/>
                </a:cubicBezTo>
                <a:cubicBezTo>
                  <a:pt x="193" y="67"/>
                  <a:pt x="195" y="71"/>
                  <a:pt x="191" y="73"/>
                </a:cubicBezTo>
                <a:close/>
                <a:moveTo>
                  <a:pt x="215" y="53"/>
                </a:moveTo>
                <a:cubicBezTo>
                  <a:pt x="214" y="54"/>
                  <a:pt x="213" y="53"/>
                  <a:pt x="213" y="52"/>
                </a:cubicBezTo>
                <a:cubicBezTo>
                  <a:pt x="212" y="51"/>
                  <a:pt x="211" y="52"/>
                  <a:pt x="211" y="52"/>
                </a:cubicBezTo>
                <a:cubicBezTo>
                  <a:pt x="208" y="51"/>
                  <a:pt x="218" y="49"/>
                  <a:pt x="212" y="49"/>
                </a:cubicBezTo>
                <a:cubicBezTo>
                  <a:pt x="212" y="45"/>
                  <a:pt x="221" y="48"/>
                  <a:pt x="222" y="41"/>
                </a:cubicBezTo>
                <a:cubicBezTo>
                  <a:pt x="224" y="45"/>
                  <a:pt x="227" y="40"/>
                  <a:pt x="229" y="45"/>
                </a:cubicBezTo>
                <a:cubicBezTo>
                  <a:pt x="224" y="46"/>
                  <a:pt x="215" y="46"/>
                  <a:pt x="215" y="53"/>
                </a:cubicBezTo>
                <a:close/>
                <a:moveTo>
                  <a:pt x="259" y="29"/>
                </a:moveTo>
                <a:cubicBezTo>
                  <a:pt x="253" y="28"/>
                  <a:pt x="253" y="37"/>
                  <a:pt x="247" y="36"/>
                </a:cubicBezTo>
                <a:cubicBezTo>
                  <a:pt x="246" y="34"/>
                  <a:pt x="254" y="24"/>
                  <a:pt x="254" y="29"/>
                </a:cubicBezTo>
                <a:cubicBezTo>
                  <a:pt x="255" y="27"/>
                  <a:pt x="257" y="25"/>
                  <a:pt x="256" y="22"/>
                </a:cubicBezTo>
                <a:cubicBezTo>
                  <a:pt x="261" y="21"/>
                  <a:pt x="256" y="27"/>
                  <a:pt x="259" y="29"/>
                </a:cubicBezTo>
                <a:close/>
                <a:moveTo>
                  <a:pt x="236" y="29"/>
                </a:moveTo>
                <a:cubicBezTo>
                  <a:pt x="239" y="33"/>
                  <a:pt x="234" y="35"/>
                  <a:pt x="237" y="39"/>
                </a:cubicBezTo>
                <a:cubicBezTo>
                  <a:pt x="235" y="40"/>
                  <a:pt x="235" y="38"/>
                  <a:pt x="236" y="38"/>
                </a:cubicBezTo>
                <a:cubicBezTo>
                  <a:pt x="234" y="35"/>
                  <a:pt x="231" y="43"/>
                  <a:pt x="230" y="37"/>
                </a:cubicBezTo>
                <a:cubicBezTo>
                  <a:pt x="230" y="36"/>
                  <a:pt x="231" y="37"/>
                  <a:pt x="232" y="37"/>
                </a:cubicBezTo>
                <a:cubicBezTo>
                  <a:pt x="237" y="35"/>
                  <a:pt x="230" y="31"/>
                  <a:pt x="236" y="29"/>
                </a:cubicBezTo>
                <a:close/>
                <a:moveTo>
                  <a:pt x="203" y="54"/>
                </a:moveTo>
                <a:cubicBezTo>
                  <a:pt x="203" y="57"/>
                  <a:pt x="205" y="59"/>
                  <a:pt x="205" y="62"/>
                </a:cubicBezTo>
                <a:cubicBezTo>
                  <a:pt x="203" y="65"/>
                  <a:pt x="198" y="58"/>
                  <a:pt x="202" y="64"/>
                </a:cubicBezTo>
                <a:cubicBezTo>
                  <a:pt x="200" y="65"/>
                  <a:pt x="196" y="61"/>
                  <a:pt x="200" y="66"/>
                </a:cubicBezTo>
                <a:cubicBezTo>
                  <a:pt x="197" y="65"/>
                  <a:pt x="192" y="66"/>
                  <a:pt x="192" y="61"/>
                </a:cubicBezTo>
                <a:cubicBezTo>
                  <a:pt x="199" y="65"/>
                  <a:pt x="198" y="59"/>
                  <a:pt x="203" y="54"/>
                </a:cubicBezTo>
                <a:close/>
                <a:moveTo>
                  <a:pt x="82" y="61"/>
                </a:moveTo>
                <a:cubicBezTo>
                  <a:pt x="76" y="60"/>
                  <a:pt x="82" y="52"/>
                  <a:pt x="75" y="59"/>
                </a:cubicBezTo>
                <a:cubicBezTo>
                  <a:pt x="74" y="55"/>
                  <a:pt x="83" y="51"/>
                  <a:pt x="89" y="47"/>
                </a:cubicBezTo>
                <a:cubicBezTo>
                  <a:pt x="90" y="50"/>
                  <a:pt x="90" y="52"/>
                  <a:pt x="91" y="54"/>
                </a:cubicBezTo>
                <a:cubicBezTo>
                  <a:pt x="85" y="55"/>
                  <a:pt x="83" y="55"/>
                  <a:pt x="82" y="61"/>
                </a:cubicBezTo>
                <a:close/>
                <a:moveTo>
                  <a:pt x="106" y="38"/>
                </a:moveTo>
                <a:cubicBezTo>
                  <a:pt x="110" y="35"/>
                  <a:pt x="106" y="44"/>
                  <a:pt x="109" y="41"/>
                </a:cubicBezTo>
                <a:cubicBezTo>
                  <a:pt x="110" y="43"/>
                  <a:pt x="107" y="44"/>
                  <a:pt x="106" y="45"/>
                </a:cubicBezTo>
                <a:cubicBezTo>
                  <a:pt x="102" y="43"/>
                  <a:pt x="107" y="41"/>
                  <a:pt x="106" y="38"/>
                </a:cubicBezTo>
                <a:close/>
                <a:moveTo>
                  <a:pt x="80" y="70"/>
                </a:moveTo>
                <a:cubicBezTo>
                  <a:pt x="75" y="67"/>
                  <a:pt x="86" y="62"/>
                  <a:pt x="88" y="67"/>
                </a:cubicBezTo>
                <a:cubicBezTo>
                  <a:pt x="85" y="70"/>
                  <a:pt x="83" y="65"/>
                  <a:pt x="80" y="70"/>
                </a:cubicBezTo>
                <a:close/>
                <a:moveTo>
                  <a:pt x="151" y="43"/>
                </a:moveTo>
                <a:cubicBezTo>
                  <a:pt x="156" y="38"/>
                  <a:pt x="151" y="38"/>
                  <a:pt x="159" y="37"/>
                </a:cubicBezTo>
                <a:cubicBezTo>
                  <a:pt x="159" y="38"/>
                  <a:pt x="158" y="38"/>
                  <a:pt x="158" y="38"/>
                </a:cubicBezTo>
                <a:cubicBezTo>
                  <a:pt x="156" y="39"/>
                  <a:pt x="158" y="40"/>
                  <a:pt x="159" y="42"/>
                </a:cubicBezTo>
                <a:cubicBezTo>
                  <a:pt x="156" y="45"/>
                  <a:pt x="154" y="41"/>
                  <a:pt x="151" y="43"/>
                </a:cubicBezTo>
                <a:close/>
                <a:moveTo>
                  <a:pt x="121" y="68"/>
                </a:moveTo>
                <a:cubicBezTo>
                  <a:pt x="123" y="69"/>
                  <a:pt x="124" y="71"/>
                  <a:pt x="125" y="72"/>
                </a:cubicBezTo>
                <a:cubicBezTo>
                  <a:pt x="121" y="76"/>
                  <a:pt x="116" y="70"/>
                  <a:pt x="121" y="68"/>
                </a:cubicBezTo>
                <a:close/>
                <a:moveTo>
                  <a:pt x="170" y="40"/>
                </a:moveTo>
                <a:cubicBezTo>
                  <a:pt x="172" y="45"/>
                  <a:pt x="170" y="45"/>
                  <a:pt x="165" y="48"/>
                </a:cubicBezTo>
                <a:cubicBezTo>
                  <a:pt x="161" y="44"/>
                  <a:pt x="169" y="43"/>
                  <a:pt x="170" y="40"/>
                </a:cubicBezTo>
                <a:close/>
                <a:moveTo>
                  <a:pt x="134" y="77"/>
                </a:moveTo>
                <a:cubicBezTo>
                  <a:pt x="132" y="75"/>
                  <a:pt x="133" y="74"/>
                  <a:pt x="132" y="72"/>
                </a:cubicBezTo>
                <a:cubicBezTo>
                  <a:pt x="134" y="72"/>
                  <a:pt x="135" y="71"/>
                  <a:pt x="137" y="70"/>
                </a:cubicBezTo>
                <a:cubicBezTo>
                  <a:pt x="140" y="72"/>
                  <a:pt x="139" y="73"/>
                  <a:pt x="140" y="75"/>
                </a:cubicBezTo>
                <a:cubicBezTo>
                  <a:pt x="138" y="77"/>
                  <a:pt x="136" y="75"/>
                  <a:pt x="134" y="77"/>
                </a:cubicBezTo>
                <a:close/>
                <a:moveTo>
                  <a:pt x="142" y="71"/>
                </a:moveTo>
                <a:cubicBezTo>
                  <a:pt x="142" y="65"/>
                  <a:pt x="146" y="71"/>
                  <a:pt x="152" y="67"/>
                </a:cubicBezTo>
                <a:cubicBezTo>
                  <a:pt x="150" y="67"/>
                  <a:pt x="148" y="68"/>
                  <a:pt x="147" y="66"/>
                </a:cubicBezTo>
                <a:cubicBezTo>
                  <a:pt x="149" y="64"/>
                  <a:pt x="151" y="64"/>
                  <a:pt x="153" y="66"/>
                </a:cubicBezTo>
                <a:cubicBezTo>
                  <a:pt x="152" y="72"/>
                  <a:pt x="146" y="68"/>
                  <a:pt x="142" y="71"/>
                </a:cubicBezTo>
                <a:close/>
                <a:moveTo>
                  <a:pt x="159" y="63"/>
                </a:moveTo>
                <a:cubicBezTo>
                  <a:pt x="158" y="61"/>
                  <a:pt x="162" y="63"/>
                  <a:pt x="161" y="60"/>
                </a:cubicBezTo>
                <a:cubicBezTo>
                  <a:pt x="165" y="64"/>
                  <a:pt x="161" y="69"/>
                  <a:pt x="162" y="74"/>
                </a:cubicBezTo>
                <a:cubicBezTo>
                  <a:pt x="159" y="71"/>
                  <a:pt x="161" y="64"/>
                  <a:pt x="159" y="63"/>
                </a:cubicBezTo>
                <a:close/>
                <a:moveTo>
                  <a:pt x="195" y="37"/>
                </a:moveTo>
                <a:cubicBezTo>
                  <a:pt x="191" y="34"/>
                  <a:pt x="199" y="30"/>
                  <a:pt x="201" y="31"/>
                </a:cubicBezTo>
                <a:cubicBezTo>
                  <a:pt x="203" y="36"/>
                  <a:pt x="198" y="34"/>
                  <a:pt x="195" y="37"/>
                </a:cubicBezTo>
                <a:close/>
                <a:moveTo>
                  <a:pt x="229" y="29"/>
                </a:moveTo>
                <a:cubicBezTo>
                  <a:pt x="227" y="31"/>
                  <a:pt x="225" y="29"/>
                  <a:pt x="223" y="31"/>
                </a:cubicBezTo>
                <a:cubicBezTo>
                  <a:pt x="221" y="33"/>
                  <a:pt x="228" y="28"/>
                  <a:pt x="224" y="25"/>
                </a:cubicBezTo>
                <a:cubicBezTo>
                  <a:pt x="226" y="24"/>
                  <a:pt x="228" y="22"/>
                  <a:pt x="230" y="21"/>
                </a:cubicBezTo>
                <a:cubicBezTo>
                  <a:pt x="227" y="21"/>
                  <a:pt x="227" y="19"/>
                  <a:pt x="229" y="18"/>
                </a:cubicBezTo>
                <a:cubicBezTo>
                  <a:pt x="233" y="22"/>
                  <a:pt x="226" y="25"/>
                  <a:pt x="229" y="29"/>
                </a:cubicBezTo>
                <a:close/>
                <a:moveTo>
                  <a:pt x="182" y="51"/>
                </a:moveTo>
                <a:cubicBezTo>
                  <a:pt x="185" y="50"/>
                  <a:pt x="180" y="56"/>
                  <a:pt x="181" y="59"/>
                </a:cubicBezTo>
                <a:cubicBezTo>
                  <a:pt x="178" y="61"/>
                  <a:pt x="175" y="56"/>
                  <a:pt x="179" y="53"/>
                </a:cubicBezTo>
                <a:cubicBezTo>
                  <a:pt x="180" y="59"/>
                  <a:pt x="179" y="53"/>
                  <a:pt x="182" y="51"/>
                </a:cubicBezTo>
                <a:close/>
                <a:moveTo>
                  <a:pt x="212" y="24"/>
                </a:moveTo>
                <a:cubicBezTo>
                  <a:pt x="218" y="25"/>
                  <a:pt x="209" y="27"/>
                  <a:pt x="206" y="30"/>
                </a:cubicBezTo>
                <a:cubicBezTo>
                  <a:pt x="206" y="29"/>
                  <a:pt x="206" y="28"/>
                  <a:pt x="205" y="26"/>
                </a:cubicBezTo>
                <a:cubicBezTo>
                  <a:pt x="207" y="21"/>
                  <a:pt x="213" y="30"/>
                  <a:pt x="212" y="24"/>
                </a:cubicBezTo>
                <a:close/>
                <a:moveTo>
                  <a:pt x="184" y="44"/>
                </a:moveTo>
                <a:cubicBezTo>
                  <a:pt x="182" y="48"/>
                  <a:pt x="176" y="42"/>
                  <a:pt x="177" y="48"/>
                </a:cubicBezTo>
                <a:cubicBezTo>
                  <a:pt x="172" y="49"/>
                  <a:pt x="175" y="44"/>
                  <a:pt x="178" y="43"/>
                </a:cubicBezTo>
                <a:cubicBezTo>
                  <a:pt x="176" y="41"/>
                  <a:pt x="174" y="44"/>
                  <a:pt x="172" y="40"/>
                </a:cubicBezTo>
                <a:cubicBezTo>
                  <a:pt x="174" y="38"/>
                  <a:pt x="176" y="40"/>
                  <a:pt x="174" y="41"/>
                </a:cubicBezTo>
                <a:cubicBezTo>
                  <a:pt x="179" y="43"/>
                  <a:pt x="180" y="37"/>
                  <a:pt x="183" y="38"/>
                </a:cubicBezTo>
                <a:cubicBezTo>
                  <a:pt x="184" y="40"/>
                  <a:pt x="180" y="41"/>
                  <a:pt x="184" y="44"/>
                </a:cubicBezTo>
                <a:close/>
                <a:moveTo>
                  <a:pt x="194" y="18"/>
                </a:moveTo>
                <a:cubicBezTo>
                  <a:pt x="197" y="17"/>
                  <a:pt x="199" y="17"/>
                  <a:pt x="201" y="16"/>
                </a:cubicBezTo>
                <a:cubicBezTo>
                  <a:pt x="205" y="24"/>
                  <a:pt x="195" y="20"/>
                  <a:pt x="194" y="29"/>
                </a:cubicBezTo>
                <a:cubicBezTo>
                  <a:pt x="190" y="29"/>
                  <a:pt x="190" y="27"/>
                  <a:pt x="190" y="23"/>
                </a:cubicBezTo>
                <a:cubicBezTo>
                  <a:pt x="189" y="26"/>
                  <a:pt x="188" y="26"/>
                  <a:pt x="187" y="24"/>
                </a:cubicBezTo>
                <a:cubicBezTo>
                  <a:pt x="190" y="23"/>
                  <a:pt x="194" y="22"/>
                  <a:pt x="197" y="21"/>
                </a:cubicBezTo>
                <a:cubicBezTo>
                  <a:pt x="198" y="19"/>
                  <a:pt x="196" y="20"/>
                  <a:pt x="194" y="18"/>
                </a:cubicBezTo>
                <a:close/>
                <a:moveTo>
                  <a:pt x="185" y="31"/>
                </a:moveTo>
                <a:cubicBezTo>
                  <a:pt x="182" y="32"/>
                  <a:pt x="177" y="31"/>
                  <a:pt x="177" y="28"/>
                </a:cubicBezTo>
                <a:cubicBezTo>
                  <a:pt x="180" y="25"/>
                  <a:pt x="185" y="28"/>
                  <a:pt x="185" y="31"/>
                </a:cubicBezTo>
                <a:close/>
                <a:moveTo>
                  <a:pt x="169" y="34"/>
                </a:moveTo>
                <a:cubicBezTo>
                  <a:pt x="164" y="30"/>
                  <a:pt x="171" y="28"/>
                  <a:pt x="169" y="25"/>
                </a:cubicBezTo>
                <a:cubicBezTo>
                  <a:pt x="171" y="24"/>
                  <a:pt x="171" y="32"/>
                  <a:pt x="169" y="34"/>
                </a:cubicBezTo>
                <a:close/>
                <a:moveTo>
                  <a:pt x="120" y="63"/>
                </a:moveTo>
                <a:cubicBezTo>
                  <a:pt x="121" y="66"/>
                  <a:pt x="119" y="64"/>
                  <a:pt x="118" y="63"/>
                </a:cubicBezTo>
                <a:cubicBezTo>
                  <a:pt x="114" y="67"/>
                  <a:pt x="114" y="78"/>
                  <a:pt x="107" y="70"/>
                </a:cubicBezTo>
                <a:cubicBezTo>
                  <a:pt x="113" y="68"/>
                  <a:pt x="112" y="65"/>
                  <a:pt x="114" y="61"/>
                </a:cubicBezTo>
                <a:cubicBezTo>
                  <a:pt x="116" y="59"/>
                  <a:pt x="118" y="64"/>
                  <a:pt x="120" y="63"/>
                </a:cubicBezTo>
                <a:close/>
                <a:moveTo>
                  <a:pt x="137" y="44"/>
                </a:moveTo>
                <a:cubicBezTo>
                  <a:pt x="136" y="45"/>
                  <a:pt x="137" y="45"/>
                  <a:pt x="137" y="46"/>
                </a:cubicBezTo>
                <a:cubicBezTo>
                  <a:pt x="131" y="45"/>
                  <a:pt x="140" y="43"/>
                  <a:pt x="141" y="40"/>
                </a:cubicBezTo>
                <a:cubicBezTo>
                  <a:pt x="145" y="43"/>
                  <a:pt x="140" y="46"/>
                  <a:pt x="137" y="44"/>
                </a:cubicBezTo>
                <a:close/>
                <a:moveTo>
                  <a:pt x="160" y="29"/>
                </a:moveTo>
                <a:cubicBezTo>
                  <a:pt x="157" y="30"/>
                  <a:pt x="155" y="32"/>
                  <a:pt x="153" y="34"/>
                </a:cubicBezTo>
                <a:cubicBezTo>
                  <a:pt x="151" y="30"/>
                  <a:pt x="156" y="27"/>
                  <a:pt x="156" y="24"/>
                </a:cubicBezTo>
                <a:cubicBezTo>
                  <a:pt x="160" y="25"/>
                  <a:pt x="157" y="26"/>
                  <a:pt x="160" y="29"/>
                </a:cubicBezTo>
                <a:close/>
                <a:moveTo>
                  <a:pt x="118" y="54"/>
                </a:moveTo>
                <a:cubicBezTo>
                  <a:pt x="121" y="55"/>
                  <a:pt x="121" y="50"/>
                  <a:pt x="125" y="52"/>
                </a:cubicBezTo>
                <a:cubicBezTo>
                  <a:pt x="126" y="58"/>
                  <a:pt x="119" y="56"/>
                  <a:pt x="116" y="59"/>
                </a:cubicBezTo>
                <a:cubicBezTo>
                  <a:pt x="115" y="57"/>
                  <a:pt x="114" y="56"/>
                  <a:pt x="113" y="54"/>
                </a:cubicBezTo>
                <a:cubicBezTo>
                  <a:pt x="115" y="51"/>
                  <a:pt x="116" y="49"/>
                  <a:pt x="117" y="48"/>
                </a:cubicBezTo>
                <a:cubicBezTo>
                  <a:pt x="121" y="46"/>
                  <a:pt x="116" y="52"/>
                  <a:pt x="118" y="54"/>
                </a:cubicBezTo>
                <a:close/>
                <a:moveTo>
                  <a:pt x="124" y="36"/>
                </a:moveTo>
                <a:cubicBezTo>
                  <a:pt x="128" y="40"/>
                  <a:pt x="124" y="43"/>
                  <a:pt x="124" y="46"/>
                </a:cubicBezTo>
                <a:cubicBezTo>
                  <a:pt x="123" y="46"/>
                  <a:pt x="123" y="45"/>
                  <a:pt x="123" y="44"/>
                </a:cubicBezTo>
                <a:cubicBezTo>
                  <a:pt x="122" y="44"/>
                  <a:pt x="120" y="44"/>
                  <a:pt x="118" y="45"/>
                </a:cubicBezTo>
                <a:cubicBezTo>
                  <a:pt x="117" y="42"/>
                  <a:pt x="120" y="39"/>
                  <a:pt x="124" y="36"/>
                </a:cubicBezTo>
                <a:close/>
                <a:moveTo>
                  <a:pt x="108" y="51"/>
                </a:moveTo>
                <a:cubicBezTo>
                  <a:pt x="105" y="55"/>
                  <a:pt x="103" y="61"/>
                  <a:pt x="99" y="62"/>
                </a:cubicBezTo>
                <a:cubicBezTo>
                  <a:pt x="99" y="57"/>
                  <a:pt x="96" y="52"/>
                  <a:pt x="102" y="48"/>
                </a:cubicBezTo>
                <a:cubicBezTo>
                  <a:pt x="106" y="48"/>
                  <a:pt x="104" y="53"/>
                  <a:pt x="108" y="51"/>
                </a:cubicBezTo>
                <a:close/>
                <a:moveTo>
                  <a:pt x="147" y="15"/>
                </a:moveTo>
                <a:cubicBezTo>
                  <a:pt x="145" y="17"/>
                  <a:pt x="144" y="16"/>
                  <a:pt x="145" y="15"/>
                </a:cubicBezTo>
                <a:cubicBezTo>
                  <a:pt x="143" y="14"/>
                  <a:pt x="139" y="17"/>
                  <a:pt x="137" y="18"/>
                </a:cubicBezTo>
                <a:cubicBezTo>
                  <a:pt x="134" y="14"/>
                  <a:pt x="144" y="9"/>
                  <a:pt x="147" y="15"/>
                </a:cubicBezTo>
                <a:close/>
                <a:moveTo>
                  <a:pt x="134" y="19"/>
                </a:moveTo>
                <a:cubicBezTo>
                  <a:pt x="134" y="24"/>
                  <a:pt x="130" y="26"/>
                  <a:pt x="131" y="29"/>
                </a:cubicBezTo>
                <a:cubicBezTo>
                  <a:pt x="129" y="31"/>
                  <a:pt x="127" y="33"/>
                  <a:pt x="124" y="34"/>
                </a:cubicBezTo>
                <a:cubicBezTo>
                  <a:pt x="122" y="33"/>
                  <a:pt x="122" y="31"/>
                  <a:pt x="124" y="29"/>
                </a:cubicBezTo>
                <a:cubicBezTo>
                  <a:pt x="125" y="30"/>
                  <a:pt x="124" y="31"/>
                  <a:pt x="124" y="31"/>
                </a:cubicBezTo>
                <a:cubicBezTo>
                  <a:pt x="128" y="32"/>
                  <a:pt x="130" y="18"/>
                  <a:pt x="128" y="21"/>
                </a:cubicBezTo>
                <a:cubicBezTo>
                  <a:pt x="127" y="19"/>
                  <a:pt x="131" y="18"/>
                  <a:pt x="130" y="16"/>
                </a:cubicBezTo>
                <a:cubicBezTo>
                  <a:pt x="132" y="15"/>
                  <a:pt x="131" y="18"/>
                  <a:pt x="134" y="19"/>
                </a:cubicBezTo>
                <a:close/>
                <a:moveTo>
                  <a:pt x="120" y="24"/>
                </a:moveTo>
                <a:cubicBezTo>
                  <a:pt x="123" y="27"/>
                  <a:pt x="117" y="29"/>
                  <a:pt x="119" y="32"/>
                </a:cubicBezTo>
                <a:cubicBezTo>
                  <a:pt x="116" y="33"/>
                  <a:pt x="115" y="25"/>
                  <a:pt x="120" y="24"/>
                </a:cubicBezTo>
                <a:close/>
                <a:moveTo>
                  <a:pt x="106" y="34"/>
                </a:moveTo>
                <a:cubicBezTo>
                  <a:pt x="106" y="31"/>
                  <a:pt x="109" y="28"/>
                  <a:pt x="112" y="26"/>
                </a:cubicBezTo>
                <a:cubicBezTo>
                  <a:pt x="117" y="31"/>
                  <a:pt x="110" y="32"/>
                  <a:pt x="106" y="34"/>
                </a:cubicBezTo>
                <a:close/>
                <a:moveTo>
                  <a:pt x="45" y="55"/>
                </a:moveTo>
                <a:cubicBezTo>
                  <a:pt x="41" y="57"/>
                  <a:pt x="37" y="57"/>
                  <a:pt x="34" y="53"/>
                </a:cubicBezTo>
                <a:cubicBezTo>
                  <a:pt x="33" y="56"/>
                  <a:pt x="31" y="59"/>
                  <a:pt x="34" y="62"/>
                </a:cubicBezTo>
                <a:cubicBezTo>
                  <a:pt x="28" y="65"/>
                  <a:pt x="29" y="66"/>
                  <a:pt x="24" y="66"/>
                </a:cubicBezTo>
                <a:cubicBezTo>
                  <a:pt x="27" y="60"/>
                  <a:pt x="31" y="59"/>
                  <a:pt x="27" y="51"/>
                </a:cubicBezTo>
                <a:cubicBezTo>
                  <a:pt x="36" y="50"/>
                  <a:pt x="32" y="41"/>
                  <a:pt x="35" y="36"/>
                </a:cubicBezTo>
                <a:cubicBezTo>
                  <a:pt x="36" y="40"/>
                  <a:pt x="38" y="45"/>
                  <a:pt x="34" y="49"/>
                </a:cubicBezTo>
                <a:cubicBezTo>
                  <a:pt x="34" y="48"/>
                  <a:pt x="33" y="48"/>
                  <a:pt x="32" y="49"/>
                </a:cubicBezTo>
                <a:cubicBezTo>
                  <a:pt x="33" y="49"/>
                  <a:pt x="34" y="50"/>
                  <a:pt x="34" y="51"/>
                </a:cubicBezTo>
                <a:cubicBezTo>
                  <a:pt x="36" y="53"/>
                  <a:pt x="38" y="49"/>
                  <a:pt x="40" y="50"/>
                </a:cubicBezTo>
                <a:cubicBezTo>
                  <a:pt x="41" y="48"/>
                  <a:pt x="42" y="46"/>
                  <a:pt x="40" y="44"/>
                </a:cubicBezTo>
                <a:cubicBezTo>
                  <a:pt x="43" y="42"/>
                  <a:pt x="46" y="40"/>
                  <a:pt x="49" y="37"/>
                </a:cubicBezTo>
                <a:cubicBezTo>
                  <a:pt x="55" y="44"/>
                  <a:pt x="42" y="47"/>
                  <a:pt x="45" y="55"/>
                </a:cubicBezTo>
                <a:close/>
                <a:moveTo>
                  <a:pt x="64" y="49"/>
                </a:moveTo>
                <a:cubicBezTo>
                  <a:pt x="63" y="48"/>
                  <a:pt x="62" y="50"/>
                  <a:pt x="61" y="50"/>
                </a:cubicBezTo>
                <a:cubicBezTo>
                  <a:pt x="57" y="41"/>
                  <a:pt x="73" y="49"/>
                  <a:pt x="65" y="54"/>
                </a:cubicBezTo>
                <a:cubicBezTo>
                  <a:pt x="64" y="52"/>
                  <a:pt x="65" y="51"/>
                  <a:pt x="64" y="49"/>
                </a:cubicBezTo>
                <a:close/>
                <a:moveTo>
                  <a:pt x="97" y="29"/>
                </a:moveTo>
                <a:cubicBezTo>
                  <a:pt x="95" y="22"/>
                  <a:pt x="106" y="27"/>
                  <a:pt x="104" y="20"/>
                </a:cubicBezTo>
                <a:cubicBezTo>
                  <a:pt x="108" y="23"/>
                  <a:pt x="113" y="13"/>
                  <a:pt x="116" y="19"/>
                </a:cubicBezTo>
                <a:cubicBezTo>
                  <a:pt x="112" y="21"/>
                  <a:pt x="113" y="20"/>
                  <a:pt x="111" y="24"/>
                </a:cubicBezTo>
                <a:cubicBezTo>
                  <a:pt x="110" y="18"/>
                  <a:pt x="103" y="27"/>
                  <a:pt x="100" y="32"/>
                </a:cubicBezTo>
                <a:cubicBezTo>
                  <a:pt x="95" y="29"/>
                  <a:pt x="93" y="31"/>
                  <a:pt x="86" y="27"/>
                </a:cubicBezTo>
                <a:cubicBezTo>
                  <a:pt x="90" y="25"/>
                  <a:pt x="93" y="25"/>
                  <a:pt x="97" y="29"/>
                </a:cubicBezTo>
                <a:close/>
                <a:moveTo>
                  <a:pt x="80" y="44"/>
                </a:moveTo>
                <a:cubicBezTo>
                  <a:pt x="76" y="38"/>
                  <a:pt x="87" y="38"/>
                  <a:pt x="90" y="36"/>
                </a:cubicBezTo>
                <a:cubicBezTo>
                  <a:pt x="92" y="42"/>
                  <a:pt x="83" y="40"/>
                  <a:pt x="80" y="44"/>
                </a:cubicBezTo>
                <a:close/>
                <a:moveTo>
                  <a:pt x="84" y="32"/>
                </a:moveTo>
                <a:cubicBezTo>
                  <a:pt x="81" y="32"/>
                  <a:pt x="78" y="36"/>
                  <a:pt x="76" y="35"/>
                </a:cubicBezTo>
                <a:cubicBezTo>
                  <a:pt x="73" y="31"/>
                  <a:pt x="80" y="26"/>
                  <a:pt x="82" y="26"/>
                </a:cubicBezTo>
                <a:cubicBezTo>
                  <a:pt x="82" y="28"/>
                  <a:pt x="83" y="30"/>
                  <a:pt x="84" y="32"/>
                </a:cubicBezTo>
                <a:close/>
                <a:moveTo>
                  <a:pt x="91" y="13"/>
                </a:moveTo>
                <a:cubicBezTo>
                  <a:pt x="93" y="17"/>
                  <a:pt x="91" y="22"/>
                  <a:pt x="87" y="22"/>
                </a:cubicBezTo>
                <a:cubicBezTo>
                  <a:pt x="86" y="19"/>
                  <a:pt x="87" y="16"/>
                  <a:pt x="91" y="13"/>
                </a:cubicBezTo>
                <a:close/>
                <a:moveTo>
                  <a:pt x="69" y="56"/>
                </a:moveTo>
                <a:cubicBezTo>
                  <a:pt x="71" y="50"/>
                  <a:pt x="69" y="49"/>
                  <a:pt x="68" y="44"/>
                </a:cubicBezTo>
                <a:cubicBezTo>
                  <a:pt x="67" y="40"/>
                  <a:pt x="60" y="44"/>
                  <a:pt x="62" y="40"/>
                </a:cubicBezTo>
                <a:cubicBezTo>
                  <a:pt x="68" y="33"/>
                  <a:pt x="84" y="48"/>
                  <a:pt x="69" y="56"/>
                </a:cubicBezTo>
                <a:close/>
                <a:moveTo>
                  <a:pt x="72" y="32"/>
                </a:moveTo>
                <a:cubicBezTo>
                  <a:pt x="70" y="34"/>
                  <a:pt x="58" y="37"/>
                  <a:pt x="56" y="41"/>
                </a:cubicBezTo>
                <a:cubicBezTo>
                  <a:pt x="55" y="37"/>
                  <a:pt x="59" y="34"/>
                  <a:pt x="63" y="30"/>
                </a:cubicBezTo>
                <a:cubicBezTo>
                  <a:pt x="66" y="31"/>
                  <a:pt x="69" y="33"/>
                  <a:pt x="72" y="32"/>
                </a:cubicBezTo>
                <a:close/>
                <a:moveTo>
                  <a:pt x="76" y="25"/>
                </a:moveTo>
                <a:cubicBezTo>
                  <a:pt x="70" y="25"/>
                  <a:pt x="70" y="26"/>
                  <a:pt x="65" y="28"/>
                </a:cubicBezTo>
                <a:cubicBezTo>
                  <a:pt x="63" y="26"/>
                  <a:pt x="66" y="25"/>
                  <a:pt x="65" y="23"/>
                </a:cubicBezTo>
                <a:cubicBezTo>
                  <a:pt x="62" y="22"/>
                  <a:pt x="58" y="33"/>
                  <a:pt x="53" y="27"/>
                </a:cubicBezTo>
                <a:cubicBezTo>
                  <a:pt x="60" y="23"/>
                  <a:pt x="59" y="19"/>
                  <a:pt x="64" y="15"/>
                </a:cubicBezTo>
                <a:cubicBezTo>
                  <a:pt x="66" y="21"/>
                  <a:pt x="69" y="23"/>
                  <a:pt x="76" y="25"/>
                </a:cubicBezTo>
                <a:close/>
                <a:moveTo>
                  <a:pt x="50" y="25"/>
                </a:moveTo>
                <a:cubicBezTo>
                  <a:pt x="46" y="32"/>
                  <a:pt x="57" y="33"/>
                  <a:pt x="53" y="36"/>
                </a:cubicBezTo>
                <a:cubicBezTo>
                  <a:pt x="51" y="32"/>
                  <a:pt x="48" y="36"/>
                  <a:pt x="47" y="32"/>
                </a:cubicBezTo>
                <a:cubicBezTo>
                  <a:pt x="45" y="35"/>
                  <a:pt x="45" y="38"/>
                  <a:pt x="40" y="40"/>
                </a:cubicBezTo>
                <a:cubicBezTo>
                  <a:pt x="40" y="32"/>
                  <a:pt x="41" y="27"/>
                  <a:pt x="50" y="25"/>
                </a:cubicBezTo>
                <a:close/>
                <a:moveTo>
                  <a:pt x="62" y="13"/>
                </a:moveTo>
                <a:cubicBezTo>
                  <a:pt x="62" y="17"/>
                  <a:pt x="53" y="15"/>
                  <a:pt x="50" y="22"/>
                </a:cubicBezTo>
                <a:cubicBezTo>
                  <a:pt x="48" y="20"/>
                  <a:pt x="46" y="23"/>
                  <a:pt x="44" y="20"/>
                </a:cubicBezTo>
                <a:cubicBezTo>
                  <a:pt x="47" y="17"/>
                  <a:pt x="53" y="20"/>
                  <a:pt x="49" y="14"/>
                </a:cubicBezTo>
                <a:cubicBezTo>
                  <a:pt x="54" y="10"/>
                  <a:pt x="58" y="14"/>
                  <a:pt x="62" y="13"/>
                </a:cubicBezTo>
                <a:close/>
              </a:path>
            </a:pathLst>
          </a:custGeom>
          <a:solidFill>
            <a:srgbClr val="5F779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50" name="Group 13"/>
          <p:cNvGrpSpPr>
            <a:grpSpLocks noChangeAspect="1"/>
          </p:cNvGrpSpPr>
          <p:nvPr/>
        </p:nvGrpSpPr>
        <p:grpSpPr bwMode="auto">
          <a:xfrm>
            <a:off x="3485772" y="425669"/>
            <a:ext cx="1095957" cy="968890"/>
            <a:chOff x="3087" y="1503"/>
            <a:chExt cx="552" cy="488"/>
          </a:xfrm>
          <a:solidFill>
            <a:srgbClr val="F26F61"/>
          </a:solidFill>
        </p:grpSpPr>
        <p:sp>
          <p:nvSpPr>
            <p:cNvPr id="51" name="Freeform 14"/>
            <p:cNvSpPr>
              <a:spLocks noEditPoints="1"/>
            </p:cNvSpPr>
            <p:nvPr/>
          </p:nvSpPr>
          <p:spPr bwMode="auto">
            <a:xfrm>
              <a:off x="3087" y="1503"/>
              <a:ext cx="437" cy="488"/>
            </a:xfrm>
            <a:custGeom>
              <a:avLst/>
              <a:gdLst>
                <a:gd name="T0" fmla="*/ 46 w 212"/>
                <a:gd name="T1" fmla="*/ 169 h 236"/>
                <a:gd name="T2" fmla="*/ 26 w 212"/>
                <a:gd name="T3" fmla="*/ 144 h 236"/>
                <a:gd name="T4" fmla="*/ 35 w 212"/>
                <a:gd name="T5" fmla="*/ 37 h 236"/>
                <a:gd name="T6" fmla="*/ 153 w 212"/>
                <a:gd name="T7" fmla="*/ 25 h 236"/>
                <a:gd name="T8" fmla="*/ 199 w 212"/>
                <a:gd name="T9" fmla="*/ 129 h 236"/>
                <a:gd name="T10" fmla="*/ 154 w 212"/>
                <a:gd name="T11" fmla="*/ 116 h 236"/>
                <a:gd name="T12" fmla="*/ 191 w 212"/>
                <a:gd name="T13" fmla="*/ 14 h 236"/>
                <a:gd name="T14" fmla="*/ 162 w 212"/>
                <a:gd name="T15" fmla="*/ 49 h 236"/>
                <a:gd name="T16" fmla="*/ 165 w 212"/>
                <a:gd name="T17" fmla="*/ 126 h 236"/>
                <a:gd name="T18" fmla="*/ 168 w 212"/>
                <a:gd name="T19" fmla="*/ 106 h 236"/>
                <a:gd name="T20" fmla="*/ 35 w 212"/>
                <a:gd name="T21" fmla="*/ 53 h 236"/>
                <a:gd name="T22" fmla="*/ 15 w 212"/>
                <a:gd name="T23" fmla="*/ 110 h 236"/>
                <a:gd name="T24" fmla="*/ 21 w 212"/>
                <a:gd name="T25" fmla="*/ 87 h 236"/>
                <a:gd name="T26" fmla="*/ 37 w 212"/>
                <a:gd name="T27" fmla="*/ 86 h 236"/>
                <a:gd name="T28" fmla="*/ 53 w 212"/>
                <a:gd name="T29" fmla="*/ 95 h 236"/>
                <a:gd name="T30" fmla="*/ 48 w 212"/>
                <a:gd name="T31" fmla="*/ 101 h 236"/>
                <a:gd name="T32" fmla="*/ 28 w 212"/>
                <a:gd name="T33" fmla="*/ 112 h 236"/>
                <a:gd name="T34" fmla="*/ 38 w 212"/>
                <a:gd name="T35" fmla="*/ 44 h 236"/>
                <a:gd name="T36" fmla="*/ 83 w 212"/>
                <a:gd name="T37" fmla="*/ 66 h 236"/>
                <a:gd name="T38" fmla="*/ 89 w 212"/>
                <a:gd name="T39" fmla="*/ 85 h 236"/>
                <a:gd name="T40" fmla="*/ 98 w 212"/>
                <a:gd name="T41" fmla="*/ 72 h 236"/>
                <a:gd name="T42" fmla="*/ 107 w 212"/>
                <a:gd name="T43" fmla="*/ 74 h 236"/>
                <a:gd name="T44" fmla="*/ 122 w 212"/>
                <a:gd name="T45" fmla="*/ 72 h 236"/>
                <a:gd name="T46" fmla="*/ 133 w 212"/>
                <a:gd name="T47" fmla="*/ 83 h 236"/>
                <a:gd name="T48" fmla="*/ 145 w 212"/>
                <a:gd name="T49" fmla="*/ 98 h 236"/>
                <a:gd name="T50" fmla="*/ 74 w 212"/>
                <a:gd name="T51" fmla="*/ 56 h 236"/>
                <a:gd name="T52" fmla="*/ 82 w 212"/>
                <a:gd name="T53" fmla="*/ 63 h 236"/>
                <a:gd name="T54" fmla="*/ 29 w 212"/>
                <a:gd name="T55" fmla="*/ 157 h 236"/>
                <a:gd name="T56" fmla="*/ 27 w 212"/>
                <a:gd name="T57" fmla="*/ 177 h 236"/>
                <a:gd name="T58" fmla="*/ 46 w 212"/>
                <a:gd name="T59" fmla="*/ 192 h 236"/>
                <a:gd name="T60" fmla="*/ 38 w 212"/>
                <a:gd name="T61" fmla="*/ 126 h 236"/>
                <a:gd name="T62" fmla="*/ 188 w 212"/>
                <a:gd name="T63" fmla="*/ 62 h 236"/>
                <a:gd name="T64" fmla="*/ 154 w 212"/>
                <a:gd name="T65" fmla="*/ 81 h 236"/>
                <a:gd name="T66" fmla="*/ 184 w 212"/>
                <a:gd name="T67" fmla="*/ 69 h 236"/>
                <a:gd name="T68" fmla="*/ 153 w 212"/>
                <a:gd name="T69" fmla="*/ 92 h 236"/>
                <a:gd name="T70" fmla="*/ 114 w 212"/>
                <a:gd name="T71" fmla="*/ 94 h 236"/>
                <a:gd name="T72" fmla="*/ 105 w 212"/>
                <a:gd name="T73" fmla="*/ 104 h 236"/>
                <a:gd name="T74" fmla="*/ 133 w 212"/>
                <a:gd name="T75" fmla="*/ 100 h 236"/>
                <a:gd name="T76" fmla="*/ 48 w 212"/>
                <a:gd name="T77" fmla="*/ 215 h 236"/>
                <a:gd name="T78" fmla="*/ 45 w 212"/>
                <a:gd name="T79" fmla="*/ 213 h 236"/>
                <a:gd name="T80" fmla="*/ 152 w 212"/>
                <a:gd name="T81" fmla="*/ 134 h 236"/>
                <a:gd name="T82" fmla="*/ 21 w 212"/>
                <a:gd name="T83" fmla="*/ 52 h 236"/>
                <a:gd name="T84" fmla="*/ 193 w 212"/>
                <a:gd name="T85" fmla="*/ 86 h 236"/>
                <a:gd name="T86" fmla="*/ 73 w 212"/>
                <a:gd name="T87" fmla="*/ 108 h 236"/>
                <a:gd name="T88" fmla="*/ 73 w 212"/>
                <a:gd name="T89" fmla="*/ 108 h 236"/>
                <a:gd name="T90" fmla="*/ 76 w 212"/>
                <a:gd name="T91" fmla="*/ 73 h 236"/>
                <a:gd name="T92" fmla="*/ 82 w 212"/>
                <a:gd name="T93" fmla="*/ 84 h 236"/>
                <a:gd name="T94" fmla="*/ 75 w 212"/>
                <a:gd name="T95" fmla="*/ 46 h 236"/>
                <a:gd name="T96" fmla="*/ 112 w 212"/>
                <a:gd name="T97" fmla="*/ 93 h 236"/>
                <a:gd name="T98" fmla="*/ 90 w 212"/>
                <a:gd name="T99" fmla="*/ 101 h 236"/>
                <a:gd name="T100" fmla="*/ 91 w 212"/>
                <a:gd name="T101" fmla="*/ 104 h 236"/>
                <a:gd name="T102" fmla="*/ 59 w 212"/>
                <a:gd name="T103" fmla="*/ 117 h 236"/>
                <a:gd name="T104" fmla="*/ 76 w 212"/>
                <a:gd name="T105" fmla="*/ 85 h 236"/>
                <a:gd name="T106" fmla="*/ 93 w 212"/>
                <a:gd name="T107" fmla="*/ 93 h 236"/>
                <a:gd name="T108" fmla="*/ 73 w 212"/>
                <a:gd name="T109" fmla="*/ 115 h 236"/>
                <a:gd name="T110" fmla="*/ 117 w 212"/>
                <a:gd name="T111" fmla="*/ 93 h 236"/>
                <a:gd name="T112" fmla="*/ 88 w 212"/>
                <a:gd name="T113" fmla="*/ 94 h 236"/>
                <a:gd name="T114" fmla="*/ 95 w 212"/>
                <a:gd name="T115" fmla="*/ 94 h 236"/>
                <a:gd name="T116" fmla="*/ 120 w 212"/>
                <a:gd name="T117" fmla="*/ 95 h 236"/>
                <a:gd name="T118" fmla="*/ 146 w 212"/>
                <a:gd name="T119" fmla="*/ 12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2" h="236">
                  <a:moveTo>
                    <a:pt x="85" y="110"/>
                  </a:moveTo>
                  <a:cubicBezTo>
                    <a:pt x="85" y="111"/>
                    <a:pt x="84" y="112"/>
                    <a:pt x="83" y="112"/>
                  </a:cubicBezTo>
                  <a:cubicBezTo>
                    <a:pt x="82" y="114"/>
                    <a:pt x="81" y="115"/>
                    <a:pt x="80" y="117"/>
                  </a:cubicBezTo>
                  <a:cubicBezTo>
                    <a:pt x="80" y="118"/>
                    <a:pt x="80" y="119"/>
                    <a:pt x="79" y="120"/>
                  </a:cubicBezTo>
                  <a:cubicBezTo>
                    <a:pt x="78" y="121"/>
                    <a:pt x="77" y="122"/>
                    <a:pt x="76" y="121"/>
                  </a:cubicBezTo>
                  <a:cubicBezTo>
                    <a:pt x="75" y="121"/>
                    <a:pt x="74" y="121"/>
                    <a:pt x="74" y="122"/>
                  </a:cubicBezTo>
                  <a:cubicBezTo>
                    <a:pt x="73" y="122"/>
                    <a:pt x="72" y="122"/>
                    <a:pt x="71" y="122"/>
                  </a:cubicBezTo>
                  <a:cubicBezTo>
                    <a:pt x="69" y="121"/>
                    <a:pt x="67" y="121"/>
                    <a:pt x="64" y="121"/>
                  </a:cubicBezTo>
                  <a:cubicBezTo>
                    <a:pt x="60" y="121"/>
                    <a:pt x="56" y="121"/>
                    <a:pt x="52" y="121"/>
                  </a:cubicBezTo>
                  <a:cubicBezTo>
                    <a:pt x="52" y="121"/>
                    <a:pt x="51" y="121"/>
                    <a:pt x="51" y="121"/>
                  </a:cubicBezTo>
                  <a:cubicBezTo>
                    <a:pt x="51" y="121"/>
                    <a:pt x="50" y="122"/>
                    <a:pt x="50" y="122"/>
                  </a:cubicBezTo>
                  <a:cubicBezTo>
                    <a:pt x="49" y="124"/>
                    <a:pt x="48" y="126"/>
                    <a:pt x="47" y="129"/>
                  </a:cubicBezTo>
                  <a:cubicBezTo>
                    <a:pt x="46" y="131"/>
                    <a:pt x="46" y="134"/>
                    <a:pt x="46" y="136"/>
                  </a:cubicBezTo>
                  <a:cubicBezTo>
                    <a:pt x="45" y="139"/>
                    <a:pt x="45" y="141"/>
                    <a:pt x="45" y="143"/>
                  </a:cubicBezTo>
                  <a:cubicBezTo>
                    <a:pt x="44" y="144"/>
                    <a:pt x="44" y="145"/>
                    <a:pt x="44" y="146"/>
                  </a:cubicBezTo>
                  <a:cubicBezTo>
                    <a:pt x="44" y="151"/>
                    <a:pt x="44" y="155"/>
                    <a:pt x="45" y="160"/>
                  </a:cubicBezTo>
                  <a:cubicBezTo>
                    <a:pt x="45" y="163"/>
                    <a:pt x="45" y="166"/>
                    <a:pt x="46" y="169"/>
                  </a:cubicBezTo>
                  <a:cubicBezTo>
                    <a:pt x="46" y="172"/>
                    <a:pt x="47" y="176"/>
                    <a:pt x="48" y="179"/>
                  </a:cubicBezTo>
                  <a:cubicBezTo>
                    <a:pt x="48" y="180"/>
                    <a:pt x="48" y="181"/>
                    <a:pt x="49" y="182"/>
                  </a:cubicBezTo>
                  <a:cubicBezTo>
                    <a:pt x="51" y="186"/>
                    <a:pt x="52" y="191"/>
                    <a:pt x="53" y="196"/>
                  </a:cubicBezTo>
                  <a:cubicBezTo>
                    <a:pt x="54" y="200"/>
                    <a:pt x="54" y="204"/>
                    <a:pt x="54" y="208"/>
                  </a:cubicBezTo>
                  <a:cubicBezTo>
                    <a:pt x="54" y="212"/>
                    <a:pt x="54" y="215"/>
                    <a:pt x="53" y="218"/>
                  </a:cubicBezTo>
                  <a:cubicBezTo>
                    <a:pt x="51" y="223"/>
                    <a:pt x="49" y="226"/>
                    <a:pt x="46" y="230"/>
                  </a:cubicBezTo>
                  <a:cubicBezTo>
                    <a:pt x="44" y="233"/>
                    <a:pt x="41" y="235"/>
                    <a:pt x="37" y="236"/>
                  </a:cubicBezTo>
                  <a:cubicBezTo>
                    <a:pt x="34" y="236"/>
                    <a:pt x="31" y="236"/>
                    <a:pt x="29" y="235"/>
                  </a:cubicBezTo>
                  <a:cubicBezTo>
                    <a:pt x="28" y="234"/>
                    <a:pt x="27" y="234"/>
                    <a:pt x="26" y="233"/>
                  </a:cubicBezTo>
                  <a:cubicBezTo>
                    <a:pt x="22" y="231"/>
                    <a:pt x="19" y="228"/>
                    <a:pt x="17" y="225"/>
                  </a:cubicBezTo>
                  <a:cubicBezTo>
                    <a:pt x="15" y="221"/>
                    <a:pt x="13" y="217"/>
                    <a:pt x="13" y="213"/>
                  </a:cubicBezTo>
                  <a:cubicBezTo>
                    <a:pt x="13" y="209"/>
                    <a:pt x="13" y="206"/>
                    <a:pt x="14" y="202"/>
                  </a:cubicBezTo>
                  <a:cubicBezTo>
                    <a:pt x="14" y="201"/>
                    <a:pt x="14" y="199"/>
                    <a:pt x="14" y="198"/>
                  </a:cubicBezTo>
                  <a:cubicBezTo>
                    <a:pt x="15" y="195"/>
                    <a:pt x="15" y="193"/>
                    <a:pt x="15" y="190"/>
                  </a:cubicBezTo>
                  <a:cubicBezTo>
                    <a:pt x="16" y="187"/>
                    <a:pt x="16" y="184"/>
                    <a:pt x="17" y="181"/>
                  </a:cubicBezTo>
                  <a:cubicBezTo>
                    <a:pt x="19" y="175"/>
                    <a:pt x="21" y="169"/>
                    <a:pt x="22" y="163"/>
                  </a:cubicBezTo>
                  <a:cubicBezTo>
                    <a:pt x="24" y="157"/>
                    <a:pt x="25" y="150"/>
                    <a:pt x="26" y="144"/>
                  </a:cubicBezTo>
                  <a:cubicBezTo>
                    <a:pt x="26" y="141"/>
                    <a:pt x="26" y="138"/>
                    <a:pt x="26" y="135"/>
                  </a:cubicBezTo>
                  <a:cubicBezTo>
                    <a:pt x="26" y="132"/>
                    <a:pt x="25" y="129"/>
                    <a:pt x="23" y="126"/>
                  </a:cubicBezTo>
                  <a:cubicBezTo>
                    <a:pt x="22" y="125"/>
                    <a:pt x="22" y="124"/>
                    <a:pt x="22" y="123"/>
                  </a:cubicBezTo>
                  <a:cubicBezTo>
                    <a:pt x="22" y="122"/>
                    <a:pt x="22" y="121"/>
                    <a:pt x="22" y="120"/>
                  </a:cubicBezTo>
                  <a:cubicBezTo>
                    <a:pt x="21" y="120"/>
                    <a:pt x="21" y="120"/>
                    <a:pt x="20" y="120"/>
                  </a:cubicBezTo>
                  <a:cubicBezTo>
                    <a:pt x="18" y="120"/>
                    <a:pt x="15" y="120"/>
                    <a:pt x="13" y="120"/>
                  </a:cubicBezTo>
                  <a:cubicBezTo>
                    <a:pt x="11" y="120"/>
                    <a:pt x="10" y="119"/>
                    <a:pt x="8" y="118"/>
                  </a:cubicBezTo>
                  <a:cubicBezTo>
                    <a:pt x="8" y="117"/>
                    <a:pt x="6" y="116"/>
                    <a:pt x="5" y="115"/>
                  </a:cubicBezTo>
                  <a:cubicBezTo>
                    <a:pt x="2" y="112"/>
                    <a:pt x="1" y="109"/>
                    <a:pt x="0" y="105"/>
                  </a:cubicBezTo>
                  <a:cubicBezTo>
                    <a:pt x="0" y="101"/>
                    <a:pt x="0" y="96"/>
                    <a:pt x="0" y="92"/>
                  </a:cubicBezTo>
                  <a:cubicBezTo>
                    <a:pt x="0" y="86"/>
                    <a:pt x="0" y="81"/>
                    <a:pt x="0" y="75"/>
                  </a:cubicBezTo>
                  <a:cubicBezTo>
                    <a:pt x="1" y="67"/>
                    <a:pt x="2" y="60"/>
                    <a:pt x="5" y="52"/>
                  </a:cubicBezTo>
                  <a:cubicBezTo>
                    <a:pt x="7" y="48"/>
                    <a:pt x="9" y="45"/>
                    <a:pt x="12" y="42"/>
                  </a:cubicBezTo>
                  <a:cubicBezTo>
                    <a:pt x="13" y="41"/>
                    <a:pt x="13" y="40"/>
                    <a:pt x="14" y="39"/>
                  </a:cubicBezTo>
                  <a:cubicBezTo>
                    <a:pt x="16" y="35"/>
                    <a:pt x="20" y="33"/>
                    <a:pt x="25" y="33"/>
                  </a:cubicBezTo>
                  <a:cubicBezTo>
                    <a:pt x="26" y="32"/>
                    <a:pt x="28" y="33"/>
                    <a:pt x="30" y="34"/>
                  </a:cubicBezTo>
                  <a:cubicBezTo>
                    <a:pt x="31" y="35"/>
                    <a:pt x="33" y="36"/>
                    <a:pt x="35" y="37"/>
                  </a:cubicBezTo>
                  <a:cubicBezTo>
                    <a:pt x="37" y="38"/>
                    <a:pt x="39" y="39"/>
                    <a:pt x="41" y="40"/>
                  </a:cubicBezTo>
                  <a:cubicBezTo>
                    <a:pt x="43" y="41"/>
                    <a:pt x="45" y="41"/>
                    <a:pt x="47" y="41"/>
                  </a:cubicBezTo>
                  <a:cubicBezTo>
                    <a:pt x="52" y="41"/>
                    <a:pt x="56" y="40"/>
                    <a:pt x="61" y="39"/>
                  </a:cubicBezTo>
                  <a:cubicBezTo>
                    <a:pt x="63" y="38"/>
                    <a:pt x="66" y="38"/>
                    <a:pt x="69" y="38"/>
                  </a:cubicBezTo>
                  <a:cubicBezTo>
                    <a:pt x="70" y="38"/>
                    <a:pt x="71" y="38"/>
                    <a:pt x="73" y="38"/>
                  </a:cubicBezTo>
                  <a:cubicBezTo>
                    <a:pt x="74" y="38"/>
                    <a:pt x="76" y="38"/>
                    <a:pt x="77" y="37"/>
                  </a:cubicBezTo>
                  <a:cubicBezTo>
                    <a:pt x="78" y="37"/>
                    <a:pt x="79" y="38"/>
                    <a:pt x="80" y="38"/>
                  </a:cubicBezTo>
                  <a:cubicBezTo>
                    <a:pt x="80" y="39"/>
                    <a:pt x="81" y="39"/>
                    <a:pt x="81" y="39"/>
                  </a:cubicBezTo>
                  <a:cubicBezTo>
                    <a:pt x="82" y="40"/>
                    <a:pt x="83" y="41"/>
                    <a:pt x="84" y="41"/>
                  </a:cubicBezTo>
                  <a:cubicBezTo>
                    <a:pt x="84" y="42"/>
                    <a:pt x="85" y="42"/>
                    <a:pt x="86" y="43"/>
                  </a:cubicBezTo>
                  <a:cubicBezTo>
                    <a:pt x="86" y="43"/>
                    <a:pt x="86" y="44"/>
                    <a:pt x="86" y="44"/>
                  </a:cubicBezTo>
                  <a:cubicBezTo>
                    <a:pt x="88" y="44"/>
                    <a:pt x="88" y="45"/>
                    <a:pt x="89" y="46"/>
                  </a:cubicBezTo>
                  <a:cubicBezTo>
                    <a:pt x="94" y="46"/>
                    <a:pt x="98" y="46"/>
                    <a:pt x="103" y="44"/>
                  </a:cubicBezTo>
                  <a:cubicBezTo>
                    <a:pt x="111" y="42"/>
                    <a:pt x="119" y="40"/>
                    <a:pt x="127" y="37"/>
                  </a:cubicBezTo>
                  <a:cubicBezTo>
                    <a:pt x="131" y="35"/>
                    <a:pt x="135" y="34"/>
                    <a:pt x="139" y="33"/>
                  </a:cubicBezTo>
                  <a:cubicBezTo>
                    <a:pt x="141" y="32"/>
                    <a:pt x="143" y="31"/>
                    <a:pt x="146" y="29"/>
                  </a:cubicBezTo>
                  <a:cubicBezTo>
                    <a:pt x="148" y="28"/>
                    <a:pt x="151" y="26"/>
                    <a:pt x="153" y="25"/>
                  </a:cubicBezTo>
                  <a:cubicBezTo>
                    <a:pt x="155" y="24"/>
                    <a:pt x="156" y="23"/>
                    <a:pt x="156" y="21"/>
                  </a:cubicBezTo>
                  <a:cubicBezTo>
                    <a:pt x="156" y="21"/>
                    <a:pt x="157" y="20"/>
                    <a:pt x="157" y="20"/>
                  </a:cubicBezTo>
                  <a:cubicBezTo>
                    <a:pt x="158" y="20"/>
                    <a:pt x="158" y="20"/>
                    <a:pt x="159" y="19"/>
                  </a:cubicBezTo>
                  <a:cubicBezTo>
                    <a:pt x="160" y="17"/>
                    <a:pt x="161" y="14"/>
                    <a:pt x="163" y="12"/>
                  </a:cubicBezTo>
                  <a:cubicBezTo>
                    <a:pt x="166" y="8"/>
                    <a:pt x="169" y="5"/>
                    <a:pt x="173" y="3"/>
                  </a:cubicBezTo>
                  <a:cubicBezTo>
                    <a:pt x="178" y="0"/>
                    <a:pt x="183" y="0"/>
                    <a:pt x="188" y="2"/>
                  </a:cubicBezTo>
                  <a:cubicBezTo>
                    <a:pt x="189" y="2"/>
                    <a:pt x="190" y="2"/>
                    <a:pt x="190" y="2"/>
                  </a:cubicBezTo>
                  <a:cubicBezTo>
                    <a:pt x="193" y="3"/>
                    <a:pt x="195" y="5"/>
                    <a:pt x="197" y="6"/>
                  </a:cubicBezTo>
                  <a:cubicBezTo>
                    <a:pt x="202" y="11"/>
                    <a:pt x="204" y="16"/>
                    <a:pt x="207" y="22"/>
                  </a:cubicBezTo>
                  <a:cubicBezTo>
                    <a:pt x="207" y="23"/>
                    <a:pt x="208" y="25"/>
                    <a:pt x="208" y="26"/>
                  </a:cubicBezTo>
                  <a:cubicBezTo>
                    <a:pt x="211" y="31"/>
                    <a:pt x="212" y="37"/>
                    <a:pt x="212" y="44"/>
                  </a:cubicBezTo>
                  <a:cubicBezTo>
                    <a:pt x="212" y="53"/>
                    <a:pt x="211" y="62"/>
                    <a:pt x="211" y="71"/>
                  </a:cubicBezTo>
                  <a:cubicBezTo>
                    <a:pt x="210" y="75"/>
                    <a:pt x="210" y="79"/>
                    <a:pt x="209" y="83"/>
                  </a:cubicBezTo>
                  <a:cubicBezTo>
                    <a:pt x="209" y="86"/>
                    <a:pt x="208" y="90"/>
                    <a:pt x="208" y="93"/>
                  </a:cubicBezTo>
                  <a:cubicBezTo>
                    <a:pt x="207" y="101"/>
                    <a:pt x="205" y="108"/>
                    <a:pt x="203" y="116"/>
                  </a:cubicBezTo>
                  <a:cubicBezTo>
                    <a:pt x="203" y="117"/>
                    <a:pt x="202" y="119"/>
                    <a:pt x="202" y="120"/>
                  </a:cubicBezTo>
                  <a:cubicBezTo>
                    <a:pt x="201" y="123"/>
                    <a:pt x="200" y="126"/>
                    <a:pt x="199" y="129"/>
                  </a:cubicBezTo>
                  <a:cubicBezTo>
                    <a:pt x="198" y="133"/>
                    <a:pt x="197" y="136"/>
                    <a:pt x="195" y="140"/>
                  </a:cubicBezTo>
                  <a:cubicBezTo>
                    <a:pt x="192" y="144"/>
                    <a:pt x="189" y="148"/>
                    <a:pt x="186" y="152"/>
                  </a:cubicBezTo>
                  <a:cubicBezTo>
                    <a:pt x="183" y="154"/>
                    <a:pt x="180" y="156"/>
                    <a:pt x="177" y="156"/>
                  </a:cubicBezTo>
                  <a:cubicBezTo>
                    <a:pt x="173" y="156"/>
                    <a:pt x="170" y="156"/>
                    <a:pt x="166" y="155"/>
                  </a:cubicBezTo>
                  <a:cubicBezTo>
                    <a:pt x="164" y="154"/>
                    <a:pt x="161" y="152"/>
                    <a:pt x="159" y="150"/>
                  </a:cubicBezTo>
                  <a:cubicBezTo>
                    <a:pt x="155" y="146"/>
                    <a:pt x="151" y="141"/>
                    <a:pt x="149" y="135"/>
                  </a:cubicBezTo>
                  <a:cubicBezTo>
                    <a:pt x="149" y="132"/>
                    <a:pt x="148" y="130"/>
                    <a:pt x="148" y="128"/>
                  </a:cubicBezTo>
                  <a:cubicBezTo>
                    <a:pt x="147" y="127"/>
                    <a:pt x="147" y="126"/>
                    <a:pt x="146" y="126"/>
                  </a:cubicBezTo>
                  <a:cubicBezTo>
                    <a:pt x="144" y="124"/>
                    <a:pt x="143" y="123"/>
                    <a:pt x="141" y="121"/>
                  </a:cubicBezTo>
                  <a:cubicBezTo>
                    <a:pt x="137" y="118"/>
                    <a:pt x="134" y="116"/>
                    <a:pt x="130" y="115"/>
                  </a:cubicBezTo>
                  <a:cubicBezTo>
                    <a:pt x="124" y="112"/>
                    <a:pt x="118" y="110"/>
                    <a:pt x="111" y="110"/>
                  </a:cubicBezTo>
                  <a:cubicBezTo>
                    <a:pt x="104" y="110"/>
                    <a:pt x="96" y="110"/>
                    <a:pt x="88" y="110"/>
                  </a:cubicBezTo>
                  <a:cubicBezTo>
                    <a:pt x="87" y="110"/>
                    <a:pt x="86" y="110"/>
                    <a:pt x="85" y="110"/>
                  </a:cubicBezTo>
                  <a:close/>
                  <a:moveTo>
                    <a:pt x="153" y="101"/>
                  </a:moveTo>
                  <a:cubicBezTo>
                    <a:pt x="153" y="102"/>
                    <a:pt x="153" y="102"/>
                    <a:pt x="153" y="102"/>
                  </a:cubicBezTo>
                  <a:cubicBezTo>
                    <a:pt x="153" y="105"/>
                    <a:pt x="153" y="108"/>
                    <a:pt x="153" y="110"/>
                  </a:cubicBezTo>
                  <a:cubicBezTo>
                    <a:pt x="153" y="112"/>
                    <a:pt x="153" y="114"/>
                    <a:pt x="154" y="116"/>
                  </a:cubicBezTo>
                  <a:cubicBezTo>
                    <a:pt x="154" y="119"/>
                    <a:pt x="154" y="122"/>
                    <a:pt x="155" y="124"/>
                  </a:cubicBezTo>
                  <a:cubicBezTo>
                    <a:pt x="156" y="126"/>
                    <a:pt x="156" y="128"/>
                    <a:pt x="157" y="129"/>
                  </a:cubicBezTo>
                  <a:cubicBezTo>
                    <a:pt x="160" y="132"/>
                    <a:pt x="162" y="136"/>
                    <a:pt x="164" y="140"/>
                  </a:cubicBezTo>
                  <a:cubicBezTo>
                    <a:pt x="166" y="142"/>
                    <a:pt x="167" y="144"/>
                    <a:pt x="169" y="146"/>
                  </a:cubicBezTo>
                  <a:cubicBezTo>
                    <a:pt x="169" y="146"/>
                    <a:pt x="170" y="146"/>
                    <a:pt x="170" y="146"/>
                  </a:cubicBezTo>
                  <a:cubicBezTo>
                    <a:pt x="172" y="147"/>
                    <a:pt x="175" y="147"/>
                    <a:pt x="177" y="148"/>
                  </a:cubicBezTo>
                  <a:cubicBezTo>
                    <a:pt x="179" y="148"/>
                    <a:pt x="180" y="147"/>
                    <a:pt x="181" y="147"/>
                  </a:cubicBezTo>
                  <a:cubicBezTo>
                    <a:pt x="184" y="145"/>
                    <a:pt x="187" y="143"/>
                    <a:pt x="189" y="140"/>
                  </a:cubicBezTo>
                  <a:cubicBezTo>
                    <a:pt x="194" y="133"/>
                    <a:pt x="198" y="125"/>
                    <a:pt x="200" y="117"/>
                  </a:cubicBezTo>
                  <a:cubicBezTo>
                    <a:pt x="201" y="112"/>
                    <a:pt x="201" y="106"/>
                    <a:pt x="201" y="101"/>
                  </a:cubicBezTo>
                  <a:cubicBezTo>
                    <a:pt x="202" y="95"/>
                    <a:pt x="202" y="88"/>
                    <a:pt x="203" y="82"/>
                  </a:cubicBezTo>
                  <a:cubicBezTo>
                    <a:pt x="203" y="77"/>
                    <a:pt x="204" y="72"/>
                    <a:pt x="204" y="67"/>
                  </a:cubicBezTo>
                  <a:cubicBezTo>
                    <a:pt x="205" y="60"/>
                    <a:pt x="205" y="53"/>
                    <a:pt x="205" y="46"/>
                  </a:cubicBezTo>
                  <a:cubicBezTo>
                    <a:pt x="205" y="44"/>
                    <a:pt x="205" y="42"/>
                    <a:pt x="204" y="40"/>
                  </a:cubicBezTo>
                  <a:cubicBezTo>
                    <a:pt x="204" y="37"/>
                    <a:pt x="203" y="33"/>
                    <a:pt x="202" y="30"/>
                  </a:cubicBezTo>
                  <a:cubicBezTo>
                    <a:pt x="201" y="27"/>
                    <a:pt x="200" y="24"/>
                    <a:pt x="198" y="22"/>
                  </a:cubicBezTo>
                  <a:cubicBezTo>
                    <a:pt x="196" y="19"/>
                    <a:pt x="194" y="16"/>
                    <a:pt x="191" y="14"/>
                  </a:cubicBezTo>
                  <a:cubicBezTo>
                    <a:pt x="190" y="13"/>
                    <a:pt x="188" y="11"/>
                    <a:pt x="186" y="11"/>
                  </a:cubicBezTo>
                  <a:cubicBezTo>
                    <a:pt x="182" y="9"/>
                    <a:pt x="179" y="9"/>
                    <a:pt x="175" y="9"/>
                  </a:cubicBezTo>
                  <a:cubicBezTo>
                    <a:pt x="173" y="9"/>
                    <a:pt x="172" y="10"/>
                    <a:pt x="171" y="12"/>
                  </a:cubicBezTo>
                  <a:cubicBezTo>
                    <a:pt x="170" y="12"/>
                    <a:pt x="171" y="13"/>
                    <a:pt x="171" y="13"/>
                  </a:cubicBezTo>
                  <a:cubicBezTo>
                    <a:pt x="172" y="12"/>
                    <a:pt x="172" y="11"/>
                    <a:pt x="173" y="11"/>
                  </a:cubicBezTo>
                  <a:cubicBezTo>
                    <a:pt x="173" y="10"/>
                    <a:pt x="173" y="10"/>
                    <a:pt x="174" y="10"/>
                  </a:cubicBezTo>
                  <a:cubicBezTo>
                    <a:pt x="175" y="10"/>
                    <a:pt x="176" y="10"/>
                    <a:pt x="176" y="11"/>
                  </a:cubicBezTo>
                  <a:cubicBezTo>
                    <a:pt x="177" y="12"/>
                    <a:pt x="177" y="13"/>
                    <a:pt x="176" y="14"/>
                  </a:cubicBezTo>
                  <a:cubicBezTo>
                    <a:pt x="176" y="14"/>
                    <a:pt x="175" y="15"/>
                    <a:pt x="175" y="14"/>
                  </a:cubicBezTo>
                  <a:cubicBezTo>
                    <a:pt x="174" y="14"/>
                    <a:pt x="174" y="14"/>
                    <a:pt x="174" y="15"/>
                  </a:cubicBezTo>
                  <a:cubicBezTo>
                    <a:pt x="173" y="15"/>
                    <a:pt x="172" y="16"/>
                    <a:pt x="172" y="16"/>
                  </a:cubicBezTo>
                  <a:cubicBezTo>
                    <a:pt x="169" y="19"/>
                    <a:pt x="167" y="22"/>
                    <a:pt x="165" y="25"/>
                  </a:cubicBezTo>
                  <a:cubicBezTo>
                    <a:pt x="164" y="28"/>
                    <a:pt x="162" y="31"/>
                    <a:pt x="161" y="34"/>
                  </a:cubicBezTo>
                  <a:cubicBezTo>
                    <a:pt x="159" y="38"/>
                    <a:pt x="158" y="43"/>
                    <a:pt x="157" y="48"/>
                  </a:cubicBezTo>
                  <a:cubicBezTo>
                    <a:pt x="157" y="49"/>
                    <a:pt x="157" y="49"/>
                    <a:pt x="158" y="49"/>
                  </a:cubicBezTo>
                  <a:cubicBezTo>
                    <a:pt x="159" y="48"/>
                    <a:pt x="159" y="48"/>
                    <a:pt x="160" y="49"/>
                  </a:cubicBezTo>
                  <a:cubicBezTo>
                    <a:pt x="161" y="49"/>
                    <a:pt x="161" y="49"/>
                    <a:pt x="162" y="49"/>
                  </a:cubicBezTo>
                  <a:cubicBezTo>
                    <a:pt x="164" y="49"/>
                    <a:pt x="167" y="49"/>
                    <a:pt x="169" y="49"/>
                  </a:cubicBezTo>
                  <a:cubicBezTo>
                    <a:pt x="178" y="48"/>
                    <a:pt x="186" y="52"/>
                    <a:pt x="192" y="59"/>
                  </a:cubicBezTo>
                  <a:cubicBezTo>
                    <a:pt x="194" y="61"/>
                    <a:pt x="195" y="64"/>
                    <a:pt x="196" y="66"/>
                  </a:cubicBezTo>
                  <a:cubicBezTo>
                    <a:pt x="197" y="69"/>
                    <a:pt x="198" y="71"/>
                    <a:pt x="198" y="74"/>
                  </a:cubicBezTo>
                  <a:cubicBezTo>
                    <a:pt x="198" y="76"/>
                    <a:pt x="198" y="79"/>
                    <a:pt x="197" y="81"/>
                  </a:cubicBezTo>
                  <a:cubicBezTo>
                    <a:pt x="197" y="84"/>
                    <a:pt x="196" y="88"/>
                    <a:pt x="194" y="91"/>
                  </a:cubicBezTo>
                  <a:cubicBezTo>
                    <a:pt x="192" y="93"/>
                    <a:pt x="191" y="95"/>
                    <a:pt x="189" y="97"/>
                  </a:cubicBezTo>
                  <a:cubicBezTo>
                    <a:pt x="188" y="97"/>
                    <a:pt x="188" y="97"/>
                    <a:pt x="187" y="97"/>
                  </a:cubicBezTo>
                  <a:cubicBezTo>
                    <a:pt x="188" y="98"/>
                    <a:pt x="187" y="99"/>
                    <a:pt x="187" y="100"/>
                  </a:cubicBezTo>
                  <a:cubicBezTo>
                    <a:pt x="187" y="101"/>
                    <a:pt x="186" y="103"/>
                    <a:pt x="185" y="105"/>
                  </a:cubicBezTo>
                  <a:cubicBezTo>
                    <a:pt x="184" y="109"/>
                    <a:pt x="182" y="113"/>
                    <a:pt x="179" y="116"/>
                  </a:cubicBezTo>
                  <a:cubicBezTo>
                    <a:pt x="177" y="119"/>
                    <a:pt x="175" y="122"/>
                    <a:pt x="172" y="124"/>
                  </a:cubicBezTo>
                  <a:cubicBezTo>
                    <a:pt x="171" y="126"/>
                    <a:pt x="169" y="127"/>
                    <a:pt x="167" y="129"/>
                  </a:cubicBezTo>
                  <a:cubicBezTo>
                    <a:pt x="167" y="129"/>
                    <a:pt x="166" y="130"/>
                    <a:pt x="165" y="131"/>
                  </a:cubicBezTo>
                  <a:cubicBezTo>
                    <a:pt x="164" y="131"/>
                    <a:pt x="163" y="131"/>
                    <a:pt x="162" y="130"/>
                  </a:cubicBezTo>
                  <a:cubicBezTo>
                    <a:pt x="161" y="129"/>
                    <a:pt x="161" y="128"/>
                    <a:pt x="162" y="127"/>
                  </a:cubicBezTo>
                  <a:cubicBezTo>
                    <a:pt x="162" y="126"/>
                    <a:pt x="163" y="125"/>
                    <a:pt x="165" y="126"/>
                  </a:cubicBezTo>
                  <a:cubicBezTo>
                    <a:pt x="165" y="126"/>
                    <a:pt x="166" y="126"/>
                    <a:pt x="167" y="126"/>
                  </a:cubicBezTo>
                  <a:cubicBezTo>
                    <a:pt x="169" y="124"/>
                    <a:pt x="171" y="123"/>
                    <a:pt x="173" y="121"/>
                  </a:cubicBezTo>
                  <a:cubicBezTo>
                    <a:pt x="177" y="116"/>
                    <a:pt x="181" y="110"/>
                    <a:pt x="183" y="104"/>
                  </a:cubicBezTo>
                  <a:cubicBezTo>
                    <a:pt x="184" y="103"/>
                    <a:pt x="184" y="102"/>
                    <a:pt x="184" y="101"/>
                  </a:cubicBezTo>
                  <a:cubicBezTo>
                    <a:pt x="184" y="101"/>
                    <a:pt x="183" y="100"/>
                    <a:pt x="183" y="100"/>
                  </a:cubicBezTo>
                  <a:cubicBezTo>
                    <a:pt x="180" y="101"/>
                    <a:pt x="176" y="102"/>
                    <a:pt x="173" y="103"/>
                  </a:cubicBezTo>
                  <a:cubicBezTo>
                    <a:pt x="173" y="103"/>
                    <a:pt x="173" y="104"/>
                    <a:pt x="173" y="104"/>
                  </a:cubicBezTo>
                  <a:cubicBezTo>
                    <a:pt x="173" y="104"/>
                    <a:pt x="172" y="105"/>
                    <a:pt x="172" y="105"/>
                  </a:cubicBezTo>
                  <a:cubicBezTo>
                    <a:pt x="171" y="105"/>
                    <a:pt x="170" y="106"/>
                    <a:pt x="170" y="107"/>
                  </a:cubicBezTo>
                  <a:cubicBezTo>
                    <a:pt x="167" y="112"/>
                    <a:pt x="163" y="117"/>
                    <a:pt x="159" y="121"/>
                  </a:cubicBezTo>
                  <a:cubicBezTo>
                    <a:pt x="158" y="122"/>
                    <a:pt x="157" y="121"/>
                    <a:pt x="156" y="120"/>
                  </a:cubicBezTo>
                  <a:cubicBezTo>
                    <a:pt x="156" y="120"/>
                    <a:pt x="155" y="119"/>
                    <a:pt x="155" y="119"/>
                  </a:cubicBezTo>
                  <a:cubicBezTo>
                    <a:pt x="155" y="118"/>
                    <a:pt x="155" y="117"/>
                    <a:pt x="156" y="117"/>
                  </a:cubicBezTo>
                  <a:cubicBezTo>
                    <a:pt x="157" y="116"/>
                    <a:pt x="158" y="116"/>
                    <a:pt x="159" y="117"/>
                  </a:cubicBezTo>
                  <a:cubicBezTo>
                    <a:pt x="159" y="117"/>
                    <a:pt x="159" y="117"/>
                    <a:pt x="159" y="117"/>
                  </a:cubicBezTo>
                  <a:cubicBezTo>
                    <a:pt x="160" y="117"/>
                    <a:pt x="160" y="117"/>
                    <a:pt x="160" y="116"/>
                  </a:cubicBezTo>
                  <a:cubicBezTo>
                    <a:pt x="164" y="113"/>
                    <a:pt x="166" y="110"/>
                    <a:pt x="168" y="106"/>
                  </a:cubicBezTo>
                  <a:cubicBezTo>
                    <a:pt x="168" y="105"/>
                    <a:pt x="169" y="104"/>
                    <a:pt x="169" y="103"/>
                  </a:cubicBezTo>
                  <a:cubicBezTo>
                    <a:pt x="168" y="103"/>
                    <a:pt x="168" y="103"/>
                    <a:pt x="168" y="103"/>
                  </a:cubicBezTo>
                  <a:cubicBezTo>
                    <a:pt x="168" y="103"/>
                    <a:pt x="167" y="103"/>
                    <a:pt x="167" y="104"/>
                  </a:cubicBezTo>
                  <a:cubicBezTo>
                    <a:pt x="166" y="104"/>
                    <a:pt x="166" y="104"/>
                    <a:pt x="165" y="104"/>
                  </a:cubicBezTo>
                  <a:cubicBezTo>
                    <a:pt x="163" y="107"/>
                    <a:pt x="160" y="108"/>
                    <a:pt x="159" y="111"/>
                  </a:cubicBezTo>
                  <a:cubicBezTo>
                    <a:pt x="159" y="111"/>
                    <a:pt x="158" y="111"/>
                    <a:pt x="158" y="112"/>
                  </a:cubicBezTo>
                  <a:cubicBezTo>
                    <a:pt x="157" y="112"/>
                    <a:pt x="157" y="111"/>
                    <a:pt x="156" y="111"/>
                  </a:cubicBezTo>
                  <a:cubicBezTo>
                    <a:pt x="156" y="110"/>
                    <a:pt x="156" y="109"/>
                    <a:pt x="157" y="109"/>
                  </a:cubicBezTo>
                  <a:cubicBezTo>
                    <a:pt x="158" y="108"/>
                    <a:pt x="159" y="108"/>
                    <a:pt x="160" y="107"/>
                  </a:cubicBezTo>
                  <a:cubicBezTo>
                    <a:pt x="161" y="106"/>
                    <a:pt x="162" y="105"/>
                    <a:pt x="164" y="104"/>
                  </a:cubicBezTo>
                  <a:cubicBezTo>
                    <a:pt x="164" y="103"/>
                    <a:pt x="164" y="103"/>
                    <a:pt x="165" y="102"/>
                  </a:cubicBezTo>
                  <a:cubicBezTo>
                    <a:pt x="164" y="102"/>
                    <a:pt x="163" y="102"/>
                    <a:pt x="162" y="102"/>
                  </a:cubicBezTo>
                  <a:cubicBezTo>
                    <a:pt x="160" y="102"/>
                    <a:pt x="158" y="102"/>
                    <a:pt x="156" y="101"/>
                  </a:cubicBezTo>
                  <a:cubicBezTo>
                    <a:pt x="155" y="101"/>
                    <a:pt x="154" y="101"/>
                    <a:pt x="153" y="101"/>
                  </a:cubicBezTo>
                  <a:close/>
                  <a:moveTo>
                    <a:pt x="31" y="53"/>
                  </a:moveTo>
                  <a:cubicBezTo>
                    <a:pt x="31" y="53"/>
                    <a:pt x="31" y="53"/>
                    <a:pt x="31" y="53"/>
                  </a:cubicBezTo>
                  <a:cubicBezTo>
                    <a:pt x="32" y="53"/>
                    <a:pt x="34" y="53"/>
                    <a:pt x="35" y="53"/>
                  </a:cubicBezTo>
                  <a:cubicBezTo>
                    <a:pt x="36" y="53"/>
                    <a:pt x="36" y="53"/>
                    <a:pt x="37" y="53"/>
                  </a:cubicBezTo>
                  <a:cubicBezTo>
                    <a:pt x="38" y="53"/>
                    <a:pt x="38" y="54"/>
                    <a:pt x="38" y="55"/>
                  </a:cubicBezTo>
                  <a:cubicBezTo>
                    <a:pt x="38" y="57"/>
                    <a:pt x="37" y="57"/>
                    <a:pt x="36" y="57"/>
                  </a:cubicBezTo>
                  <a:cubicBezTo>
                    <a:pt x="32" y="58"/>
                    <a:pt x="29" y="57"/>
                    <a:pt x="25" y="57"/>
                  </a:cubicBezTo>
                  <a:cubicBezTo>
                    <a:pt x="24" y="57"/>
                    <a:pt x="22" y="56"/>
                    <a:pt x="21" y="56"/>
                  </a:cubicBezTo>
                  <a:cubicBezTo>
                    <a:pt x="19" y="59"/>
                    <a:pt x="16" y="62"/>
                    <a:pt x="15" y="66"/>
                  </a:cubicBezTo>
                  <a:cubicBezTo>
                    <a:pt x="13" y="71"/>
                    <a:pt x="10" y="76"/>
                    <a:pt x="8" y="81"/>
                  </a:cubicBezTo>
                  <a:cubicBezTo>
                    <a:pt x="8" y="82"/>
                    <a:pt x="8" y="84"/>
                    <a:pt x="8" y="85"/>
                  </a:cubicBezTo>
                  <a:cubicBezTo>
                    <a:pt x="7" y="89"/>
                    <a:pt x="7" y="92"/>
                    <a:pt x="7" y="96"/>
                  </a:cubicBezTo>
                  <a:cubicBezTo>
                    <a:pt x="7" y="99"/>
                    <a:pt x="8" y="101"/>
                    <a:pt x="8" y="102"/>
                  </a:cubicBezTo>
                  <a:cubicBezTo>
                    <a:pt x="10" y="106"/>
                    <a:pt x="12" y="109"/>
                    <a:pt x="15" y="112"/>
                  </a:cubicBezTo>
                  <a:cubicBezTo>
                    <a:pt x="15" y="112"/>
                    <a:pt x="16" y="112"/>
                    <a:pt x="16" y="112"/>
                  </a:cubicBezTo>
                  <a:cubicBezTo>
                    <a:pt x="18" y="113"/>
                    <a:pt x="21" y="113"/>
                    <a:pt x="24" y="112"/>
                  </a:cubicBezTo>
                  <a:cubicBezTo>
                    <a:pt x="22" y="110"/>
                    <a:pt x="21" y="107"/>
                    <a:pt x="20" y="104"/>
                  </a:cubicBezTo>
                  <a:cubicBezTo>
                    <a:pt x="20" y="104"/>
                    <a:pt x="20" y="104"/>
                    <a:pt x="20" y="105"/>
                  </a:cubicBezTo>
                  <a:cubicBezTo>
                    <a:pt x="20" y="106"/>
                    <a:pt x="19" y="108"/>
                    <a:pt x="19" y="109"/>
                  </a:cubicBezTo>
                  <a:cubicBezTo>
                    <a:pt x="18" y="111"/>
                    <a:pt x="16" y="111"/>
                    <a:pt x="15" y="110"/>
                  </a:cubicBezTo>
                  <a:cubicBezTo>
                    <a:pt x="14" y="109"/>
                    <a:pt x="14" y="108"/>
                    <a:pt x="13" y="106"/>
                  </a:cubicBezTo>
                  <a:cubicBezTo>
                    <a:pt x="12" y="103"/>
                    <a:pt x="11" y="99"/>
                    <a:pt x="11" y="94"/>
                  </a:cubicBezTo>
                  <a:cubicBezTo>
                    <a:pt x="11" y="93"/>
                    <a:pt x="11" y="91"/>
                    <a:pt x="11" y="89"/>
                  </a:cubicBezTo>
                  <a:cubicBezTo>
                    <a:pt x="11" y="88"/>
                    <a:pt x="11" y="86"/>
                    <a:pt x="11" y="85"/>
                  </a:cubicBezTo>
                  <a:cubicBezTo>
                    <a:pt x="12" y="83"/>
                    <a:pt x="13" y="83"/>
                    <a:pt x="14" y="83"/>
                  </a:cubicBezTo>
                  <a:cubicBezTo>
                    <a:pt x="15" y="83"/>
                    <a:pt x="16" y="84"/>
                    <a:pt x="16" y="85"/>
                  </a:cubicBezTo>
                  <a:cubicBezTo>
                    <a:pt x="16" y="86"/>
                    <a:pt x="16" y="87"/>
                    <a:pt x="15" y="87"/>
                  </a:cubicBezTo>
                  <a:cubicBezTo>
                    <a:pt x="15" y="87"/>
                    <a:pt x="15" y="88"/>
                    <a:pt x="14" y="88"/>
                  </a:cubicBezTo>
                  <a:cubicBezTo>
                    <a:pt x="14" y="89"/>
                    <a:pt x="14" y="89"/>
                    <a:pt x="14" y="90"/>
                  </a:cubicBezTo>
                  <a:cubicBezTo>
                    <a:pt x="13" y="94"/>
                    <a:pt x="13" y="97"/>
                    <a:pt x="14" y="101"/>
                  </a:cubicBezTo>
                  <a:cubicBezTo>
                    <a:pt x="14" y="103"/>
                    <a:pt x="15" y="105"/>
                    <a:pt x="16" y="106"/>
                  </a:cubicBezTo>
                  <a:cubicBezTo>
                    <a:pt x="16" y="107"/>
                    <a:pt x="16" y="108"/>
                    <a:pt x="17" y="108"/>
                  </a:cubicBezTo>
                  <a:cubicBezTo>
                    <a:pt x="17" y="106"/>
                    <a:pt x="18" y="105"/>
                    <a:pt x="18" y="103"/>
                  </a:cubicBezTo>
                  <a:cubicBezTo>
                    <a:pt x="18" y="98"/>
                    <a:pt x="18" y="93"/>
                    <a:pt x="18" y="88"/>
                  </a:cubicBezTo>
                  <a:cubicBezTo>
                    <a:pt x="18" y="88"/>
                    <a:pt x="18" y="87"/>
                    <a:pt x="18" y="87"/>
                  </a:cubicBezTo>
                  <a:cubicBezTo>
                    <a:pt x="19" y="86"/>
                    <a:pt x="19" y="86"/>
                    <a:pt x="20" y="86"/>
                  </a:cubicBezTo>
                  <a:cubicBezTo>
                    <a:pt x="20" y="86"/>
                    <a:pt x="20" y="86"/>
                    <a:pt x="21" y="87"/>
                  </a:cubicBezTo>
                  <a:cubicBezTo>
                    <a:pt x="21" y="87"/>
                    <a:pt x="21" y="87"/>
                    <a:pt x="21" y="88"/>
                  </a:cubicBezTo>
                  <a:cubicBezTo>
                    <a:pt x="21" y="92"/>
                    <a:pt x="21" y="96"/>
                    <a:pt x="22" y="100"/>
                  </a:cubicBezTo>
                  <a:cubicBezTo>
                    <a:pt x="22" y="102"/>
                    <a:pt x="23" y="105"/>
                    <a:pt x="24" y="108"/>
                  </a:cubicBezTo>
                  <a:cubicBezTo>
                    <a:pt x="24" y="109"/>
                    <a:pt x="24" y="109"/>
                    <a:pt x="25" y="110"/>
                  </a:cubicBezTo>
                  <a:cubicBezTo>
                    <a:pt x="25" y="109"/>
                    <a:pt x="26" y="108"/>
                    <a:pt x="26" y="107"/>
                  </a:cubicBezTo>
                  <a:cubicBezTo>
                    <a:pt x="27" y="103"/>
                    <a:pt x="27" y="98"/>
                    <a:pt x="27" y="94"/>
                  </a:cubicBezTo>
                  <a:cubicBezTo>
                    <a:pt x="27" y="92"/>
                    <a:pt x="27" y="90"/>
                    <a:pt x="28" y="88"/>
                  </a:cubicBezTo>
                  <a:cubicBezTo>
                    <a:pt x="28" y="87"/>
                    <a:pt x="28" y="87"/>
                    <a:pt x="29" y="87"/>
                  </a:cubicBezTo>
                  <a:cubicBezTo>
                    <a:pt x="30" y="87"/>
                    <a:pt x="30" y="87"/>
                    <a:pt x="30" y="88"/>
                  </a:cubicBezTo>
                  <a:cubicBezTo>
                    <a:pt x="30" y="90"/>
                    <a:pt x="30" y="91"/>
                    <a:pt x="30" y="92"/>
                  </a:cubicBezTo>
                  <a:cubicBezTo>
                    <a:pt x="30" y="96"/>
                    <a:pt x="31" y="100"/>
                    <a:pt x="32" y="103"/>
                  </a:cubicBezTo>
                  <a:cubicBezTo>
                    <a:pt x="32" y="105"/>
                    <a:pt x="33" y="106"/>
                    <a:pt x="33" y="108"/>
                  </a:cubicBezTo>
                  <a:cubicBezTo>
                    <a:pt x="33" y="108"/>
                    <a:pt x="34" y="108"/>
                    <a:pt x="34" y="109"/>
                  </a:cubicBezTo>
                  <a:cubicBezTo>
                    <a:pt x="34" y="108"/>
                    <a:pt x="34" y="108"/>
                    <a:pt x="35" y="107"/>
                  </a:cubicBezTo>
                  <a:cubicBezTo>
                    <a:pt x="35" y="105"/>
                    <a:pt x="36" y="104"/>
                    <a:pt x="36" y="102"/>
                  </a:cubicBezTo>
                  <a:cubicBezTo>
                    <a:pt x="36" y="97"/>
                    <a:pt x="37" y="93"/>
                    <a:pt x="37" y="88"/>
                  </a:cubicBezTo>
                  <a:cubicBezTo>
                    <a:pt x="37" y="87"/>
                    <a:pt x="37" y="87"/>
                    <a:pt x="37" y="86"/>
                  </a:cubicBezTo>
                  <a:cubicBezTo>
                    <a:pt x="37" y="86"/>
                    <a:pt x="38" y="85"/>
                    <a:pt x="38" y="85"/>
                  </a:cubicBezTo>
                  <a:cubicBezTo>
                    <a:pt x="39" y="85"/>
                    <a:pt x="39" y="86"/>
                    <a:pt x="39" y="86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9" y="90"/>
                    <a:pt x="40" y="92"/>
                    <a:pt x="40" y="95"/>
                  </a:cubicBezTo>
                  <a:cubicBezTo>
                    <a:pt x="41" y="98"/>
                    <a:pt x="42" y="101"/>
                    <a:pt x="43" y="104"/>
                  </a:cubicBezTo>
                  <a:cubicBezTo>
                    <a:pt x="43" y="105"/>
                    <a:pt x="44" y="106"/>
                    <a:pt x="44" y="106"/>
                  </a:cubicBezTo>
                  <a:cubicBezTo>
                    <a:pt x="44" y="106"/>
                    <a:pt x="45" y="106"/>
                    <a:pt x="45" y="105"/>
                  </a:cubicBezTo>
                  <a:cubicBezTo>
                    <a:pt x="45" y="101"/>
                    <a:pt x="45" y="97"/>
                    <a:pt x="45" y="93"/>
                  </a:cubicBezTo>
                  <a:cubicBezTo>
                    <a:pt x="45" y="91"/>
                    <a:pt x="45" y="89"/>
                    <a:pt x="45" y="88"/>
                  </a:cubicBezTo>
                  <a:cubicBezTo>
                    <a:pt x="45" y="87"/>
                    <a:pt x="46" y="86"/>
                    <a:pt x="46" y="86"/>
                  </a:cubicBezTo>
                  <a:cubicBezTo>
                    <a:pt x="47" y="86"/>
                    <a:pt x="48" y="87"/>
                    <a:pt x="48" y="88"/>
                  </a:cubicBezTo>
                  <a:cubicBezTo>
                    <a:pt x="48" y="88"/>
                    <a:pt x="48" y="89"/>
                    <a:pt x="48" y="90"/>
                  </a:cubicBezTo>
                  <a:cubicBezTo>
                    <a:pt x="49" y="94"/>
                    <a:pt x="50" y="99"/>
                    <a:pt x="51" y="103"/>
                  </a:cubicBezTo>
                  <a:cubicBezTo>
                    <a:pt x="51" y="104"/>
                    <a:pt x="52" y="105"/>
                    <a:pt x="52" y="106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52" y="106"/>
                    <a:pt x="52" y="105"/>
                    <a:pt x="52" y="105"/>
                  </a:cubicBezTo>
                  <a:cubicBezTo>
                    <a:pt x="53" y="101"/>
                    <a:pt x="53" y="98"/>
                    <a:pt x="53" y="95"/>
                  </a:cubicBezTo>
                  <a:cubicBezTo>
                    <a:pt x="53" y="92"/>
                    <a:pt x="53" y="90"/>
                    <a:pt x="53" y="88"/>
                  </a:cubicBezTo>
                  <a:cubicBezTo>
                    <a:pt x="53" y="87"/>
                    <a:pt x="54" y="87"/>
                    <a:pt x="54" y="87"/>
                  </a:cubicBezTo>
                  <a:cubicBezTo>
                    <a:pt x="55" y="86"/>
                    <a:pt x="55" y="87"/>
                    <a:pt x="55" y="88"/>
                  </a:cubicBezTo>
                  <a:cubicBezTo>
                    <a:pt x="56" y="90"/>
                    <a:pt x="57" y="92"/>
                    <a:pt x="58" y="94"/>
                  </a:cubicBezTo>
                  <a:cubicBezTo>
                    <a:pt x="60" y="99"/>
                    <a:pt x="62" y="104"/>
                    <a:pt x="65" y="109"/>
                  </a:cubicBezTo>
                  <a:cubicBezTo>
                    <a:pt x="66" y="110"/>
                    <a:pt x="66" y="110"/>
                    <a:pt x="66" y="111"/>
                  </a:cubicBezTo>
                  <a:cubicBezTo>
                    <a:pt x="66" y="112"/>
                    <a:pt x="65" y="113"/>
                    <a:pt x="64" y="113"/>
                  </a:cubicBezTo>
                  <a:cubicBezTo>
                    <a:pt x="63" y="113"/>
                    <a:pt x="62" y="112"/>
                    <a:pt x="61" y="111"/>
                  </a:cubicBezTo>
                  <a:cubicBezTo>
                    <a:pt x="60" y="109"/>
                    <a:pt x="59" y="106"/>
                    <a:pt x="58" y="104"/>
                  </a:cubicBezTo>
                  <a:cubicBezTo>
                    <a:pt x="57" y="102"/>
                    <a:pt x="57" y="99"/>
                    <a:pt x="56" y="97"/>
                  </a:cubicBezTo>
                  <a:cubicBezTo>
                    <a:pt x="56" y="97"/>
                    <a:pt x="56" y="96"/>
                    <a:pt x="56" y="96"/>
                  </a:cubicBezTo>
                  <a:cubicBezTo>
                    <a:pt x="55" y="96"/>
                    <a:pt x="55" y="97"/>
                    <a:pt x="55" y="97"/>
                  </a:cubicBezTo>
                  <a:cubicBezTo>
                    <a:pt x="55" y="100"/>
                    <a:pt x="55" y="104"/>
                    <a:pt x="54" y="107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53" y="110"/>
                    <a:pt x="52" y="110"/>
                    <a:pt x="51" y="109"/>
                  </a:cubicBezTo>
                  <a:cubicBezTo>
                    <a:pt x="51" y="109"/>
                    <a:pt x="50" y="108"/>
                    <a:pt x="50" y="108"/>
                  </a:cubicBezTo>
                  <a:cubicBezTo>
                    <a:pt x="49" y="105"/>
                    <a:pt x="48" y="103"/>
                    <a:pt x="48" y="101"/>
                  </a:cubicBezTo>
                  <a:cubicBezTo>
                    <a:pt x="48" y="101"/>
                    <a:pt x="48" y="100"/>
                    <a:pt x="48" y="100"/>
                  </a:cubicBezTo>
                  <a:cubicBezTo>
                    <a:pt x="47" y="101"/>
                    <a:pt x="47" y="103"/>
                    <a:pt x="47" y="104"/>
                  </a:cubicBezTo>
                  <a:cubicBezTo>
                    <a:pt x="47" y="105"/>
                    <a:pt x="47" y="107"/>
                    <a:pt x="46" y="108"/>
                  </a:cubicBezTo>
                  <a:cubicBezTo>
                    <a:pt x="46" y="110"/>
                    <a:pt x="44" y="110"/>
                    <a:pt x="43" y="109"/>
                  </a:cubicBezTo>
                  <a:cubicBezTo>
                    <a:pt x="42" y="108"/>
                    <a:pt x="42" y="107"/>
                    <a:pt x="41" y="106"/>
                  </a:cubicBezTo>
                  <a:cubicBezTo>
                    <a:pt x="40" y="104"/>
                    <a:pt x="40" y="102"/>
                    <a:pt x="39" y="100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38" y="99"/>
                    <a:pt x="38" y="100"/>
                    <a:pt x="38" y="101"/>
                  </a:cubicBezTo>
                  <a:cubicBezTo>
                    <a:pt x="38" y="103"/>
                    <a:pt x="37" y="106"/>
                    <a:pt x="37" y="108"/>
                  </a:cubicBezTo>
                  <a:cubicBezTo>
                    <a:pt x="36" y="109"/>
                    <a:pt x="36" y="110"/>
                    <a:pt x="35" y="110"/>
                  </a:cubicBezTo>
                  <a:cubicBezTo>
                    <a:pt x="35" y="111"/>
                    <a:pt x="34" y="111"/>
                    <a:pt x="33" y="110"/>
                  </a:cubicBezTo>
                  <a:cubicBezTo>
                    <a:pt x="32" y="110"/>
                    <a:pt x="32" y="109"/>
                    <a:pt x="31" y="109"/>
                  </a:cubicBezTo>
                  <a:cubicBezTo>
                    <a:pt x="30" y="107"/>
                    <a:pt x="30" y="106"/>
                    <a:pt x="29" y="104"/>
                  </a:cubicBezTo>
                  <a:cubicBezTo>
                    <a:pt x="29" y="103"/>
                    <a:pt x="29" y="103"/>
                    <a:pt x="29" y="103"/>
                  </a:cubicBezTo>
                  <a:cubicBezTo>
                    <a:pt x="29" y="105"/>
                    <a:pt x="28" y="106"/>
                    <a:pt x="28" y="108"/>
                  </a:cubicBezTo>
                  <a:cubicBezTo>
                    <a:pt x="28" y="109"/>
                    <a:pt x="27" y="111"/>
                    <a:pt x="26" y="112"/>
                  </a:cubicBezTo>
                  <a:cubicBezTo>
                    <a:pt x="27" y="112"/>
                    <a:pt x="28" y="112"/>
                    <a:pt x="28" y="112"/>
                  </a:cubicBezTo>
                  <a:cubicBezTo>
                    <a:pt x="29" y="112"/>
                    <a:pt x="30" y="112"/>
                    <a:pt x="31" y="112"/>
                  </a:cubicBezTo>
                  <a:cubicBezTo>
                    <a:pt x="37" y="112"/>
                    <a:pt x="44" y="112"/>
                    <a:pt x="50" y="112"/>
                  </a:cubicBezTo>
                  <a:cubicBezTo>
                    <a:pt x="56" y="112"/>
                    <a:pt x="63" y="113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4"/>
                    <a:pt x="68" y="112"/>
                    <a:pt x="68" y="110"/>
                  </a:cubicBezTo>
                  <a:cubicBezTo>
                    <a:pt x="67" y="106"/>
                    <a:pt x="66" y="102"/>
                    <a:pt x="65" y="98"/>
                  </a:cubicBezTo>
                  <a:cubicBezTo>
                    <a:pt x="64" y="96"/>
                    <a:pt x="64" y="93"/>
                    <a:pt x="63" y="91"/>
                  </a:cubicBezTo>
                  <a:cubicBezTo>
                    <a:pt x="63" y="88"/>
                    <a:pt x="63" y="84"/>
                    <a:pt x="63" y="81"/>
                  </a:cubicBezTo>
                  <a:cubicBezTo>
                    <a:pt x="63" y="78"/>
                    <a:pt x="64" y="74"/>
                    <a:pt x="64" y="71"/>
                  </a:cubicBezTo>
                  <a:cubicBezTo>
                    <a:pt x="64" y="64"/>
                    <a:pt x="65" y="58"/>
                    <a:pt x="67" y="52"/>
                  </a:cubicBezTo>
                  <a:cubicBezTo>
                    <a:pt x="68" y="49"/>
                    <a:pt x="69" y="46"/>
                    <a:pt x="71" y="44"/>
                  </a:cubicBezTo>
                  <a:cubicBezTo>
                    <a:pt x="71" y="44"/>
                    <a:pt x="71" y="43"/>
                    <a:pt x="71" y="43"/>
                  </a:cubicBezTo>
                  <a:cubicBezTo>
                    <a:pt x="71" y="43"/>
                    <a:pt x="70" y="43"/>
                    <a:pt x="70" y="43"/>
                  </a:cubicBezTo>
                  <a:cubicBezTo>
                    <a:pt x="66" y="43"/>
                    <a:pt x="63" y="43"/>
                    <a:pt x="59" y="43"/>
                  </a:cubicBezTo>
                  <a:cubicBezTo>
                    <a:pt x="54" y="44"/>
                    <a:pt x="48" y="43"/>
                    <a:pt x="42" y="44"/>
                  </a:cubicBezTo>
                  <a:cubicBezTo>
                    <a:pt x="41" y="44"/>
                    <a:pt x="40" y="44"/>
                    <a:pt x="39" y="44"/>
                  </a:cubicBezTo>
                  <a:cubicBezTo>
                    <a:pt x="39" y="44"/>
                    <a:pt x="38" y="44"/>
                    <a:pt x="38" y="44"/>
                  </a:cubicBezTo>
                  <a:cubicBezTo>
                    <a:pt x="37" y="44"/>
                    <a:pt x="35" y="44"/>
                    <a:pt x="34" y="44"/>
                  </a:cubicBezTo>
                  <a:cubicBezTo>
                    <a:pt x="32" y="44"/>
                    <a:pt x="29" y="45"/>
                    <a:pt x="28" y="47"/>
                  </a:cubicBezTo>
                  <a:cubicBezTo>
                    <a:pt x="27" y="47"/>
                    <a:pt x="26" y="48"/>
                    <a:pt x="26" y="49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31" y="49"/>
                    <a:pt x="34" y="49"/>
                    <a:pt x="38" y="48"/>
                  </a:cubicBezTo>
                  <a:cubicBezTo>
                    <a:pt x="44" y="48"/>
                    <a:pt x="50" y="47"/>
                    <a:pt x="55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8"/>
                  </a:cubicBezTo>
                  <a:cubicBezTo>
                    <a:pt x="57" y="48"/>
                    <a:pt x="57" y="49"/>
                    <a:pt x="57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2" y="50"/>
                    <a:pt x="48" y="50"/>
                    <a:pt x="44" y="51"/>
                  </a:cubicBezTo>
                  <a:cubicBezTo>
                    <a:pt x="39" y="51"/>
                    <a:pt x="35" y="52"/>
                    <a:pt x="31" y="53"/>
                  </a:cubicBezTo>
                  <a:close/>
                  <a:moveTo>
                    <a:pt x="73" y="71"/>
                  </a:moveTo>
                  <a:cubicBezTo>
                    <a:pt x="73" y="71"/>
                    <a:pt x="73" y="71"/>
                    <a:pt x="73" y="71"/>
                  </a:cubicBezTo>
                  <a:cubicBezTo>
                    <a:pt x="73" y="71"/>
                    <a:pt x="74" y="70"/>
                    <a:pt x="75" y="70"/>
                  </a:cubicBezTo>
                  <a:cubicBezTo>
                    <a:pt x="77" y="69"/>
                    <a:pt x="80" y="68"/>
                    <a:pt x="82" y="67"/>
                  </a:cubicBezTo>
                  <a:cubicBezTo>
                    <a:pt x="83" y="67"/>
                    <a:pt x="83" y="66"/>
                    <a:pt x="83" y="66"/>
                  </a:cubicBezTo>
                  <a:cubicBezTo>
                    <a:pt x="84" y="66"/>
                    <a:pt x="85" y="66"/>
                    <a:pt x="85" y="67"/>
                  </a:cubicBezTo>
                  <a:cubicBezTo>
                    <a:pt x="85" y="67"/>
                    <a:pt x="85" y="68"/>
                    <a:pt x="85" y="68"/>
                  </a:cubicBezTo>
                  <a:cubicBezTo>
                    <a:pt x="84" y="69"/>
                    <a:pt x="84" y="69"/>
                    <a:pt x="84" y="70"/>
                  </a:cubicBezTo>
                  <a:cubicBezTo>
                    <a:pt x="81" y="72"/>
                    <a:pt x="77" y="75"/>
                    <a:pt x="74" y="78"/>
                  </a:cubicBezTo>
                  <a:cubicBezTo>
                    <a:pt x="73" y="79"/>
                    <a:pt x="73" y="80"/>
                    <a:pt x="73" y="81"/>
                  </a:cubicBezTo>
                  <a:cubicBezTo>
                    <a:pt x="73" y="81"/>
                    <a:pt x="74" y="80"/>
                    <a:pt x="74" y="80"/>
                  </a:cubicBezTo>
                  <a:cubicBezTo>
                    <a:pt x="77" y="79"/>
                    <a:pt x="81" y="77"/>
                    <a:pt x="84" y="75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6" y="75"/>
                    <a:pt x="86" y="75"/>
                    <a:pt x="87" y="75"/>
                  </a:cubicBezTo>
                  <a:cubicBezTo>
                    <a:pt x="87" y="76"/>
                    <a:pt x="87" y="76"/>
                    <a:pt x="87" y="77"/>
                  </a:cubicBezTo>
                  <a:cubicBezTo>
                    <a:pt x="86" y="77"/>
                    <a:pt x="86" y="77"/>
                    <a:pt x="86" y="77"/>
                  </a:cubicBezTo>
                  <a:cubicBezTo>
                    <a:pt x="85" y="78"/>
                    <a:pt x="85" y="78"/>
                    <a:pt x="85" y="79"/>
                  </a:cubicBezTo>
                  <a:cubicBezTo>
                    <a:pt x="86" y="80"/>
                    <a:pt x="86" y="81"/>
                    <a:pt x="86" y="82"/>
                  </a:cubicBezTo>
                  <a:cubicBezTo>
                    <a:pt x="86" y="82"/>
                    <a:pt x="86" y="83"/>
                    <a:pt x="86" y="83"/>
                  </a:cubicBezTo>
                  <a:cubicBezTo>
                    <a:pt x="86" y="83"/>
                    <a:pt x="87" y="84"/>
                    <a:pt x="86" y="84"/>
                  </a:cubicBezTo>
                  <a:cubicBezTo>
                    <a:pt x="86" y="85"/>
                    <a:pt x="86" y="86"/>
                    <a:pt x="87" y="87"/>
                  </a:cubicBezTo>
                  <a:cubicBezTo>
                    <a:pt x="87" y="86"/>
                    <a:pt x="88" y="86"/>
                    <a:pt x="89" y="85"/>
                  </a:cubicBezTo>
                  <a:cubicBezTo>
                    <a:pt x="89" y="85"/>
                    <a:pt x="89" y="84"/>
                    <a:pt x="89" y="84"/>
                  </a:cubicBezTo>
                  <a:cubicBezTo>
                    <a:pt x="90" y="81"/>
                    <a:pt x="90" y="79"/>
                    <a:pt x="90" y="76"/>
                  </a:cubicBezTo>
                  <a:cubicBezTo>
                    <a:pt x="90" y="76"/>
                    <a:pt x="90" y="76"/>
                    <a:pt x="91" y="75"/>
                  </a:cubicBezTo>
                  <a:cubicBezTo>
                    <a:pt x="91" y="75"/>
                    <a:pt x="91" y="74"/>
                    <a:pt x="92" y="74"/>
                  </a:cubicBezTo>
                  <a:cubicBezTo>
                    <a:pt x="92" y="74"/>
                    <a:pt x="93" y="75"/>
                    <a:pt x="93" y="75"/>
                  </a:cubicBezTo>
                  <a:cubicBezTo>
                    <a:pt x="93" y="75"/>
                    <a:pt x="93" y="76"/>
                    <a:pt x="93" y="76"/>
                  </a:cubicBezTo>
                  <a:cubicBezTo>
                    <a:pt x="93" y="78"/>
                    <a:pt x="94" y="79"/>
                    <a:pt x="94" y="81"/>
                  </a:cubicBezTo>
                  <a:cubicBezTo>
                    <a:pt x="96" y="81"/>
                    <a:pt x="96" y="82"/>
                    <a:pt x="96" y="83"/>
                  </a:cubicBezTo>
                  <a:cubicBezTo>
                    <a:pt x="96" y="85"/>
                    <a:pt x="96" y="85"/>
                    <a:pt x="94" y="86"/>
                  </a:cubicBezTo>
                  <a:cubicBezTo>
                    <a:pt x="94" y="86"/>
                    <a:pt x="94" y="87"/>
                    <a:pt x="94" y="87"/>
                  </a:cubicBezTo>
                  <a:cubicBezTo>
                    <a:pt x="94" y="88"/>
                    <a:pt x="94" y="88"/>
                    <a:pt x="95" y="88"/>
                  </a:cubicBezTo>
                  <a:cubicBezTo>
                    <a:pt x="95" y="88"/>
                    <a:pt x="95" y="88"/>
                    <a:pt x="95" y="88"/>
                  </a:cubicBezTo>
                  <a:cubicBezTo>
                    <a:pt x="95" y="88"/>
                    <a:pt x="95" y="88"/>
                    <a:pt x="95" y="88"/>
                  </a:cubicBezTo>
                  <a:cubicBezTo>
                    <a:pt x="97" y="87"/>
                    <a:pt x="97" y="87"/>
                    <a:pt x="97" y="85"/>
                  </a:cubicBezTo>
                  <a:cubicBezTo>
                    <a:pt x="97" y="82"/>
                    <a:pt x="97" y="78"/>
                    <a:pt x="97" y="74"/>
                  </a:cubicBezTo>
                  <a:cubicBezTo>
                    <a:pt x="97" y="74"/>
                    <a:pt x="97" y="74"/>
                    <a:pt x="97" y="73"/>
                  </a:cubicBezTo>
                  <a:cubicBezTo>
                    <a:pt x="97" y="73"/>
                    <a:pt x="98" y="72"/>
                    <a:pt x="98" y="72"/>
                  </a:cubicBezTo>
                  <a:cubicBezTo>
                    <a:pt x="99" y="72"/>
                    <a:pt x="99" y="73"/>
                    <a:pt x="99" y="73"/>
                  </a:cubicBezTo>
                  <a:cubicBezTo>
                    <a:pt x="100" y="74"/>
                    <a:pt x="100" y="74"/>
                    <a:pt x="100" y="74"/>
                  </a:cubicBezTo>
                  <a:cubicBezTo>
                    <a:pt x="100" y="77"/>
                    <a:pt x="100" y="80"/>
                    <a:pt x="100" y="83"/>
                  </a:cubicBezTo>
                  <a:cubicBezTo>
                    <a:pt x="100" y="83"/>
                    <a:pt x="100" y="84"/>
                    <a:pt x="100" y="84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2" y="84"/>
                    <a:pt x="102" y="84"/>
                    <a:pt x="103" y="84"/>
                  </a:cubicBezTo>
                  <a:cubicBezTo>
                    <a:pt x="103" y="85"/>
                    <a:pt x="103" y="85"/>
                    <a:pt x="102" y="86"/>
                  </a:cubicBezTo>
                  <a:cubicBezTo>
                    <a:pt x="102" y="86"/>
                    <a:pt x="101" y="87"/>
                    <a:pt x="101" y="87"/>
                  </a:cubicBezTo>
                  <a:cubicBezTo>
                    <a:pt x="101" y="87"/>
                    <a:pt x="101" y="88"/>
                    <a:pt x="101" y="88"/>
                  </a:cubicBezTo>
                  <a:cubicBezTo>
                    <a:pt x="101" y="89"/>
                    <a:pt x="101" y="90"/>
                    <a:pt x="101" y="91"/>
                  </a:cubicBezTo>
                  <a:cubicBezTo>
                    <a:pt x="102" y="91"/>
                    <a:pt x="102" y="90"/>
                    <a:pt x="103" y="90"/>
                  </a:cubicBezTo>
                  <a:cubicBezTo>
                    <a:pt x="103" y="88"/>
                    <a:pt x="103" y="85"/>
                    <a:pt x="103" y="83"/>
                  </a:cubicBezTo>
                  <a:cubicBezTo>
                    <a:pt x="104" y="80"/>
                    <a:pt x="104" y="77"/>
                    <a:pt x="104" y="73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5" y="72"/>
                    <a:pt x="105" y="71"/>
                    <a:pt x="106" y="71"/>
                  </a:cubicBezTo>
                  <a:cubicBezTo>
                    <a:pt x="106" y="71"/>
                    <a:pt x="107" y="72"/>
                    <a:pt x="107" y="73"/>
                  </a:cubicBezTo>
                  <a:cubicBezTo>
                    <a:pt x="107" y="73"/>
                    <a:pt x="107" y="74"/>
                    <a:pt x="107" y="74"/>
                  </a:cubicBezTo>
                  <a:cubicBezTo>
                    <a:pt x="107" y="78"/>
                    <a:pt x="108" y="82"/>
                    <a:pt x="108" y="86"/>
                  </a:cubicBezTo>
                  <a:cubicBezTo>
                    <a:pt x="108" y="87"/>
                    <a:pt x="108" y="87"/>
                    <a:pt x="108" y="87"/>
                  </a:cubicBezTo>
                  <a:cubicBezTo>
                    <a:pt x="109" y="87"/>
                    <a:pt x="109" y="87"/>
                    <a:pt x="110" y="86"/>
                  </a:cubicBezTo>
                  <a:cubicBezTo>
                    <a:pt x="110" y="86"/>
                    <a:pt x="110" y="86"/>
                    <a:pt x="110" y="85"/>
                  </a:cubicBezTo>
                  <a:cubicBezTo>
                    <a:pt x="111" y="83"/>
                    <a:pt x="111" y="81"/>
                    <a:pt x="111" y="79"/>
                  </a:cubicBezTo>
                  <a:cubicBezTo>
                    <a:pt x="112" y="76"/>
                    <a:pt x="112" y="73"/>
                    <a:pt x="112" y="71"/>
                  </a:cubicBezTo>
                  <a:cubicBezTo>
                    <a:pt x="112" y="70"/>
                    <a:pt x="113" y="70"/>
                    <a:pt x="113" y="69"/>
                  </a:cubicBezTo>
                  <a:cubicBezTo>
                    <a:pt x="113" y="69"/>
                    <a:pt x="113" y="69"/>
                    <a:pt x="114" y="69"/>
                  </a:cubicBezTo>
                  <a:cubicBezTo>
                    <a:pt x="114" y="69"/>
                    <a:pt x="115" y="69"/>
                    <a:pt x="115" y="69"/>
                  </a:cubicBezTo>
                  <a:cubicBezTo>
                    <a:pt x="115" y="70"/>
                    <a:pt x="115" y="70"/>
                    <a:pt x="115" y="71"/>
                  </a:cubicBezTo>
                  <a:cubicBezTo>
                    <a:pt x="115" y="76"/>
                    <a:pt x="116" y="80"/>
                    <a:pt x="116" y="85"/>
                  </a:cubicBezTo>
                  <a:cubicBezTo>
                    <a:pt x="116" y="87"/>
                    <a:pt x="116" y="88"/>
                    <a:pt x="116" y="90"/>
                  </a:cubicBezTo>
                  <a:cubicBezTo>
                    <a:pt x="118" y="90"/>
                    <a:pt x="118" y="89"/>
                    <a:pt x="118" y="88"/>
                  </a:cubicBezTo>
                  <a:cubicBezTo>
                    <a:pt x="119" y="84"/>
                    <a:pt x="119" y="79"/>
                    <a:pt x="120" y="75"/>
                  </a:cubicBezTo>
                  <a:cubicBezTo>
                    <a:pt x="120" y="74"/>
                    <a:pt x="120" y="73"/>
                    <a:pt x="120" y="72"/>
                  </a:cubicBezTo>
                  <a:cubicBezTo>
                    <a:pt x="120" y="71"/>
                    <a:pt x="121" y="71"/>
                    <a:pt x="121" y="71"/>
                  </a:cubicBezTo>
                  <a:cubicBezTo>
                    <a:pt x="122" y="71"/>
                    <a:pt x="122" y="72"/>
                    <a:pt x="122" y="72"/>
                  </a:cubicBezTo>
                  <a:cubicBezTo>
                    <a:pt x="122" y="73"/>
                    <a:pt x="122" y="74"/>
                    <a:pt x="122" y="75"/>
                  </a:cubicBezTo>
                  <a:cubicBezTo>
                    <a:pt x="123" y="78"/>
                    <a:pt x="123" y="82"/>
                    <a:pt x="123" y="85"/>
                  </a:cubicBezTo>
                  <a:cubicBezTo>
                    <a:pt x="123" y="86"/>
                    <a:pt x="123" y="86"/>
                    <a:pt x="123" y="87"/>
                  </a:cubicBezTo>
                  <a:cubicBezTo>
                    <a:pt x="125" y="87"/>
                    <a:pt x="125" y="88"/>
                    <a:pt x="124" y="89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3" y="91"/>
                    <a:pt x="123" y="93"/>
                    <a:pt x="124" y="94"/>
                  </a:cubicBezTo>
                  <a:cubicBezTo>
                    <a:pt x="124" y="94"/>
                    <a:pt x="124" y="94"/>
                    <a:pt x="124" y="93"/>
                  </a:cubicBezTo>
                  <a:cubicBezTo>
                    <a:pt x="125" y="89"/>
                    <a:pt x="125" y="85"/>
                    <a:pt x="126" y="80"/>
                  </a:cubicBezTo>
                  <a:cubicBezTo>
                    <a:pt x="126" y="77"/>
                    <a:pt x="127" y="73"/>
                    <a:pt x="127" y="69"/>
                  </a:cubicBezTo>
                  <a:cubicBezTo>
                    <a:pt x="127" y="69"/>
                    <a:pt x="128" y="68"/>
                    <a:pt x="128" y="68"/>
                  </a:cubicBezTo>
                  <a:cubicBezTo>
                    <a:pt x="128" y="67"/>
                    <a:pt x="129" y="67"/>
                    <a:pt x="130" y="68"/>
                  </a:cubicBezTo>
                  <a:cubicBezTo>
                    <a:pt x="130" y="68"/>
                    <a:pt x="130" y="68"/>
                    <a:pt x="130" y="69"/>
                  </a:cubicBezTo>
                  <a:cubicBezTo>
                    <a:pt x="130" y="70"/>
                    <a:pt x="130" y="71"/>
                    <a:pt x="130" y="72"/>
                  </a:cubicBezTo>
                  <a:cubicBezTo>
                    <a:pt x="130" y="78"/>
                    <a:pt x="131" y="84"/>
                    <a:pt x="131" y="89"/>
                  </a:cubicBezTo>
                  <a:cubicBezTo>
                    <a:pt x="131" y="90"/>
                    <a:pt x="131" y="90"/>
                    <a:pt x="131" y="91"/>
                  </a:cubicBezTo>
                  <a:cubicBezTo>
                    <a:pt x="132" y="91"/>
                    <a:pt x="132" y="91"/>
                    <a:pt x="132" y="90"/>
                  </a:cubicBezTo>
                  <a:cubicBezTo>
                    <a:pt x="132" y="88"/>
                    <a:pt x="132" y="86"/>
                    <a:pt x="133" y="83"/>
                  </a:cubicBezTo>
                  <a:cubicBezTo>
                    <a:pt x="133" y="78"/>
                    <a:pt x="134" y="72"/>
                    <a:pt x="135" y="67"/>
                  </a:cubicBezTo>
                  <a:cubicBezTo>
                    <a:pt x="135" y="66"/>
                    <a:pt x="135" y="66"/>
                    <a:pt x="135" y="66"/>
                  </a:cubicBezTo>
                  <a:cubicBezTo>
                    <a:pt x="135" y="65"/>
                    <a:pt x="135" y="64"/>
                    <a:pt x="136" y="64"/>
                  </a:cubicBezTo>
                  <a:cubicBezTo>
                    <a:pt x="137" y="64"/>
                    <a:pt x="137" y="65"/>
                    <a:pt x="137" y="66"/>
                  </a:cubicBezTo>
                  <a:cubicBezTo>
                    <a:pt x="137" y="66"/>
                    <a:pt x="137" y="67"/>
                    <a:pt x="137" y="68"/>
                  </a:cubicBezTo>
                  <a:cubicBezTo>
                    <a:pt x="138" y="74"/>
                    <a:pt x="138" y="80"/>
                    <a:pt x="138" y="86"/>
                  </a:cubicBezTo>
                  <a:cubicBezTo>
                    <a:pt x="138" y="89"/>
                    <a:pt x="138" y="92"/>
                    <a:pt x="138" y="95"/>
                  </a:cubicBezTo>
                  <a:cubicBezTo>
                    <a:pt x="138" y="95"/>
                    <a:pt x="138" y="96"/>
                    <a:pt x="138" y="96"/>
                  </a:cubicBezTo>
                  <a:cubicBezTo>
                    <a:pt x="139" y="96"/>
                    <a:pt x="139" y="96"/>
                    <a:pt x="139" y="96"/>
                  </a:cubicBezTo>
                  <a:cubicBezTo>
                    <a:pt x="139" y="95"/>
                    <a:pt x="139" y="95"/>
                    <a:pt x="139" y="94"/>
                  </a:cubicBezTo>
                  <a:cubicBezTo>
                    <a:pt x="139" y="85"/>
                    <a:pt x="139" y="76"/>
                    <a:pt x="140" y="67"/>
                  </a:cubicBezTo>
                  <a:cubicBezTo>
                    <a:pt x="140" y="67"/>
                    <a:pt x="140" y="66"/>
                    <a:pt x="141" y="65"/>
                  </a:cubicBezTo>
                  <a:cubicBezTo>
                    <a:pt x="141" y="65"/>
                    <a:pt x="141" y="64"/>
                    <a:pt x="142" y="64"/>
                  </a:cubicBezTo>
                  <a:cubicBezTo>
                    <a:pt x="143" y="64"/>
                    <a:pt x="143" y="65"/>
                    <a:pt x="143" y="65"/>
                  </a:cubicBezTo>
                  <a:cubicBezTo>
                    <a:pt x="143" y="66"/>
                    <a:pt x="143" y="66"/>
                    <a:pt x="143" y="67"/>
                  </a:cubicBezTo>
                  <a:cubicBezTo>
                    <a:pt x="143" y="72"/>
                    <a:pt x="144" y="77"/>
                    <a:pt x="144" y="82"/>
                  </a:cubicBezTo>
                  <a:cubicBezTo>
                    <a:pt x="144" y="87"/>
                    <a:pt x="144" y="92"/>
                    <a:pt x="145" y="98"/>
                  </a:cubicBezTo>
                  <a:cubicBezTo>
                    <a:pt x="145" y="99"/>
                    <a:pt x="146" y="100"/>
                    <a:pt x="146" y="101"/>
                  </a:cubicBezTo>
                  <a:cubicBezTo>
                    <a:pt x="146" y="101"/>
                    <a:pt x="146" y="101"/>
                    <a:pt x="146" y="101"/>
                  </a:cubicBezTo>
                  <a:cubicBezTo>
                    <a:pt x="146" y="100"/>
                    <a:pt x="146" y="100"/>
                    <a:pt x="146" y="100"/>
                  </a:cubicBezTo>
                  <a:cubicBezTo>
                    <a:pt x="146" y="94"/>
                    <a:pt x="146" y="88"/>
                    <a:pt x="146" y="82"/>
                  </a:cubicBezTo>
                  <a:cubicBezTo>
                    <a:pt x="146" y="73"/>
                    <a:pt x="146" y="64"/>
                    <a:pt x="147" y="56"/>
                  </a:cubicBezTo>
                  <a:cubicBezTo>
                    <a:pt x="148" y="48"/>
                    <a:pt x="149" y="41"/>
                    <a:pt x="152" y="34"/>
                  </a:cubicBezTo>
                  <a:cubicBezTo>
                    <a:pt x="152" y="34"/>
                    <a:pt x="152" y="33"/>
                    <a:pt x="152" y="32"/>
                  </a:cubicBezTo>
                  <a:cubicBezTo>
                    <a:pt x="151" y="33"/>
                    <a:pt x="150" y="34"/>
                    <a:pt x="149" y="35"/>
                  </a:cubicBezTo>
                  <a:cubicBezTo>
                    <a:pt x="142" y="39"/>
                    <a:pt x="134" y="42"/>
                    <a:pt x="126" y="44"/>
                  </a:cubicBezTo>
                  <a:cubicBezTo>
                    <a:pt x="118" y="46"/>
                    <a:pt x="111" y="48"/>
                    <a:pt x="103" y="50"/>
                  </a:cubicBezTo>
                  <a:cubicBezTo>
                    <a:pt x="98" y="51"/>
                    <a:pt x="92" y="52"/>
                    <a:pt x="87" y="52"/>
                  </a:cubicBezTo>
                  <a:cubicBezTo>
                    <a:pt x="86" y="52"/>
                    <a:pt x="85" y="52"/>
                    <a:pt x="85" y="52"/>
                  </a:cubicBezTo>
                  <a:cubicBezTo>
                    <a:pt x="84" y="52"/>
                    <a:pt x="83" y="52"/>
                    <a:pt x="82" y="52"/>
                  </a:cubicBezTo>
                  <a:cubicBezTo>
                    <a:pt x="79" y="52"/>
                    <a:pt x="77" y="52"/>
                    <a:pt x="74" y="51"/>
                  </a:cubicBezTo>
                  <a:cubicBezTo>
                    <a:pt x="74" y="51"/>
                    <a:pt x="74" y="51"/>
                    <a:pt x="73" y="51"/>
                  </a:cubicBezTo>
                  <a:cubicBezTo>
                    <a:pt x="73" y="53"/>
                    <a:pt x="72" y="55"/>
                    <a:pt x="71" y="57"/>
                  </a:cubicBezTo>
                  <a:cubicBezTo>
                    <a:pt x="72" y="57"/>
                    <a:pt x="73" y="57"/>
                    <a:pt x="74" y="56"/>
                  </a:cubicBezTo>
                  <a:cubicBezTo>
                    <a:pt x="75" y="56"/>
                    <a:pt x="77" y="55"/>
                    <a:pt x="79" y="55"/>
                  </a:cubicBezTo>
                  <a:cubicBezTo>
                    <a:pt x="80" y="54"/>
                    <a:pt x="80" y="55"/>
                    <a:pt x="80" y="55"/>
                  </a:cubicBezTo>
                  <a:cubicBezTo>
                    <a:pt x="81" y="56"/>
                    <a:pt x="81" y="56"/>
                    <a:pt x="80" y="57"/>
                  </a:cubicBezTo>
                  <a:cubicBezTo>
                    <a:pt x="80" y="57"/>
                    <a:pt x="79" y="57"/>
                    <a:pt x="79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0" y="58"/>
                    <a:pt x="81" y="58"/>
                    <a:pt x="82" y="58"/>
                  </a:cubicBezTo>
                  <a:cubicBezTo>
                    <a:pt x="83" y="58"/>
                    <a:pt x="85" y="58"/>
                    <a:pt x="87" y="58"/>
                  </a:cubicBezTo>
                  <a:cubicBezTo>
                    <a:pt x="91" y="58"/>
                    <a:pt x="95" y="58"/>
                    <a:pt x="98" y="57"/>
                  </a:cubicBezTo>
                  <a:cubicBezTo>
                    <a:pt x="106" y="56"/>
                    <a:pt x="113" y="55"/>
                    <a:pt x="121" y="53"/>
                  </a:cubicBezTo>
                  <a:cubicBezTo>
                    <a:pt x="122" y="53"/>
                    <a:pt x="123" y="53"/>
                    <a:pt x="124" y="53"/>
                  </a:cubicBezTo>
                  <a:cubicBezTo>
                    <a:pt x="124" y="53"/>
                    <a:pt x="125" y="53"/>
                    <a:pt x="125" y="54"/>
                  </a:cubicBezTo>
                  <a:cubicBezTo>
                    <a:pt x="125" y="55"/>
                    <a:pt x="125" y="55"/>
                    <a:pt x="124" y="56"/>
                  </a:cubicBezTo>
                  <a:cubicBezTo>
                    <a:pt x="124" y="56"/>
                    <a:pt x="123" y="56"/>
                    <a:pt x="123" y="56"/>
                  </a:cubicBezTo>
                  <a:cubicBezTo>
                    <a:pt x="115" y="58"/>
                    <a:pt x="108" y="59"/>
                    <a:pt x="100" y="60"/>
                  </a:cubicBezTo>
                  <a:cubicBezTo>
                    <a:pt x="98" y="60"/>
                    <a:pt x="96" y="60"/>
                    <a:pt x="94" y="61"/>
                  </a:cubicBezTo>
                  <a:cubicBezTo>
                    <a:pt x="90" y="61"/>
                    <a:pt x="86" y="62"/>
                    <a:pt x="83" y="62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80" y="64"/>
                    <a:pt x="79" y="66"/>
                    <a:pt x="77" y="67"/>
                  </a:cubicBezTo>
                  <a:cubicBezTo>
                    <a:pt x="76" y="68"/>
                    <a:pt x="74" y="70"/>
                    <a:pt x="73" y="71"/>
                  </a:cubicBezTo>
                  <a:close/>
                  <a:moveTo>
                    <a:pt x="33" y="137"/>
                  </a:moveTo>
                  <a:cubicBezTo>
                    <a:pt x="33" y="138"/>
                    <a:pt x="33" y="138"/>
                    <a:pt x="33" y="138"/>
                  </a:cubicBezTo>
                  <a:cubicBezTo>
                    <a:pt x="33" y="138"/>
                    <a:pt x="34" y="137"/>
                    <a:pt x="34" y="137"/>
                  </a:cubicBezTo>
                  <a:cubicBezTo>
                    <a:pt x="35" y="137"/>
                    <a:pt x="36" y="137"/>
                    <a:pt x="37" y="136"/>
                  </a:cubicBezTo>
                  <a:cubicBezTo>
                    <a:pt x="37" y="136"/>
                    <a:pt x="38" y="136"/>
                    <a:pt x="38" y="137"/>
                  </a:cubicBezTo>
                  <a:cubicBezTo>
                    <a:pt x="39" y="138"/>
                    <a:pt x="39" y="138"/>
                    <a:pt x="38" y="139"/>
                  </a:cubicBezTo>
                  <a:cubicBezTo>
                    <a:pt x="38" y="139"/>
                    <a:pt x="38" y="140"/>
                    <a:pt x="37" y="140"/>
                  </a:cubicBezTo>
                  <a:cubicBezTo>
                    <a:pt x="35" y="143"/>
                    <a:pt x="33" y="145"/>
                    <a:pt x="31" y="148"/>
                  </a:cubicBezTo>
                  <a:cubicBezTo>
                    <a:pt x="31" y="148"/>
                    <a:pt x="31" y="148"/>
                    <a:pt x="30" y="148"/>
                  </a:cubicBezTo>
                  <a:cubicBezTo>
                    <a:pt x="31" y="148"/>
                    <a:pt x="32" y="148"/>
                    <a:pt x="33" y="147"/>
                  </a:cubicBezTo>
                  <a:cubicBezTo>
                    <a:pt x="34" y="147"/>
                    <a:pt x="34" y="148"/>
                    <a:pt x="34" y="149"/>
                  </a:cubicBezTo>
                  <a:cubicBezTo>
                    <a:pt x="34" y="149"/>
                    <a:pt x="34" y="150"/>
                    <a:pt x="34" y="150"/>
                  </a:cubicBezTo>
                  <a:cubicBezTo>
                    <a:pt x="33" y="151"/>
                    <a:pt x="33" y="151"/>
                    <a:pt x="32" y="152"/>
                  </a:cubicBezTo>
                  <a:cubicBezTo>
                    <a:pt x="31" y="153"/>
                    <a:pt x="30" y="155"/>
                    <a:pt x="29" y="156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30" y="157"/>
                    <a:pt x="31" y="157"/>
                    <a:pt x="32" y="156"/>
                  </a:cubicBezTo>
                  <a:cubicBezTo>
                    <a:pt x="32" y="156"/>
                    <a:pt x="33" y="156"/>
                    <a:pt x="33" y="156"/>
                  </a:cubicBezTo>
                  <a:cubicBezTo>
                    <a:pt x="34" y="156"/>
                    <a:pt x="34" y="157"/>
                    <a:pt x="34" y="157"/>
                  </a:cubicBezTo>
                  <a:cubicBezTo>
                    <a:pt x="34" y="158"/>
                    <a:pt x="34" y="159"/>
                    <a:pt x="34" y="159"/>
                  </a:cubicBezTo>
                  <a:cubicBezTo>
                    <a:pt x="32" y="161"/>
                    <a:pt x="31" y="163"/>
                    <a:pt x="29" y="165"/>
                  </a:cubicBezTo>
                  <a:cubicBezTo>
                    <a:pt x="29" y="166"/>
                    <a:pt x="28" y="166"/>
                    <a:pt x="27" y="166"/>
                  </a:cubicBezTo>
                  <a:cubicBezTo>
                    <a:pt x="27" y="166"/>
                    <a:pt x="27" y="166"/>
                    <a:pt x="26" y="166"/>
                  </a:cubicBezTo>
                  <a:cubicBezTo>
                    <a:pt x="25" y="170"/>
                    <a:pt x="24" y="173"/>
                    <a:pt x="23" y="176"/>
                  </a:cubicBezTo>
                  <a:cubicBezTo>
                    <a:pt x="22" y="180"/>
                    <a:pt x="21" y="183"/>
                    <a:pt x="20" y="186"/>
                  </a:cubicBezTo>
                  <a:cubicBezTo>
                    <a:pt x="21" y="185"/>
                    <a:pt x="21" y="185"/>
                    <a:pt x="21" y="184"/>
                  </a:cubicBezTo>
                  <a:cubicBezTo>
                    <a:pt x="22" y="181"/>
                    <a:pt x="24" y="178"/>
                    <a:pt x="26" y="176"/>
                  </a:cubicBezTo>
                  <a:cubicBezTo>
                    <a:pt x="27" y="175"/>
                    <a:pt x="27" y="174"/>
                    <a:pt x="28" y="174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9" y="173"/>
                    <a:pt x="30" y="173"/>
                    <a:pt x="30" y="173"/>
                  </a:cubicBezTo>
                  <a:cubicBezTo>
                    <a:pt x="31" y="174"/>
                    <a:pt x="31" y="174"/>
                    <a:pt x="31" y="175"/>
                  </a:cubicBezTo>
                  <a:cubicBezTo>
                    <a:pt x="30" y="176"/>
                    <a:pt x="30" y="176"/>
                    <a:pt x="29" y="176"/>
                  </a:cubicBezTo>
                  <a:cubicBezTo>
                    <a:pt x="29" y="176"/>
                    <a:pt x="28" y="176"/>
                    <a:pt x="27" y="177"/>
                  </a:cubicBezTo>
                  <a:cubicBezTo>
                    <a:pt x="26" y="178"/>
                    <a:pt x="25" y="179"/>
                    <a:pt x="25" y="180"/>
                  </a:cubicBezTo>
                  <a:cubicBezTo>
                    <a:pt x="22" y="185"/>
                    <a:pt x="21" y="190"/>
                    <a:pt x="20" y="195"/>
                  </a:cubicBezTo>
                  <a:cubicBezTo>
                    <a:pt x="20" y="197"/>
                    <a:pt x="20" y="198"/>
                    <a:pt x="20" y="200"/>
                  </a:cubicBezTo>
                  <a:cubicBezTo>
                    <a:pt x="20" y="201"/>
                    <a:pt x="20" y="201"/>
                    <a:pt x="19" y="202"/>
                  </a:cubicBezTo>
                  <a:cubicBezTo>
                    <a:pt x="19" y="202"/>
                    <a:pt x="18" y="202"/>
                    <a:pt x="18" y="202"/>
                  </a:cubicBezTo>
                  <a:cubicBezTo>
                    <a:pt x="18" y="208"/>
                    <a:pt x="20" y="214"/>
                    <a:pt x="22" y="220"/>
                  </a:cubicBezTo>
                  <a:cubicBezTo>
                    <a:pt x="22" y="220"/>
                    <a:pt x="23" y="220"/>
                    <a:pt x="23" y="220"/>
                  </a:cubicBezTo>
                  <a:cubicBezTo>
                    <a:pt x="23" y="219"/>
                    <a:pt x="24" y="219"/>
                    <a:pt x="25" y="220"/>
                  </a:cubicBezTo>
                  <a:cubicBezTo>
                    <a:pt x="27" y="222"/>
                    <a:pt x="30" y="222"/>
                    <a:pt x="34" y="222"/>
                  </a:cubicBezTo>
                  <a:cubicBezTo>
                    <a:pt x="34" y="222"/>
                    <a:pt x="35" y="221"/>
                    <a:pt x="36" y="221"/>
                  </a:cubicBezTo>
                  <a:cubicBezTo>
                    <a:pt x="38" y="220"/>
                    <a:pt x="39" y="218"/>
                    <a:pt x="40" y="217"/>
                  </a:cubicBezTo>
                  <a:cubicBezTo>
                    <a:pt x="41" y="214"/>
                    <a:pt x="42" y="212"/>
                    <a:pt x="42" y="209"/>
                  </a:cubicBezTo>
                  <a:cubicBezTo>
                    <a:pt x="42" y="208"/>
                    <a:pt x="42" y="207"/>
                    <a:pt x="43" y="206"/>
                  </a:cubicBezTo>
                  <a:cubicBezTo>
                    <a:pt x="43" y="204"/>
                    <a:pt x="44" y="204"/>
                    <a:pt x="46" y="204"/>
                  </a:cubicBezTo>
                  <a:cubicBezTo>
                    <a:pt x="46" y="204"/>
                    <a:pt x="46" y="204"/>
                    <a:pt x="47" y="205"/>
                  </a:cubicBezTo>
                  <a:cubicBezTo>
                    <a:pt x="47" y="204"/>
                    <a:pt x="47" y="204"/>
                    <a:pt x="47" y="204"/>
                  </a:cubicBezTo>
                  <a:cubicBezTo>
                    <a:pt x="47" y="200"/>
                    <a:pt x="47" y="196"/>
                    <a:pt x="46" y="192"/>
                  </a:cubicBezTo>
                  <a:cubicBezTo>
                    <a:pt x="46" y="191"/>
                    <a:pt x="46" y="190"/>
                    <a:pt x="46" y="188"/>
                  </a:cubicBezTo>
                  <a:cubicBezTo>
                    <a:pt x="46" y="186"/>
                    <a:pt x="45" y="183"/>
                    <a:pt x="45" y="180"/>
                  </a:cubicBezTo>
                  <a:cubicBezTo>
                    <a:pt x="45" y="179"/>
                    <a:pt x="44" y="177"/>
                    <a:pt x="44" y="176"/>
                  </a:cubicBezTo>
                  <a:cubicBezTo>
                    <a:pt x="42" y="171"/>
                    <a:pt x="41" y="165"/>
                    <a:pt x="41" y="159"/>
                  </a:cubicBezTo>
                  <a:cubicBezTo>
                    <a:pt x="41" y="158"/>
                    <a:pt x="41" y="157"/>
                    <a:pt x="41" y="156"/>
                  </a:cubicBezTo>
                  <a:cubicBezTo>
                    <a:pt x="40" y="151"/>
                    <a:pt x="41" y="146"/>
                    <a:pt x="41" y="141"/>
                  </a:cubicBezTo>
                  <a:cubicBezTo>
                    <a:pt x="42" y="139"/>
                    <a:pt x="42" y="136"/>
                    <a:pt x="43" y="134"/>
                  </a:cubicBezTo>
                  <a:cubicBezTo>
                    <a:pt x="44" y="130"/>
                    <a:pt x="44" y="126"/>
                    <a:pt x="47" y="122"/>
                  </a:cubicBezTo>
                  <a:cubicBezTo>
                    <a:pt x="47" y="122"/>
                    <a:pt x="47" y="121"/>
                    <a:pt x="47" y="121"/>
                  </a:cubicBezTo>
                  <a:cubicBezTo>
                    <a:pt x="42" y="121"/>
                    <a:pt x="38" y="120"/>
                    <a:pt x="34" y="120"/>
                  </a:cubicBezTo>
                  <a:cubicBezTo>
                    <a:pt x="35" y="122"/>
                    <a:pt x="34" y="123"/>
                    <a:pt x="34" y="124"/>
                  </a:cubicBezTo>
                  <a:cubicBezTo>
                    <a:pt x="33" y="124"/>
                    <a:pt x="33" y="124"/>
                    <a:pt x="33" y="125"/>
                  </a:cubicBezTo>
                  <a:cubicBezTo>
                    <a:pt x="33" y="125"/>
                    <a:pt x="33" y="125"/>
                    <a:pt x="32" y="126"/>
                  </a:cubicBezTo>
                  <a:cubicBezTo>
                    <a:pt x="34" y="125"/>
                    <a:pt x="35" y="124"/>
                    <a:pt x="36" y="124"/>
                  </a:cubicBezTo>
                  <a:cubicBezTo>
                    <a:pt x="36" y="124"/>
                    <a:pt x="37" y="123"/>
                    <a:pt x="37" y="123"/>
                  </a:cubicBezTo>
                  <a:cubicBezTo>
                    <a:pt x="38" y="123"/>
                    <a:pt x="39" y="124"/>
                    <a:pt x="39" y="125"/>
                  </a:cubicBezTo>
                  <a:cubicBezTo>
                    <a:pt x="38" y="126"/>
                    <a:pt x="38" y="126"/>
                    <a:pt x="38" y="126"/>
                  </a:cubicBezTo>
                  <a:cubicBezTo>
                    <a:pt x="36" y="128"/>
                    <a:pt x="35" y="129"/>
                    <a:pt x="34" y="130"/>
                  </a:cubicBezTo>
                  <a:cubicBezTo>
                    <a:pt x="34" y="130"/>
                    <a:pt x="34" y="130"/>
                    <a:pt x="34" y="131"/>
                  </a:cubicBezTo>
                  <a:cubicBezTo>
                    <a:pt x="35" y="130"/>
                    <a:pt x="36" y="130"/>
                    <a:pt x="36" y="129"/>
                  </a:cubicBezTo>
                  <a:cubicBezTo>
                    <a:pt x="37" y="129"/>
                    <a:pt x="38" y="129"/>
                    <a:pt x="38" y="129"/>
                  </a:cubicBezTo>
                  <a:cubicBezTo>
                    <a:pt x="39" y="130"/>
                    <a:pt x="38" y="130"/>
                    <a:pt x="38" y="131"/>
                  </a:cubicBezTo>
                  <a:cubicBezTo>
                    <a:pt x="37" y="132"/>
                    <a:pt x="37" y="133"/>
                    <a:pt x="36" y="134"/>
                  </a:cubicBezTo>
                  <a:cubicBezTo>
                    <a:pt x="35" y="135"/>
                    <a:pt x="34" y="136"/>
                    <a:pt x="33" y="137"/>
                  </a:cubicBezTo>
                  <a:close/>
                  <a:moveTo>
                    <a:pt x="153" y="94"/>
                  </a:moveTo>
                  <a:cubicBezTo>
                    <a:pt x="153" y="94"/>
                    <a:pt x="154" y="94"/>
                    <a:pt x="154" y="94"/>
                  </a:cubicBezTo>
                  <a:cubicBezTo>
                    <a:pt x="156" y="94"/>
                    <a:pt x="158" y="94"/>
                    <a:pt x="160" y="94"/>
                  </a:cubicBezTo>
                  <a:cubicBezTo>
                    <a:pt x="165" y="94"/>
                    <a:pt x="170" y="94"/>
                    <a:pt x="176" y="93"/>
                  </a:cubicBezTo>
                  <a:cubicBezTo>
                    <a:pt x="177" y="92"/>
                    <a:pt x="179" y="92"/>
                    <a:pt x="180" y="91"/>
                  </a:cubicBezTo>
                  <a:cubicBezTo>
                    <a:pt x="181" y="91"/>
                    <a:pt x="183" y="90"/>
                    <a:pt x="184" y="89"/>
                  </a:cubicBezTo>
                  <a:cubicBezTo>
                    <a:pt x="187" y="86"/>
                    <a:pt x="189" y="83"/>
                    <a:pt x="191" y="79"/>
                  </a:cubicBezTo>
                  <a:cubicBezTo>
                    <a:pt x="191" y="79"/>
                    <a:pt x="192" y="78"/>
                    <a:pt x="192" y="77"/>
                  </a:cubicBezTo>
                  <a:cubicBezTo>
                    <a:pt x="191" y="74"/>
                    <a:pt x="191" y="71"/>
                    <a:pt x="191" y="68"/>
                  </a:cubicBezTo>
                  <a:cubicBezTo>
                    <a:pt x="191" y="66"/>
                    <a:pt x="190" y="64"/>
                    <a:pt x="188" y="62"/>
                  </a:cubicBezTo>
                  <a:cubicBezTo>
                    <a:pt x="187" y="60"/>
                    <a:pt x="186" y="58"/>
                    <a:pt x="183" y="57"/>
                  </a:cubicBezTo>
                  <a:cubicBezTo>
                    <a:pt x="182" y="57"/>
                    <a:pt x="180" y="56"/>
                    <a:pt x="179" y="56"/>
                  </a:cubicBezTo>
                  <a:cubicBezTo>
                    <a:pt x="176" y="55"/>
                    <a:pt x="173" y="55"/>
                    <a:pt x="171" y="54"/>
                  </a:cubicBezTo>
                  <a:cubicBezTo>
                    <a:pt x="168" y="53"/>
                    <a:pt x="165" y="53"/>
                    <a:pt x="161" y="53"/>
                  </a:cubicBezTo>
                  <a:cubicBezTo>
                    <a:pt x="160" y="53"/>
                    <a:pt x="159" y="53"/>
                    <a:pt x="158" y="53"/>
                  </a:cubicBezTo>
                  <a:cubicBezTo>
                    <a:pt x="157" y="53"/>
                    <a:pt x="156" y="53"/>
                    <a:pt x="156" y="54"/>
                  </a:cubicBezTo>
                  <a:cubicBezTo>
                    <a:pt x="156" y="57"/>
                    <a:pt x="155" y="60"/>
                    <a:pt x="155" y="63"/>
                  </a:cubicBezTo>
                  <a:cubicBezTo>
                    <a:pt x="154" y="67"/>
                    <a:pt x="154" y="70"/>
                    <a:pt x="154" y="74"/>
                  </a:cubicBezTo>
                  <a:cubicBezTo>
                    <a:pt x="154" y="79"/>
                    <a:pt x="153" y="84"/>
                    <a:pt x="153" y="88"/>
                  </a:cubicBezTo>
                  <a:cubicBezTo>
                    <a:pt x="153" y="89"/>
                    <a:pt x="153" y="89"/>
                    <a:pt x="153" y="89"/>
                  </a:cubicBezTo>
                  <a:cubicBezTo>
                    <a:pt x="154" y="89"/>
                    <a:pt x="154" y="89"/>
                    <a:pt x="155" y="89"/>
                  </a:cubicBezTo>
                  <a:cubicBezTo>
                    <a:pt x="156" y="88"/>
                    <a:pt x="156" y="88"/>
                    <a:pt x="157" y="88"/>
                  </a:cubicBezTo>
                  <a:cubicBezTo>
                    <a:pt x="157" y="88"/>
                    <a:pt x="157" y="88"/>
                    <a:pt x="156" y="88"/>
                  </a:cubicBezTo>
                  <a:cubicBezTo>
                    <a:pt x="155" y="86"/>
                    <a:pt x="155" y="85"/>
                    <a:pt x="157" y="84"/>
                  </a:cubicBezTo>
                  <a:cubicBezTo>
                    <a:pt x="157" y="84"/>
                    <a:pt x="158" y="84"/>
                    <a:pt x="158" y="84"/>
                  </a:cubicBezTo>
                  <a:cubicBezTo>
                    <a:pt x="157" y="83"/>
                    <a:pt x="156" y="83"/>
                    <a:pt x="155" y="83"/>
                  </a:cubicBezTo>
                  <a:cubicBezTo>
                    <a:pt x="155" y="82"/>
                    <a:pt x="154" y="82"/>
                    <a:pt x="154" y="81"/>
                  </a:cubicBezTo>
                  <a:cubicBezTo>
                    <a:pt x="154" y="80"/>
                    <a:pt x="155" y="80"/>
                    <a:pt x="155" y="80"/>
                  </a:cubicBezTo>
                  <a:cubicBezTo>
                    <a:pt x="156" y="80"/>
                    <a:pt x="157" y="79"/>
                    <a:pt x="157" y="79"/>
                  </a:cubicBezTo>
                  <a:cubicBezTo>
                    <a:pt x="158" y="79"/>
                    <a:pt x="159" y="79"/>
                    <a:pt x="160" y="79"/>
                  </a:cubicBezTo>
                  <a:cubicBezTo>
                    <a:pt x="159" y="78"/>
                    <a:pt x="157" y="78"/>
                    <a:pt x="156" y="78"/>
                  </a:cubicBezTo>
                  <a:cubicBezTo>
                    <a:pt x="156" y="78"/>
                    <a:pt x="155" y="78"/>
                    <a:pt x="155" y="78"/>
                  </a:cubicBezTo>
                  <a:cubicBezTo>
                    <a:pt x="155" y="77"/>
                    <a:pt x="155" y="77"/>
                    <a:pt x="155" y="77"/>
                  </a:cubicBezTo>
                  <a:cubicBezTo>
                    <a:pt x="155" y="76"/>
                    <a:pt x="155" y="76"/>
                    <a:pt x="156" y="76"/>
                  </a:cubicBezTo>
                  <a:cubicBezTo>
                    <a:pt x="156" y="76"/>
                    <a:pt x="156" y="76"/>
                    <a:pt x="157" y="76"/>
                  </a:cubicBezTo>
                  <a:cubicBezTo>
                    <a:pt x="158" y="76"/>
                    <a:pt x="158" y="76"/>
                    <a:pt x="159" y="76"/>
                  </a:cubicBezTo>
                  <a:cubicBezTo>
                    <a:pt x="163" y="76"/>
                    <a:pt x="167" y="76"/>
                    <a:pt x="171" y="76"/>
                  </a:cubicBezTo>
                  <a:cubicBezTo>
                    <a:pt x="174" y="76"/>
                    <a:pt x="177" y="76"/>
                    <a:pt x="179" y="75"/>
                  </a:cubicBezTo>
                  <a:cubicBezTo>
                    <a:pt x="180" y="74"/>
                    <a:pt x="181" y="74"/>
                    <a:pt x="182" y="74"/>
                  </a:cubicBezTo>
                  <a:cubicBezTo>
                    <a:pt x="182" y="74"/>
                    <a:pt x="182" y="74"/>
                    <a:pt x="183" y="74"/>
                  </a:cubicBezTo>
                  <a:cubicBezTo>
                    <a:pt x="184" y="74"/>
                    <a:pt x="185" y="74"/>
                    <a:pt x="185" y="73"/>
                  </a:cubicBezTo>
                  <a:cubicBezTo>
                    <a:pt x="185" y="71"/>
                    <a:pt x="185" y="70"/>
                    <a:pt x="185" y="69"/>
                  </a:cubicBezTo>
                  <a:cubicBezTo>
                    <a:pt x="185" y="69"/>
                    <a:pt x="185" y="69"/>
                    <a:pt x="185" y="68"/>
                  </a:cubicBezTo>
                  <a:cubicBezTo>
                    <a:pt x="184" y="69"/>
                    <a:pt x="184" y="69"/>
                    <a:pt x="184" y="69"/>
                  </a:cubicBezTo>
                  <a:cubicBezTo>
                    <a:pt x="183" y="68"/>
                    <a:pt x="182" y="67"/>
                    <a:pt x="183" y="65"/>
                  </a:cubicBezTo>
                  <a:cubicBezTo>
                    <a:pt x="184" y="64"/>
                    <a:pt x="185" y="64"/>
                    <a:pt x="186" y="65"/>
                  </a:cubicBezTo>
                  <a:cubicBezTo>
                    <a:pt x="187" y="66"/>
                    <a:pt x="186" y="66"/>
                    <a:pt x="187" y="67"/>
                  </a:cubicBezTo>
                  <a:cubicBezTo>
                    <a:pt x="187" y="68"/>
                    <a:pt x="187" y="70"/>
                    <a:pt x="187" y="72"/>
                  </a:cubicBezTo>
                  <a:cubicBezTo>
                    <a:pt x="187" y="74"/>
                    <a:pt x="187" y="75"/>
                    <a:pt x="185" y="77"/>
                  </a:cubicBezTo>
                  <a:cubicBezTo>
                    <a:pt x="185" y="78"/>
                    <a:pt x="184" y="78"/>
                    <a:pt x="184" y="79"/>
                  </a:cubicBezTo>
                  <a:cubicBezTo>
                    <a:pt x="184" y="79"/>
                    <a:pt x="185" y="80"/>
                    <a:pt x="185" y="80"/>
                  </a:cubicBezTo>
                  <a:cubicBezTo>
                    <a:pt x="185" y="81"/>
                    <a:pt x="185" y="81"/>
                    <a:pt x="184" y="82"/>
                  </a:cubicBezTo>
                  <a:cubicBezTo>
                    <a:pt x="185" y="83"/>
                    <a:pt x="185" y="84"/>
                    <a:pt x="183" y="85"/>
                  </a:cubicBezTo>
                  <a:cubicBezTo>
                    <a:pt x="183" y="85"/>
                    <a:pt x="182" y="85"/>
                    <a:pt x="182" y="85"/>
                  </a:cubicBezTo>
                  <a:cubicBezTo>
                    <a:pt x="179" y="86"/>
                    <a:pt x="177" y="87"/>
                    <a:pt x="174" y="88"/>
                  </a:cubicBezTo>
                  <a:cubicBezTo>
                    <a:pt x="171" y="89"/>
                    <a:pt x="168" y="89"/>
                    <a:pt x="165" y="89"/>
                  </a:cubicBezTo>
                  <a:cubicBezTo>
                    <a:pt x="163" y="89"/>
                    <a:pt x="161" y="89"/>
                    <a:pt x="159" y="90"/>
                  </a:cubicBezTo>
                  <a:cubicBezTo>
                    <a:pt x="159" y="90"/>
                    <a:pt x="159" y="91"/>
                    <a:pt x="159" y="91"/>
                  </a:cubicBezTo>
                  <a:cubicBezTo>
                    <a:pt x="159" y="92"/>
                    <a:pt x="158" y="93"/>
                    <a:pt x="157" y="93"/>
                  </a:cubicBezTo>
                  <a:cubicBezTo>
                    <a:pt x="156" y="93"/>
                    <a:pt x="155" y="93"/>
                    <a:pt x="154" y="92"/>
                  </a:cubicBezTo>
                  <a:cubicBezTo>
                    <a:pt x="154" y="92"/>
                    <a:pt x="153" y="92"/>
                    <a:pt x="153" y="92"/>
                  </a:cubicBezTo>
                  <a:cubicBezTo>
                    <a:pt x="153" y="93"/>
                    <a:pt x="153" y="93"/>
                    <a:pt x="153" y="94"/>
                  </a:cubicBezTo>
                  <a:close/>
                  <a:moveTo>
                    <a:pt x="128" y="95"/>
                  </a:moveTo>
                  <a:cubicBezTo>
                    <a:pt x="126" y="95"/>
                    <a:pt x="126" y="95"/>
                    <a:pt x="126" y="97"/>
                  </a:cubicBezTo>
                  <a:cubicBezTo>
                    <a:pt x="126" y="98"/>
                    <a:pt x="126" y="99"/>
                    <a:pt x="126" y="99"/>
                  </a:cubicBezTo>
                  <a:cubicBezTo>
                    <a:pt x="125" y="100"/>
                    <a:pt x="125" y="102"/>
                    <a:pt x="125" y="103"/>
                  </a:cubicBezTo>
                  <a:cubicBezTo>
                    <a:pt x="125" y="103"/>
                    <a:pt x="124" y="104"/>
                    <a:pt x="124" y="104"/>
                  </a:cubicBezTo>
                  <a:cubicBezTo>
                    <a:pt x="123" y="104"/>
                    <a:pt x="123" y="103"/>
                    <a:pt x="122" y="103"/>
                  </a:cubicBezTo>
                  <a:cubicBezTo>
                    <a:pt x="122" y="102"/>
                    <a:pt x="122" y="102"/>
                    <a:pt x="122" y="101"/>
                  </a:cubicBezTo>
                  <a:cubicBezTo>
                    <a:pt x="122" y="100"/>
                    <a:pt x="122" y="99"/>
                    <a:pt x="121" y="98"/>
                  </a:cubicBezTo>
                  <a:cubicBezTo>
                    <a:pt x="121" y="98"/>
                    <a:pt x="120" y="98"/>
                    <a:pt x="120" y="98"/>
                  </a:cubicBezTo>
                  <a:cubicBezTo>
                    <a:pt x="119" y="99"/>
                    <a:pt x="119" y="99"/>
                    <a:pt x="119" y="100"/>
                  </a:cubicBezTo>
                  <a:cubicBezTo>
                    <a:pt x="119" y="100"/>
                    <a:pt x="119" y="101"/>
                    <a:pt x="119" y="102"/>
                  </a:cubicBezTo>
                  <a:cubicBezTo>
                    <a:pt x="118" y="102"/>
                    <a:pt x="118" y="102"/>
                    <a:pt x="117" y="102"/>
                  </a:cubicBezTo>
                  <a:cubicBezTo>
                    <a:pt x="117" y="102"/>
                    <a:pt x="116" y="102"/>
                    <a:pt x="116" y="102"/>
                  </a:cubicBezTo>
                  <a:cubicBezTo>
                    <a:pt x="116" y="101"/>
                    <a:pt x="116" y="101"/>
                    <a:pt x="116" y="100"/>
                  </a:cubicBezTo>
                  <a:cubicBezTo>
                    <a:pt x="116" y="100"/>
                    <a:pt x="115" y="99"/>
                    <a:pt x="115" y="98"/>
                  </a:cubicBezTo>
                  <a:cubicBezTo>
                    <a:pt x="115" y="97"/>
                    <a:pt x="115" y="95"/>
                    <a:pt x="114" y="94"/>
                  </a:cubicBezTo>
                  <a:cubicBezTo>
                    <a:pt x="114" y="94"/>
                    <a:pt x="114" y="94"/>
                    <a:pt x="114" y="95"/>
                  </a:cubicBezTo>
                  <a:cubicBezTo>
                    <a:pt x="113" y="95"/>
                    <a:pt x="112" y="95"/>
                    <a:pt x="112" y="95"/>
                  </a:cubicBezTo>
                  <a:cubicBezTo>
                    <a:pt x="112" y="96"/>
                    <a:pt x="112" y="96"/>
                    <a:pt x="111" y="96"/>
                  </a:cubicBezTo>
                  <a:cubicBezTo>
                    <a:pt x="111" y="97"/>
                    <a:pt x="111" y="98"/>
                    <a:pt x="111" y="99"/>
                  </a:cubicBezTo>
                  <a:cubicBezTo>
                    <a:pt x="111" y="99"/>
                    <a:pt x="111" y="100"/>
                    <a:pt x="110" y="101"/>
                  </a:cubicBezTo>
                  <a:cubicBezTo>
                    <a:pt x="110" y="102"/>
                    <a:pt x="109" y="102"/>
                    <a:pt x="108" y="101"/>
                  </a:cubicBezTo>
                  <a:cubicBezTo>
                    <a:pt x="108" y="101"/>
                    <a:pt x="108" y="101"/>
                    <a:pt x="108" y="100"/>
                  </a:cubicBezTo>
                  <a:cubicBezTo>
                    <a:pt x="107" y="99"/>
                    <a:pt x="107" y="98"/>
                    <a:pt x="107" y="98"/>
                  </a:cubicBezTo>
                  <a:cubicBezTo>
                    <a:pt x="107" y="97"/>
                    <a:pt x="107" y="97"/>
                    <a:pt x="106" y="97"/>
                  </a:cubicBezTo>
                  <a:cubicBezTo>
                    <a:pt x="105" y="96"/>
                    <a:pt x="105" y="95"/>
                    <a:pt x="105" y="94"/>
                  </a:cubicBezTo>
                  <a:cubicBezTo>
                    <a:pt x="106" y="94"/>
                    <a:pt x="106" y="93"/>
                    <a:pt x="106" y="93"/>
                  </a:cubicBezTo>
                  <a:cubicBezTo>
                    <a:pt x="106" y="92"/>
                    <a:pt x="106" y="92"/>
                    <a:pt x="106" y="91"/>
                  </a:cubicBezTo>
                  <a:cubicBezTo>
                    <a:pt x="105" y="92"/>
                    <a:pt x="105" y="92"/>
                    <a:pt x="104" y="93"/>
                  </a:cubicBezTo>
                  <a:cubicBezTo>
                    <a:pt x="104" y="95"/>
                    <a:pt x="104" y="97"/>
                    <a:pt x="104" y="98"/>
                  </a:cubicBezTo>
                  <a:cubicBezTo>
                    <a:pt x="103" y="99"/>
                    <a:pt x="103" y="100"/>
                    <a:pt x="102" y="101"/>
                  </a:cubicBezTo>
                  <a:cubicBezTo>
                    <a:pt x="102" y="101"/>
                    <a:pt x="102" y="101"/>
                    <a:pt x="102" y="101"/>
                  </a:cubicBezTo>
                  <a:cubicBezTo>
                    <a:pt x="103" y="103"/>
                    <a:pt x="103" y="104"/>
                    <a:pt x="105" y="104"/>
                  </a:cubicBezTo>
                  <a:cubicBezTo>
                    <a:pt x="108" y="104"/>
                    <a:pt x="112" y="104"/>
                    <a:pt x="116" y="104"/>
                  </a:cubicBezTo>
                  <a:cubicBezTo>
                    <a:pt x="122" y="105"/>
                    <a:pt x="127" y="106"/>
                    <a:pt x="133" y="107"/>
                  </a:cubicBezTo>
                  <a:cubicBezTo>
                    <a:pt x="137" y="107"/>
                    <a:pt x="142" y="109"/>
                    <a:pt x="145" y="112"/>
                  </a:cubicBezTo>
                  <a:cubicBezTo>
                    <a:pt x="145" y="112"/>
                    <a:pt x="146" y="112"/>
                    <a:pt x="146" y="113"/>
                  </a:cubicBezTo>
                  <a:cubicBezTo>
                    <a:pt x="146" y="111"/>
                    <a:pt x="146" y="110"/>
                    <a:pt x="146" y="109"/>
                  </a:cubicBezTo>
                  <a:cubicBezTo>
                    <a:pt x="146" y="108"/>
                    <a:pt x="146" y="107"/>
                    <a:pt x="146" y="106"/>
                  </a:cubicBezTo>
                  <a:cubicBezTo>
                    <a:pt x="146" y="106"/>
                    <a:pt x="145" y="106"/>
                    <a:pt x="145" y="107"/>
                  </a:cubicBezTo>
                  <a:cubicBezTo>
                    <a:pt x="143" y="108"/>
                    <a:pt x="142" y="107"/>
                    <a:pt x="142" y="105"/>
                  </a:cubicBezTo>
                  <a:cubicBezTo>
                    <a:pt x="141" y="104"/>
                    <a:pt x="141" y="103"/>
                    <a:pt x="141" y="102"/>
                  </a:cubicBezTo>
                  <a:cubicBezTo>
                    <a:pt x="141" y="102"/>
                    <a:pt x="141" y="101"/>
                    <a:pt x="141" y="101"/>
                  </a:cubicBezTo>
                  <a:cubicBezTo>
                    <a:pt x="141" y="102"/>
                    <a:pt x="141" y="102"/>
                    <a:pt x="141" y="102"/>
                  </a:cubicBezTo>
                  <a:cubicBezTo>
                    <a:pt x="141" y="104"/>
                    <a:pt x="141" y="105"/>
                    <a:pt x="141" y="106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39" y="107"/>
                    <a:pt x="138" y="107"/>
                    <a:pt x="138" y="106"/>
                  </a:cubicBezTo>
                  <a:cubicBezTo>
                    <a:pt x="138" y="106"/>
                    <a:pt x="138" y="105"/>
                    <a:pt x="137" y="105"/>
                  </a:cubicBezTo>
                  <a:cubicBezTo>
                    <a:pt x="137" y="103"/>
                    <a:pt x="137" y="102"/>
                    <a:pt x="136" y="100"/>
                  </a:cubicBezTo>
                  <a:cubicBezTo>
                    <a:pt x="135" y="100"/>
                    <a:pt x="134" y="100"/>
                    <a:pt x="133" y="100"/>
                  </a:cubicBezTo>
                  <a:cubicBezTo>
                    <a:pt x="133" y="100"/>
                    <a:pt x="133" y="100"/>
                    <a:pt x="133" y="101"/>
                  </a:cubicBezTo>
                  <a:cubicBezTo>
                    <a:pt x="133" y="102"/>
                    <a:pt x="132" y="103"/>
                    <a:pt x="132" y="104"/>
                  </a:cubicBezTo>
                  <a:cubicBezTo>
                    <a:pt x="132" y="105"/>
                    <a:pt x="131" y="105"/>
                    <a:pt x="131" y="105"/>
                  </a:cubicBezTo>
                  <a:cubicBezTo>
                    <a:pt x="130" y="105"/>
                    <a:pt x="130" y="105"/>
                    <a:pt x="129" y="104"/>
                  </a:cubicBezTo>
                  <a:cubicBezTo>
                    <a:pt x="129" y="103"/>
                    <a:pt x="129" y="103"/>
                    <a:pt x="129" y="102"/>
                  </a:cubicBezTo>
                  <a:cubicBezTo>
                    <a:pt x="129" y="100"/>
                    <a:pt x="129" y="97"/>
                    <a:pt x="128" y="95"/>
                  </a:cubicBezTo>
                  <a:close/>
                  <a:moveTo>
                    <a:pt x="37" y="233"/>
                  </a:moveTo>
                  <a:cubicBezTo>
                    <a:pt x="37" y="233"/>
                    <a:pt x="37" y="233"/>
                    <a:pt x="37" y="233"/>
                  </a:cubicBezTo>
                  <a:cubicBezTo>
                    <a:pt x="37" y="233"/>
                    <a:pt x="37" y="233"/>
                    <a:pt x="37" y="233"/>
                  </a:cubicBezTo>
                  <a:cubicBezTo>
                    <a:pt x="40" y="233"/>
                    <a:pt x="43" y="231"/>
                    <a:pt x="44" y="229"/>
                  </a:cubicBezTo>
                  <a:cubicBezTo>
                    <a:pt x="47" y="225"/>
                    <a:pt x="49" y="222"/>
                    <a:pt x="50" y="217"/>
                  </a:cubicBezTo>
                  <a:cubicBezTo>
                    <a:pt x="51" y="215"/>
                    <a:pt x="52" y="213"/>
                    <a:pt x="52" y="211"/>
                  </a:cubicBezTo>
                  <a:cubicBezTo>
                    <a:pt x="52" y="206"/>
                    <a:pt x="52" y="201"/>
                    <a:pt x="50" y="195"/>
                  </a:cubicBezTo>
                  <a:cubicBezTo>
                    <a:pt x="50" y="195"/>
                    <a:pt x="50" y="194"/>
                    <a:pt x="50" y="194"/>
                  </a:cubicBezTo>
                  <a:cubicBezTo>
                    <a:pt x="50" y="194"/>
                    <a:pt x="50" y="195"/>
                    <a:pt x="50" y="195"/>
                  </a:cubicBezTo>
                  <a:cubicBezTo>
                    <a:pt x="50" y="199"/>
                    <a:pt x="50" y="203"/>
                    <a:pt x="50" y="206"/>
                  </a:cubicBezTo>
                  <a:cubicBezTo>
                    <a:pt x="50" y="209"/>
                    <a:pt x="49" y="212"/>
                    <a:pt x="48" y="215"/>
                  </a:cubicBezTo>
                  <a:cubicBezTo>
                    <a:pt x="46" y="219"/>
                    <a:pt x="44" y="223"/>
                    <a:pt x="43" y="226"/>
                  </a:cubicBezTo>
                  <a:cubicBezTo>
                    <a:pt x="41" y="229"/>
                    <a:pt x="39" y="231"/>
                    <a:pt x="37" y="233"/>
                  </a:cubicBezTo>
                  <a:cubicBezTo>
                    <a:pt x="37" y="233"/>
                    <a:pt x="37" y="233"/>
                    <a:pt x="37" y="233"/>
                  </a:cubicBezTo>
                  <a:close/>
                  <a:moveTo>
                    <a:pt x="46" y="209"/>
                  </a:moveTo>
                  <a:cubicBezTo>
                    <a:pt x="46" y="209"/>
                    <a:pt x="46" y="209"/>
                    <a:pt x="46" y="209"/>
                  </a:cubicBezTo>
                  <a:cubicBezTo>
                    <a:pt x="46" y="209"/>
                    <a:pt x="46" y="209"/>
                    <a:pt x="45" y="209"/>
                  </a:cubicBezTo>
                  <a:cubicBezTo>
                    <a:pt x="44" y="212"/>
                    <a:pt x="43" y="215"/>
                    <a:pt x="41" y="218"/>
                  </a:cubicBezTo>
                  <a:cubicBezTo>
                    <a:pt x="41" y="219"/>
                    <a:pt x="40" y="219"/>
                    <a:pt x="40" y="220"/>
                  </a:cubicBezTo>
                  <a:cubicBezTo>
                    <a:pt x="37" y="223"/>
                    <a:pt x="34" y="224"/>
                    <a:pt x="30" y="224"/>
                  </a:cubicBezTo>
                  <a:cubicBezTo>
                    <a:pt x="28" y="224"/>
                    <a:pt x="26" y="224"/>
                    <a:pt x="24" y="224"/>
                  </a:cubicBezTo>
                  <a:cubicBezTo>
                    <a:pt x="24" y="225"/>
                    <a:pt x="25" y="227"/>
                    <a:pt x="26" y="228"/>
                  </a:cubicBezTo>
                  <a:cubicBezTo>
                    <a:pt x="27" y="228"/>
                    <a:pt x="27" y="228"/>
                    <a:pt x="27" y="229"/>
                  </a:cubicBezTo>
                  <a:cubicBezTo>
                    <a:pt x="28" y="229"/>
                    <a:pt x="28" y="229"/>
                    <a:pt x="28" y="229"/>
                  </a:cubicBezTo>
                  <a:cubicBezTo>
                    <a:pt x="30" y="229"/>
                    <a:pt x="31" y="229"/>
                    <a:pt x="32" y="228"/>
                  </a:cubicBezTo>
                  <a:cubicBezTo>
                    <a:pt x="35" y="228"/>
                    <a:pt x="37" y="227"/>
                    <a:pt x="39" y="225"/>
                  </a:cubicBezTo>
                  <a:cubicBezTo>
                    <a:pt x="40" y="224"/>
                    <a:pt x="41" y="222"/>
                    <a:pt x="42" y="221"/>
                  </a:cubicBezTo>
                  <a:cubicBezTo>
                    <a:pt x="43" y="218"/>
                    <a:pt x="44" y="216"/>
                    <a:pt x="45" y="213"/>
                  </a:cubicBezTo>
                  <a:cubicBezTo>
                    <a:pt x="45" y="212"/>
                    <a:pt x="46" y="210"/>
                    <a:pt x="46" y="209"/>
                  </a:cubicBezTo>
                  <a:close/>
                  <a:moveTo>
                    <a:pt x="182" y="152"/>
                  </a:moveTo>
                  <a:cubicBezTo>
                    <a:pt x="182" y="152"/>
                    <a:pt x="182" y="152"/>
                    <a:pt x="182" y="152"/>
                  </a:cubicBezTo>
                  <a:cubicBezTo>
                    <a:pt x="180" y="152"/>
                    <a:pt x="179" y="153"/>
                    <a:pt x="177" y="153"/>
                  </a:cubicBezTo>
                  <a:cubicBezTo>
                    <a:pt x="174" y="152"/>
                    <a:pt x="171" y="152"/>
                    <a:pt x="169" y="151"/>
                  </a:cubicBezTo>
                  <a:cubicBezTo>
                    <a:pt x="168" y="150"/>
                    <a:pt x="168" y="150"/>
                    <a:pt x="167" y="150"/>
                  </a:cubicBezTo>
                  <a:cubicBezTo>
                    <a:pt x="166" y="151"/>
                    <a:pt x="165" y="150"/>
                    <a:pt x="164" y="149"/>
                  </a:cubicBezTo>
                  <a:cubicBezTo>
                    <a:pt x="164" y="148"/>
                    <a:pt x="163" y="148"/>
                    <a:pt x="162" y="147"/>
                  </a:cubicBezTo>
                  <a:cubicBezTo>
                    <a:pt x="162" y="146"/>
                    <a:pt x="162" y="146"/>
                    <a:pt x="161" y="146"/>
                  </a:cubicBezTo>
                  <a:cubicBezTo>
                    <a:pt x="160" y="145"/>
                    <a:pt x="160" y="145"/>
                    <a:pt x="160" y="144"/>
                  </a:cubicBezTo>
                  <a:cubicBezTo>
                    <a:pt x="160" y="143"/>
                    <a:pt x="160" y="143"/>
                    <a:pt x="160" y="143"/>
                  </a:cubicBezTo>
                  <a:cubicBezTo>
                    <a:pt x="159" y="141"/>
                    <a:pt x="158" y="140"/>
                    <a:pt x="157" y="139"/>
                  </a:cubicBezTo>
                  <a:cubicBezTo>
                    <a:pt x="157" y="138"/>
                    <a:pt x="156" y="137"/>
                    <a:pt x="155" y="136"/>
                  </a:cubicBezTo>
                  <a:cubicBezTo>
                    <a:pt x="154" y="134"/>
                    <a:pt x="153" y="133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51" y="132"/>
                    <a:pt x="151" y="133"/>
                    <a:pt x="152" y="134"/>
                  </a:cubicBezTo>
                  <a:cubicBezTo>
                    <a:pt x="153" y="139"/>
                    <a:pt x="157" y="144"/>
                    <a:pt x="161" y="148"/>
                  </a:cubicBezTo>
                  <a:cubicBezTo>
                    <a:pt x="162" y="150"/>
                    <a:pt x="164" y="152"/>
                    <a:pt x="167" y="152"/>
                  </a:cubicBezTo>
                  <a:cubicBezTo>
                    <a:pt x="170" y="153"/>
                    <a:pt x="174" y="154"/>
                    <a:pt x="177" y="154"/>
                  </a:cubicBezTo>
                  <a:cubicBezTo>
                    <a:pt x="179" y="154"/>
                    <a:pt x="181" y="153"/>
                    <a:pt x="182" y="152"/>
                  </a:cubicBezTo>
                  <a:close/>
                  <a:moveTo>
                    <a:pt x="202" y="23"/>
                  </a:moveTo>
                  <a:cubicBezTo>
                    <a:pt x="202" y="23"/>
                    <a:pt x="202" y="22"/>
                    <a:pt x="202" y="22"/>
                  </a:cubicBezTo>
                  <a:cubicBezTo>
                    <a:pt x="200" y="19"/>
                    <a:pt x="198" y="15"/>
                    <a:pt x="196" y="12"/>
                  </a:cubicBezTo>
                  <a:cubicBezTo>
                    <a:pt x="194" y="10"/>
                    <a:pt x="192" y="8"/>
                    <a:pt x="190" y="7"/>
                  </a:cubicBezTo>
                  <a:cubicBezTo>
                    <a:pt x="188" y="6"/>
                    <a:pt x="187" y="6"/>
                    <a:pt x="185" y="5"/>
                  </a:cubicBezTo>
                  <a:cubicBezTo>
                    <a:pt x="183" y="5"/>
                    <a:pt x="181" y="5"/>
                    <a:pt x="178" y="4"/>
                  </a:cubicBezTo>
                  <a:cubicBezTo>
                    <a:pt x="178" y="4"/>
                    <a:pt x="178" y="5"/>
                    <a:pt x="177" y="5"/>
                  </a:cubicBezTo>
                  <a:cubicBezTo>
                    <a:pt x="177" y="5"/>
                    <a:pt x="177" y="6"/>
                    <a:pt x="178" y="7"/>
                  </a:cubicBezTo>
                  <a:cubicBezTo>
                    <a:pt x="179" y="7"/>
                    <a:pt x="181" y="7"/>
                    <a:pt x="183" y="7"/>
                  </a:cubicBezTo>
                  <a:cubicBezTo>
                    <a:pt x="186" y="8"/>
                    <a:pt x="188" y="9"/>
                    <a:pt x="191" y="11"/>
                  </a:cubicBezTo>
                  <a:cubicBezTo>
                    <a:pt x="193" y="12"/>
                    <a:pt x="195" y="14"/>
                    <a:pt x="197" y="17"/>
                  </a:cubicBezTo>
                  <a:cubicBezTo>
                    <a:pt x="199" y="19"/>
                    <a:pt x="200" y="21"/>
                    <a:pt x="202" y="23"/>
                  </a:cubicBezTo>
                  <a:close/>
                  <a:moveTo>
                    <a:pt x="21" y="52"/>
                  </a:moveTo>
                  <a:cubicBezTo>
                    <a:pt x="21" y="52"/>
                    <a:pt x="21" y="52"/>
                    <a:pt x="21" y="52"/>
                  </a:cubicBezTo>
                  <a:cubicBezTo>
                    <a:pt x="20" y="52"/>
                    <a:pt x="19" y="52"/>
                    <a:pt x="19" y="52"/>
                  </a:cubicBezTo>
                  <a:cubicBezTo>
                    <a:pt x="18" y="52"/>
                    <a:pt x="18" y="53"/>
                    <a:pt x="17" y="52"/>
                  </a:cubicBezTo>
                  <a:cubicBezTo>
                    <a:pt x="17" y="52"/>
                    <a:pt x="16" y="52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3" y="56"/>
                    <a:pt x="10" y="67"/>
                    <a:pt x="9" y="72"/>
                  </a:cubicBezTo>
                  <a:cubicBezTo>
                    <a:pt x="11" y="70"/>
                    <a:pt x="12" y="67"/>
                    <a:pt x="13" y="65"/>
                  </a:cubicBezTo>
                  <a:cubicBezTo>
                    <a:pt x="14" y="63"/>
                    <a:pt x="15" y="60"/>
                    <a:pt x="16" y="58"/>
                  </a:cubicBezTo>
                  <a:cubicBezTo>
                    <a:pt x="18" y="56"/>
                    <a:pt x="19" y="54"/>
                    <a:pt x="21" y="52"/>
                  </a:cubicBezTo>
                  <a:close/>
                  <a:moveTo>
                    <a:pt x="169" y="100"/>
                  </a:moveTo>
                  <a:cubicBezTo>
                    <a:pt x="169" y="100"/>
                    <a:pt x="169" y="100"/>
                    <a:pt x="169" y="100"/>
                  </a:cubicBezTo>
                  <a:cubicBezTo>
                    <a:pt x="171" y="100"/>
                    <a:pt x="173" y="100"/>
                    <a:pt x="175" y="100"/>
                  </a:cubicBezTo>
                  <a:cubicBezTo>
                    <a:pt x="177" y="100"/>
                    <a:pt x="179" y="99"/>
                    <a:pt x="181" y="98"/>
                  </a:cubicBezTo>
                  <a:cubicBezTo>
                    <a:pt x="183" y="98"/>
                    <a:pt x="184" y="96"/>
                    <a:pt x="186" y="96"/>
                  </a:cubicBezTo>
                  <a:cubicBezTo>
                    <a:pt x="189" y="93"/>
                    <a:pt x="192" y="90"/>
                    <a:pt x="194" y="87"/>
                  </a:cubicBezTo>
                  <a:cubicBezTo>
                    <a:pt x="194" y="86"/>
                    <a:pt x="194" y="86"/>
                    <a:pt x="194" y="86"/>
                  </a:cubicBezTo>
                  <a:cubicBezTo>
                    <a:pt x="194" y="86"/>
                    <a:pt x="193" y="86"/>
                    <a:pt x="193" y="86"/>
                  </a:cubicBezTo>
                  <a:cubicBezTo>
                    <a:pt x="192" y="88"/>
                    <a:pt x="190" y="90"/>
                    <a:pt x="188" y="92"/>
                  </a:cubicBezTo>
                  <a:cubicBezTo>
                    <a:pt x="187" y="92"/>
                    <a:pt x="187" y="92"/>
                    <a:pt x="186" y="93"/>
                  </a:cubicBezTo>
                  <a:cubicBezTo>
                    <a:pt x="182" y="96"/>
                    <a:pt x="177" y="98"/>
                    <a:pt x="172" y="99"/>
                  </a:cubicBezTo>
                  <a:cubicBezTo>
                    <a:pt x="171" y="100"/>
                    <a:pt x="170" y="100"/>
                    <a:pt x="169" y="100"/>
                  </a:cubicBezTo>
                  <a:close/>
                  <a:moveTo>
                    <a:pt x="17" y="48"/>
                  </a:moveTo>
                  <a:cubicBezTo>
                    <a:pt x="17" y="48"/>
                    <a:pt x="18" y="48"/>
                    <a:pt x="18" y="48"/>
                  </a:cubicBezTo>
                  <a:cubicBezTo>
                    <a:pt x="19" y="49"/>
                    <a:pt x="20" y="49"/>
                    <a:pt x="22" y="49"/>
                  </a:cubicBezTo>
                  <a:cubicBezTo>
                    <a:pt x="22" y="49"/>
                    <a:pt x="23" y="49"/>
                    <a:pt x="23" y="48"/>
                  </a:cubicBezTo>
                  <a:cubicBezTo>
                    <a:pt x="24" y="46"/>
                    <a:pt x="26" y="45"/>
                    <a:pt x="28" y="44"/>
                  </a:cubicBezTo>
                  <a:cubicBezTo>
                    <a:pt x="28" y="44"/>
                    <a:pt x="28" y="44"/>
                    <a:pt x="28" y="43"/>
                  </a:cubicBezTo>
                  <a:cubicBezTo>
                    <a:pt x="26" y="43"/>
                    <a:pt x="24" y="43"/>
                    <a:pt x="22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4"/>
                    <a:pt x="20" y="44"/>
                    <a:pt x="19" y="45"/>
                  </a:cubicBezTo>
                  <a:cubicBezTo>
                    <a:pt x="19" y="45"/>
                    <a:pt x="18" y="45"/>
                    <a:pt x="18" y="45"/>
                  </a:cubicBezTo>
                  <a:cubicBezTo>
                    <a:pt x="18" y="46"/>
                    <a:pt x="17" y="47"/>
                    <a:pt x="17" y="48"/>
                  </a:cubicBezTo>
                  <a:close/>
                  <a:moveTo>
                    <a:pt x="73" y="108"/>
                  </a:moveTo>
                  <a:cubicBezTo>
                    <a:pt x="73" y="108"/>
                    <a:pt x="73" y="108"/>
                    <a:pt x="73" y="108"/>
                  </a:cubicBezTo>
                  <a:cubicBezTo>
                    <a:pt x="73" y="108"/>
                    <a:pt x="73" y="108"/>
                    <a:pt x="73" y="108"/>
                  </a:cubicBezTo>
                  <a:cubicBezTo>
                    <a:pt x="73" y="107"/>
                    <a:pt x="73" y="106"/>
                    <a:pt x="75" y="106"/>
                  </a:cubicBezTo>
                  <a:cubicBezTo>
                    <a:pt x="75" y="106"/>
                    <a:pt x="75" y="106"/>
                    <a:pt x="75" y="106"/>
                  </a:cubicBezTo>
                  <a:cubicBezTo>
                    <a:pt x="77" y="106"/>
                    <a:pt x="78" y="106"/>
                    <a:pt x="80" y="106"/>
                  </a:cubicBezTo>
                  <a:cubicBezTo>
                    <a:pt x="80" y="106"/>
                    <a:pt x="80" y="106"/>
                    <a:pt x="81" y="106"/>
                  </a:cubicBezTo>
                  <a:cubicBezTo>
                    <a:pt x="82" y="104"/>
                    <a:pt x="83" y="103"/>
                    <a:pt x="85" y="101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85" y="101"/>
                    <a:pt x="86" y="101"/>
                    <a:pt x="86" y="100"/>
                  </a:cubicBezTo>
                  <a:cubicBezTo>
                    <a:pt x="84" y="101"/>
                    <a:pt x="83" y="101"/>
                    <a:pt x="82" y="102"/>
                  </a:cubicBezTo>
                  <a:cubicBezTo>
                    <a:pt x="82" y="103"/>
                    <a:pt x="81" y="103"/>
                    <a:pt x="81" y="103"/>
                  </a:cubicBezTo>
                  <a:cubicBezTo>
                    <a:pt x="80" y="103"/>
                    <a:pt x="79" y="103"/>
                    <a:pt x="79" y="103"/>
                  </a:cubicBezTo>
                  <a:cubicBezTo>
                    <a:pt x="78" y="103"/>
                    <a:pt x="77" y="104"/>
                    <a:pt x="77" y="104"/>
                  </a:cubicBezTo>
                  <a:cubicBezTo>
                    <a:pt x="75" y="105"/>
                    <a:pt x="74" y="104"/>
                    <a:pt x="73" y="103"/>
                  </a:cubicBezTo>
                  <a:cubicBezTo>
                    <a:pt x="73" y="102"/>
                    <a:pt x="72" y="101"/>
                    <a:pt x="72" y="101"/>
                  </a:cubicBezTo>
                  <a:cubicBezTo>
                    <a:pt x="72" y="100"/>
                    <a:pt x="72" y="100"/>
                    <a:pt x="72" y="99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72" y="103"/>
                    <a:pt x="72" y="106"/>
                    <a:pt x="73" y="108"/>
                  </a:cubicBezTo>
                  <a:close/>
                  <a:moveTo>
                    <a:pt x="119" y="43"/>
                  </a:moveTo>
                  <a:cubicBezTo>
                    <a:pt x="127" y="42"/>
                    <a:pt x="135" y="38"/>
                    <a:pt x="142" y="34"/>
                  </a:cubicBezTo>
                  <a:cubicBezTo>
                    <a:pt x="135" y="37"/>
                    <a:pt x="127" y="39"/>
                    <a:pt x="119" y="43"/>
                  </a:cubicBezTo>
                  <a:close/>
                  <a:moveTo>
                    <a:pt x="78" y="63"/>
                  </a:moveTo>
                  <a:cubicBezTo>
                    <a:pt x="78" y="63"/>
                    <a:pt x="78" y="63"/>
                    <a:pt x="78" y="63"/>
                  </a:cubicBezTo>
                  <a:cubicBezTo>
                    <a:pt x="77" y="63"/>
                    <a:pt x="77" y="63"/>
                    <a:pt x="77" y="64"/>
                  </a:cubicBezTo>
                  <a:cubicBezTo>
                    <a:pt x="76" y="65"/>
                    <a:pt x="75" y="65"/>
                    <a:pt x="74" y="65"/>
                  </a:cubicBezTo>
                  <a:cubicBezTo>
                    <a:pt x="74" y="65"/>
                    <a:pt x="73" y="65"/>
                    <a:pt x="73" y="65"/>
                  </a:cubicBezTo>
                  <a:cubicBezTo>
                    <a:pt x="72" y="65"/>
                    <a:pt x="71" y="65"/>
                    <a:pt x="70" y="66"/>
                  </a:cubicBezTo>
                  <a:cubicBezTo>
                    <a:pt x="69" y="67"/>
                    <a:pt x="69" y="69"/>
                    <a:pt x="69" y="71"/>
                  </a:cubicBezTo>
                  <a:cubicBezTo>
                    <a:pt x="72" y="68"/>
                    <a:pt x="75" y="66"/>
                    <a:pt x="78" y="63"/>
                  </a:cubicBezTo>
                  <a:close/>
                  <a:moveTo>
                    <a:pt x="78" y="71"/>
                  </a:moveTo>
                  <a:cubicBezTo>
                    <a:pt x="78" y="71"/>
                    <a:pt x="78" y="71"/>
                    <a:pt x="78" y="71"/>
                  </a:cubicBezTo>
                  <a:cubicBezTo>
                    <a:pt x="75" y="72"/>
                    <a:pt x="72" y="74"/>
                    <a:pt x="69" y="75"/>
                  </a:cubicBezTo>
                  <a:cubicBezTo>
                    <a:pt x="69" y="76"/>
                    <a:pt x="69" y="77"/>
                    <a:pt x="69" y="77"/>
                  </a:cubicBezTo>
                  <a:cubicBezTo>
                    <a:pt x="71" y="78"/>
                    <a:pt x="73" y="76"/>
                    <a:pt x="74" y="75"/>
                  </a:cubicBezTo>
                  <a:cubicBezTo>
                    <a:pt x="75" y="75"/>
                    <a:pt x="75" y="74"/>
                    <a:pt x="76" y="73"/>
                  </a:cubicBezTo>
                  <a:cubicBezTo>
                    <a:pt x="77" y="73"/>
                    <a:pt x="78" y="72"/>
                    <a:pt x="78" y="71"/>
                  </a:cubicBezTo>
                  <a:close/>
                  <a:moveTo>
                    <a:pt x="136" y="96"/>
                  </a:moveTo>
                  <a:cubicBezTo>
                    <a:pt x="136" y="94"/>
                    <a:pt x="136" y="91"/>
                    <a:pt x="136" y="89"/>
                  </a:cubicBezTo>
                  <a:cubicBezTo>
                    <a:pt x="135" y="86"/>
                    <a:pt x="136" y="84"/>
                    <a:pt x="136" y="8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35" y="86"/>
                    <a:pt x="134" y="91"/>
                    <a:pt x="134" y="96"/>
                  </a:cubicBezTo>
                  <a:cubicBezTo>
                    <a:pt x="134" y="96"/>
                    <a:pt x="135" y="96"/>
                    <a:pt x="136" y="96"/>
                  </a:cubicBezTo>
                  <a:close/>
                  <a:moveTo>
                    <a:pt x="8" y="68"/>
                  </a:moveTo>
                  <a:cubicBezTo>
                    <a:pt x="8" y="65"/>
                    <a:pt x="9" y="61"/>
                    <a:pt x="10" y="58"/>
                  </a:cubicBezTo>
                  <a:cubicBezTo>
                    <a:pt x="11" y="54"/>
                    <a:pt x="13" y="51"/>
                    <a:pt x="14" y="48"/>
                  </a:cubicBezTo>
                  <a:cubicBezTo>
                    <a:pt x="13" y="49"/>
                    <a:pt x="12" y="50"/>
                    <a:pt x="12" y="51"/>
                  </a:cubicBezTo>
                  <a:cubicBezTo>
                    <a:pt x="9" y="57"/>
                    <a:pt x="7" y="62"/>
                    <a:pt x="8" y="68"/>
                  </a:cubicBezTo>
                  <a:close/>
                  <a:moveTo>
                    <a:pt x="32" y="38"/>
                  </a:moveTo>
                  <a:cubicBezTo>
                    <a:pt x="28" y="35"/>
                    <a:pt x="23" y="34"/>
                    <a:pt x="19" y="37"/>
                  </a:cubicBezTo>
                  <a:cubicBezTo>
                    <a:pt x="24" y="36"/>
                    <a:pt x="28" y="37"/>
                    <a:pt x="32" y="38"/>
                  </a:cubicBezTo>
                  <a:close/>
                  <a:moveTo>
                    <a:pt x="79" y="85"/>
                  </a:moveTo>
                  <a:cubicBezTo>
                    <a:pt x="80" y="85"/>
                    <a:pt x="81" y="84"/>
                    <a:pt x="82" y="84"/>
                  </a:cubicBezTo>
                  <a:cubicBezTo>
                    <a:pt x="82" y="84"/>
                    <a:pt x="83" y="83"/>
                    <a:pt x="83" y="83"/>
                  </a:cubicBezTo>
                  <a:cubicBezTo>
                    <a:pt x="83" y="82"/>
                    <a:pt x="83" y="81"/>
                    <a:pt x="83" y="80"/>
                  </a:cubicBezTo>
                  <a:cubicBezTo>
                    <a:pt x="81" y="81"/>
                    <a:pt x="79" y="82"/>
                    <a:pt x="78" y="83"/>
                  </a:cubicBezTo>
                  <a:cubicBezTo>
                    <a:pt x="78" y="84"/>
                    <a:pt x="78" y="85"/>
                    <a:pt x="79" y="85"/>
                  </a:cubicBezTo>
                  <a:close/>
                  <a:moveTo>
                    <a:pt x="8" y="112"/>
                  </a:moveTo>
                  <a:cubicBezTo>
                    <a:pt x="9" y="114"/>
                    <a:pt x="9" y="115"/>
                    <a:pt x="10" y="115"/>
                  </a:cubicBezTo>
                  <a:cubicBezTo>
                    <a:pt x="13" y="116"/>
                    <a:pt x="16" y="117"/>
                    <a:pt x="19" y="117"/>
                  </a:cubicBezTo>
                  <a:cubicBezTo>
                    <a:pt x="17" y="116"/>
                    <a:pt x="16" y="116"/>
                    <a:pt x="15" y="115"/>
                  </a:cubicBezTo>
                  <a:cubicBezTo>
                    <a:pt x="15" y="115"/>
                    <a:pt x="15" y="115"/>
                    <a:pt x="14" y="115"/>
                  </a:cubicBezTo>
                  <a:cubicBezTo>
                    <a:pt x="12" y="114"/>
                    <a:pt x="10" y="113"/>
                    <a:pt x="8" y="112"/>
                  </a:cubicBezTo>
                  <a:close/>
                  <a:moveTo>
                    <a:pt x="141" y="116"/>
                  </a:moveTo>
                  <a:cubicBezTo>
                    <a:pt x="136" y="113"/>
                    <a:pt x="131" y="110"/>
                    <a:pt x="124" y="110"/>
                  </a:cubicBezTo>
                  <a:cubicBezTo>
                    <a:pt x="130" y="112"/>
                    <a:pt x="135" y="115"/>
                    <a:pt x="141" y="116"/>
                  </a:cubicBezTo>
                  <a:close/>
                  <a:moveTo>
                    <a:pt x="132" y="109"/>
                  </a:moveTo>
                  <a:cubicBezTo>
                    <a:pt x="136" y="111"/>
                    <a:pt x="140" y="113"/>
                    <a:pt x="145" y="115"/>
                  </a:cubicBezTo>
                  <a:cubicBezTo>
                    <a:pt x="141" y="111"/>
                    <a:pt x="137" y="109"/>
                    <a:pt x="132" y="109"/>
                  </a:cubicBezTo>
                  <a:close/>
                  <a:moveTo>
                    <a:pt x="75" y="46"/>
                  </a:moveTo>
                  <a:cubicBezTo>
                    <a:pt x="77" y="46"/>
                    <a:pt x="79" y="46"/>
                    <a:pt x="82" y="46"/>
                  </a:cubicBezTo>
                  <a:cubicBezTo>
                    <a:pt x="81" y="45"/>
                    <a:pt x="81" y="45"/>
                    <a:pt x="81" y="44"/>
                  </a:cubicBezTo>
                  <a:cubicBezTo>
                    <a:pt x="81" y="44"/>
                    <a:pt x="80" y="44"/>
                    <a:pt x="80" y="43"/>
                  </a:cubicBezTo>
                  <a:cubicBezTo>
                    <a:pt x="78" y="43"/>
                    <a:pt x="76" y="45"/>
                    <a:pt x="75" y="46"/>
                  </a:cubicBezTo>
                  <a:close/>
                  <a:moveTo>
                    <a:pt x="206" y="75"/>
                  </a:moveTo>
                  <a:cubicBezTo>
                    <a:pt x="205" y="82"/>
                    <a:pt x="204" y="90"/>
                    <a:pt x="204" y="97"/>
                  </a:cubicBezTo>
                  <a:cubicBezTo>
                    <a:pt x="205" y="90"/>
                    <a:pt x="206" y="82"/>
                    <a:pt x="206" y="75"/>
                  </a:cubicBezTo>
                  <a:close/>
                  <a:moveTo>
                    <a:pt x="128" y="81"/>
                  </a:moveTo>
                  <a:cubicBezTo>
                    <a:pt x="128" y="83"/>
                    <a:pt x="127" y="92"/>
                    <a:pt x="127" y="93"/>
                  </a:cubicBezTo>
                  <a:cubicBezTo>
                    <a:pt x="127" y="93"/>
                    <a:pt x="128" y="92"/>
                    <a:pt x="128" y="92"/>
                  </a:cubicBezTo>
                  <a:cubicBezTo>
                    <a:pt x="128" y="88"/>
                    <a:pt x="128" y="85"/>
                    <a:pt x="128" y="81"/>
                  </a:cubicBezTo>
                  <a:close/>
                  <a:moveTo>
                    <a:pt x="114" y="92"/>
                  </a:moveTo>
                  <a:cubicBezTo>
                    <a:pt x="114" y="88"/>
                    <a:pt x="114" y="85"/>
                    <a:pt x="113" y="82"/>
                  </a:cubicBezTo>
                  <a:cubicBezTo>
                    <a:pt x="113" y="83"/>
                    <a:pt x="113" y="84"/>
                    <a:pt x="113" y="85"/>
                  </a:cubicBezTo>
                  <a:cubicBezTo>
                    <a:pt x="113" y="85"/>
                    <a:pt x="113" y="85"/>
                    <a:pt x="113" y="85"/>
                  </a:cubicBezTo>
                  <a:cubicBezTo>
                    <a:pt x="114" y="86"/>
                    <a:pt x="113" y="87"/>
                    <a:pt x="113" y="88"/>
                  </a:cubicBezTo>
                  <a:cubicBezTo>
                    <a:pt x="112" y="89"/>
                    <a:pt x="112" y="91"/>
                    <a:pt x="112" y="93"/>
                  </a:cubicBezTo>
                  <a:cubicBezTo>
                    <a:pt x="113" y="92"/>
                    <a:pt x="113" y="92"/>
                    <a:pt x="114" y="92"/>
                  </a:cubicBezTo>
                  <a:close/>
                  <a:moveTo>
                    <a:pt x="82" y="88"/>
                  </a:moveTo>
                  <a:cubicBezTo>
                    <a:pt x="81" y="89"/>
                    <a:pt x="80" y="89"/>
                    <a:pt x="79" y="90"/>
                  </a:cubicBezTo>
                  <a:cubicBezTo>
                    <a:pt x="79" y="90"/>
                    <a:pt x="79" y="90"/>
                    <a:pt x="79" y="91"/>
                  </a:cubicBezTo>
                  <a:cubicBezTo>
                    <a:pt x="79" y="91"/>
                    <a:pt x="79" y="92"/>
                    <a:pt x="79" y="94"/>
                  </a:cubicBezTo>
                  <a:cubicBezTo>
                    <a:pt x="80" y="93"/>
                    <a:pt x="81" y="92"/>
                    <a:pt x="82" y="91"/>
                  </a:cubicBezTo>
                  <a:cubicBezTo>
                    <a:pt x="82" y="91"/>
                    <a:pt x="82" y="91"/>
                    <a:pt x="82" y="90"/>
                  </a:cubicBezTo>
                  <a:cubicBezTo>
                    <a:pt x="82" y="90"/>
                    <a:pt x="82" y="89"/>
                    <a:pt x="82" y="88"/>
                  </a:cubicBezTo>
                  <a:close/>
                  <a:moveTo>
                    <a:pt x="159" y="86"/>
                  </a:moveTo>
                  <a:cubicBezTo>
                    <a:pt x="161" y="86"/>
                    <a:pt x="162" y="87"/>
                    <a:pt x="163" y="86"/>
                  </a:cubicBezTo>
                  <a:cubicBezTo>
                    <a:pt x="165" y="86"/>
                    <a:pt x="167" y="85"/>
                    <a:pt x="169" y="85"/>
                  </a:cubicBezTo>
                  <a:cubicBezTo>
                    <a:pt x="169" y="85"/>
                    <a:pt x="169" y="84"/>
                    <a:pt x="170" y="84"/>
                  </a:cubicBezTo>
                  <a:cubicBezTo>
                    <a:pt x="166" y="84"/>
                    <a:pt x="163" y="85"/>
                    <a:pt x="159" y="86"/>
                  </a:cubicBezTo>
                  <a:close/>
                  <a:moveTo>
                    <a:pt x="94" y="100"/>
                  </a:moveTo>
                  <a:cubicBezTo>
                    <a:pt x="94" y="99"/>
                    <a:pt x="94" y="98"/>
                    <a:pt x="93" y="97"/>
                  </a:cubicBezTo>
                  <a:cubicBezTo>
                    <a:pt x="93" y="98"/>
                    <a:pt x="92" y="98"/>
                    <a:pt x="92" y="98"/>
                  </a:cubicBezTo>
                  <a:cubicBezTo>
                    <a:pt x="90" y="99"/>
                    <a:pt x="90" y="100"/>
                    <a:pt x="90" y="101"/>
                  </a:cubicBezTo>
                  <a:cubicBezTo>
                    <a:pt x="92" y="101"/>
                    <a:pt x="93" y="100"/>
                    <a:pt x="94" y="100"/>
                  </a:cubicBezTo>
                  <a:close/>
                  <a:moveTo>
                    <a:pt x="30" y="140"/>
                  </a:moveTo>
                  <a:cubicBezTo>
                    <a:pt x="30" y="141"/>
                    <a:pt x="30" y="143"/>
                    <a:pt x="30" y="144"/>
                  </a:cubicBezTo>
                  <a:cubicBezTo>
                    <a:pt x="32" y="143"/>
                    <a:pt x="33" y="141"/>
                    <a:pt x="34" y="140"/>
                  </a:cubicBezTo>
                  <a:cubicBezTo>
                    <a:pt x="33" y="140"/>
                    <a:pt x="32" y="140"/>
                    <a:pt x="30" y="140"/>
                  </a:cubicBezTo>
                  <a:close/>
                  <a:moveTo>
                    <a:pt x="23" y="41"/>
                  </a:moveTo>
                  <a:cubicBezTo>
                    <a:pt x="26" y="41"/>
                    <a:pt x="29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0" y="40"/>
                    <a:pt x="26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lose/>
                  <a:moveTo>
                    <a:pt x="165" y="98"/>
                  </a:moveTo>
                  <a:cubicBezTo>
                    <a:pt x="161" y="98"/>
                    <a:pt x="157" y="98"/>
                    <a:pt x="153" y="98"/>
                  </a:cubicBezTo>
                  <a:cubicBezTo>
                    <a:pt x="153" y="98"/>
                    <a:pt x="153" y="98"/>
                    <a:pt x="154" y="98"/>
                  </a:cubicBezTo>
                  <a:cubicBezTo>
                    <a:pt x="157" y="98"/>
                    <a:pt x="161" y="98"/>
                    <a:pt x="165" y="98"/>
                  </a:cubicBezTo>
                  <a:close/>
                  <a:moveTo>
                    <a:pt x="98" y="102"/>
                  </a:moveTo>
                  <a:cubicBezTo>
                    <a:pt x="97" y="103"/>
                    <a:pt x="96" y="103"/>
                    <a:pt x="95" y="102"/>
                  </a:cubicBezTo>
                  <a:cubicBezTo>
                    <a:pt x="94" y="103"/>
                    <a:pt x="92" y="103"/>
                    <a:pt x="91" y="104"/>
                  </a:cubicBezTo>
                  <a:cubicBezTo>
                    <a:pt x="91" y="104"/>
                    <a:pt x="91" y="104"/>
                    <a:pt x="91" y="104"/>
                  </a:cubicBezTo>
                  <a:cubicBezTo>
                    <a:pt x="93" y="104"/>
                    <a:pt x="95" y="103"/>
                    <a:pt x="98" y="103"/>
                  </a:cubicBezTo>
                  <a:cubicBezTo>
                    <a:pt x="98" y="103"/>
                    <a:pt x="98" y="102"/>
                    <a:pt x="98" y="102"/>
                  </a:cubicBezTo>
                  <a:close/>
                  <a:moveTo>
                    <a:pt x="5" y="82"/>
                  </a:moveTo>
                  <a:cubicBezTo>
                    <a:pt x="5" y="82"/>
                    <a:pt x="5" y="82"/>
                    <a:pt x="5" y="82"/>
                  </a:cubicBezTo>
                  <a:cubicBezTo>
                    <a:pt x="6" y="79"/>
                    <a:pt x="6" y="76"/>
                    <a:pt x="7" y="73"/>
                  </a:cubicBezTo>
                  <a:cubicBezTo>
                    <a:pt x="6" y="73"/>
                    <a:pt x="6" y="74"/>
                    <a:pt x="5" y="74"/>
                  </a:cubicBezTo>
                  <a:cubicBezTo>
                    <a:pt x="5" y="77"/>
                    <a:pt x="5" y="79"/>
                    <a:pt x="5" y="82"/>
                  </a:cubicBezTo>
                  <a:close/>
                  <a:moveTo>
                    <a:pt x="163" y="25"/>
                  </a:moveTo>
                  <a:cubicBezTo>
                    <a:pt x="164" y="23"/>
                    <a:pt x="166" y="21"/>
                    <a:pt x="167" y="18"/>
                  </a:cubicBezTo>
                  <a:cubicBezTo>
                    <a:pt x="164" y="20"/>
                    <a:pt x="164" y="21"/>
                    <a:pt x="163" y="25"/>
                  </a:cubicBezTo>
                  <a:close/>
                  <a:moveTo>
                    <a:pt x="7" y="106"/>
                  </a:moveTo>
                  <a:cubicBezTo>
                    <a:pt x="7" y="108"/>
                    <a:pt x="8" y="110"/>
                    <a:pt x="11" y="111"/>
                  </a:cubicBezTo>
                  <a:cubicBezTo>
                    <a:pt x="10" y="109"/>
                    <a:pt x="9" y="107"/>
                    <a:pt x="7" y="106"/>
                  </a:cubicBezTo>
                  <a:close/>
                  <a:moveTo>
                    <a:pt x="53" y="116"/>
                  </a:moveTo>
                  <a:cubicBezTo>
                    <a:pt x="53" y="116"/>
                    <a:pt x="54" y="117"/>
                    <a:pt x="54" y="117"/>
                  </a:cubicBezTo>
                  <a:cubicBezTo>
                    <a:pt x="56" y="117"/>
                    <a:pt x="58" y="117"/>
                    <a:pt x="59" y="117"/>
                  </a:cubicBezTo>
                  <a:cubicBezTo>
                    <a:pt x="57" y="116"/>
                    <a:pt x="56" y="116"/>
                    <a:pt x="53" y="116"/>
                  </a:cubicBezTo>
                  <a:close/>
                  <a:moveTo>
                    <a:pt x="75" y="112"/>
                  </a:moveTo>
                  <a:cubicBezTo>
                    <a:pt x="76" y="113"/>
                    <a:pt x="76" y="113"/>
                    <a:pt x="77" y="113"/>
                  </a:cubicBezTo>
                  <a:cubicBezTo>
                    <a:pt x="77" y="113"/>
                    <a:pt x="78" y="113"/>
                    <a:pt x="78" y="113"/>
                  </a:cubicBezTo>
                  <a:cubicBezTo>
                    <a:pt x="78" y="112"/>
                    <a:pt x="78" y="111"/>
                    <a:pt x="78" y="111"/>
                  </a:cubicBezTo>
                  <a:cubicBezTo>
                    <a:pt x="77" y="111"/>
                    <a:pt x="76" y="111"/>
                    <a:pt x="75" y="112"/>
                  </a:cubicBezTo>
                  <a:close/>
                  <a:moveTo>
                    <a:pt x="85" y="95"/>
                  </a:moveTo>
                  <a:cubicBezTo>
                    <a:pt x="85" y="96"/>
                    <a:pt x="84" y="96"/>
                    <a:pt x="84" y="96"/>
                  </a:cubicBezTo>
                  <a:cubicBezTo>
                    <a:pt x="84" y="97"/>
                    <a:pt x="84" y="98"/>
                    <a:pt x="83" y="99"/>
                  </a:cubicBezTo>
                  <a:cubicBezTo>
                    <a:pt x="84" y="98"/>
                    <a:pt x="85" y="98"/>
                    <a:pt x="86" y="98"/>
                  </a:cubicBezTo>
                  <a:cubicBezTo>
                    <a:pt x="85" y="97"/>
                    <a:pt x="85" y="96"/>
                    <a:pt x="85" y="95"/>
                  </a:cubicBezTo>
                  <a:close/>
                  <a:moveTo>
                    <a:pt x="72" y="90"/>
                  </a:moveTo>
                  <a:cubicBezTo>
                    <a:pt x="73" y="91"/>
                    <a:pt x="73" y="92"/>
                    <a:pt x="73" y="92"/>
                  </a:cubicBezTo>
                  <a:cubicBezTo>
                    <a:pt x="74" y="92"/>
                    <a:pt x="74" y="91"/>
                    <a:pt x="75" y="90"/>
                  </a:cubicBezTo>
                  <a:cubicBezTo>
                    <a:pt x="75" y="90"/>
                    <a:pt x="75" y="90"/>
                    <a:pt x="75" y="89"/>
                  </a:cubicBezTo>
                  <a:cubicBezTo>
                    <a:pt x="74" y="90"/>
                    <a:pt x="73" y="90"/>
                    <a:pt x="72" y="90"/>
                  </a:cubicBezTo>
                  <a:close/>
                  <a:moveTo>
                    <a:pt x="76" y="85"/>
                  </a:moveTo>
                  <a:cubicBezTo>
                    <a:pt x="75" y="86"/>
                    <a:pt x="73" y="86"/>
                    <a:pt x="72" y="88"/>
                  </a:cubicBezTo>
                  <a:cubicBezTo>
                    <a:pt x="73" y="87"/>
                    <a:pt x="74" y="87"/>
                    <a:pt x="74" y="87"/>
                  </a:cubicBezTo>
                  <a:cubicBezTo>
                    <a:pt x="76" y="86"/>
                    <a:pt x="76" y="86"/>
                    <a:pt x="76" y="85"/>
                  </a:cubicBezTo>
                  <a:close/>
                  <a:moveTo>
                    <a:pt x="149" y="124"/>
                  </a:moveTo>
                  <a:cubicBezTo>
                    <a:pt x="149" y="126"/>
                    <a:pt x="151" y="127"/>
                    <a:pt x="152" y="128"/>
                  </a:cubicBezTo>
                  <a:cubicBezTo>
                    <a:pt x="152" y="127"/>
                    <a:pt x="151" y="125"/>
                    <a:pt x="149" y="124"/>
                  </a:cubicBezTo>
                  <a:close/>
                  <a:moveTo>
                    <a:pt x="89" y="88"/>
                  </a:moveTo>
                  <a:cubicBezTo>
                    <a:pt x="89" y="88"/>
                    <a:pt x="89" y="88"/>
                    <a:pt x="89" y="88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7" y="90"/>
                    <a:pt x="87" y="90"/>
                    <a:pt x="87" y="90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88" y="91"/>
                    <a:pt x="88" y="91"/>
                    <a:pt x="89" y="91"/>
                  </a:cubicBezTo>
                  <a:cubicBezTo>
                    <a:pt x="89" y="90"/>
                    <a:pt x="89" y="89"/>
                    <a:pt x="89" y="88"/>
                  </a:cubicBezTo>
                  <a:close/>
                  <a:moveTo>
                    <a:pt x="93" y="92"/>
                  </a:moveTo>
                  <a:cubicBezTo>
                    <a:pt x="91" y="93"/>
                    <a:pt x="91" y="93"/>
                    <a:pt x="91" y="95"/>
                  </a:cubicBezTo>
                  <a:cubicBezTo>
                    <a:pt x="91" y="95"/>
                    <a:pt x="91" y="95"/>
                    <a:pt x="91" y="95"/>
                  </a:cubicBezTo>
                  <a:cubicBezTo>
                    <a:pt x="92" y="94"/>
                    <a:pt x="92" y="94"/>
                    <a:pt x="93" y="93"/>
                  </a:cubicBezTo>
                  <a:cubicBezTo>
                    <a:pt x="93" y="93"/>
                    <a:pt x="93" y="92"/>
                    <a:pt x="93" y="92"/>
                  </a:cubicBezTo>
                  <a:close/>
                  <a:moveTo>
                    <a:pt x="49" y="115"/>
                  </a:moveTo>
                  <a:cubicBezTo>
                    <a:pt x="47" y="115"/>
                    <a:pt x="45" y="115"/>
                    <a:pt x="43" y="115"/>
                  </a:cubicBezTo>
                  <a:cubicBezTo>
                    <a:pt x="45" y="115"/>
                    <a:pt x="46" y="116"/>
                    <a:pt x="48" y="116"/>
                  </a:cubicBezTo>
                  <a:cubicBezTo>
                    <a:pt x="49" y="116"/>
                    <a:pt x="49" y="116"/>
                    <a:pt x="49" y="115"/>
                  </a:cubicBezTo>
                  <a:close/>
                  <a:moveTo>
                    <a:pt x="37" y="230"/>
                  </a:moveTo>
                  <a:cubicBezTo>
                    <a:pt x="35" y="230"/>
                    <a:pt x="34" y="231"/>
                    <a:pt x="32" y="232"/>
                  </a:cubicBezTo>
                  <a:cubicBezTo>
                    <a:pt x="34" y="232"/>
                    <a:pt x="36" y="231"/>
                    <a:pt x="37" y="230"/>
                  </a:cubicBezTo>
                  <a:close/>
                  <a:moveTo>
                    <a:pt x="70" y="91"/>
                  </a:moveTo>
                  <a:cubicBezTo>
                    <a:pt x="70" y="91"/>
                    <a:pt x="70" y="91"/>
                    <a:pt x="70" y="91"/>
                  </a:cubicBezTo>
                  <a:cubicBezTo>
                    <a:pt x="69" y="92"/>
                    <a:pt x="69" y="94"/>
                    <a:pt x="70" y="95"/>
                  </a:cubicBezTo>
                  <a:cubicBezTo>
                    <a:pt x="71" y="94"/>
                    <a:pt x="71" y="94"/>
                    <a:pt x="70" y="94"/>
                  </a:cubicBezTo>
                  <a:cubicBezTo>
                    <a:pt x="70" y="93"/>
                    <a:pt x="70" y="92"/>
                    <a:pt x="70" y="91"/>
                  </a:cubicBezTo>
                  <a:close/>
                  <a:moveTo>
                    <a:pt x="73" y="115"/>
                  </a:moveTo>
                  <a:cubicBezTo>
                    <a:pt x="72" y="113"/>
                    <a:pt x="72" y="112"/>
                    <a:pt x="70" y="112"/>
                  </a:cubicBezTo>
                  <a:cubicBezTo>
                    <a:pt x="71" y="113"/>
                    <a:pt x="71" y="114"/>
                    <a:pt x="72" y="115"/>
                  </a:cubicBezTo>
                  <a:cubicBezTo>
                    <a:pt x="72" y="115"/>
                    <a:pt x="73" y="115"/>
                    <a:pt x="73" y="115"/>
                  </a:cubicBezTo>
                  <a:close/>
                  <a:moveTo>
                    <a:pt x="75" y="94"/>
                  </a:moveTo>
                  <a:cubicBezTo>
                    <a:pt x="73" y="95"/>
                    <a:pt x="73" y="95"/>
                    <a:pt x="73" y="96"/>
                  </a:cubicBezTo>
                  <a:cubicBezTo>
                    <a:pt x="75" y="96"/>
                    <a:pt x="75" y="96"/>
                    <a:pt x="75" y="94"/>
                  </a:cubicBezTo>
                  <a:close/>
                  <a:moveTo>
                    <a:pt x="91" y="90"/>
                  </a:moveTo>
                  <a:cubicBezTo>
                    <a:pt x="91" y="90"/>
                    <a:pt x="91" y="90"/>
                    <a:pt x="91" y="90"/>
                  </a:cubicBezTo>
                  <a:cubicBezTo>
                    <a:pt x="92" y="90"/>
                    <a:pt x="92" y="89"/>
                    <a:pt x="92" y="89"/>
                  </a:cubicBezTo>
                  <a:cubicBezTo>
                    <a:pt x="92" y="88"/>
                    <a:pt x="92" y="87"/>
                    <a:pt x="92" y="87"/>
                  </a:cubicBezTo>
                  <a:cubicBezTo>
                    <a:pt x="91" y="88"/>
                    <a:pt x="91" y="89"/>
                    <a:pt x="91" y="90"/>
                  </a:cubicBezTo>
                  <a:close/>
                  <a:moveTo>
                    <a:pt x="205" y="31"/>
                  </a:moveTo>
                  <a:cubicBezTo>
                    <a:pt x="205" y="33"/>
                    <a:pt x="206" y="35"/>
                    <a:pt x="206" y="38"/>
                  </a:cubicBezTo>
                  <a:cubicBezTo>
                    <a:pt x="207" y="35"/>
                    <a:pt x="206" y="33"/>
                    <a:pt x="205" y="31"/>
                  </a:cubicBezTo>
                  <a:close/>
                  <a:moveTo>
                    <a:pt x="100" y="98"/>
                  </a:moveTo>
                  <a:cubicBezTo>
                    <a:pt x="100" y="97"/>
                    <a:pt x="99" y="96"/>
                    <a:pt x="99" y="95"/>
                  </a:cubicBezTo>
                  <a:cubicBezTo>
                    <a:pt x="98" y="96"/>
                    <a:pt x="99" y="97"/>
                    <a:pt x="98" y="98"/>
                  </a:cubicBezTo>
                  <a:cubicBezTo>
                    <a:pt x="99" y="98"/>
                    <a:pt x="99" y="98"/>
                    <a:pt x="100" y="98"/>
                  </a:cubicBezTo>
                  <a:close/>
                  <a:moveTo>
                    <a:pt x="118" y="92"/>
                  </a:moveTo>
                  <a:cubicBezTo>
                    <a:pt x="117" y="93"/>
                    <a:pt x="117" y="93"/>
                    <a:pt x="117" y="93"/>
                  </a:cubicBezTo>
                  <a:cubicBezTo>
                    <a:pt x="117" y="94"/>
                    <a:pt x="117" y="95"/>
                    <a:pt x="117" y="96"/>
                  </a:cubicBezTo>
                  <a:cubicBezTo>
                    <a:pt x="117" y="96"/>
                    <a:pt x="117" y="96"/>
                    <a:pt x="117" y="96"/>
                  </a:cubicBezTo>
                  <a:cubicBezTo>
                    <a:pt x="118" y="95"/>
                    <a:pt x="118" y="94"/>
                    <a:pt x="118" y="92"/>
                  </a:cubicBezTo>
                  <a:close/>
                  <a:moveTo>
                    <a:pt x="31" y="136"/>
                  </a:moveTo>
                  <a:cubicBezTo>
                    <a:pt x="31" y="136"/>
                    <a:pt x="32" y="135"/>
                    <a:pt x="32" y="134"/>
                  </a:cubicBezTo>
                  <a:cubicBezTo>
                    <a:pt x="32" y="134"/>
                    <a:pt x="31" y="134"/>
                    <a:pt x="31" y="134"/>
                  </a:cubicBezTo>
                  <a:cubicBezTo>
                    <a:pt x="31" y="135"/>
                    <a:pt x="31" y="136"/>
                    <a:pt x="31" y="136"/>
                  </a:cubicBezTo>
                  <a:close/>
                  <a:moveTo>
                    <a:pt x="165" y="82"/>
                  </a:moveTo>
                  <a:cubicBezTo>
                    <a:pt x="165" y="82"/>
                    <a:pt x="165" y="82"/>
                    <a:pt x="165" y="82"/>
                  </a:cubicBezTo>
                  <a:cubicBezTo>
                    <a:pt x="163" y="82"/>
                    <a:pt x="161" y="81"/>
                    <a:pt x="160" y="81"/>
                  </a:cubicBezTo>
                  <a:cubicBezTo>
                    <a:pt x="160" y="81"/>
                    <a:pt x="160" y="81"/>
                    <a:pt x="160" y="82"/>
                  </a:cubicBezTo>
                  <a:cubicBezTo>
                    <a:pt x="161" y="82"/>
                    <a:pt x="163" y="82"/>
                    <a:pt x="165" y="82"/>
                  </a:cubicBezTo>
                  <a:close/>
                  <a:moveTo>
                    <a:pt x="195" y="73"/>
                  </a:moveTo>
                  <a:cubicBezTo>
                    <a:pt x="195" y="75"/>
                    <a:pt x="195" y="77"/>
                    <a:pt x="194" y="79"/>
                  </a:cubicBezTo>
                  <a:cubicBezTo>
                    <a:pt x="195" y="78"/>
                    <a:pt x="196" y="76"/>
                    <a:pt x="195" y="73"/>
                  </a:cubicBezTo>
                  <a:close/>
                  <a:moveTo>
                    <a:pt x="88" y="97"/>
                  </a:moveTo>
                  <a:cubicBezTo>
                    <a:pt x="89" y="96"/>
                    <a:pt x="88" y="95"/>
                    <a:pt x="88" y="94"/>
                  </a:cubicBezTo>
                  <a:cubicBezTo>
                    <a:pt x="87" y="95"/>
                    <a:pt x="87" y="95"/>
                    <a:pt x="88" y="97"/>
                  </a:cubicBezTo>
                  <a:close/>
                  <a:moveTo>
                    <a:pt x="106" y="86"/>
                  </a:moveTo>
                  <a:cubicBezTo>
                    <a:pt x="106" y="86"/>
                    <a:pt x="105" y="86"/>
                    <a:pt x="105" y="86"/>
                  </a:cubicBezTo>
                  <a:cubicBezTo>
                    <a:pt x="105" y="87"/>
                    <a:pt x="105" y="88"/>
                    <a:pt x="105" y="89"/>
                  </a:cubicBezTo>
                  <a:cubicBezTo>
                    <a:pt x="105" y="89"/>
                    <a:pt x="106" y="89"/>
                    <a:pt x="106" y="89"/>
                  </a:cubicBezTo>
                  <a:cubicBezTo>
                    <a:pt x="106" y="88"/>
                    <a:pt x="106" y="87"/>
                    <a:pt x="106" y="86"/>
                  </a:cubicBezTo>
                  <a:close/>
                  <a:moveTo>
                    <a:pt x="30" y="120"/>
                  </a:moveTo>
                  <a:cubicBezTo>
                    <a:pt x="30" y="121"/>
                    <a:pt x="30" y="121"/>
                    <a:pt x="30" y="121"/>
                  </a:cubicBezTo>
                  <a:cubicBezTo>
                    <a:pt x="31" y="121"/>
                    <a:pt x="31" y="121"/>
                    <a:pt x="32" y="120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31" y="120"/>
                    <a:pt x="31" y="120"/>
                    <a:pt x="30" y="120"/>
                  </a:cubicBezTo>
                  <a:close/>
                  <a:moveTo>
                    <a:pt x="32" y="129"/>
                  </a:moveTo>
                  <a:cubicBezTo>
                    <a:pt x="32" y="129"/>
                    <a:pt x="32" y="129"/>
                    <a:pt x="32" y="128"/>
                  </a:cubicBezTo>
                  <a:cubicBezTo>
                    <a:pt x="32" y="129"/>
                    <a:pt x="31" y="129"/>
                    <a:pt x="31" y="129"/>
                  </a:cubicBezTo>
                  <a:cubicBezTo>
                    <a:pt x="31" y="129"/>
                    <a:pt x="31" y="130"/>
                    <a:pt x="31" y="130"/>
                  </a:cubicBezTo>
                  <a:cubicBezTo>
                    <a:pt x="31" y="130"/>
                    <a:pt x="32" y="129"/>
                    <a:pt x="32" y="129"/>
                  </a:cubicBezTo>
                  <a:close/>
                  <a:moveTo>
                    <a:pt x="95" y="94"/>
                  </a:moveTo>
                  <a:cubicBezTo>
                    <a:pt x="96" y="94"/>
                    <a:pt x="96" y="94"/>
                    <a:pt x="96" y="92"/>
                  </a:cubicBezTo>
                  <a:cubicBezTo>
                    <a:pt x="96" y="93"/>
                    <a:pt x="95" y="93"/>
                    <a:pt x="95" y="94"/>
                  </a:cubicBezTo>
                  <a:close/>
                  <a:moveTo>
                    <a:pt x="110" y="92"/>
                  </a:moveTo>
                  <a:cubicBezTo>
                    <a:pt x="109" y="93"/>
                    <a:pt x="108" y="93"/>
                    <a:pt x="109" y="94"/>
                  </a:cubicBezTo>
                  <a:cubicBezTo>
                    <a:pt x="110" y="94"/>
                    <a:pt x="109" y="93"/>
                    <a:pt x="110" y="92"/>
                  </a:cubicBezTo>
                  <a:close/>
                  <a:moveTo>
                    <a:pt x="74" y="83"/>
                  </a:moveTo>
                  <a:cubicBezTo>
                    <a:pt x="74" y="83"/>
                    <a:pt x="74" y="83"/>
                    <a:pt x="74" y="83"/>
                  </a:cubicBezTo>
                  <a:cubicBezTo>
                    <a:pt x="73" y="83"/>
                    <a:pt x="72" y="83"/>
                    <a:pt x="72" y="85"/>
                  </a:cubicBezTo>
                  <a:cubicBezTo>
                    <a:pt x="73" y="84"/>
                    <a:pt x="73" y="84"/>
                    <a:pt x="74" y="83"/>
                  </a:cubicBezTo>
                  <a:close/>
                  <a:moveTo>
                    <a:pt x="69" y="86"/>
                  </a:moveTo>
                  <a:cubicBezTo>
                    <a:pt x="69" y="86"/>
                    <a:pt x="70" y="86"/>
                    <a:pt x="70" y="86"/>
                  </a:cubicBezTo>
                  <a:cubicBezTo>
                    <a:pt x="70" y="86"/>
                    <a:pt x="70" y="85"/>
                    <a:pt x="70" y="84"/>
                  </a:cubicBezTo>
                  <a:cubicBezTo>
                    <a:pt x="70" y="84"/>
                    <a:pt x="69" y="84"/>
                    <a:pt x="69" y="84"/>
                  </a:cubicBezTo>
                  <a:cubicBezTo>
                    <a:pt x="69" y="85"/>
                    <a:pt x="69" y="86"/>
                    <a:pt x="69" y="86"/>
                  </a:cubicBezTo>
                  <a:close/>
                  <a:moveTo>
                    <a:pt x="120" y="95"/>
                  </a:moveTo>
                  <a:cubicBezTo>
                    <a:pt x="121" y="95"/>
                    <a:pt x="121" y="95"/>
                    <a:pt x="121" y="94"/>
                  </a:cubicBezTo>
                  <a:cubicBezTo>
                    <a:pt x="121" y="95"/>
                    <a:pt x="120" y="95"/>
                    <a:pt x="120" y="95"/>
                  </a:cubicBezTo>
                  <a:close/>
                  <a:moveTo>
                    <a:pt x="77" y="97"/>
                  </a:moveTo>
                  <a:cubicBezTo>
                    <a:pt x="77" y="98"/>
                    <a:pt x="77" y="98"/>
                    <a:pt x="77" y="98"/>
                  </a:cubicBezTo>
                  <a:cubicBezTo>
                    <a:pt x="78" y="98"/>
                    <a:pt x="78" y="98"/>
                    <a:pt x="77" y="97"/>
                  </a:cubicBezTo>
                  <a:close/>
                  <a:moveTo>
                    <a:pt x="102" y="94"/>
                  </a:moveTo>
                  <a:cubicBezTo>
                    <a:pt x="101" y="94"/>
                    <a:pt x="101" y="94"/>
                    <a:pt x="102" y="95"/>
                  </a:cubicBezTo>
                  <a:cubicBezTo>
                    <a:pt x="102" y="95"/>
                    <a:pt x="102" y="94"/>
                    <a:pt x="102" y="94"/>
                  </a:cubicBezTo>
                  <a:close/>
                  <a:moveTo>
                    <a:pt x="76" y="119"/>
                  </a:moveTo>
                  <a:cubicBezTo>
                    <a:pt x="77" y="119"/>
                    <a:pt x="77" y="119"/>
                    <a:pt x="77" y="118"/>
                  </a:cubicBezTo>
                  <a:cubicBezTo>
                    <a:pt x="77" y="118"/>
                    <a:pt x="76" y="119"/>
                    <a:pt x="76" y="119"/>
                  </a:cubicBezTo>
                  <a:close/>
                  <a:moveTo>
                    <a:pt x="25" y="52"/>
                  </a:move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4" y="51"/>
                    <a:pt x="24" y="52"/>
                  </a:cubicBezTo>
                  <a:cubicBezTo>
                    <a:pt x="24" y="52"/>
                    <a:pt x="25" y="52"/>
                    <a:pt x="25" y="52"/>
                  </a:cubicBezTo>
                  <a:close/>
                  <a:moveTo>
                    <a:pt x="146" y="123"/>
                  </a:moveTo>
                  <a:cubicBezTo>
                    <a:pt x="146" y="123"/>
                    <a:pt x="147" y="122"/>
                    <a:pt x="147" y="122"/>
                  </a:cubicBezTo>
                  <a:cubicBezTo>
                    <a:pt x="146" y="122"/>
                    <a:pt x="146" y="122"/>
                    <a:pt x="146" y="122"/>
                  </a:cubicBezTo>
                  <a:cubicBezTo>
                    <a:pt x="146" y="122"/>
                    <a:pt x="146" y="122"/>
                    <a:pt x="146" y="122"/>
                  </a:cubicBezTo>
                  <a:cubicBezTo>
                    <a:pt x="146" y="122"/>
                    <a:pt x="146" y="122"/>
                    <a:pt x="146" y="123"/>
                  </a:cubicBezTo>
                  <a:close/>
                  <a:moveTo>
                    <a:pt x="81" y="99"/>
                  </a:moveTo>
                  <a:cubicBezTo>
                    <a:pt x="81" y="99"/>
                    <a:pt x="81" y="99"/>
                    <a:pt x="81" y="98"/>
                  </a:cubicBezTo>
                  <a:cubicBezTo>
                    <a:pt x="80" y="99"/>
                    <a:pt x="80" y="99"/>
                    <a:pt x="81" y="99"/>
                  </a:cubicBezTo>
                  <a:close/>
                  <a:moveTo>
                    <a:pt x="3" y="105"/>
                  </a:move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4"/>
                  </a:cubicBezTo>
                  <a:cubicBezTo>
                    <a:pt x="3" y="104"/>
                    <a:pt x="3" y="104"/>
                    <a:pt x="3" y="104"/>
                  </a:cubicBezTo>
                  <a:cubicBezTo>
                    <a:pt x="3" y="105"/>
                    <a:pt x="3" y="105"/>
                    <a:pt x="3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2" name="Freeform 15"/>
            <p:cNvSpPr/>
            <p:nvPr/>
          </p:nvSpPr>
          <p:spPr bwMode="auto">
            <a:xfrm>
              <a:off x="3548" y="1689"/>
              <a:ext cx="81" cy="35"/>
            </a:xfrm>
            <a:custGeom>
              <a:avLst/>
              <a:gdLst>
                <a:gd name="T0" fmla="*/ 0 w 39"/>
                <a:gd name="T1" fmla="*/ 9 h 17"/>
                <a:gd name="T2" fmla="*/ 0 w 39"/>
                <a:gd name="T3" fmla="*/ 4 h 17"/>
                <a:gd name="T4" fmla="*/ 6 w 39"/>
                <a:gd name="T5" fmla="*/ 4 h 17"/>
                <a:gd name="T6" fmla="*/ 4 w 39"/>
                <a:gd name="T7" fmla="*/ 4 h 17"/>
                <a:gd name="T8" fmla="*/ 2 w 39"/>
                <a:gd name="T9" fmla="*/ 3 h 17"/>
                <a:gd name="T10" fmla="*/ 1 w 39"/>
                <a:gd name="T11" fmla="*/ 1 h 17"/>
                <a:gd name="T12" fmla="*/ 3 w 39"/>
                <a:gd name="T13" fmla="*/ 1 h 17"/>
                <a:gd name="T14" fmla="*/ 4 w 39"/>
                <a:gd name="T15" fmla="*/ 1 h 17"/>
                <a:gd name="T16" fmla="*/ 18 w 39"/>
                <a:gd name="T17" fmla="*/ 4 h 17"/>
                <a:gd name="T18" fmla="*/ 32 w 39"/>
                <a:gd name="T19" fmla="*/ 8 h 17"/>
                <a:gd name="T20" fmla="*/ 38 w 39"/>
                <a:gd name="T21" fmla="*/ 10 h 17"/>
                <a:gd name="T22" fmla="*/ 39 w 39"/>
                <a:gd name="T23" fmla="*/ 12 h 17"/>
                <a:gd name="T24" fmla="*/ 37 w 39"/>
                <a:gd name="T25" fmla="*/ 13 h 17"/>
                <a:gd name="T26" fmla="*/ 35 w 39"/>
                <a:gd name="T27" fmla="*/ 13 h 17"/>
                <a:gd name="T28" fmla="*/ 36 w 39"/>
                <a:gd name="T29" fmla="*/ 14 h 17"/>
                <a:gd name="T30" fmla="*/ 37 w 39"/>
                <a:gd name="T31" fmla="*/ 15 h 17"/>
                <a:gd name="T32" fmla="*/ 36 w 39"/>
                <a:gd name="T33" fmla="*/ 17 h 17"/>
                <a:gd name="T34" fmla="*/ 35 w 39"/>
                <a:gd name="T35" fmla="*/ 17 h 17"/>
                <a:gd name="T36" fmla="*/ 31 w 39"/>
                <a:gd name="T37" fmla="*/ 16 h 17"/>
                <a:gd name="T38" fmla="*/ 28 w 39"/>
                <a:gd name="T39" fmla="*/ 16 h 17"/>
                <a:gd name="T40" fmla="*/ 27 w 39"/>
                <a:gd name="T41" fmla="*/ 15 h 17"/>
                <a:gd name="T42" fmla="*/ 16 w 39"/>
                <a:gd name="T43" fmla="*/ 11 h 17"/>
                <a:gd name="T44" fmla="*/ 7 w 39"/>
                <a:gd name="T45" fmla="*/ 9 h 17"/>
                <a:gd name="T46" fmla="*/ 3 w 39"/>
                <a:gd name="T47" fmla="*/ 8 h 17"/>
                <a:gd name="T48" fmla="*/ 2 w 39"/>
                <a:gd name="T49" fmla="*/ 8 h 17"/>
                <a:gd name="T50" fmla="*/ 0 w 39"/>
                <a:gd name="T51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17">
                  <a:moveTo>
                    <a:pt x="0" y="9"/>
                  </a:moveTo>
                  <a:cubicBezTo>
                    <a:pt x="0" y="7"/>
                    <a:pt x="0" y="6"/>
                    <a:pt x="0" y="4"/>
                  </a:cubicBezTo>
                  <a:cubicBezTo>
                    <a:pt x="2" y="3"/>
                    <a:pt x="4" y="4"/>
                    <a:pt x="6" y="4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4" y="3"/>
                    <a:pt x="3" y="3"/>
                    <a:pt x="2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9" y="2"/>
                    <a:pt x="13" y="3"/>
                    <a:pt x="18" y="4"/>
                  </a:cubicBezTo>
                  <a:cubicBezTo>
                    <a:pt x="22" y="5"/>
                    <a:pt x="27" y="6"/>
                    <a:pt x="32" y="8"/>
                  </a:cubicBezTo>
                  <a:cubicBezTo>
                    <a:pt x="34" y="9"/>
                    <a:pt x="36" y="9"/>
                    <a:pt x="38" y="10"/>
                  </a:cubicBezTo>
                  <a:cubicBezTo>
                    <a:pt x="39" y="11"/>
                    <a:pt x="39" y="11"/>
                    <a:pt x="39" y="12"/>
                  </a:cubicBezTo>
                  <a:cubicBezTo>
                    <a:pt x="39" y="13"/>
                    <a:pt x="38" y="13"/>
                    <a:pt x="37" y="13"/>
                  </a:cubicBezTo>
                  <a:cubicBezTo>
                    <a:pt x="36" y="13"/>
                    <a:pt x="36" y="13"/>
                    <a:pt x="35" y="13"/>
                  </a:cubicBezTo>
                  <a:cubicBezTo>
                    <a:pt x="36" y="13"/>
                    <a:pt x="36" y="13"/>
                    <a:pt x="36" y="14"/>
                  </a:cubicBezTo>
                  <a:cubicBezTo>
                    <a:pt x="36" y="14"/>
                    <a:pt x="37" y="14"/>
                    <a:pt x="37" y="15"/>
                  </a:cubicBezTo>
                  <a:cubicBezTo>
                    <a:pt x="38" y="16"/>
                    <a:pt x="37" y="17"/>
                    <a:pt x="36" y="17"/>
                  </a:cubicBezTo>
                  <a:cubicBezTo>
                    <a:pt x="36" y="17"/>
                    <a:pt x="35" y="17"/>
                    <a:pt x="35" y="17"/>
                  </a:cubicBezTo>
                  <a:cubicBezTo>
                    <a:pt x="33" y="16"/>
                    <a:pt x="32" y="16"/>
                    <a:pt x="31" y="16"/>
                  </a:cubicBezTo>
                  <a:cubicBezTo>
                    <a:pt x="30" y="15"/>
                    <a:pt x="29" y="15"/>
                    <a:pt x="28" y="16"/>
                  </a:cubicBezTo>
                  <a:cubicBezTo>
                    <a:pt x="28" y="16"/>
                    <a:pt x="27" y="16"/>
                    <a:pt x="27" y="15"/>
                  </a:cubicBezTo>
                  <a:cubicBezTo>
                    <a:pt x="23" y="14"/>
                    <a:pt x="20" y="13"/>
                    <a:pt x="16" y="11"/>
                  </a:cubicBezTo>
                  <a:cubicBezTo>
                    <a:pt x="13" y="10"/>
                    <a:pt x="10" y="9"/>
                    <a:pt x="7" y="9"/>
                  </a:cubicBezTo>
                  <a:cubicBezTo>
                    <a:pt x="6" y="8"/>
                    <a:pt x="4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9"/>
                    <a:pt x="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3" name="Freeform 16"/>
            <p:cNvSpPr/>
            <p:nvPr/>
          </p:nvSpPr>
          <p:spPr bwMode="auto">
            <a:xfrm>
              <a:off x="3538" y="1575"/>
              <a:ext cx="99" cy="27"/>
            </a:xfrm>
            <a:custGeom>
              <a:avLst/>
              <a:gdLst>
                <a:gd name="T0" fmla="*/ 35 w 48"/>
                <a:gd name="T1" fmla="*/ 4 h 13"/>
                <a:gd name="T2" fmla="*/ 38 w 48"/>
                <a:gd name="T3" fmla="*/ 4 h 13"/>
                <a:gd name="T4" fmla="*/ 46 w 48"/>
                <a:gd name="T5" fmla="*/ 3 h 13"/>
                <a:gd name="T6" fmla="*/ 47 w 48"/>
                <a:gd name="T7" fmla="*/ 4 h 13"/>
                <a:gd name="T8" fmla="*/ 47 w 48"/>
                <a:gd name="T9" fmla="*/ 6 h 13"/>
                <a:gd name="T10" fmla="*/ 46 w 48"/>
                <a:gd name="T11" fmla="*/ 6 h 13"/>
                <a:gd name="T12" fmla="*/ 23 w 48"/>
                <a:gd name="T13" fmla="*/ 10 h 13"/>
                <a:gd name="T14" fmla="*/ 11 w 48"/>
                <a:gd name="T15" fmla="*/ 13 h 13"/>
                <a:gd name="T16" fmla="*/ 6 w 48"/>
                <a:gd name="T17" fmla="*/ 13 h 13"/>
                <a:gd name="T18" fmla="*/ 5 w 48"/>
                <a:gd name="T19" fmla="*/ 12 h 13"/>
                <a:gd name="T20" fmla="*/ 3 w 48"/>
                <a:gd name="T21" fmla="*/ 13 h 13"/>
                <a:gd name="T22" fmla="*/ 2 w 48"/>
                <a:gd name="T23" fmla="*/ 13 h 13"/>
                <a:gd name="T24" fmla="*/ 1 w 48"/>
                <a:gd name="T25" fmla="*/ 10 h 13"/>
                <a:gd name="T26" fmla="*/ 2 w 48"/>
                <a:gd name="T27" fmla="*/ 9 h 13"/>
                <a:gd name="T28" fmla="*/ 5 w 48"/>
                <a:gd name="T29" fmla="*/ 8 h 13"/>
                <a:gd name="T30" fmla="*/ 12 w 48"/>
                <a:gd name="T31" fmla="*/ 6 h 13"/>
                <a:gd name="T32" fmla="*/ 36 w 48"/>
                <a:gd name="T33" fmla="*/ 1 h 13"/>
                <a:gd name="T34" fmla="*/ 40 w 48"/>
                <a:gd name="T35" fmla="*/ 0 h 13"/>
                <a:gd name="T36" fmla="*/ 41 w 48"/>
                <a:gd name="T37" fmla="*/ 0 h 13"/>
                <a:gd name="T38" fmla="*/ 42 w 48"/>
                <a:gd name="T39" fmla="*/ 1 h 13"/>
                <a:gd name="T40" fmla="*/ 41 w 48"/>
                <a:gd name="T41" fmla="*/ 2 h 13"/>
                <a:gd name="T42" fmla="*/ 39 w 48"/>
                <a:gd name="T43" fmla="*/ 3 h 13"/>
                <a:gd name="T44" fmla="*/ 35 w 48"/>
                <a:gd name="T45" fmla="*/ 4 h 13"/>
                <a:gd name="T46" fmla="*/ 35 w 48"/>
                <a:gd name="T47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8" h="13">
                  <a:moveTo>
                    <a:pt x="35" y="4"/>
                  </a:moveTo>
                  <a:cubicBezTo>
                    <a:pt x="36" y="4"/>
                    <a:pt x="37" y="4"/>
                    <a:pt x="38" y="4"/>
                  </a:cubicBezTo>
                  <a:cubicBezTo>
                    <a:pt x="41" y="3"/>
                    <a:pt x="43" y="3"/>
                    <a:pt x="46" y="3"/>
                  </a:cubicBezTo>
                  <a:cubicBezTo>
                    <a:pt x="46" y="3"/>
                    <a:pt x="47" y="3"/>
                    <a:pt x="47" y="4"/>
                  </a:cubicBezTo>
                  <a:cubicBezTo>
                    <a:pt x="48" y="4"/>
                    <a:pt x="48" y="5"/>
                    <a:pt x="47" y="6"/>
                  </a:cubicBezTo>
                  <a:cubicBezTo>
                    <a:pt x="47" y="6"/>
                    <a:pt x="46" y="6"/>
                    <a:pt x="46" y="6"/>
                  </a:cubicBezTo>
                  <a:cubicBezTo>
                    <a:pt x="38" y="7"/>
                    <a:pt x="31" y="9"/>
                    <a:pt x="23" y="10"/>
                  </a:cubicBezTo>
                  <a:cubicBezTo>
                    <a:pt x="19" y="11"/>
                    <a:pt x="15" y="12"/>
                    <a:pt x="11" y="13"/>
                  </a:cubicBezTo>
                  <a:cubicBezTo>
                    <a:pt x="10" y="13"/>
                    <a:pt x="8" y="13"/>
                    <a:pt x="6" y="13"/>
                  </a:cubicBezTo>
                  <a:cubicBezTo>
                    <a:pt x="6" y="13"/>
                    <a:pt x="5" y="13"/>
                    <a:pt x="5" y="12"/>
                  </a:cubicBezTo>
                  <a:cubicBezTo>
                    <a:pt x="4" y="13"/>
                    <a:pt x="4" y="13"/>
                    <a:pt x="3" y="13"/>
                  </a:cubicBezTo>
                  <a:cubicBezTo>
                    <a:pt x="3" y="13"/>
                    <a:pt x="2" y="13"/>
                    <a:pt x="2" y="13"/>
                  </a:cubicBezTo>
                  <a:cubicBezTo>
                    <a:pt x="1" y="12"/>
                    <a:pt x="0" y="11"/>
                    <a:pt x="1" y="10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3" y="9"/>
                    <a:pt x="4" y="8"/>
                    <a:pt x="5" y="8"/>
                  </a:cubicBezTo>
                  <a:cubicBezTo>
                    <a:pt x="7" y="8"/>
                    <a:pt x="9" y="7"/>
                    <a:pt x="12" y="6"/>
                  </a:cubicBezTo>
                  <a:cubicBezTo>
                    <a:pt x="19" y="4"/>
                    <a:pt x="28" y="2"/>
                    <a:pt x="36" y="1"/>
                  </a:cubicBezTo>
                  <a:cubicBezTo>
                    <a:pt x="37" y="1"/>
                    <a:pt x="39" y="1"/>
                    <a:pt x="40" y="0"/>
                  </a:cubicBezTo>
                  <a:cubicBezTo>
                    <a:pt x="40" y="0"/>
                    <a:pt x="41" y="0"/>
                    <a:pt x="41" y="0"/>
                  </a:cubicBezTo>
                  <a:cubicBezTo>
                    <a:pt x="42" y="0"/>
                    <a:pt x="42" y="1"/>
                    <a:pt x="42" y="1"/>
                  </a:cubicBezTo>
                  <a:cubicBezTo>
                    <a:pt x="42" y="2"/>
                    <a:pt x="42" y="2"/>
                    <a:pt x="41" y="2"/>
                  </a:cubicBezTo>
                  <a:cubicBezTo>
                    <a:pt x="41" y="3"/>
                    <a:pt x="40" y="3"/>
                    <a:pt x="39" y="3"/>
                  </a:cubicBezTo>
                  <a:cubicBezTo>
                    <a:pt x="38" y="3"/>
                    <a:pt x="37" y="3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4" name="Freeform 17"/>
            <p:cNvSpPr>
              <a:spLocks noEditPoints="1"/>
            </p:cNvSpPr>
            <p:nvPr/>
          </p:nvSpPr>
          <p:spPr bwMode="auto">
            <a:xfrm>
              <a:off x="3548" y="1635"/>
              <a:ext cx="91" cy="27"/>
            </a:xfrm>
            <a:custGeom>
              <a:avLst/>
              <a:gdLst>
                <a:gd name="T0" fmla="*/ 4 w 44"/>
                <a:gd name="T1" fmla="*/ 3 h 13"/>
                <a:gd name="T2" fmla="*/ 5 w 44"/>
                <a:gd name="T3" fmla="*/ 2 h 13"/>
                <a:gd name="T4" fmla="*/ 6 w 44"/>
                <a:gd name="T5" fmla="*/ 0 h 13"/>
                <a:gd name="T6" fmla="*/ 8 w 44"/>
                <a:gd name="T7" fmla="*/ 0 h 13"/>
                <a:gd name="T8" fmla="*/ 9 w 44"/>
                <a:gd name="T9" fmla="*/ 1 h 13"/>
                <a:gd name="T10" fmla="*/ 10 w 44"/>
                <a:gd name="T11" fmla="*/ 2 h 13"/>
                <a:gd name="T12" fmla="*/ 17 w 44"/>
                <a:gd name="T13" fmla="*/ 3 h 13"/>
                <a:gd name="T14" fmla="*/ 33 w 44"/>
                <a:gd name="T15" fmla="*/ 5 h 13"/>
                <a:gd name="T16" fmla="*/ 36 w 44"/>
                <a:gd name="T17" fmla="*/ 5 h 13"/>
                <a:gd name="T18" fmla="*/ 37 w 44"/>
                <a:gd name="T19" fmla="*/ 5 h 13"/>
                <a:gd name="T20" fmla="*/ 37 w 44"/>
                <a:gd name="T21" fmla="*/ 7 h 13"/>
                <a:gd name="T22" fmla="*/ 36 w 44"/>
                <a:gd name="T23" fmla="*/ 8 h 13"/>
                <a:gd name="T24" fmla="*/ 42 w 44"/>
                <a:gd name="T25" fmla="*/ 9 h 13"/>
                <a:gd name="T26" fmla="*/ 43 w 44"/>
                <a:gd name="T27" fmla="*/ 10 h 13"/>
                <a:gd name="T28" fmla="*/ 44 w 44"/>
                <a:gd name="T29" fmla="*/ 11 h 13"/>
                <a:gd name="T30" fmla="*/ 43 w 44"/>
                <a:gd name="T31" fmla="*/ 12 h 13"/>
                <a:gd name="T32" fmla="*/ 42 w 44"/>
                <a:gd name="T33" fmla="*/ 12 h 13"/>
                <a:gd name="T34" fmla="*/ 34 w 44"/>
                <a:gd name="T35" fmla="*/ 12 h 13"/>
                <a:gd name="T36" fmla="*/ 8 w 44"/>
                <a:gd name="T37" fmla="*/ 7 h 13"/>
                <a:gd name="T38" fmla="*/ 6 w 44"/>
                <a:gd name="T39" fmla="*/ 7 h 13"/>
                <a:gd name="T40" fmla="*/ 3 w 44"/>
                <a:gd name="T41" fmla="*/ 6 h 13"/>
                <a:gd name="T42" fmla="*/ 2 w 44"/>
                <a:gd name="T43" fmla="*/ 5 h 13"/>
                <a:gd name="T44" fmla="*/ 0 w 44"/>
                <a:gd name="T45" fmla="*/ 5 h 13"/>
                <a:gd name="T46" fmla="*/ 0 w 44"/>
                <a:gd name="T47" fmla="*/ 4 h 13"/>
                <a:gd name="T48" fmla="*/ 1 w 44"/>
                <a:gd name="T49" fmla="*/ 3 h 13"/>
                <a:gd name="T50" fmla="*/ 4 w 44"/>
                <a:gd name="T51" fmla="*/ 3 h 13"/>
                <a:gd name="T52" fmla="*/ 4 w 44"/>
                <a:gd name="T53" fmla="*/ 3 h 13"/>
                <a:gd name="T54" fmla="*/ 19 w 44"/>
                <a:gd name="T55" fmla="*/ 7 h 13"/>
                <a:gd name="T56" fmla="*/ 33 w 44"/>
                <a:gd name="T57" fmla="*/ 10 h 13"/>
                <a:gd name="T58" fmla="*/ 19 w 44"/>
                <a:gd name="T5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4" h="13">
                  <a:moveTo>
                    <a:pt x="4" y="3"/>
                  </a:moveTo>
                  <a:cubicBezTo>
                    <a:pt x="4" y="2"/>
                    <a:pt x="5" y="2"/>
                    <a:pt x="5" y="2"/>
                  </a:cubicBezTo>
                  <a:cubicBezTo>
                    <a:pt x="5" y="1"/>
                    <a:pt x="5" y="0"/>
                    <a:pt x="6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8" y="1"/>
                    <a:pt x="8" y="1"/>
                    <a:pt x="9" y="1"/>
                  </a:cubicBezTo>
                  <a:cubicBezTo>
                    <a:pt x="9" y="2"/>
                    <a:pt x="9" y="2"/>
                    <a:pt x="10" y="2"/>
                  </a:cubicBezTo>
                  <a:cubicBezTo>
                    <a:pt x="12" y="2"/>
                    <a:pt x="15" y="3"/>
                    <a:pt x="17" y="3"/>
                  </a:cubicBezTo>
                  <a:cubicBezTo>
                    <a:pt x="22" y="3"/>
                    <a:pt x="28" y="4"/>
                    <a:pt x="33" y="5"/>
                  </a:cubicBezTo>
                  <a:cubicBezTo>
                    <a:pt x="34" y="5"/>
                    <a:pt x="35" y="5"/>
                    <a:pt x="36" y="5"/>
                  </a:cubicBezTo>
                  <a:cubicBezTo>
                    <a:pt x="36" y="5"/>
                    <a:pt x="37" y="5"/>
                    <a:pt x="37" y="5"/>
                  </a:cubicBezTo>
                  <a:cubicBezTo>
                    <a:pt x="38" y="6"/>
                    <a:pt x="38" y="7"/>
                    <a:pt x="37" y="7"/>
                  </a:cubicBezTo>
                  <a:cubicBezTo>
                    <a:pt x="37" y="7"/>
                    <a:pt x="37" y="8"/>
                    <a:pt x="36" y="8"/>
                  </a:cubicBezTo>
                  <a:cubicBezTo>
                    <a:pt x="38" y="8"/>
                    <a:pt x="40" y="9"/>
                    <a:pt x="42" y="9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2"/>
                    <a:pt x="44" y="12"/>
                    <a:pt x="43" y="12"/>
                  </a:cubicBezTo>
                  <a:cubicBezTo>
                    <a:pt x="43" y="12"/>
                    <a:pt x="42" y="13"/>
                    <a:pt x="42" y="12"/>
                  </a:cubicBezTo>
                  <a:cubicBezTo>
                    <a:pt x="39" y="12"/>
                    <a:pt x="36" y="12"/>
                    <a:pt x="34" y="12"/>
                  </a:cubicBezTo>
                  <a:cubicBezTo>
                    <a:pt x="25" y="12"/>
                    <a:pt x="17" y="10"/>
                    <a:pt x="8" y="7"/>
                  </a:cubicBezTo>
                  <a:cubicBezTo>
                    <a:pt x="8" y="7"/>
                    <a:pt x="7" y="7"/>
                    <a:pt x="6" y="7"/>
                  </a:cubicBezTo>
                  <a:cubicBezTo>
                    <a:pt x="5" y="8"/>
                    <a:pt x="4" y="7"/>
                    <a:pt x="3" y="6"/>
                  </a:cubicBezTo>
                  <a:cubicBezTo>
                    <a:pt x="3" y="6"/>
                    <a:pt x="2" y="6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2" y="3"/>
                    <a:pt x="3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lose/>
                  <a:moveTo>
                    <a:pt x="19" y="7"/>
                  </a:moveTo>
                  <a:cubicBezTo>
                    <a:pt x="24" y="9"/>
                    <a:pt x="28" y="9"/>
                    <a:pt x="33" y="10"/>
                  </a:cubicBezTo>
                  <a:cubicBezTo>
                    <a:pt x="28" y="9"/>
                    <a:pt x="24" y="8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5" name="Freeform 18"/>
            <p:cNvSpPr>
              <a:spLocks noEditPoints="1"/>
            </p:cNvSpPr>
            <p:nvPr/>
          </p:nvSpPr>
          <p:spPr bwMode="auto">
            <a:xfrm>
              <a:off x="3515" y="1778"/>
              <a:ext cx="70" cy="39"/>
            </a:xfrm>
            <a:custGeom>
              <a:avLst/>
              <a:gdLst>
                <a:gd name="T0" fmla="*/ 1 w 34"/>
                <a:gd name="T1" fmla="*/ 3 h 19"/>
                <a:gd name="T2" fmla="*/ 1 w 34"/>
                <a:gd name="T3" fmla="*/ 3 h 19"/>
                <a:gd name="T4" fmla="*/ 2 w 34"/>
                <a:gd name="T5" fmla="*/ 0 h 19"/>
                <a:gd name="T6" fmla="*/ 4 w 34"/>
                <a:gd name="T7" fmla="*/ 0 h 19"/>
                <a:gd name="T8" fmla="*/ 11 w 34"/>
                <a:gd name="T9" fmla="*/ 2 h 19"/>
                <a:gd name="T10" fmla="*/ 28 w 34"/>
                <a:gd name="T11" fmla="*/ 12 h 19"/>
                <a:gd name="T12" fmla="*/ 32 w 34"/>
                <a:gd name="T13" fmla="*/ 15 h 19"/>
                <a:gd name="T14" fmla="*/ 34 w 34"/>
                <a:gd name="T15" fmla="*/ 16 h 19"/>
                <a:gd name="T16" fmla="*/ 34 w 34"/>
                <a:gd name="T17" fmla="*/ 18 h 19"/>
                <a:gd name="T18" fmla="*/ 32 w 34"/>
                <a:gd name="T19" fmla="*/ 18 h 19"/>
                <a:gd name="T20" fmla="*/ 29 w 34"/>
                <a:gd name="T21" fmla="*/ 17 h 19"/>
                <a:gd name="T22" fmla="*/ 26 w 34"/>
                <a:gd name="T23" fmla="*/ 17 h 19"/>
                <a:gd name="T24" fmla="*/ 24 w 34"/>
                <a:gd name="T25" fmla="*/ 17 h 19"/>
                <a:gd name="T26" fmla="*/ 8 w 34"/>
                <a:gd name="T27" fmla="*/ 8 h 19"/>
                <a:gd name="T28" fmla="*/ 6 w 34"/>
                <a:gd name="T29" fmla="*/ 7 h 19"/>
                <a:gd name="T30" fmla="*/ 4 w 34"/>
                <a:gd name="T31" fmla="*/ 5 h 19"/>
                <a:gd name="T32" fmla="*/ 2 w 34"/>
                <a:gd name="T33" fmla="*/ 5 h 19"/>
                <a:gd name="T34" fmla="*/ 1 w 34"/>
                <a:gd name="T35" fmla="*/ 4 h 19"/>
                <a:gd name="T36" fmla="*/ 1 w 34"/>
                <a:gd name="T37" fmla="*/ 3 h 19"/>
                <a:gd name="T38" fmla="*/ 11 w 34"/>
                <a:gd name="T39" fmla="*/ 5 h 19"/>
                <a:gd name="T40" fmla="*/ 5 w 34"/>
                <a:gd name="T41" fmla="*/ 3 h 19"/>
                <a:gd name="T42" fmla="*/ 11 w 34"/>
                <a:gd name="T43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19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7" y="1"/>
                    <a:pt x="9" y="2"/>
                    <a:pt x="11" y="2"/>
                  </a:cubicBezTo>
                  <a:cubicBezTo>
                    <a:pt x="17" y="5"/>
                    <a:pt x="23" y="8"/>
                    <a:pt x="28" y="12"/>
                  </a:cubicBezTo>
                  <a:cubicBezTo>
                    <a:pt x="29" y="13"/>
                    <a:pt x="31" y="14"/>
                    <a:pt x="32" y="15"/>
                  </a:cubicBezTo>
                  <a:cubicBezTo>
                    <a:pt x="33" y="15"/>
                    <a:pt x="33" y="16"/>
                    <a:pt x="34" y="16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8"/>
                    <a:pt x="33" y="19"/>
                    <a:pt x="32" y="18"/>
                  </a:cubicBezTo>
                  <a:cubicBezTo>
                    <a:pt x="31" y="18"/>
                    <a:pt x="30" y="17"/>
                    <a:pt x="29" y="17"/>
                  </a:cubicBezTo>
                  <a:cubicBezTo>
                    <a:pt x="28" y="17"/>
                    <a:pt x="27" y="17"/>
                    <a:pt x="26" y="17"/>
                  </a:cubicBezTo>
                  <a:cubicBezTo>
                    <a:pt x="25" y="18"/>
                    <a:pt x="25" y="17"/>
                    <a:pt x="24" y="17"/>
                  </a:cubicBezTo>
                  <a:cubicBezTo>
                    <a:pt x="19" y="14"/>
                    <a:pt x="14" y="11"/>
                    <a:pt x="8" y="8"/>
                  </a:cubicBezTo>
                  <a:cubicBezTo>
                    <a:pt x="7" y="7"/>
                    <a:pt x="7" y="7"/>
                    <a:pt x="6" y="7"/>
                  </a:cubicBezTo>
                  <a:cubicBezTo>
                    <a:pt x="5" y="6"/>
                    <a:pt x="5" y="6"/>
                    <a:pt x="4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5"/>
                    <a:pt x="1" y="5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lose/>
                  <a:moveTo>
                    <a:pt x="11" y="5"/>
                  </a:moveTo>
                  <a:cubicBezTo>
                    <a:pt x="9" y="4"/>
                    <a:pt x="7" y="3"/>
                    <a:pt x="5" y="3"/>
                  </a:cubicBezTo>
                  <a:cubicBezTo>
                    <a:pt x="7" y="4"/>
                    <a:pt x="9" y="4"/>
                    <a:pt x="1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6" name="Freeform 19"/>
            <p:cNvSpPr/>
            <p:nvPr/>
          </p:nvSpPr>
          <p:spPr bwMode="auto">
            <a:xfrm>
              <a:off x="3534" y="1505"/>
              <a:ext cx="80" cy="64"/>
            </a:xfrm>
            <a:custGeom>
              <a:avLst/>
              <a:gdLst>
                <a:gd name="T0" fmla="*/ 6 w 39"/>
                <a:gd name="T1" fmla="*/ 27 h 31"/>
                <a:gd name="T2" fmla="*/ 6 w 39"/>
                <a:gd name="T3" fmla="*/ 27 h 31"/>
                <a:gd name="T4" fmla="*/ 4 w 39"/>
                <a:gd name="T5" fmla="*/ 31 h 31"/>
                <a:gd name="T6" fmla="*/ 2 w 39"/>
                <a:gd name="T7" fmla="*/ 31 h 31"/>
                <a:gd name="T8" fmla="*/ 0 w 39"/>
                <a:gd name="T9" fmla="*/ 29 h 31"/>
                <a:gd name="T10" fmla="*/ 1 w 39"/>
                <a:gd name="T11" fmla="*/ 26 h 31"/>
                <a:gd name="T12" fmla="*/ 7 w 39"/>
                <a:gd name="T13" fmla="*/ 22 h 31"/>
                <a:gd name="T14" fmla="*/ 28 w 39"/>
                <a:gd name="T15" fmla="*/ 6 h 31"/>
                <a:gd name="T16" fmla="*/ 33 w 39"/>
                <a:gd name="T17" fmla="*/ 2 h 31"/>
                <a:gd name="T18" fmla="*/ 34 w 39"/>
                <a:gd name="T19" fmla="*/ 1 h 31"/>
                <a:gd name="T20" fmla="*/ 36 w 39"/>
                <a:gd name="T21" fmla="*/ 0 h 31"/>
                <a:gd name="T22" fmla="*/ 38 w 39"/>
                <a:gd name="T23" fmla="*/ 0 h 31"/>
                <a:gd name="T24" fmla="*/ 39 w 39"/>
                <a:gd name="T25" fmla="*/ 1 h 31"/>
                <a:gd name="T26" fmla="*/ 39 w 39"/>
                <a:gd name="T27" fmla="*/ 2 h 31"/>
                <a:gd name="T28" fmla="*/ 37 w 39"/>
                <a:gd name="T29" fmla="*/ 4 h 31"/>
                <a:gd name="T30" fmla="*/ 37 w 39"/>
                <a:gd name="T31" fmla="*/ 4 h 31"/>
                <a:gd name="T32" fmla="*/ 35 w 39"/>
                <a:gd name="T33" fmla="*/ 6 h 31"/>
                <a:gd name="T34" fmla="*/ 30 w 39"/>
                <a:gd name="T35" fmla="*/ 10 h 31"/>
                <a:gd name="T36" fmla="*/ 17 w 39"/>
                <a:gd name="T37" fmla="*/ 19 h 31"/>
                <a:gd name="T38" fmla="*/ 7 w 39"/>
                <a:gd name="T39" fmla="*/ 26 h 31"/>
                <a:gd name="T40" fmla="*/ 6 w 39"/>
                <a:gd name="T41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31">
                  <a:moveTo>
                    <a:pt x="6" y="27"/>
                  </a:moveTo>
                  <a:cubicBezTo>
                    <a:pt x="6" y="27"/>
                    <a:pt x="6" y="27"/>
                    <a:pt x="6" y="27"/>
                  </a:cubicBezTo>
                  <a:cubicBezTo>
                    <a:pt x="7" y="29"/>
                    <a:pt x="6" y="31"/>
                    <a:pt x="4" y="31"/>
                  </a:cubicBezTo>
                  <a:cubicBezTo>
                    <a:pt x="3" y="31"/>
                    <a:pt x="3" y="31"/>
                    <a:pt x="2" y="31"/>
                  </a:cubicBezTo>
                  <a:cubicBezTo>
                    <a:pt x="1" y="30"/>
                    <a:pt x="0" y="30"/>
                    <a:pt x="0" y="29"/>
                  </a:cubicBezTo>
                  <a:cubicBezTo>
                    <a:pt x="0" y="28"/>
                    <a:pt x="0" y="27"/>
                    <a:pt x="1" y="26"/>
                  </a:cubicBezTo>
                  <a:cubicBezTo>
                    <a:pt x="3" y="25"/>
                    <a:pt x="5" y="24"/>
                    <a:pt x="7" y="22"/>
                  </a:cubicBezTo>
                  <a:cubicBezTo>
                    <a:pt x="14" y="17"/>
                    <a:pt x="21" y="11"/>
                    <a:pt x="28" y="6"/>
                  </a:cubicBezTo>
                  <a:cubicBezTo>
                    <a:pt x="30" y="5"/>
                    <a:pt x="32" y="3"/>
                    <a:pt x="33" y="2"/>
                  </a:cubicBezTo>
                  <a:cubicBezTo>
                    <a:pt x="33" y="2"/>
                    <a:pt x="34" y="1"/>
                    <a:pt x="34" y="1"/>
                  </a:cubicBezTo>
                  <a:cubicBezTo>
                    <a:pt x="35" y="0"/>
                    <a:pt x="35" y="0"/>
                    <a:pt x="36" y="0"/>
                  </a:cubicBezTo>
                  <a:cubicBezTo>
                    <a:pt x="37" y="0"/>
                    <a:pt x="37" y="1"/>
                    <a:pt x="38" y="0"/>
                  </a:cubicBezTo>
                  <a:cubicBezTo>
                    <a:pt x="38" y="0"/>
                    <a:pt x="39" y="1"/>
                    <a:pt x="39" y="1"/>
                  </a:cubicBezTo>
                  <a:cubicBezTo>
                    <a:pt x="39" y="1"/>
                    <a:pt x="39" y="2"/>
                    <a:pt x="39" y="2"/>
                  </a:cubicBezTo>
                  <a:cubicBezTo>
                    <a:pt x="38" y="3"/>
                    <a:pt x="38" y="3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5" y="6"/>
                  </a:cubicBezTo>
                  <a:cubicBezTo>
                    <a:pt x="33" y="7"/>
                    <a:pt x="32" y="9"/>
                    <a:pt x="30" y="10"/>
                  </a:cubicBezTo>
                  <a:cubicBezTo>
                    <a:pt x="26" y="13"/>
                    <a:pt x="21" y="16"/>
                    <a:pt x="17" y="19"/>
                  </a:cubicBezTo>
                  <a:cubicBezTo>
                    <a:pt x="14" y="22"/>
                    <a:pt x="10" y="24"/>
                    <a:pt x="7" y="26"/>
                  </a:cubicBezTo>
                  <a:cubicBezTo>
                    <a:pt x="7" y="26"/>
                    <a:pt x="7" y="26"/>
                    <a:pt x="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7" name="Freeform 20"/>
            <p:cNvSpPr/>
            <p:nvPr/>
          </p:nvSpPr>
          <p:spPr bwMode="auto">
            <a:xfrm>
              <a:off x="3528" y="1741"/>
              <a:ext cx="76" cy="29"/>
            </a:xfrm>
            <a:custGeom>
              <a:avLst/>
              <a:gdLst>
                <a:gd name="T0" fmla="*/ 34 w 37"/>
                <a:gd name="T1" fmla="*/ 11 h 14"/>
                <a:gd name="T2" fmla="*/ 36 w 37"/>
                <a:gd name="T3" fmla="*/ 11 h 14"/>
                <a:gd name="T4" fmla="*/ 36 w 37"/>
                <a:gd name="T5" fmla="*/ 13 h 14"/>
                <a:gd name="T6" fmla="*/ 35 w 37"/>
                <a:gd name="T7" fmla="*/ 14 h 14"/>
                <a:gd name="T8" fmla="*/ 33 w 37"/>
                <a:gd name="T9" fmla="*/ 14 h 14"/>
                <a:gd name="T10" fmla="*/ 25 w 37"/>
                <a:gd name="T11" fmla="*/ 11 h 14"/>
                <a:gd name="T12" fmla="*/ 5 w 37"/>
                <a:gd name="T13" fmla="*/ 4 h 14"/>
                <a:gd name="T14" fmla="*/ 2 w 37"/>
                <a:gd name="T15" fmla="*/ 3 h 14"/>
                <a:gd name="T16" fmla="*/ 1 w 37"/>
                <a:gd name="T17" fmla="*/ 2 h 14"/>
                <a:gd name="T18" fmla="*/ 0 w 37"/>
                <a:gd name="T19" fmla="*/ 1 h 14"/>
                <a:gd name="T20" fmla="*/ 2 w 37"/>
                <a:gd name="T21" fmla="*/ 0 h 14"/>
                <a:gd name="T22" fmla="*/ 4 w 37"/>
                <a:gd name="T23" fmla="*/ 1 h 14"/>
                <a:gd name="T24" fmla="*/ 6 w 37"/>
                <a:gd name="T25" fmla="*/ 2 h 14"/>
                <a:gd name="T26" fmla="*/ 6 w 37"/>
                <a:gd name="T27" fmla="*/ 1 h 14"/>
                <a:gd name="T28" fmla="*/ 8 w 37"/>
                <a:gd name="T29" fmla="*/ 0 h 14"/>
                <a:gd name="T30" fmla="*/ 31 w 37"/>
                <a:gd name="T31" fmla="*/ 7 h 14"/>
                <a:gd name="T32" fmla="*/ 32 w 37"/>
                <a:gd name="T33" fmla="*/ 7 h 14"/>
                <a:gd name="T34" fmla="*/ 34 w 37"/>
                <a:gd name="T35" fmla="*/ 10 h 14"/>
                <a:gd name="T36" fmla="*/ 34 w 37"/>
                <a:gd name="T3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" h="14">
                  <a:moveTo>
                    <a:pt x="34" y="11"/>
                  </a:moveTo>
                  <a:cubicBezTo>
                    <a:pt x="35" y="11"/>
                    <a:pt x="35" y="11"/>
                    <a:pt x="36" y="11"/>
                  </a:cubicBezTo>
                  <a:cubicBezTo>
                    <a:pt x="36" y="12"/>
                    <a:pt x="37" y="12"/>
                    <a:pt x="36" y="13"/>
                  </a:cubicBezTo>
                  <a:cubicBezTo>
                    <a:pt x="36" y="14"/>
                    <a:pt x="36" y="14"/>
                    <a:pt x="35" y="14"/>
                  </a:cubicBezTo>
                  <a:cubicBezTo>
                    <a:pt x="34" y="14"/>
                    <a:pt x="34" y="14"/>
                    <a:pt x="33" y="14"/>
                  </a:cubicBezTo>
                  <a:cubicBezTo>
                    <a:pt x="30" y="13"/>
                    <a:pt x="27" y="12"/>
                    <a:pt x="25" y="11"/>
                  </a:cubicBezTo>
                  <a:cubicBezTo>
                    <a:pt x="18" y="9"/>
                    <a:pt x="11" y="7"/>
                    <a:pt x="5" y="4"/>
                  </a:cubicBezTo>
                  <a:cubicBezTo>
                    <a:pt x="4" y="4"/>
                    <a:pt x="3" y="3"/>
                    <a:pt x="2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5" y="1"/>
                    <a:pt x="5" y="1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16" y="3"/>
                    <a:pt x="23" y="4"/>
                    <a:pt x="31" y="7"/>
                  </a:cubicBezTo>
                  <a:cubicBezTo>
                    <a:pt x="31" y="7"/>
                    <a:pt x="32" y="7"/>
                    <a:pt x="32" y="7"/>
                  </a:cubicBezTo>
                  <a:cubicBezTo>
                    <a:pt x="34" y="8"/>
                    <a:pt x="34" y="9"/>
                    <a:pt x="34" y="10"/>
                  </a:cubicBezTo>
                  <a:cubicBezTo>
                    <a:pt x="34" y="11"/>
                    <a:pt x="34" y="11"/>
                    <a:pt x="3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8" name="Freeform 21"/>
            <p:cNvSpPr>
              <a:spLocks noEditPoints="1"/>
            </p:cNvSpPr>
            <p:nvPr/>
          </p:nvSpPr>
          <p:spPr bwMode="auto">
            <a:xfrm>
              <a:off x="3427" y="1536"/>
              <a:ext cx="64" cy="39"/>
            </a:xfrm>
            <a:custGeom>
              <a:avLst/>
              <a:gdLst>
                <a:gd name="T0" fmla="*/ 27 w 31"/>
                <a:gd name="T1" fmla="*/ 13 h 19"/>
                <a:gd name="T2" fmla="*/ 26 w 31"/>
                <a:gd name="T3" fmla="*/ 16 h 19"/>
                <a:gd name="T4" fmla="*/ 21 w 31"/>
                <a:gd name="T5" fmla="*/ 19 h 19"/>
                <a:gd name="T6" fmla="*/ 18 w 31"/>
                <a:gd name="T7" fmla="*/ 17 h 19"/>
                <a:gd name="T8" fmla="*/ 20 w 31"/>
                <a:gd name="T9" fmla="*/ 14 h 19"/>
                <a:gd name="T10" fmla="*/ 21 w 31"/>
                <a:gd name="T11" fmla="*/ 14 h 19"/>
                <a:gd name="T12" fmla="*/ 23 w 31"/>
                <a:gd name="T13" fmla="*/ 14 h 19"/>
                <a:gd name="T14" fmla="*/ 22 w 31"/>
                <a:gd name="T15" fmla="*/ 13 h 19"/>
                <a:gd name="T16" fmla="*/ 17 w 31"/>
                <a:gd name="T17" fmla="*/ 12 h 19"/>
                <a:gd name="T18" fmla="*/ 7 w 31"/>
                <a:gd name="T19" fmla="*/ 14 h 19"/>
                <a:gd name="T20" fmla="*/ 3 w 31"/>
                <a:gd name="T21" fmla="*/ 15 h 19"/>
                <a:gd name="T22" fmla="*/ 2 w 31"/>
                <a:gd name="T23" fmla="*/ 16 h 19"/>
                <a:gd name="T24" fmla="*/ 0 w 31"/>
                <a:gd name="T25" fmla="*/ 14 h 19"/>
                <a:gd name="T26" fmla="*/ 1 w 31"/>
                <a:gd name="T27" fmla="*/ 12 h 19"/>
                <a:gd name="T28" fmla="*/ 8 w 31"/>
                <a:gd name="T29" fmla="*/ 7 h 19"/>
                <a:gd name="T30" fmla="*/ 19 w 31"/>
                <a:gd name="T31" fmla="*/ 7 h 19"/>
                <a:gd name="T32" fmla="*/ 27 w 31"/>
                <a:gd name="T33" fmla="*/ 10 h 19"/>
                <a:gd name="T34" fmla="*/ 28 w 31"/>
                <a:gd name="T35" fmla="*/ 11 h 19"/>
                <a:gd name="T36" fmla="*/ 27 w 31"/>
                <a:gd name="T37" fmla="*/ 8 h 19"/>
                <a:gd name="T38" fmla="*/ 19 w 31"/>
                <a:gd name="T39" fmla="*/ 3 h 19"/>
                <a:gd name="T40" fmla="*/ 14 w 31"/>
                <a:gd name="T41" fmla="*/ 4 h 19"/>
                <a:gd name="T42" fmla="*/ 11 w 31"/>
                <a:gd name="T43" fmla="*/ 4 h 19"/>
                <a:gd name="T44" fmla="*/ 11 w 31"/>
                <a:gd name="T45" fmla="*/ 0 h 19"/>
                <a:gd name="T46" fmla="*/ 12 w 31"/>
                <a:gd name="T47" fmla="*/ 0 h 19"/>
                <a:gd name="T48" fmla="*/ 18 w 31"/>
                <a:gd name="T49" fmla="*/ 1 h 19"/>
                <a:gd name="T50" fmla="*/ 22 w 31"/>
                <a:gd name="T51" fmla="*/ 2 h 19"/>
                <a:gd name="T52" fmla="*/ 27 w 31"/>
                <a:gd name="T53" fmla="*/ 5 h 19"/>
                <a:gd name="T54" fmla="*/ 31 w 31"/>
                <a:gd name="T55" fmla="*/ 11 h 19"/>
                <a:gd name="T56" fmla="*/ 31 w 31"/>
                <a:gd name="T57" fmla="*/ 12 h 19"/>
                <a:gd name="T58" fmla="*/ 29 w 31"/>
                <a:gd name="T59" fmla="*/ 14 h 19"/>
                <a:gd name="T60" fmla="*/ 27 w 31"/>
                <a:gd name="T61" fmla="*/ 13 h 19"/>
                <a:gd name="T62" fmla="*/ 4 w 31"/>
                <a:gd name="T63" fmla="*/ 12 h 19"/>
                <a:gd name="T64" fmla="*/ 4 w 31"/>
                <a:gd name="T65" fmla="*/ 12 h 19"/>
                <a:gd name="T66" fmla="*/ 14 w 31"/>
                <a:gd name="T67" fmla="*/ 10 h 19"/>
                <a:gd name="T68" fmla="*/ 23 w 31"/>
                <a:gd name="T69" fmla="*/ 11 h 19"/>
                <a:gd name="T70" fmla="*/ 24 w 31"/>
                <a:gd name="T71" fmla="*/ 11 h 19"/>
                <a:gd name="T72" fmla="*/ 8 w 31"/>
                <a:gd name="T73" fmla="*/ 9 h 19"/>
                <a:gd name="T74" fmla="*/ 4 w 31"/>
                <a:gd name="T75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" h="19">
                  <a:moveTo>
                    <a:pt x="27" y="13"/>
                  </a:moveTo>
                  <a:cubicBezTo>
                    <a:pt x="28" y="14"/>
                    <a:pt x="28" y="15"/>
                    <a:pt x="26" y="16"/>
                  </a:cubicBezTo>
                  <a:cubicBezTo>
                    <a:pt x="25" y="17"/>
                    <a:pt x="23" y="18"/>
                    <a:pt x="21" y="19"/>
                  </a:cubicBezTo>
                  <a:cubicBezTo>
                    <a:pt x="20" y="19"/>
                    <a:pt x="19" y="19"/>
                    <a:pt x="18" y="17"/>
                  </a:cubicBezTo>
                  <a:cubicBezTo>
                    <a:pt x="18" y="16"/>
                    <a:pt x="19" y="15"/>
                    <a:pt x="20" y="14"/>
                  </a:cubicBezTo>
                  <a:cubicBezTo>
                    <a:pt x="20" y="14"/>
                    <a:pt x="21" y="14"/>
                    <a:pt x="21" y="14"/>
                  </a:cubicBezTo>
                  <a:cubicBezTo>
                    <a:pt x="22" y="14"/>
                    <a:pt x="22" y="14"/>
                    <a:pt x="23" y="14"/>
                  </a:cubicBezTo>
                  <a:cubicBezTo>
                    <a:pt x="23" y="13"/>
                    <a:pt x="23" y="13"/>
                    <a:pt x="22" y="13"/>
                  </a:cubicBezTo>
                  <a:cubicBezTo>
                    <a:pt x="20" y="13"/>
                    <a:pt x="19" y="12"/>
                    <a:pt x="17" y="12"/>
                  </a:cubicBezTo>
                  <a:cubicBezTo>
                    <a:pt x="13" y="13"/>
                    <a:pt x="10" y="13"/>
                    <a:pt x="7" y="14"/>
                  </a:cubicBezTo>
                  <a:cubicBezTo>
                    <a:pt x="6" y="14"/>
                    <a:pt x="5" y="15"/>
                    <a:pt x="3" y="15"/>
                  </a:cubicBezTo>
                  <a:cubicBezTo>
                    <a:pt x="3" y="15"/>
                    <a:pt x="2" y="16"/>
                    <a:pt x="2" y="16"/>
                  </a:cubicBezTo>
                  <a:cubicBezTo>
                    <a:pt x="1" y="16"/>
                    <a:pt x="0" y="15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cubicBezTo>
                    <a:pt x="2" y="10"/>
                    <a:pt x="5" y="8"/>
                    <a:pt x="8" y="7"/>
                  </a:cubicBezTo>
                  <a:cubicBezTo>
                    <a:pt x="12" y="6"/>
                    <a:pt x="16" y="6"/>
                    <a:pt x="19" y="7"/>
                  </a:cubicBezTo>
                  <a:cubicBezTo>
                    <a:pt x="22" y="7"/>
                    <a:pt x="24" y="9"/>
                    <a:pt x="27" y="10"/>
                  </a:cubicBezTo>
                  <a:cubicBezTo>
                    <a:pt x="27" y="10"/>
                    <a:pt x="28" y="11"/>
                    <a:pt x="28" y="11"/>
                  </a:cubicBezTo>
                  <a:cubicBezTo>
                    <a:pt x="28" y="10"/>
                    <a:pt x="27" y="9"/>
                    <a:pt x="27" y="8"/>
                  </a:cubicBezTo>
                  <a:cubicBezTo>
                    <a:pt x="24" y="6"/>
                    <a:pt x="22" y="4"/>
                    <a:pt x="19" y="3"/>
                  </a:cubicBezTo>
                  <a:cubicBezTo>
                    <a:pt x="17" y="3"/>
                    <a:pt x="15" y="3"/>
                    <a:pt x="14" y="4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0" y="3"/>
                    <a:pt x="10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6" y="1"/>
                    <a:pt x="18" y="1"/>
                  </a:cubicBezTo>
                  <a:cubicBezTo>
                    <a:pt x="19" y="1"/>
                    <a:pt x="21" y="1"/>
                    <a:pt x="22" y="2"/>
                  </a:cubicBezTo>
                  <a:cubicBezTo>
                    <a:pt x="24" y="3"/>
                    <a:pt x="25" y="4"/>
                    <a:pt x="27" y="5"/>
                  </a:cubicBezTo>
                  <a:cubicBezTo>
                    <a:pt x="29" y="7"/>
                    <a:pt x="30" y="9"/>
                    <a:pt x="31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3"/>
                    <a:pt x="30" y="14"/>
                    <a:pt x="29" y="14"/>
                  </a:cubicBezTo>
                  <a:cubicBezTo>
                    <a:pt x="28" y="14"/>
                    <a:pt x="28" y="13"/>
                    <a:pt x="27" y="13"/>
                  </a:cubicBezTo>
                  <a:close/>
                  <a:moveTo>
                    <a:pt x="4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7" y="11"/>
                    <a:pt x="10" y="11"/>
                    <a:pt x="14" y="10"/>
                  </a:cubicBezTo>
                  <a:cubicBezTo>
                    <a:pt x="17" y="10"/>
                    <a:pt x="20" y="10"/>
                    <a:pt x="23" y="11"/>
                  </a:cubicBezTo>
                  <a:cubicBezTo>
                    <a:pt x="23" y="11"/>
                    <a:pt x="24" y="11"/>
                    <a:pt x="24" y="11"/>
                  </a:cubicBezTo>
                  <a:cubicBezTo>
                    <a:pt x="19" y="8"/>
                    <a:pt x="13" y="7"/>
                    <a:pt x="8" y="9"/>
                  </a:cubicBezTo>
                  <a:cubicBezTo>
                    <a:pt x="6" y="10"/>
                    <a:pt x="5" y="11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59" name="Freeform 22"/>
            <p:cNvSpPr/>
            <p:nvPr/>
          </p:nvSpPr>
          <p:spPr bwMode="auto">
            <a:xfrm>
              <a:off x="3431" y="1697"/>
              <a:ext cx="62" cy="102"/>
            </a:xfrm>
            <a:custGeom>
              <a:avLst/>
              <a:gdLst>
                <a:gd name="T0" fmla="*/ 26 w 30"/>
                <a:gd name="T1" fmla="*/ 6 h 49"/>
                <a:gd name="T2" fmla="*/ 26 w 30"/>
                <a:gd name="T3" fmla="*/ 3 h 49"/>
                <a:gd name="T4" fmla="*/ 26 w 30"/>
                <a:gd name="T5" fmla="*/ 2 h 49"/>
                <a:gd name="T6" fmla="*/ 29 w 30"/>
                <a:gd name="T7" fmla="*/ 1 h 49"/>
                <a:gd name="T8" fmla="*/ 29 w 30"/>
                <a:gd name="T9" fmla="*/ 4 h 49"/>
                <a:gd name="T10" fmla="*/ 29 w 30"/>
                <a:gd name="T11" fmla="*/ 5 h 49"/>
                <a:gd name="T12" fmla="*/ 27 w 30"/>
                <a:gd name="T13" fmla="*/ 13 h 49"/>
                <a:gd name="T14" fmla="*/ 22 w 30"/>
                <a:gd name="T15" fmla="*/ 29 h 49"/>
                <a:gd name="T16" fmla="*/ 19 w 30"/>
                <a:gd name="T17" fmla="*/ 33 h 49"/>
                <a:gd name="T18" fmla="*/ 13 w 30"/>
                <a:gd name="T19" fmla="*/ 40 h 49"/>
                <a:gd name="T20" fmla="*/ 6 w 30"/>
                <a:gd name="T21" fmla="*/ 47 h 49"/>
                <a:gd name="T22" fmla="*/ 4 w 30"/>
                <a:gd name="T23" fmla="*/ 48 h 49"/>
                <a:gd name="T24" fmla="*/ 1 w 30"/>
                <a:gd name="T25" fmla="*/ 48 h 49"/>
                <a:gd name="T26" fmla="*/ 0 w 30"/>
                <a:gd name="T27" fmla="*/ 46 h 49"/>
                <a:gd name="T28" fmla="*/ 1 w 30"/>
                <a:gd name="T29" fmla="*/ 44 h 49"/>
                <a:gd name="T30" fmla="*/ 6 w 30"/>
                <a:gd name="T31" fmla="*/ 43 h 49"/>
                <a:gd name="T32" fmla="*/ 9 w 30"/>
                <a:gd name="T33" fmla="*/ 41 h 49"/>
                <a:gd name="T34" fmla="*/ 20 w 30"/>
                <a:gd name="T35" fmla="*/ 27 h 49"/>
                <a:gd name="T36" fmla="*/ 26 w 30"/>
                <a:gd name="T37" fmla="*/ 8 h 49"/>
                <a:gd name="T38" fmla="*/ 26 w 30"/>
                <a:gd name="T39" fmla="*/ 7 h 49"/>
                <a:gd name="T40" fmla="*/ 26 w 30"/>
                <a:gd name="T41" fmla="*/ 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" h="49">
                  <a:moveTo>
                    <a:pt x="26" y="6"/>
                  </a:moveTo>
                  <a:cubicBezTo>
                    <a:pt x="26" y="5"/>
                    <a:pt x="26" y="4"/>
                    <a:pt x="26" y="3"/>
                  </a:cubicBezTo>
                  <a:cubicBezTo>
                    <a:pt x="26" y="3"/>
                    <a:pt x="26" y="2"/>
                    <a:pt x="26" y="2"/>
                  </a:cubicBezTo>
                  <a:cubicBezTo>
                    <a:pt x="26" y="0"/>
                    <a:pt x="28" y="0"/>
                    <a:pt x="29" y="1"/>
                  </a:cubicBezTo>
                  <a:cubicBezTo>
                    <a:pt x="30" y="2"/>
                    <a:pt x="30" y="3"/>
                    <a:pt x="29" y="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8"/>
                    <a:pt x="28" y="10"/>
                    <a:pt x="27" y="13"/>
                  </a:cubicBezTo>
                  <a:cubicBezTo>
                    <a:pt x="26" y="18"/>
                    <a:pt x="24" y="24"/>
                    <a:pt x="22" y="29"/>
                  </a:cubicBezTo>
                  <a:cubicBezTo>
                    <a:pt x="21" y="30"/>
                    <a:pt x="20" y="32"/>
                    <a:pt x="19" y="33"/>
                  </a:cubicBezTo>
                  <a:cubicBezTo>
                    <a:pt x="17" y="36"/>
                    <a:pt x="15" y="38"/>
                    <a:pt x="13" y="40"/>
                  </a:cubicBezTo>
                  <a:cubicBezTo>
                    <a:pt x="11" y="43"/>
                    <a:pt x="8" y="45"/>
                    <a:pt x="6" y="47"/>
                  </a:cubicBezTo>
                  <a:cubicBezTo>
                    <a:pt x="5" y="47"/>
                    <a:pt x="4" y="48"/>
                    <a:pt x="4" y="48"/>
                  </a:cubicBezTo>
                  <a:cubicBezTo>
                    <a:pt x="3" y="49"/>
                    <a:pt x="2" y="49"/>
                    <a:pt x="1" y="48"/>
                  </a:cubicBezTo>
                  <a:cubicBezTo>
                    <a:pt x="0" y="48"/>
                    <a:pt x="0" y="47"/>
                    <a:pt x="0" y="46"/>
                  </a:cubicBezTo>
                  <a:cubicBezTo>
                    <a:pt x="0" y="45"/>
                    <a:pt x="0" y="44"/>
                    <a:pt x="1" y="44"/>
                  </a:cubicBezTo>
                  <a:cubicBezTo>
                    <a:pt x="3" y="44"/>
                    <a:pt x="4" y="43"/>
                    <a:pt x="6" y="43"/>
                  </a:cubicBezTo>
                  <a:cubicBezTo>
                    <a:pt x="7" y="42"/>
                    <a:pt x="8" y="42"/>
                    <a:pt x="9" y="41"/>
                  </a:cubicBezTo>
                  <a:cubicBezTo>
                    <a:pt x="13" y="37"/>
                    <a:pt x="18" y="32"/>
                    <a:pt x="20" y="27"/>
                  </a:cubicBezTo>
                  <a:cubicBezTo>
                    <a:pt x="23" y="20"/>
                    <a:pt x="25" y="14"/>
                    <a:pt x="26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60" name="Freeform 23"/>
            <p:cNvSpPr/>
            <p:nvPr/>
          </p:nvSpPr>
          <p:spPr bwMode="auto">
            <a:xfrm>
              <a:off x="3449" y="1580"/>
              <a:ext cx="46" cy="41"/>
            </a:xfrm>
            <a:custGeom>
              <a:avLst/>
              <a:gdLst>
                <a:gd name="T0" fmla="*/ 4 w 22"/>
                <a:gd name="T1" fmla="*/ 3 h 20"/>
                <a:gd name="T2" fmla="*/ 2 w 22"/>
                <a:gd name="T3" fmla="*/ 5 h 20"/>
                <a:gd name="T4" fmla="*/ 0 w 22"/>
                <a:gd name="T5" fmla="*/ 2 h 20"/>
                <a:gd name="T6" fmla="*/ 1 w 22"/>
                <a:gd name="T7" fmla="*/ 1 h 20"/>
                <a:gd name="T8" fmla="*/ 4 w 22"/>
                <a:gd name="T9" fmla="*/ 0 h 20"/>
                <a:gd name="T10" fmla="*/ 6 w 22"/>
                <a:gd name="T11" fmla="*/ 0 h 20"/>
                <a:gd name="T12" fmla="*/ 12 w 22"/>
                <a:gd name="T13" fmla="*/ 2 h 20"/>
                <a:gd name="T14" fmla="*/ 16 w 22"/>
                <a:gd name="T15" fmla="*/ 5 h 20"/>
                <a:gd name="T16" fmla="*/ 21 w 22"/>
                <a:gd name="T17" fmla="*/ 13 h 20"/>
                <a:gd name="T18" fmla="*/ 22 w 22"/>
                <a:gd name="T19" fmla="*/ 17 h 20"/>
                <a:gd name="T20" fmla="*/ 21 w 22"/>
                <a:gd name="T21" fmla="*/ 20 h 20"/>
                <a:gd name="T22" fmla="*/ 18 w 22"/>
                <a:gd name="T23" fmla="*/ 20 h 20"/>
                <a:gd name="T24" fmla="*/ 18 w 22"/>
                <a:gd name="T25" fmla="*/ 17 h 20"/>
                <a:gd name="T26" fmla="*/ 17 w 22"/>
                <a:gd name="T27" fmla="*/ 12 h 20"/>
                <a:gd name="T28" fmla="*/ 16 w 22"/>
                <a:gd name="T29" fmla="*/ 9 h 20"/>
                <a:gd name="T30" fmla="*/ 11 w 22"/>
                <a:gd name="T31" fmla="*/ 4 h 20"/>
                <a:gd name="T32" fmla="*/ 6 w 22"/>
                <a:gd name="T33" fmla="*/ 3 h 20"/>
                <a:gd name="T34" fmla="*/ 4 w 22"/>
                <a:gd name="T3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" h="20">
                  <a:moveTo>
                    <a:pt x="4" y="3"/>
                  </a:moveTo>
                  <a:cubicBezTo>
                    <a:pt x="4" y="5"/>
                    <a:pt x="3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8" y="0"/>
                    <a:pt x="10" y="1"/>
                    <a:pt x="12" y="2"/>
                  </a:cubicBezTo>
                  <a:cubicBezTo>
                    <a:pt x="14" y="3"/>
                    <a:pt x="15" y="4"/>
                    <a:pt x="16" y="5"/>
                  </a:cubicBezTo>
                  <a:cubicBezTo>
                    <a:pt x="18" y="8"/>
                    <a:pt x="19" y="10"/>
                    <a:pt x="21" y="13"/>
                  </a:cubicBezTo>
                  <a:cubicBezTo>
                    <a:pt x="21" y="14"/>
                    <a:pt x="22" y="16"/>
                    <a:pt x="22" y="17"/>
                  </a:cubicBezTo>
                  <a:cubicBezTo>
                    <a:pt x="22" y="18"/>
                    <a:pt x="22" y="19"/>
                    <a:pt x="21" y="20"/>
                  </a:cubicBezTo>
                  <a:cubicBezTo>
                    <a:pt x="20" y="20"/>
                    <a:pt x="19" y="20"/>
                    <a:pt x="18" y="20"/>
                  </a:cubicBezTo>
                  <a:cubicBezTo>
                    <a:pt x="18" y="19"/>
                    <a:pt x="17" y="18"/>
                    <a:pt x="18" y="17"/>
                  </a:cubicBezTo>
                  <a:cubicBezTo>
                    <a:pt x="18" y="15"/>
                    <a:pt x="18" y="13"/>
                    <a:pt x="17" y="12"/>
                  </a:cubicBezTo>
                  <a:cubicBezTo>
                    <a:pt x="17" y="11"/>
                    <a:pt x="16" y="10"/>
                    <a:pt x="16" y="9"/>
                  </a:cubicBezTo>
                  <a:cubicBezTo>
                    <a:pt x="14" y="7"/>
                    <a:pt x="13" y="5"/>
                    <a:pt x="11" y="4"/>
                  </a:cubicBezTo>
                  <a:cubicBezTo>
                    <a:pt x="10" y="3"/>
                    <a:pt x="8" y="2"/>
                    <a:pt x="6" y="3"/>
                  </a:cubicBezTo>
                  <a:cubicBezTo>
                    <a:pt x="5" y="3"/>
                    <a:pt x="5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61" name="Freeform 24"/>
            <p:cNvSpPr>
              <a:spLocks noEditPoints="1"/>
            </p:cNvSpPr>
            <p:nvPr/>
          </p:nvSpPr>
          <p:spPr bwMode="auto">
            <a:xfrm>
              <a:off x="3132" y="1875"/>
              <a:ext cx="40" cy="81"/>
            </a:xfrm>
            <a:custGeom>
              <a:avLst/>
              <a:gdLst>
                <a:gd name="T0" fmla="*/ 12 w 19"/>
                <a:gd name="T1" fmla="*/ 28 h 39"/>
                <a:gd name="T2" fmla="*/ 10 w 19"/>
                <a:gd name="T3" fmla="*/ 30 h 39"/>
                <a:gd name="T4" fmla="*/ 6 w 19"/>
                <a:gd name="T5" fmla="*/ 33 h 39"/>
                <a:gd name="T6" fmla="*/ 4 w 19"/>
                <a:gd name="T7" fmla="*/ 34 h 39"/>
                <a:gd name="T8" fmla="*/ 2 w 19"/>
                <a:gd name="T9" fmla="*/ 32 h 39"/>
                <a:gd name="T10" fmla="*/ 1 w 19"/>
                <a:gd name="T11" fmla="*/ 28 h 39"/>
                <a:gd name="T12" fmla="*/ 1 w 19"/>
                <a:gd name="T13" fmla="*/ 25 h 39"/>
                <a:gd name="T14" fmla="*/ 4 w 19"/>
                <a:gd name="T15" fmla="*/ 25 h 39"/>
                <a:gd name="T16" fmla="*/ 5 w 19"/>
                <a:gd name="T17" fmla="*/ 28 h 39"/>
                <a:gd name="T18" fmla="*/ 4 w 19"/>
                <a:gd name="T19" fmla="*/ 31 h 39"/>
                <a:gd name="T20" fmla="*/ 8 w 19"/>
                <a:gd name="T21" fmla="*/ 29 h 39"/>
                <a:gd name="T22" fmla="*/ 11 w 19"/>
                <a:gd name="T23" fmla="*/ 26 h 39"/>
                <a:gd name="T24" fmla="*/ 15 w 19"/>
                <a:gd name="T25" fmla="*/ 20 h 39"/>
                <a:gd name="T26" fmla="*/ 17 w 19"/>
                <a:gd name="T27" fmla="*/ 19 h 39"/>
                <a:gd name="T28" fmla="*/ 17 w 19"/>
                <a:gd name="T29" fmla="*/ 12 h 39"/>
                <a:gd name="T30" fmla="*/ 16 w 19"/>
                <a:gd name="T31" fmla="*/ 7 h 39"/>
                <a:gd name="T32" fmla="*/ 14 w 19"/>
                <a:gd name="T33" fmla="*/ 5 h 39"/>
                <a:gd name="T34" fmla="*/ 13 w 19"/>
                <a:gd name="T35" fmla="*/ 2 h 39"/>
                <a:gd name="T36" fmla="*/ 16 w 19"/>
                <a:gd name="T37" fmla="*/ 1 h 39"/>
                <a:gd name="T38" fmla="*/ 17 w 19"/>
                <a:gd name="T39" fmla="*/ 2 h 39"/>
                <a:gd name="T40" fmla="*/ 17 w 19"/>
                <a:gd name="T41" fmla="*/ 3 h 39"/>
                <a:gd name="T42" fmla="*/ 19 w 19"/>
                <a:gd name="T43" fmla="*/ 18 h 39"/>
                <a:gd name="T44" fmla="*/ 19 w 19"/>
                <a:gd name="T45" fmla="*/ 26 h 39"/>
                <a:gd name="T46" fmla="*/ 14 w 19"/>
                <a:gd name="T47" fmla="*/ 34 h 39"/>
                <a:gd name="T48" fmla="*/ 10 w 19"/>
                <a:gd name="T49" fmla="*/ 38 h 39"/>
                <a:gd name="T50" fmla="*/ 9 w 19"/>
                <a:gd name="T51" fmla="*/ 39 h 39"/>
                <a:gd name="T52" fmla="*/ 7 w 19"/>
                <a:gd name="T53" fmla="*/ 39 h 39"/>
                <a:gd name="T54" fmla="*/ 7 w 19"/>
                <a:gd name="T55" fmla="*/ 37 h 39"/>
                <a:gd name="T56" fmla="*/ 12 w 19"/>
                <a:gd name="T57" fmla="*/ 29 h 39"/>
                <a:gd name="T58" fmla="*/ 12 w 19"/>
                <a:gd name="T59" fmla="*/ 28 h 39"/>
                <a:gd name="T60" fmla="*/ 12 w 19"/>
                <a:gd name="T61" fmla="*/ 28 h 39"/>
                <a:gd name="T62" fmla="*/ 13 w 19"/>
                <a:gd name="T63" fmla="*/ 32 h 39"/>
                <a:gd name="T64" fmla="*/ 17 w 19"/>
                <a:gd name="T65" fmla="*/ 23 h 39"/>
                <a:gd name="T66" fmla="*/ 13 w 19"/>
                <a:gd name="T6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" h="39">
                  <a:moveTo>
                    <a:pt x="12" y="28"/>
                  </a:moveTo>
                  <a:cubicBezTo>
                    <a:pt x="12" y="29"/>
                    <a:pt x="11" y="29"/>
                    <a:pt x="10" y="30"/>
                  </a:cubicBezTo>
                  <a:cubicBezTo>
                    <a:pt x="9" y="31"/>
                    <a:pt x="8" y="32"/>
                    <a:pt x="6" y="33"/>
                  </a:cubicBezTo>
                  <a:cubicBezTo>
                    <a:pt x="6" y="33"/>
                    <a:pt x="5" y="34"/>
                    <a:pt x="4" y="34"/>
                  </a:cubicBezTo>
                  <a:cubicBezTo>
                    <a:pt x="3" y="34"/>
                    <a:pt x="3" y="33"/>
                    <a:pt x="2" y="32"/>
                  </a:cubicBezTo>
                  <a:cubicBezTo>
                    <a:pt x="1" y="31"/>
                    <a:pt x="1" y="29"/>
                    <a:pt x="1" y="28"/>
                  </a:cubicBezTo>
                  <a:cubicBezTo>
                    <a:pt x="0" y="27"/>
                    <a:pt x="1" y="26"/>
                    <a:pt x="1" y="25"/>
                  </a:cubicBezTo>
                  <a:cubicBezTo>
                    <a:pt x="2" y="25"/>
                    <a:pt x="3" y="25"/>
                    <a:pt x="4" y="25"/>
                  </a:cubicBezTo>
                  <a:cubicBezTo>
                    <a:pt x="5" y="25"/>
                    <a:pt x="6" y="27"/>
                    <a:pt x="5" y="28"/>
                  </a:cubicBezTo>
                  <a:cubicBezTo>
                    <a:pt x="5" y="29"/>
                    <a:pt x="5" y="30"/>
                    <a:pt x="4" y="31"/>
                  </a:cubicBezTo>
                  <a:cubicBezTo>
                    <a:pt x="6" y="31"/>
                    <a:pt x="7" y="30"/>
                    <a:pt x="8" y="29"/>
                  </a:cubicBezTo>
                  <a:cubicBezTo>
                    <a:pt x="9" y="28"/>
                    <a:pt x="10" y="27"/>
                    <a:pt x="11" y="26"/>
                  </a:cubicBezTo>
                  <a:cubicBezTo>
                    <a:pt x="12" y="24"/>
                    <a:pt x="13" y="22"/>
                    <a:pt x="15" y="20"/>
                  </a:cubicBezTo>
                  <a:cubicBezTo>
                    <a:pt x="15" y="19"/>
                    <a:pt x="15" y="19"/>
                    <a:pt x="17" y="19"/>
                  </a:cubicBezTo>
                  <a:cubicBezTo>
                    <a:pt x="17" y="16"/>
                    <a:pt x="17" y="14"/>
                    <a:pt x="17" y="12"/>
                  </a:cubicBezTo>
                  <a:cubicBezTo>
                    <a:pt x="16" y="10"/>
                    <a:pt x="16" y="9"/>
                    <a:pt x="16" y="7"/>
                  </a:cubicBezTo>
                  <a:cubicBezTo>
                    <a:pt x="16" y="6"/>
                    <a:pt x="15" y="5"/>
                    <a:pt x="14" y="5"/>
                  </a:cubicBezTo>
                  <a:cubicBezTo>
                    <a:pt x="13" y="4"/>
                    <a:pt x="12" y="3"/>
                    <a:pt x="13" y="2"/>
                  </a:cubicBezTo>
                  <a:cubicBezTo>
                    <a:pt x="13" y="1"/>
                    <a:pt x="15" y="0"/>
                    <a:pt x="16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9" y="8"/>
                    <a:pt x="19" y="13"/>
                    <a:pt x="19" y="18"/>
                  </a:cubicBezTo>
                  <a:cubicBezTo>
                    <a:pt x="19" y="21"/>
                    <a:pt x="19" y="23"/>
                    <a:pt x="19" y="26"/>
                  </a:cubicBezTo>
                  <a:cubicBezTo>
                    <a:pt x="19" y="29"/>
                    <a:pt x="17" y="32"/>
                    <a:pt x="14" y="34"/>
                  </a:cubicBezTo>
                  <a:cubicBezTo>
                    <a:pt x="13" y="35"/>
                    <a:pt x="11" y="36"/>
                    <a:pt x="10" y="38"/>
                  </a:cubicBezTo>
                  <a:cubicBezTo>
                    <a:pt x="9" y="38"/>
                    <a:pt x="9" y="38"/>
                    <a:pt x="9" y="39"/>
                  </a:cubicBezTo>
                  <a:cubicBezTo>
                    <a:pt x="8" y="39"/>
                    <a:pt x="8" y="39"/>
                    <a:pt x="7" y="39"/>
                  </a:cubicBezTo>
                  <a:cubicBezTo>
                    <a:pt x="6" y="39"/>
                    <a:pt x="6" y="38"/>
                    <a:pt x="7" y="37"/>
                  </a:cubicBezTo>
                  <a:cubicBezTo>
                    <a:pt x="9" y="35"/>
                    <a:pt x="11" y="32"/>
                    <a:pt x="12" y="29"/>
                  </a:cubicBezTo>
                  <a:cubicBezTo>
                    <a:pt x="12" y="29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lose/>
                  <a:moveTo>
                    <a:pt x="13" y="32"/>
                  </a:moveTo>
                  <a:cubicBezTo>
                    <a:pt x="16" y="30"/>
                    <a:pt x="17" y="27"/>
                    <a:pt x="17" y="23"/>
                  </a:cubicBezTo>
                  <a:cubicBezTo>
                    <a:pt x="16" y="26"/>
                    <a:pt x="14" y="29"/>
                    <a:pt x="13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713029" y="634601"/>
            <a:ext cx="2553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Trả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lời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58371" y="3129086"/>
            <a:ext cx="83660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/>
              <a:t>a. Ba điểm </a:t>
            </a:r>
            <a:r>
              <a:rPr lang="vi-VN" sz="3200" dirty="0" smtClean="0"/>
              <a:t>A</a:t>
            </a:r>
            <a:r>
              <a:rPr lang="en-US" sz="3200" dirty="0" smtClean="0"/>
              <a:t>, </a:t>
            </a:r>
            <a:r>
              <a:rPr lang="vi-VN" sz="3200" dirty="0" smtClean="0"/>
              <a:t>B  </a:t>
            </a:r>
            <a:r>
              <a:rPr lang="vi-VN" sz="3200" dirty="0"/>
              <a:t>và C thẳng </a:t>
            </a:r>
            <a:r>
              <a:rPr lang="vi-VN" sz="3200" dirty="0" smtClean="0"/>
              <a:t>hàng</a:t>
            </a:r>
            <a:endParaRPr lang="vi-VN" sz="3200" dirty="0"/>
          </a:p>
          <a:p>
            <a:pPr algn="just">
              <a:lnSpc>
                <a:spcPct val="150000"/>
              </a:lnSpc>
            </a:pPr>
            <a:r>
              <a:rPr lang="vi-VN" sz="3200" dirty="0"/>
              <a:t>b. Hai tia BA và BC là hai tia đối nhau</a:t>
            </a:r>
          </a:p>
          <a:p>
            <a:pPr algn="just">
              <a:lnSpc>
                <a:spcPct val="150000"/>
              </a:lnSpc>
            </a:pPr>
            <a:r>
              <a:rPr lang="vi-VN" sz="3200" dirty="0"/>
              <a:t>c. Ba đoạn thẳng </a:t>
            </a:r>
            <a:r>
              <a:rPr lang="vi-VN" sz="3200" dirty="0" smtClean="0"/>
              <a:t>AB, </a:t>
            </a:r>
            <a:r>
              <a:rPr lang="vi-VN" sz="3200" dirty="0"/>
              <a:t>BC </a:t>
            </a:r>
            <a:r>
              <a:rPr lang="vi-VN" sz="3200" dirty="0" smtClean="0"/>
              <a:t>và </a:t>
            </a:r>
            <a:r>
              <a:rPr lang="vi-VN" sz="3200" dirty="0"/>
              <a:t>AC cùng nằm trên một đường </a:t>
            </a:r>
            <a:r>
              <a:rPr lang="vi-VN" sz="3200" dirty="0" smtClean="0"/>
              <a:t>thẳng</a:t>
            </a:r>
            <a:endParaRPr lang="vi-VN" sz="3200" dirty="0"/>
          </a:p>
        </p:txBody>
      </p:sp>
      <p:cxnSp>
        <p:nvCxnSpPr>
          <p:cNvPr id="86" name="Straight Connector 85"/>
          <p:cNvCxnSpPr/>
          <p:nvPr/>
        </p:nvCxnSpPr>
        <p:spPr>
          <a:xfrm>
            <a:off x="4026616" y="2393995"/>
            <a:ext cx="3848669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4654272" y="2163160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6095757" y="2163161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6708464" y="2163162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532093" y="1919310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A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874556" y="1938837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C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958418" y="1919312"/>
            <a:ext cx="655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B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114740" y="2657593"/>
            <a:ext cx="1687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Hình</a:t>
            </a:r>
            <a:r>
              <a:rPr lang="en-US" sz="2400" i="1" dirty="0" smtClean="0"/>
              <a:t> 8.56</a:t>
            </a:r>
            <a:endParaRPr lang="en-US" sz="24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688" y="1938837"/>
            <a:ext cx="929467" cy="17462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39" y="1167712"/>
            <a:ext cx="1148744" cy="17092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285" y="5437131"/>
            <a:ext cx="1418840" cy="1305080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6" grpId="0"/>
      <p:bldP spid="87" grpId="0" animBg="1"/>
      <p:bldP spid="88" grpId="0" animBg="1"/>
      <p:bldP spid="89" grpId="0" animBg="1"/>
      <p:bldP spid="90" grpId="0"/>
      <p:bldP spid="91" grpId="0"/>
      <p:bldP spid="92" grpId="0"/>
      <p:bldP spid="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"/>
          <p:cNvSpPr>
            <a:spLocks noEditPoints="1"/>
          </p:cNvSpPr>
          <p:nvPr/>
        </p:nvSpPr>
        <p:spPr bwMode="auto">
          <a:xfrm>
            <a:off x="2035112" y="4882062"/>
            <a:ext cx="823913" cy="512763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26F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5F7797"/>
              </a:solidFill>
              <a:latin typeface="Montserrat" panose="00000500000000000000" pitchFamily="2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562102" y="414001"/>
            <a:ext cx="6981937" cy="3699349"/>
            <a:chOff x="7049028" y="1773238"/>
            <a:chExt cx="3979863" cy="1531938"/>
          </a:xfrm>
          <a:solidFill>
            <a:srgbClr val="F26F61"/>
          </a:solidFill>
        </p:grpSpPr>
        <p:sp>
          <p:nvSpPr>
            <p:cNvPr id="61" name="Freeform 63"/>
            <p:cNvSpPr>
              <a:spLocks noEditPoints="1"/>
            </p:cNvSpPr>
            <p:nvPr/>
          </p:nvSpPr>
          <p:spPr bwMode="auto">
            <a:xfrm>
              <a:off x="7049028" y="1773238"/>
              <a:ext cx="3606800" cy="1531938"/>
            </a:xfrm>
            <a:custGeom>
              <a:avLst/>
              <a:gdLst>
                <a:gd name="T0" fmla="*/ 331 w 1111"/>
                <a:gd name="T1" fmla="*/ 21 h 470"/>
                <a:gd name="T2" fmla="*/ 545 w 1111"/>
                <a:gd name="T3" fmla="*/ 21 h 470"/>
                <a:gd name="T4" fmla="*/ 778 w 1111"/>
                <a:gd name="T5" fmla="*/ 20 h 470"/>
                <a:gd name="T6" fmla="*/ 1004 w 1111"/>
                <a:gd name="T7" fmla="*/ 23 h 470"/>
                <a:gd name="T8" fmla="*/ 1111 w 1111"/>
                <a:gd name="T9" fmla="*/ 330 h 470"/>
                <a:gd name="T10" fmla="*/ 1072 w 1111"/>
                <a:gd name="T11" fmla="*/ 173 h 470"/>
                <a:gd name="T12" fmla="*/ 993 w 1111"/>
                <a:gd name="T13" fmla="*/ 35 h 470"/>
                <a:gd name="T14" fmla="*/ 853 w 1111"/>
                <a:gd name="T15" fmla="*/ 37 h 470"/>
                <a:gd name="T16" fmla="*/ 602 w 1111"/>
                <a:gd name="T17" fmla="*/ 44 h 470"/>
                <a:gd name="T18" fmla="*/ 425 w 1111"/>
                <a:gd name="T19" fmla="*/ 42 h 470"/>
                <a:gd name="T20" fmla="*/ 218 w 1111"/>
                <a:gd name="T21" fmla="*/ 44 h 470"/>
                <a:gd name="T22" fmla="*/ 269 w 1111"/>
                <a:gd name="T23" fmla="*/ 49 h 470"/>
                <a:gd name="T24" fmla="*/ 310 w 1111"/>
                <a:gd name="T25" fmla="*/ 53 h 470"/>
                <a:gd name="T26" fmla="*/ 131 w 1111"/>
                <a:gd name="T27" fmla="*/ 58 h 470"/>
                <a:gd name="T28" fmla="*/ 71 w 1111"/>
                <a:gd name="T29" fmla="*/ 49 h 470"/>
                <a:gd name="T30" fmla="*/ 40 w 1111"/>
                <a:gd name="T31" fmla="*/ 116 h 470"/>
                <a:gd name="T32" fmla="*/ 54 w 1111"/>
                <a:gd name="T33" fmla="*/ 56 h 470"/>
                <a:gd name="T34" fmla="*/ 47 w 1111"/>
                <a:gd name="T35" fmla="*/ 175 h 470"/>
                <a:gd name="T36" fmla="*/ 49 w 1111"/>
                <a:gd name="T37" fmla="*/ 279 h 470"/>
                <a:gd name="T38" fmla="*/ 40 w 1111"/>
                <a:gd name="T39" fmla="*/ 268 h 470"/>
                <a:gd name="T40" fmla="*/ 38 w 1111"/>
                <a:gd name="T41" fmla="*/ 352 h 470"/>
                <a:gd name="T42" fmla="*/ 67 w 1111"/>
                <a:gd name="T43" fmla="*/ 418 h 470"/>
                <a:gd name="T44" fmla="*/ 41 w 1111"/>
                <a:gd name="T45" fmla="*/ 404 h 470"/>
                <a:gd name="T46" fmla="*/ 104 w 1111"/>
                <a:gd name="T47" fmla="*/ 421 h 470"/>
                <a:gd name="T48" fmla="*/ 210 w 1111"/>
                <a:gd name="T49" fmla="*/ 421 h 470"/>
                <a:gd name="T50" fmla="*/ 214 w 1111"/>
                <a:gd name="T51" fmla="*/ 423 h 470"/>
                <a:gd name="T52" fmla="*/ 323 w 1111"/>
                <a:gd name="T53" fmla="*/ 425 h 470"/>
                <a:gd name="T54" fmla="*/ 357 w 1111"/>
                <a:gd name="T55" fmla="*/ 431 h 470"/>
                <a:gd name="T56" fmla="*/ 627 w 1111"/>
                <a:gd name="T57" fmla="*/ 426 h 470"/>
                <a:gd name="T58" fmla="*/ 665 w 1111"/>
                <a:gd name="T59" fmla="*/ 435 h 470"/>
                <a:gd name="T60" fmla="*/ 778 w 1111"/>
                <a:gd name="T61" fmla="*/ 433 h 470"/>
                <a:gd name="T62" fmla="*/ 832 w 1111"/>
                <a:gd name="T63" fmla="*/ 432 h 470"/>
                <a:gd name="T64" fmla="*/ 869 w 1111"/>
                <a:gd name="T65" fmla="*/ 444 h 470"/>
                <a:gd name="T66" fmla="*/ 732 w 1111"/>
                <a:gd name="T67" fmla="*/ 452 h 470"/>
                <a:gd name="T68" fmla="*/ 873 w 1111"/>
                <a:gd name="T69" fmla="*/ 450 h 470"/>
                <a:gd name="T70" fmla="*/ 796 w 1111"/>
                <a:gd name="T71" fmla="*/ 463 h 470"/>
                <a:gd name="T72" fmla="*/ 703 w 1111"/>
                <a:gd name="T73" fmla="*/ 466 h 470"/>
                <a:gd name="T74" fmla="*/ 537 w 1111"/>
                <a:gd name="T75" fmla="*/ 464 h 470"/>
                <a:gd name="T76" fmla="*/ 401 w 1111"/>
                <a:gd name="T77" fmla="*/ 456 h 470"/>
                <a:gd name="T78" fmla="*/ 149 w 1111"/>
                <a:gd name="T79" fmla="*/ 464 h 470"/>
                <a:gd name="T80" fmla="*/ 8 w 1111"/>
                <a:gd name="T81" fmla="*/ 352 h 470"/>
                <a:gd name="T82" fmla="*/ 4 w 1111"/>
                <a:gd name="T83" fmla="*/ 314 h 470"/>
                <a:gd name="T84" fmla="*/ 2 w 1111"/>
                <a:gd name="T85" fmla="*/ 93 h 470"/>
                <a:gd name="T86" fmla="*/ 24 w 1111"/>
                <a:gd name="T87" fmla="*/ 22 h 470"/>
                <a:gd name="T88" fmla="*/ 111 w 1111"/>
                <a:gd name="T89" fmla="*/ 8 h 470"/>
                <a:gd name="T90" fmla="*/ 160 w 1111"/>
                <a:gd name="T91" fmla="*/ 27 h 470"/>
                <a:gd name="T92" fmla="*/ 28 w 1111"/>
                <a:gd name="T93" fmla="*/ 79 h 470"/>
                <a:gd name="T94" fmla="*/ 21 w 1111"/>
                <a:gd name="T95" fmla="*/ 164 h 470"/>
                <a:gd name="T96" fmla="*/ 25 w 1111"/>
                <a:gd name="T97" fmla="*/ 52 h 470"/>
                <a:gd name="T98" fmla="*/ 670 w 1111"/>
                <a:gd name="T99" fmla="*/ 447 h 470"/>
                <a:gd name="T100" fmla="*/ 447 w 1111"/>
                <a:gd name="T101" fmla="*/ 450 h 470"/>
                <a:gd name="T102" fmla="*/ 559 w 1111"/>
                <a:gd name="T103" fmla="*/ 448 h 470"/>
                <a:gd name="T104" fmla="*/ 33 w 1111"/>
                <a:gd name="T105" fmla="*/ 432 h 470"/>
                <a:gd name="T106" fmla="*/ 80 w 1111"/>
                <a:gd name="T107" fmla="*/ 464 h 470"/>
                <a:gd name="T108" fmla="*/ 210 w 1111"/>
                <a:gd name="T109" fmla="*/ 453 h 470"/>
                <a:gd name="T110" fmla="*/ 285 w 1111"/>
                <a:gd name="T111" fmla="*/ 447 h 470"/>
                <a:gd name="T112" fmla="*/ 252 w 1111"/>
                <a:gd name="T113" fmla="*/ 441 h 470"/>
                <a:gd name="T114" fmla="*/ 185 w 1111"/>
                <a:gd name="T115" fmla="*/ 439 h 470"/>
                <a:gd name="T116" fmla="*/ 23 w 1111"/>
                <a:gd name="T117" fmla="*/ 282 h 470"/>
                <a:gd name="T118" fmla="*/ 21 w 1111"/>
                <a:gd name="T119" fmla="*/ 186 h 470"/>
                <a:gd name="T120" fmla="*/ 20 w 1111"/>
                <a:gd name="T121" fmla="*/ 331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11" h="470">
                  <a:moveTo>
                    <a:pt x="237" y="22"/>
                  </a:moveTo>
                  <a:cubicBezTo>
                    <a:pt x="241" y="22"/>
                    <a:pt x="241" y="22"/>
                    <a:pt x="241" y="22"/>
                  </a:cubicBezTo>
                  <a:cubicBezTo>
                    <a:pt x="239" y="23"/>
                    <a:pt x="239" y="23"/>
                    <a:pt x="239" y="23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51" y="23"/>
                    <a:pt x="253" y="23"/>
                    <a:pt x="254" y="23"/>
                  </a:cubicBezTo>
                  <a:cubicBezTo>
                    <a:pt x="254" y="23"/>
                    <a:pt x="253" y="23"/>
                    <a:pt x="253" y="23"/>
                  </a:cubicBezTo>
                  <a:cubicBezTo>
                    <a:pt x="256" y="23"/>
                    <a:pt x="256" y="23"/>
                    <a:pt x="256" y="23"/>
                  </a:cubicBezTo>
                  <a:cubicBezTo>
                    <a:pt x="265" y="22"/>
                    <a:pt x="286" y="20"/>
                    <a:pt x="292" y="19"/>
                  </a:cubicBezTo>
                  <a:cubicBezTo>
                    <a:pt x="300" y="19"/>
                    <a:pt x="310" y="18"/>
                    <a:pt x="317" y="18"/>
                  </a:cubicBezTo>
                  <a:cubicBezTo>
                    <a:pt x="311" y="18"/>
                    <a:pt x="303" y="19"/>
                    <a:pt x="305" y="20"/>
                  </a:cubicBezTo>
                  <a:cubicBezTo>
                    <a:pt x="317" y="21"/>
                    <a:pt x="323" y="24"/>
                    <a:pt x="343" y="21"/>
                  </a:cubicBezTo>
                  <a:cubicBezTo>
                    <a:pt x="331" y="21"/>
                    <a:pt x="331" y="21"/>
                    <a:pt x="331" y="21"/>
                  </a:cubicBezTo>
                  <a:cubicBezTo>
                    <a:pt x="358" y="17"/>
                    <a:pt x="358" y="17"/>
                    <a:pt x="358" y="17"/>
                  </a:cubicBezTo>
                  <a:cubicBezTo>
                    <a:pt x="367" y="19"/>
                    <a:pt x="345" y="19"/>
                    <a:pt x="341" y="21"/>
                  </a:cubicBezTo>
                  <a:cubicBezTo>
                    <a:pt x="362" y="19"/>
                    <a:pt x="379" y="24"/>
                    <a:pt x="389" y="20"/>
                  </a:cubicBezTo>
                  <a:cubicBezTo>
                    <a:pt x="390" y="22"/>
                    <a:pt x="392" y="26"/>
                    <a:pt x="406" y="25"/>
                  </a:cubicBezTo>
                  <a:cubicBezTo>
                    <a:pt x="396" y="23"/>
                    <a:pt x="414" y="24"/>
                    <a:pt x="406" y="22"/>
                  </a:cubicBezTo>
                  <a:cubicBezTo>
                    <a:pt x="411" y="20"/>
                    <a:pt x="421" y="22"/>
                    <a:pt x="422" y="21"/>
                  </a:cubicBezTo>
                  <a:cubicBezTo>
                    <a:pt x="421" y="22"/>
                    <a:pt x="421" y="22"/>
                    <a:pt x="421" y="22"/>
                  </a:cubicBezTo>
                  <a:cubicBezTo>
                    <a:pt x="444" y="25"/>
                    <a:pt x="452" y="20"/>
                    <a:pt x="462" y="18"/>
                  </a:cubicBezTo>
                  <a:cubicBezTo>
                    <a:pt x="490" y="17"/>
                    <a:pt x="502" y="19"/>
                    <a:pt x="525" y="18"/>
                  </a:cubicBezTo>
                  <a:cubicBezTo>
                    <a:pt x="526" y="20"/>
                    <a:pt x="532" y="23"/>
                    <a:pt x="541" y="23"/>
                  </a:cubicBezTo>
                  <a:cubicBezTo>
                    <a:pt x="546" y="21"/>
                    <a:pt x="566" y="21"/>
                    <a:pt x="568" y="18"/>
                  </a:cubicBezTo>
                  <a:cubicBezTo>
                    <a:pt x="552" y="17"/>
                    <a:pt x="555" y="20"/>
                    <a:pt x="545" y="21"/>
                  </a:cubicBezTo>
                  <a:cubicBezTo>
                    <a:pt x="537" y="18"/>
                    <a:pt x="545" y="18"/>
                    <a:pt x="533" y="17"/>
                  </a:cubicBezTo>
                  <a:cubicBezTo>
                    <a:pt x="542" y="18"/>
                    <a:pt x="574" y="16"/>
                    <a:pt x="584" y="18"/>
                  </a:cubicBezTo>
                  <a:cubicBezTo>
                    <a:pt x="580" y="18"/>
                    <a:pt x="580" y="18"/>
                    <a:pt x="580" y="18"/>
                  </a:cubicBezTo>
                  <a:cubicBezTo>
                    <a:pt x="596" y="20"/>
                    <a:pt x="599" y="25"/>
                    <a:pt x="625" y="22"/>
                  </a:cubicBezTo>
                  <a:cubicBezTo>
                    <a:pt x="638" y="20"/>
                    <a:pt x="638" y="20"/>
                    <a:pt x="638" y="20"/>
                  </a:cubicBezTo>
                  <a:cubicBezTo>
                    <a:pt x="637" y="21"/>
                    <a:pt x="637" y="21"/>
                    <a:pt x="637" y="21"/>
                  </a:cubicBezTo>
                  <a:cubicBezTo>
                    <a:pt x="657" y="21"/>
                    <a:pt x="651" y="24"/>
                    <a:pt x="674" y="22"/>
                  </a:cubicBezTo>
                  <a:cubicBezTo>
                    <a:pt x="672" y="22"/>
                    <a:pt x="673" y="22"/>
                    <a:pt x="672" y="23"/>
                  </a:cubicBezTo>
                  <a:cubicBezTo>
                    <a:pt x="684" y="24"/>
                    <a:pt x="697" y="21"/>
                    <a:pt x="707" y="21"/>
                  </a:cubicBezTo>
                  <a:cubicBezTo>
                    <a:pt x="713" y="23"/>
                    <a:pt x="706" y="23"/>
                    <a:pt x="702" y="24"/>
                  </a:cubicBezTo>
                  <a:cubicBezTo>
                    <a:pt x="725" y="25"/>
                    <a:pt x="749" y="21"/>
                    <a:pt x="763" y="19"/>
                  </a:cubicBezTo>
                  <a:cubicBezTo>
                    <a:pt x="778" y="20"/>
                    <a:pt x="778" y="20"/>
                    <a:pt x="778" y="20"/>
                  </a:cubicBezTo>
                  <a:cubicBezTo>
                    <a:pt x="769" y="21"/>
                    <a:pt x="758" y="23"/>
                    <a:pt x="761" y="24"/>
                  </a:cubicBezTo>
                  <a:cubicBezTo>
                    <a:pt x="769" y="24"/>
                    <a:pt x="767" y="23"/>
                    <a:pt x="779" y="23"/>
                  </a:cubicBezTo>
                  <a:cubicBezTo>
                    <a:pt x="777" y="24"/>
                    <a:pt x="772" y="26"/>
                    <a:pt x="767" y="27"/>
                  </a:cubicBezTo>
                  <a:cubicBezTo>
                    <a:pt x="790" y="29"/>
                    <a:pt x="772" y="23"/>
                    <a:pt x="788" y="27"/>
                  </a:cubicBezTo>
                  <a:cubicBezTo>
                    <a:pt x="796" y="27"/>
                    <a:pt x="800" y="25"/>
                    <a:pt x="801" y="23"/>
                  </a:cubicBezTo>
                  <a:cubicBezTo>
                    <a:pt x="814" y="25"/>
                    <a:pt x="814" y="25"/>
                    <a:pt x="814" y="25"/>
                  </a:cubicBezTo>
                  <a:cubicBezTo>
                    <a:pt x="816" y="23"/>
                    <a:pt x="832" y="23"/>
                    <a:pt x="843" y="23"/>
                  </a:cubicBezTo>
                  <a:cubicBezTo>
                    <a:pt x="844" y="22"/>
                    <a:pt x="834" y="21"/>
                    <a:pt x="830" y="22"/>
                  </a:cubicBezTo>
                  <a:cubicBezTo>
                    <a:pt x="831" y="20"/>
                    <a:pt x="842" y="20"/>
                    <a:pt x="850" y="20"/>
                  </a:cubicBezTo>
                  <a:cubicBezTo>
                    <a:pt x="853" y="23"/>
                    <a:pt x="898" y="19"/>
                    <a:pt x="889" y="24"/>
                  </a:cubicBezTo>
                  <a:cubicBezTo>
                    <a:pt x="923" y="22"/>
                    <a:pt x="969" y="22"/>
                    <a:pt x="991" y="20"/>
                  </a:cubicBezTo>
                  <a:cubicBezTo>
                    <a:pt x="998" y="21"/>
                    <a:pt x="1013" y="21"/>
                    <a:pt x="1004" y="23"/>
                  </a:cubicBezTo>
                  <a:cubicBezTo>
                    <a:pt x="1029" y="24"/>
                    <a:pt x="1049" y="15"/>
                    <a:pt x="1070" y="39"/>
                  </a:cubicBezTo>
                  <a:cubicBezTo>
                    <a:pt x="1072" y="40"/>
                    <a:pt x="1061" y="29"/>
                    <a:pt x="1061" y="32"/>
                  </a:cubicBezTo>
                  <a:cubicBezTo>
                    <a:pt x="1077" y="41"/>
                    <a:pt x="1083" y="60"/>
                    <a:pt x="1082" y="87"/>
                  </a:cubicBezTo>
                  <a:cubicBezTo>
                    <a:pt x="1082" y="82"/>
                    <a:pt x="1081" y="81"/>
                    <a:pt x="1080" y="80"/>
                  </a:cubicBezTo>
                  <a:cubicBezTo>
                    <a:pt x="1081" y="80"/>
                    <a:pt x="1082" y="91"/>
                    <a:pt x="1082" y="98"/>
                  </a:cubicBezTo>
                  <a:cubicBezTo>
                    <a:pt x="1082" y="102"/>
                    <a:pt x="1082" y="93"/>
                    <a:pt x="1081" y="95"/>
                  </a:cubicBezTo>
                  <a:cubicBezTo>
                    <a:pt x="1080" y="147"/>
                    <a:pt x="1085" y="187"/>
                    <a:pt x="1085" y="238"/>
                  </a:cubicBezTo>
                  <a:cubicBezTo>
                    <a:pt x="1085" y="224"/>
                    <a:pt x="1082" y="218"/>
                    <a:pt x="1081" y="218"/>
                  </a:cubicBezTo>
                  <a:cubicBezTo>
                    <a:pt x="1081" y="232"/>
                    <a:pt x="1081" y="232"/>
                    <a:pt x="1081" y="232"/>
                  </a:cubicBezTo>
                  <a:cubicBezTo>
                    <a:pt x="1082" y="238"/>
                    <a:pt x="1082" y="248"/>
                    <a:pt x="1084" y="257"/>
                  </a:cubicBezTo>
                  <a:cubicBezTo>
                    <a:pt x="1084" y="258"/>
                    <a:pt x="1084" y="263"/>
                    <a:pt x="1083" y="258"/>
                  </a:cubicBezTo>
                  <a:cubicBezTo>
                    <a:pt x="1084" y="287"/>
                    <a:pt x="1096" y="300"/>
                    <a:pt x="1111" y="330"/>
                  </a:cubicBezTo>
                  <a:cubicBezTo>
                    <a:pt x="1102" y="319"/>
                    <a:pt x="1095" y="307"/>
                    <a:pt x="1089" y="294"/>
                  </a:cubicBezTo>
                  <a:cubicBezTo>
                    <a:pt x="1090" y="298"/>
                    <a:pt x="1090" y="301"/>
                    <a:pt x="1091" y="305"/>
                  </a:cubicBezTo>
                  <a:cubicBezTo>
                    <a:pt x="1088" y="299"/>
                    <a:pt x="1085" y="294"/>
                    <a:pt x="1083" y="288"/>
                  </a:cubicBezTo>
                  <a:cubicBezTo>
                    <a:pt x="1084" y="299"/>
                    <a:pt x="1091" y="307"/>
                    <a:pt x="1090" y="309"/>
                  </a:cubicBezTo>
                  <a:cubicBezTo>
                    <a:pt x="1088" y="307"/>
                    <a:pt x="1086" y="302"/>
                    <a:pt x="1085" y="302"/>
                  </a:cubicBezTo>
                  <a:cubicBezTo>
                    <a:pt x="1089" y="312"/>
                    <a:pt x="1090" y="313"/>
                    <a:pt x="1094" y="320"/>
                  </a:cubicBezTo>
                  <a:cubicBezTo>
                    <a:pt x="1080" y="303"/>
                    <a:pt x="1070" y="260"/>
                    <a:pt x="1070" y="236"/>
                  </a:cubicBezTo>
                  <a:cubicBezTo>
                    <a:pt x="1070" y="233"/>
                    <a:pt x="1071" y="239"/>
                    <a:pt x="1072" y="240"/>
                  </a:cubicBezTo>
                  <a:cubicBezTo>
                    <a:pt x="1072" y="231"/>
                    <a:pt x="1073" y="226"/>
                    <a:pt x="1072" y="214"/>
                  </a:cubicBezTo>
                  <a:cubicBezTo>
                    <a:pt x="1070" y="207"/>
                    <a:pt x="1071" y="219"/>
                    <a:pt x="1071" y="225"/>
                  </a:cubicBezTo>
                  <a:cubicBezTo>
                    <a:pt x="1069" y="224"/>
                    <a:pt x="1069" y="222"/>
                    <a:pt x="1069" y="215"/>
                  </a:cubicBezTo>
                  <a:cubicBezTo>
                    <a:pt x="1071" y="214"/>
                    <a:pt x="1070" y="181"/>
                    <a:pt x="1072" y="173"/>
                  </a:cubicBezTo>
                  <a:cubicBezTo>
                    <a:pt x="1072" y="139"/>
                    <a:pt x="1067" y="178"/>
                    <a:pt x="1068" y="145"/>
                  </a:cubicBezTo>
                  <a:cubicBezTo>
                    <a:pt x="1070" y="135"/>
                    <a:pt x="1070" y="135"/>
                    <a:pt x="1070" y="135"/>
                  </a:cubicBezTo>
                  <a:cubicBezTo>
                    <a:pt x="1068" y="117"/>
                    <a:pt x="1067" y="91"/>
                    <a:pt x="1067" y="71"/>
                  </a:cubicBezTo>
                  <a:cubicBezTo>
                    <a:pt x="1067" y="72"/>
                    <a:pt x="1067" y="73"/>
                    <a:pt x="1067" y="75"/>
                  </a:cubicBezTo>
                  <a:cubicBezTo>
                    <a:pt x="1068" y="78"/>
                    <a:pt x="1069" y="72"/>
                    <a:pt x="1069" y="71"/>
                  </a:cubicBezTo>
                  <a:cubicBezTo>
                    <a:pt x="1069" y="57"/>
                    <a:pt x="1059" y="48"/>
                    <a:pt x="1054" y="42"/>
                  </a:cubicBezTo>
                  <a:cubicBezTo>
                    <a:pt x="1047" y="38"/>
                    <a:pt x="1038" y="36"/>
                    <a:pt x="1027" y="37"/>
                  </a:cubicBezTo>
                  <a:cubicBezTo>
                    <a:pt x="1014" y="38"/>
                    <a:pt x="1001" y="39"/>
                    <a:pt x="991" y="39"/>
                  </a:cubicBezTo>
                  <a:cubicBezTo>
                    <a:pt x="985" y="36"/>
                    <a:pt x="1018" y="37"/>
                    <a:pt x="1027" y="35"/>
                  </a:cubicBezTo>
                  <a:cubicBezTo>
                    <a:pt x="1008" y="35"/>
                    <a:pt x="1008" y="35"/>
                    <a:pt x="1008" y="35"/>
                  </a:cubicBezTo>
                  <a:cubicBezTo>
                    <a:pt x="1020" y="35"/>
                    <a:pt x="1025" y="34"/>
                    <a:pt x="1031" y="32"/>
                  </a:cubicBezTo>
                  <a:cubicBezTo>
                    <a:pt x="1015" y="32"/>
                    <a:pt x="1009" y="34"/>
                    <a:pt x="993" y="35"/>
                  </a:cubicBezTo>
                  <a:cubicBezTo>
                    <a:pt x="994" y="34"/>
                    <a:pt x="992" y="34"/>
                    <a:pt x="985" y="34"/>
                  </a:cubicBezTo>
                  <a:cubicBezTo>
                    <a:pt x="983" y="36"/>
                    <a:pt x="983" y="36"/>
                    <a:pt x="983" y="36"/>
                  </a:cubicBezTo>
                  <a:cubicBezTo>
                    <a:pt x="982" y="36"/>
                    <a:pt x="982" y="35"/>
                    <a:pt x="979" y="35"/>
                  </a:cubicBezTo>
                  <a:cubicBezTo>
                    <a:pt x="951" y="36"/>
                    <a:pt x="951" y="36"/>
                    <a:pt x="951" y="36"/>
                  </a:cubicBezTo>
                  <a:cubicBezTo>
                    <a:pt x="957" y="37"/>
                    <a:pt x="957" y="39"/>
                    <a:pt x="965" y="39"/>
                  </a:cubicBezTo>
                  <a:cubicBezTo>
                    <a:pt x="962" y="38"/>
                    <a:pt x="968" y="38"/>
                    <a:pt x="976" y="38"/>
                  </a:cubicBezTo>
                  <a:cubicBezTo>
                    <a:pt x="969" y="39"/>
                    <a:pt x="983" y="39"/>
                    <a:pt x="983" y="40"/>
                  </a:cubicBezTo>
                  <a:cubicBezTo>
                    <a:pt x="968" y="40"/>
                    <a:pt x="950" y="40"/>
                    <a:pt x="940" y="41"/>
                  </a:cubicBezTo>
                  <a:cubicBezTo>
                    <a:pt x="937" y="39"/>
                    <a:pt x="937" y="39"/>
                    <a:pt x="937" y="39"/>
                  </a:cubicBezTo>
                  <a:cubicBezTo>
                    <a:pt x="923" y="38"/>
                    <a:pt x="908" y="39"/>
                    <a:pt x="898" y="39"/>
                  </a:cubicBezTo>
                  <a:cubicBezTo>
                    <a:pt x="901" y="38"/>
                    <a:pt x="901" y="38"/>
                    <a:pt x="901" y="38"/>
                  </a:cubicBezTo>
                  <a:cubicBezTo>
                    <a:pt x="884" y="37"/>
                    <a:pt x="868" y="38"/>
                    <a:pt x="853" y="37"/>
                  </a:cubicBezTo>
                  <a:cubicBezTo>
                    <a:pt x="837" y="39"/>
                    <a:pt x="818" y="40"/>
                    <a:pt x="806" y="43"/>
                  </a:cubicBezTo>
                  <a:cubicBezTo>
                    <a:pt x="799" y="45"/>
                    <a:pt x="762" y="40"/>
                    <a:pt x="745" y="43"/>
                  </a:cubicBezTo>
                  <a:cubicBezTo>
                    <a:pt x="744" y="43"/>
                    <a:pt x="756" y="41"/>
                    <a:pt x="762" y="40"/>
                  </a:cubicBezTo>
                  <a:cubicBezTo>
                    <a:pt x="751" y="40"/>
                    <a:pt x="742" y="43"/>
                    <a:pt x="738" y="40"/>
                  </a:cubicBezTo>
                  <a:cubicBezTo>
                    <a:pt x="764" y="41"/>
                    <a:pt x="737" y="38"/>
                    <a:pt x="748" y="38"/>
                  </a:cubicBezTo>
                  <a:cubicBezTo>
                    <a:pt x="737" y="38"/>
                    <a:pt x="724" y="38"/>
                    <a:pt x="718" y="39"/>
                  </a:cubicBezTo>
                  <a:cubicBezTo>
                    <a:pt x="737" y="39"/>
                    <a:pt x="711" y="42"/>
                    <a:pt x="731" y="41"/>
                  </a:cubicBezTo>
                  <a:cubicBezTo>
                    <a:pt x="716" y="43"/>
                    <a:pt x="695" y="44"/>
                    <a:pt x="677" y="43"/>
                  </a:cubicBezTo>
                  <a:cubicBezTo>
                    <a:pt x="677" y="42"/>
                    <a:pt x="675" y="42"/>
                    <a:pt x="668" y="42"/>
                  </a:cubicBezTo>
                  <a:cubicBezTo>
                    <a:pt x="663" y="43"/>
                    <a:pt x="663" y="43"/>
                    <a:pt x="663" y="43"/>
                  </a:cubicBezTo>
                  <a:cubicBezTo>
                    <a:pt x="654" y="43"/>
                    <a:pt x="679" y="41"/>
                    <a:pt x="662" y="41"/>
                  </a:cubicBezTo>
                  <a:cubicBezTo>
                    <a:pt x="645" y="43"/>
                    <a:pt x="610" y="39"/>
                    <a:pt x="602" y="44"/>
                  </a:cubicBezTo>
                  <a:cubicBezTo>
                    <a:pt x="589" y="42"/>
                    <a:pt x="627" y="42"/>
                    <a:pt x="607" y="40"/>
                  </a:cubicBezTo>
                  <a:cubicBezTo>
                    <a:pt x="619" y="38"/>
                    <a:pt x="635" y="40"/>
                    <a:pt x="639" y="38"/>
                  </a:cubicBezTo>
                  <a:cubicBezTo>
                    <a:pt x="627" y="38"/>
                    <a:pt x="635" y="36"/>
                    <a:pt x="627" y="36"/>
                  </a:cubicBezTo>
                  <a:cubicBezTo>
                    <a:pt x="615" y="37"/>
                    <a:pt x="615" y="37"/>
                    <a:pt x="615" y="37"/>
                  </a:cubicBezTo>
                  <a:cubicBezTo>
                    <a:pt x="617" y="37"/>
                    <a:pt x="617" y="37"/>
                    <a:pt x="617" y="37"/>
                  </a:cubicBezTo>
                  <a:cubicBezTo>
                    <a:pt x="596" y="39"/>
                    <a:pt x="562" y="38"/>
                    <a:pt x="535" y="39"/>
                  </a:cubicBezTo>
                  <a:cubicBezTo>
                    <a:pt x="512" y="41"/>
                    <a:pt x="496" y="45"/>
                    <a:pt x="468" y="44"/>
                  </a:cubicBezTo>
                  <a:cubicBezTo>
                    <a:pt x="476" y="43"/>
                    <a:pt x="445" y="43"/>
                    <a:pt x="462" y="40"/>
                  </a:cubicBezTo>
                  <a:cubicBezTo>
                    <a:pt x="450" y="39"/>
                    <a:pt x="437" y="41"/>
                    <a:pt x="437" y="42"/>
                  </a:cubicBezTo>
                  <a:cubicBezTo>
                    <a:pt x="448" y="42"/>
                    <a:pt x="441" y="42"/>
                    <a:pt x="450" y="43"/>
                  </a:cubicBezTo>
                  <a:cubicBezTo>
                    <a:pt x="444" y="44"/>
                    <a:pt x="429" y="44"/>
                    <a:pt x="423" y="43"/>
                  </a:cubicBezTo>
                  <a:cubicBezTo>
                    <a:pt x="426" y="43"/>
                    <a:pt x="425" y="43"/>
                    <a:pt x="425" y="42"/>
                  </a:cubicBezTo>
                  <a:cubicBezTo>
                    <a:pt x="412" y="42"/>
                    <a:pt x="419" y="44"/>
                    <a:pt x="409" y="44"/>
                  </a:cubicBezTo>
                  <a:cubicBezTo>
                    <a:pt x="406" y="42"/>
                    <a:pt x="387" y="44"/>
                    <a:pt x="379" y="43"/>
                  </a:cubicBezTo>
                  <a:cubicBezTo>
                    <a:pt x="366" y="45"/>
                    <a:pt x="366" y="45"/>
                    <a:pt x="366" y="45"/>
                  </a:cubicBezTo>
                  <a:cubicBezTo>
                    <a:pt x="373" y="44"/>
                    <a:pt x="353" y="45"/>
                    <a:pt x="351" y="43"/>
                  </a:cubicBezTo>
                  <a:cubicBezTo>
                    <a:pt x="342" y="44"/>
                    <a:pt x="334" y="46"/>
                    <a:pt x="320" y="46"/>
                  </a:cubicBezTo>
                  <a:cubicBezTo>
                    <a:pt x="326" y="45"/>
                    <a:pt x="307" y="45"/>
                    <a:pt x="307" y="43"/>
                  </a:cubicBezTo>
                  <a:cubicBezTo>
                    <a:pt x="283" y="41"/>
                    <a:pt x="267" y="48"/>
                    <a:pt x="244" y="45"/>
                  </a:cubicBezTo>
                  <a:cubicBezTo>
                    <a:pt x="245" y="45"/>
                    <a:pt x="249" y="44"/>
                    <a:pt x="243" y="43"/>
                  </a:cubicBezTo>
                  <a:cubicBezTo>
                    <a:pt x="238" y="44"/>
                    <a:pt x="228" y="44"/>
                    <a:pt x="223" y="44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0" y="44"/>
                    <a:pt x="218" y="44"/>
                    <a:pt x="218" y="44"/>
                  </a:cubicBezTo>
                  <a:cubicBezTo>
                    <a:pt x="208" y="46"/>
                    <a:pt x="203" y="48"/>
                    <a:pt x="184" y="49"/>
                  </a:cubicBezTo>
                  <a:cubicBezTo>
                    <a:pt x="186" y="51"/>
                    <a:pt x="202" y="50"/>
                    <a:pt x="209" y="50"/>
                  </a:cubicBezTo>
                  <a:cubicBezTo>
                    <a:pt x="215" y="48"/>
                    <a:pt x="215" y="48"/>
                    <a:pt x="215" y="48"/>
                  </a:cubicBezTo>
                  <a:cubicBezTo>
                    <a:pt x="220" y="51"/>
                    <a:pt x="232" y="47"/>
                    <a:pt x="236" y="48"/>
                  </a:cubicBezTo>
                  <a:cubicBezTo>
                    <a:pt x="225" y="52"/>
                    <a:pt x="192" y="51"/>
                    <a:pt x="172" y="53"/>
                  </a:cubicBezTo>
                  <a:cubicBezTo>
                    <a:pt x="184" y="56"/>
                    <a:pt x="210" y="56"/>
                    <a:pt x="233" y="56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35" y="55"/>
                    <a:pt x="235" y="55"/>
                    <a:pt x="235" y="55"/>
                  </a:cubicBezTo>
                  <a:cubicBezTo>
                    <a:pt x="224" y="53"/>
                    <a:pt x="224" y="53"/>
                    <a:pt x="224" y="53"/>
                  </a:cubicBezTo>
                  <a:cubicBezTo>
                    <a:pt x="235" y="53"/>
                    <a:pt x="245" y="52"/>
                    <a:pt x="255" y="53"/>
                  </a:cubicBezTo>
                  <a:cubicBezTo>
                    <a:pt x="243" y="53"/>
                    <a:pt x="238" y="50"/>
                    <a:pt x="245" y="50"/>
                  </a:cubicBezTo>
                  <a:cubicBezTo>
                    <a:pt x="258" y="52"/>
                    <a:pt x="259" y="49"/>
                    <a:pt x="269" y="49"/>
                  </a:cubicBezTo>
                  <a:cubicBezTo>
                    <a:pt x="263" y="49"/>
                    <a:pt x="256" y="49"/>
                    <a:pt x="261" y="48"/>
                  </a:cubicBezTo>
                  <a:cubicBezTo>
                    <a:pt x="281" y="50"/>
                    <a:pt x="286" y="49"/>
                    <a:pt x="304" y="51"/>
                  </a:cubicBezTo>
                  <a:cubicBezTo>
                    <a:pt x="302" y="48"/>
                    <a:pt x="327" y="51"/>
                    <a:pt x="330" y="48"/>
                  </a:cubicBezTo>
                  <a:cubicBezTo>
                    <a:pt x="321" y="48"/>
                    <a:pt x="321" y="48"/>
                    <a:pt x="321" y="48"/>
                  </a:cubicBezTo>
                  <a:cubicBezTo>
                    <a:pt x="339" y="46"/>
                    <a:pt x="339" y="46"/>
                    <a:pt x="339" y="46"/>
                  </a:cubicBezTo>
                  <a:cubicBezTo>
                    <a:pt x="356" y="49"/>
                    <a:pt x="325" y="49"/>
                    <a:pt x="350" y="51"/>
                  </a:cubicBezTo>
                  <a:cubicBezTo>
                    <a:pt x="373" y="51"/>
                    <a:pt x="373" y="47"/>
                    <a:pt x="391" y="47"/>
                  </a:cubicBezTo>
                  <a:cubicBezTo>
                    <a:pt x="385" y="49"/>
                    <a:pt x="370" y="51"/>
                    <a:pt x="356" y="51"/>
                  </a:cubicBezTo>
                  <a:cubicBezTo>
                    <a:pt x="365" y="52"/>
                    <a:pt x="365" y="52"/>
                    <a:pt x="365" y="52"/>
                  </a:cubicBezTo>
                  <a:cubicBezTo>
                    <a:pt x="360" y="53"/>
                    <a:pt x="339" y="53"/>
                    <a:pt x="329" y="52"/>
                  </a:cubicBezTo>
                  <a:cubicBezTo>
                    <a:pt x="346" y="50"/>
                    <a:pt x="321" y="52"/>
                    <a:pt x="314" y="50"/>
                  </a:cubicBezTo>
                  <a:cubicBezTo>
                    <a:pt x="312" y="52"/>
                    <a:pt x="323" y="52"/>
                    <a:pt x="310" y="53"/>
                  </a:cubicBezTo>
                  <a:cubicBezTo>
                    <a:pt x="322" y="53"/>
                    <a:pt x="324" y="53"/>
                    <a:pt x="339" y="54"/>
                  </a:cubicBezTo>
                  <a:cubicBezTo>
                    <a:pt x="306" y="53"/>
                    <a:pt x="310" y="60"/>
                    <a:pt x="281" y="58"/>
                  </a:cubicBezTo>
                  <a:cubicBezTo>
                    <a:pt x="294" y="58"/>
                    <a:pt x="276" y="56"/>
                    <a:pt x="275" y="55"/>
                  </a:cubicBezTo>
                  <a:cubicBezTo>
                    <a:pt x="269" y="55"/>
                    <a:pt x="256" y="56"/>
                    <a:pt x="251" y="56"/>
                  </a:cubicBezTo>
                  <a:cubicBezTo>
                    <a:pt x="255" y="59"/>
                    <a:pt x="255" y="59"/>
                    <a:pt x="255" y="59"/>
                  </a:cubicBezTo>
                  <a:cubicBezTo>
                    <a:pt x="239" y="60"/>
                    <a:pt x="233" y="54"/>
                    <a:pt x="214" y="57"/>
                  </a:cubicBezTo>
                  <a:cubicBezTo>
                    <a:pt x="211" y="59"/>
                    <a:pt x="231" y="58"/>
                    <a:pt x="227" y="58"/>
                  </a:cubicBezTo>
                  <a:cubicBezTo>
                    <a:pt x="201" y="60"/>
                    <a:pt x="191" y="55"/>
                    <a:pt x="168" y="53"/>
                  </a:cubicBezTo>
                  <a:cubicBezTo>
                    <a:pt x="167" y="54"/>
                    <a:pt x="167" y="56"/>
                    <a:pt x="159" y="57"/>
                  </a:cubicBezTo>
                  <a:cubicBezTo>
                    <a:pt x="161" y="55"/>
                    <a:pt x="155" y="55"/>
                    <a:pt x="164" y="53"/>
                  </a:cubicBezTo>
                  <a:cubicBezTo>
                    <a:pt x="157" y="53"/>
                    <a:pt x="147" y="54"/>
                    <a:pt x="140" y="55"/>
                  </a:cubicBezTo>
                  <a:cubicBezTo>
                    <a:pt x="157" y="56"/>
                    <a:pt x="134" y="57"/>
                    <a:pt x="131" y="58"/>
                  </a:cubicBezTo>
                  <a:cubicBezTo>
                    <a:pt x="122" y="58"/>
                    <a:pt x="133" y="56"/>
                    <a:pt x="138" y="56"/>
                  </a:cubicBezTo>
                  <a:cubicBezTo>
                    <a:pt x="132" y="55"/>
                    <a:pt x="124" y="53"/>
                    <a:pt x="120" y="55"/>
                  </a:cubicBezTo>
                  <a:cubicBezTo>
                    <a:pt x="119" y="54"/>
                    <a:pt x="139" y="51"/>
                    <a:pt x="151" y="50"/>
                  </a:cubicBezTo>
                  <a:cubicBezTo>
                    <a:pt x="143" y="50"/>
                    <a:pt x="143" y="50"/>
                    <a:pt x="143" y="50"/>
                  </a:cubicBezTo>
                  <a:cubicBezTo>
                    <a:pt x="149" y="49"/>
                    <a:pt x="150" y="50"/>
                    <a:pt x="158" y="50"/>
                  </a:cubicBezTo>
                  <a:cubicBezTo>
                    <a:pt x="150" y="49"/>
                    <a:pt x="151" y="47"/>
                    <a:pt x="153" y="46"/>
                  </a:cubicBezTo>
                  <a:cubicBezTo>
                    <a:pt x="154" y="46"/>
                    <a:pt x="152" y="46"/>
                    <a:pt x="153" y="47"/>
                  </a:cubicBezTo>
                  <a:cubicBezTo>
                    <a:pt x="160" y="47"/>
                    <a:pt x="165" y="46"/>
                    <a:pt x="163" y="46"/>
                  </a:cubicBezTo>
                  <a:cubicBezTo>
                    <a:pt x="170" y="43"/>
                    <a:pt x="154" y="44"/>
                    <a:pt x="149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89" y="52"/>
                    <a:pt x="82" y="50"/>
                    <a:pt x="71" y="49"/>
                  </a:cubicBezTo>
                  <a:cubicBezTo>
                    <a:pt x="70" y="49"/>
                    <a:pt x="69" y="50"/>
                    <a:pt x="69" y="51"/>
                  </a:cubicBezTo>
                  <a:cubicBezTo>
                    <a:pt x="62" y="51"/>
                    <a:pt x="57" y="54"/>
                    <a:pt x="59" y="50"/>
                  </a:cubicBezTo>
                  <a:cubicBezTo>
                    <a:pt x="60" y="50"/>
                    <a:pt x="61" y="50"/>
                    <a:pt x="62" y="49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56" y="51"/>
                    <a:pt x="53" y="55"/>
                    <a:pt x="53" y="55"/>
                  </a:cubicBezTo>
                  <a:cubicBezTo>
                    <a:pt x="62" y="45"/>
                    <a:pt x="51" y="51"/>
                    <a:pt x="51" y="47"/>
                  </a:cubicBezTo>
                  <a:cubicBezTo>
                    <a:pt x="46" y="51"/>
                    <a:pt x="43" y="55"/>
                    <a:pt x="41" y="60"/>
                  </a:cubicBezTo>
                  <a:cubicBezTo>
                    <a:pt x="47" y="53"/>
                    <a:pt x="42" y="61"/>
                    <a:pt x="42" y="64"/>
                  </a:cubicBezTo>
                  <a:cubicBezTo>
                    <a:pt x="39" y="64"/>
                    <a:pt x="40" y="75"/>
                    <a:pt x="40" y="85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9" y="92"/>
                    <a:pt x="39" y="106"/>
                    <a:pt x="40" y="116"/>
                  </a:cubicBezTo>
                  <a:cubicBezTo>
                    <a:pt x="41" y="115"/>
                    <a:pt x="44" y="128"/>
                    <a:pt x="46" y="134"/>
                  </a:cubicBezTo>
                  <a:cubicBezTo>
                    <a:pt x="46" y="117"/>
                    <a:pt x="47" y="127"/>
                    <a:pt x="48" y="126"/>
                  </a:cubicBezTo>
                  <a:cubicBezTo>
                    <a:pt x="48" y="127"/>
                    <a:pt x="48" y="131"/>
                    <a:pt x="48" y="131"/>
                  </a:cubicBezTo>
                  <a:cubicBezTo>
                    <a:pt x="49" y="133"/>
                    <a:pt x="49" y="128"/>
                    <a:pt x="50" y="127"/>
                  </a:cubicBezTo>
                  <a:cubicBezTo>
                    <a:pt x="49" y="109"/>
                    <a:pt x="49" y="91"/>
                    <a:pt x="46" y="84"/>
                  </a:cubicBezTo>
                  <a:cubicBezTo>
                    <a:pt x="45" y="89"/>
                    <a:pt x="47" y="93"/>
                    <a:pt x="46" y="99"/>
                  </a:cubicBezTo>
                  <a:cubicBezTo>
                    <a:pt x="45" y="92"/>
                    <a:pt x="44" y="75"/>
                    <a:pt x="45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4"/>
                    <a:pt x="49" y="62"/>
                    <a:pt x="50" y="60"/>
                  </a:cubicBezTo>
                  <a:cubicBezTo>
                    <a:pt x="49" y="63"/>
                    <a:pt x="51" y="62"/>
                    <a:pt x="49" y="69"/>
                  </a:cubicBezTo>
                  <a:cubicBezTo>
                    <a:pt x="51" y="68"/>
                    <a:pt x="50" y="62"/>
                    <a:pt x="54" y="60"/>
                  </a:cubicBezTo>
                  <a:cubicBezTo>
                    <a:pt x="54" y="58"/>
                    <a:pt x="54" y="57"/>
                    <a:pt x="54" y="56"/>
                  </a:cubicBezTo>
                  <a:cubicBezTo>
                    <a:pt x="54" y="58"/>
                    <a:pt x="62" y="53"/>
                    <a:pt x="58" y="58"/>
                  </a:cubicBezTo>
                  <a:cubicBezTo>
                    <a:pt x="55" y="60"/>
                    <a:pt x="54" y="63"/>
                    <a:pt x="53" y="66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5" y="67"/>
                    <a:pt x="54" y="68"/>
                    <a:pt x="54" y="71"/>
                  </a:cubicBezTo>
                  <a:cubicBezTo>
                    <a:pt x="53" y="70"/>
                    <a:pt x="53" y="69"/>
                    <a:pt x="53" y="69"/>
                  </a:cubicBezTo>
                  <a:cubicBezTo>
                    <a:pt x="53" y="72"/>
                    <a:pt x="52" y="81"/>
                    <a:pt x="51" y="82"/>
                  </a:cubicBezTo>
                  <a:cubicBezTo>
                    <a:pt x="50" y="84"/>
                    <a:pt x="49" y="87"/>
                    <a:pt x="50" y="103"/>
                  </a:cubicBezTo>
                  <a:cubicBezTo>
                    <a:pt x="53" y="113"/>
                    <a:pt x="53" y="124"/>
                    <a:pt x="53" y="144"/>
                  </a:cubicBezTo>
                  <a:cubicBezTo>
                    <a:pt x="52" y="129"/>
                    <a:pt x="51" y="142"/>
                    <a:pt x="49" y="137"/>
                  </a:cubicBezTo>
                  <a:cubicBezTo>
                    <a:pt x="48" y="151"/>
                    <a:pt x="50" y="156"/>
                    <a:pt x="51" y="164"/>
                  </a:cubicBezTo>
                  <a:cubicBezTo>
                    <a:pt x="50" y="168"/>
                    <a:pt x="49" y="170"/>
                    <a:pt x="49" y="157"/>
                  </a:cubicBezTo>
                  <a:cubicBezTo>
                    <a:pt x="46" y="156"/>
                    <a:pt x="50" y="174"/>
                    <a:pt x="47" y="175"/>
                  </a:cubicBezTo>
                  <a:cubicBezTo>
                    <a:pt x="47" y="219"/>
                    <a:pt x="56" y="210"/>
                    <a:pt x="53" y="261"/>
                  </a:cubicBezTo>
                  <a:cubicBezTo>
                    <a:pt x="51" y="259"/>
                    <a:pt x="51" y="259"/>
                    <a:pt x="51" y="259"/>
                  </a:cubicBezTo>
                  <a:cubicBezTo>
                    <a:pt x="53" y="291"/>
                    <a:pt x="51" y="309"/>
                    <a:pt x="52" y="339"/>
                  </a:cubicBezTo>
                  <a:cubicBezTo>
                    <a:pt x="49" y="362"/>
                    <a:pt x="49" y="362"/>
                    <a:pt x="49" y="362"/>
                  </a:cubicBezTo>
                  <a:cubicBezTo>
                    <a:pt x="49" y="357"/>
                    <a:pt x="47" y="343"/>
                    <a:pt x="45" y="349"/>
                  </a:cubicBezTo>
                  <a:cubicBezTo>
                    <a:pt x="48" y="338"/>
                    <a:pt x="47" y="326"/>
                    <a:pt x="49" y="314"/>
                  </a:cubicBezTo>
                  <a:cubicBezTo>
                    <a:pt x="48" y="313"/>
                    <a:pt x="47" y="318"/>
                    <a:pt x="47" y="320"/>
                  </a:cubicBezTo>
                  <a:cubicBezTo>
                    <a:pt x="47" y="312"/>
                    <a:pt x="48" y="309"/>
                    <a:pt x="48" y="299"/>
                  </a:cubicBezTo>
                  <a:cubicBezTo>
                    <a:pt x="47" y="299"/>
                    <a:pt x="46" y="310"/>
                    <a:pt x="46" y="302"/>
                  </a:cubicBezTo>
                  <a:cubicBezTo>
                    <a:pt x="48" y="289"/>
                    <a:pt x="48" y="289"/>
                    <a:pt x="48" y="289"/>
                  </a:cubicBezTo>
                  <a:cubicBezTo>
                    <a:pt x="47" y="271"/>
                    <a:pt x="43" y="280"/>
                    <a:pt x="44" y="259"/>
                  </a:cubicBezTo>
                  <a:cubicBezTo>
                    <a:pt x="46" y="263"/>
                    <a:pt x="48" y="271"/>
                    <a:pt x="49" y="279"/>
                  </a:cubicBezTo>
                  <a:cubicBezTo>
                    <a:pt x="49" y="269"/>
                    <a:pt x="50" y="292"/>
                    <a:pt x="51" y="283"/>
                  </a:cubicBezTo>
                  <a:cubicBezTo>
                    <a:pt x="48" y="269"/>
                    <a:pt x="50" y="263"/>
                    <a:pt x="49" y="244"/>
                  </a:cubicBezTo>
                  <a:cubicBezTo>
                    <a:pt x="49" y="246"/>
                    <a:pt x="50" y="247"/>
                    <a:pt x="50" y="252"/>
                  </a:cubicBezTo>
                  <a:cubicBezTo>
                    <a:pt x="51" y="225"/>
                    <a:pt x="51" y="225"/>
                    <a:pt x="51" y="225"/>
                  </a:cubicBezTo>
                  <a:cubicBezTo>
                    <a:pt x="49" y="232"/>
                    <a:pt x="49" y="203"/>
                    <a:pt x="47" y="206"/>
                  </a:cubicBezTo>
                  <a:cubicBezTo>
                    <a:pt x="46" y="234"/>
                    <a:pt x="47" y="226"/>
                    <a:pt x="46" y="258"/>
                  </a:cubicBezTo>
                  <a:cubicBezTo>
                    <a:pt x="46" y="249"/>
                    <a:pt x="43" y="237"/>
                    <a:pt x="41" y="231"/>
                  </a:cubicBezTo>
                  <a:cubicBezTo>
                    <a:pt x="41" y="231"/>
                    <a:pt x="41" y="231"/>
                    <a:pt x="41" y="230"/>
                  </a:cubicBezTo>
                  <a:cubicBezTo>
                    <a:pt x="39" y="225"/>
                    <a:pt x="39" y="230"/>
                    <a:pt x="35" y="230"/>
                  </a:cubicBezTo>
                  <a:cubicBezTo>
                    <a:pt x="38" y="244"/>
                    <a:pt x="35" y="254"/>
                    <a:pt x="37" y="271"/>
                  </a:cubicBezTo>
                  <a:cubicBezTo>
                    <a:pt x="39" y="275"/>
                    <a:pt x="40" y="261"/>
                    <a:pt x="39" y="253"/>
                  </a:cubicBezTo>
                  <a:cubicBezTo>
                    <a:pt x="40" y="268"/>
                    <a:pt x="40" y="268"/>
                    <a:pt x="40" y="268"/>
                  </a:cubicBezTo>
                  <a:cubicBezTo>
                    <a:pt x="39" y="265"/>
                    <a:pt x="39" y="265"/>
                    <a:pt x="39" y="265"/>
                  </a:cubicBezTo>
                  <a:cubicBezTo>
                    <a:pt x="39" y="304"/>
                    <a:pt x="39" y="304"/>
                    <a:pt x="39" y="304"/>
                  </a:cubicBezTo>
                  <a:cubicBezTo>
                    <a:pt x="39" y="296"/>
                    <a:pt x="37" y="294"/>
                    <a:pt x="37" y="290"/>
                  </a:cubicBezTo>
                  <a:cubicBezTo>
                    <a:pt x="36" y="295"/>
                    <a:pt x="36" y="300"/>
                    <a:pt x="35" y="305"/>
                  </a:cubicBezTo>
                  <a:cubicBezTo>
                    <a:pt x="37" y="304"/>
                    <a:pt x="39" y="305"/>
                    <a:pt x="39" y="310"/>
                  </a:cubicBezTo>
                  <a:cubicBezTo>
                    <a:pt x="38" y="335"/>
                    <a:pt x="36" y="349"/>
                    <a:pt x="34" y="358"/>
                  </a:cubicBezTo>
                  <a:cubicBezTo>
                    <a:pt x="34" y="361"/>
                    <a:pt x="34" y="361"/>
                    <a:pt x="34" y="361"/>
                  </a:cubicBezTo>
                  <a:cubicBezTo>
                    <a:pt x="36" y="356"/>
                    <a:pt x="38" y="378"/>
                    <a:pt x="40" y="386"/>
                  </a:cubicBezTo>
                  <a:cubicBezTo>
                    <a:pt x="38" y="385"/>
                    <a:pt x="38" y="401"/>
                    <a:pt x="38" y="404"/>
                  </a:cubicBezTo>
                  <a:cubicBezTo>
                    <a:pt x="41" y="405"/>
                    <a:pt x="44" y="403"/>
                    <a:pt x="45" y="396"/>
                  </a:cubicBezTo>
                  <a:cubicBezTo>
                    <a:pt x="43" y="379"/>
                    <a:pt x="43" y="387"/>
                    <a:pt x="40" y="379"/>
                  </a:cubicBezTo>
                  <a:cubicBezTo>
                    <a:pt x="38" y="352"/>
                    <a:pt x="38" y="352"/>
                    <a:pt x="38" y="352"/>
                  </a:cubicBezTo>
                  <a:cubicBezTo>
                    <a:pt x="40" y="358"/>
                    <a:pt x="40" y="358"/>
                    <a:pt x="40" y="358"/>
                  </a:cubicBezTo>
                  <a:cubicBezTo>
                    <a:pt x="41" y="344"/>
                    <a:pt x="38" y="331"/>
                    <a:pt x="41" y="332"/>
                  </a:cubicBezTo>
                  <a:cubicBezTo>
                    <a:pt x="42" y="339"/>
                    <a:pt x="41" y="351"/>
                    <a:pt x="43" y="358"/>
                  </a:cubicBezTo>
                  <a:cubicBezTo>
                    <a:pt x="44" y="349"/>
                    <a:pt x="44" y="349"/>
                    <a:pt x="44" y="349"/>
                  </a:cubicBezTo>
                  <a:cubicBezTo>
                    <a:pt x="46" y="365"/>
                    <a:pt x="42" y="357"/>
                    <a:pt x="43" y="376"/>
                  </a:cubicBezTo>
                  <a:cubicBezTo>
                    <a:pt x="45" y="369"/>
                    <a:pt x="43" y="378"/>
                    <a:pt x="45" y="386"/>
                  </a:cubicBezTo>
                  <a:cubicBezTo>
                    <a:pt x="46" y="380"/>
                    <a:pt x="44" y="353"/>
                    <a:pt x="48" y="358"/>
                  </a:cubicBezTo>
                  <a:cubicBezTo>
                    <a:pt x="50" y="367"/>
                    <a:pt x="43" y="395"/>
                    <a:pt x="48" y="402"/>
                  </a:cubicBezTo>
                  <a:cubicBezTo>
                    <a:pt x="47" y="402"/>
                    <a:pt x="47" y="402"/>
                    <a:pt x="47" y="402"/>
                  </a:cubicBezTo>
                  <a:cubicBezTo>
                    <a:pt x="48" y="411"/>
                    <a:pt x="54" y="412"/>
                    <a:pt x="56" y="413"/>
                  </a:cubicBezTo>
                  <a:cubicBezTo>
                    <a:pt x="58" y="416"/>
                    <a:pt x="63" y="417"/>
                    <a:pt x="67" y="417"/>
                  </a:cubicBezTo>
                  <a:cubicBezTo>
                    <a:pt x="67" y="418"/>
                    <a:pt x="67" y="418"/>
                    <a:pt x="67" y="418"/>
                  </a:cubicBezTo>
                  <a:cubicBezTo>
                    <a:pt x="68" y="418"/>
                    <a:pt x="70" y="419"/>
                    <a:pt x="75" y="418"/>
                  </a:cubicBezTo>
                  <a:cubicBezTo>
                    <a:pt x="67" y="420"/>
                    <a:pt x="67" y="418"/>
                    <a:pt x="61" y="417"/>
                  </a:cubicBezTo>
                  <a:cubicBezTo>
                    <a:pt x="61" y="419"/>
                    <a:pt x="61" y="419"/>
                    <a:pt x="61" y="419"/>
                  </a:cubicBezTo>
                  <a:cubicBezTo>
                    <a:pt x="57" y="414"/>
                    <a:pt x="53" y="414"/>
                    <a:pt x="48" y="411"/>
                  </a:cubicBezTo>
                  <a:cubicBezTo>
                    <a:pt x="52" y="417"/>
                    <a:pt x="65" y="424"/>
                    <a:pt x="67" y="420"/>
                  </a:cubicBezTo>
                  <a:cubicBezTo>
                    <a:pt x="69" y="420"/>
                    <a:pt x="69" y="421"/>
                    <a:pt x="72" y="422"/>
                  </a:cubicBezTo>
                  <a:cubicBezTo>
                    <a:pt x="76" y="421"/>
                    <a:pt x="76" y="421"/>
                    <a:pt x="76" y="421"/>
                  </a:cubicBezTo>
                  <a:cubicBezTo>
                    <a:pt x="84" y="423"/>
                    <a:pt x="73" y="425"/>
                    <a:pt x="66" y="425"/>
                  </a:cubicBezTo>
                  <a:cubicBezTo>
                    <a:pt x="65" y="424"/>
                    <a:pt x="64" y="424"/>
                    <a:pt x="65" y="424"/>
                  </a:cubicBezTo>
                  <a:cubicBezTo>
                    <a:pt x="62" y="424"/>
                    <a:pt x="58" y="425"/>
                    <a:pt x="51" y="419"/>
                  </a:cubicBezTo>
                  <a:cubicBezTo>
                    <a:pt x="53" y="420"/>
                    <a:pt x="54" y="421"/>
                    <a:pt x="55" y="421"/>
                  </a:cubicBezTo>
                  <a:cubicBezTo>
                    <a:pt x="47" y="416"/>
                    <a:pt x="43" y="407"/>
                    <a:pt x="41" y="404"/>
                  </a:cubicBezTo>
                  <a:cubicBezTo>
                    <a:pt x="43" y="420"/>
                    <a:pt x="57" y="431"/>
                    <a:pt x="78" y="429"/>
                  </a:cubicBezTo>
                  <a:cubicBezTo>
                    <a:pt x="85" y="424"/>
                    <a:pt x="93" y="422"/>
                    <a:pt x="97" y="418"/>
                  </a:cubicBezTo>
                  <a:cubicBezTo>
                    <a:pt x="113" y="417"/>
                    <a:pt x="134" y="416"/>
                    <a:pt x="148" y="418"/>
                  </a:cubicBezTo>
                  <a:cubicBezTo>
                    <a:pt x="147" y="419"/>
                    <a:pt x="147" y="419"/>
                    <a:pt x="147" y="419"/>
                  </a:cubicBezTo>
                  <a:cubicBezTo>
                    <a:pt x="154" y="419"/>
                    <a:pt x="160" y="419"/>
                    <a:pt x="165" y="418"/>
                  </a:cubicBezTo>
                  <a:cubicBezTo>
                    <a:pt x="172" y="419"/>
                    <a:pt x="160" y="421"/>
                    <a:pt x="165" y="421"/>
                  </a:cubicBezTo>
                  <a:cubicBezTo>
                    <a:pt x="188" y="420"/>
                    <a:pt x="188" y="420"/>
                    <a:pt x="188" y="420"/>
                  </a:cubicBezTo>
                  <a:cubicBezTo>
                    <a:pt x="187" y="422"/>
                    <a:pt x="168" y="422"/>
                    <a:pt x="158" y="422"/>
                  </a:cubicBezTo>
                  <a:cubicBezTo>
                    <a:pt x="160" y="422"/>
                    <a:pt x="164" y="421"/>
                    <a:pt x="163" y="421"/>
                  </a:cubicBezTo>
                  <a:cubicBezTo>
                    <a:pt x="152" y="420"/>
                    <a:pt x="132" y="423"/>
                    <a:pt x="127" y="421"/>
                  </a:cubicBezTo>
                  <a:cubicBezTo>
                    <a:pt x="122" y="421"/>
                    <a:pt x="138" y="419"/>
                    <a:pt x="120" y="419"/>
                  </a:cubicBezTo>
                  <a:cubicBezTo>
                    <a:pt x="109" y="418"/>
                    <a:pt x="105" y="420"/>
                    <a:pt x="104" y="421"/>
                  </a:cubicBezTo>
                  <a:cubicBezTo>
                    <a:pt x="103" y="422"/>
                    <a:pt x="122" y="422"/>
                    <a:pt x="116" y="424"/>
                  </a:cubicBezTo>
                  <a:cubicBezTo>
                    <a:pt x="125" y="423"/>
                    <a:pt x="128" y="422"/>
                    <a:pt x="140" y="423"/>
                  </a:cubicBezTo>
                  <a:cubicBezTo>
                    <a:pt x="131" y="423"/>
                    <a:pt x="119" y="425"/>
                    <a:pt x="114" y="424"/>
                  </a:cubicBezTo>
                  <a:cubicBezTo>
                    <a:pt x="96" y="426"/>
                    <a:pt x="98" y="431"/>
                    <a:pt x="107" y="431"/>
                  </a:cubicBezTo>
                  <a:cubicBezTo>
                    <a:pt x="105" y="429"/>
                    <a:pt x="140" y="429"/>
                    <a:pt x="116" y="427"/>
                  </a:cubicBezTo>
                  <a:cubicBezTo>
                    <a:pt x="127" y="425"/>
                    <a:pt x="146" y="425"/>
                    <a:pt x="160" y="424"/>
                  </a:cubicBezTo>
                  <a:cubicBezTo>
                    <a:pt x="159" y="424"/>
                    <a:pt x="159" y="424"/>
                    <a:pt x="159" y="424"/>
                  </a:cubicBezTo>
                  <a:cubicBezTo>
                    <a:pt x="176" y="424"/>
                    <a:pt x="176" y="424"/>
                    <a:pt x="176" y="424"/>
                  </a:cubicBezTo>
                  <a:cubicBezTo>
                    <a:pt x="174" y="424"/>
                    <a:pt x="169" y="425"/>
                    <a:pt x="169" y="426"/>
                  </a:cubicBezTo>
                  <a:cubicBezTo>
                    <a:pt x="192" y="423"/>
                    <a:pt x="192" y="423"/>
                    <a:pt x="192" y="423"/>
                  </a:cubicBezTo>
                  <a:cubicBezTo>
                    <a:pt x="179" y="425"/>
                    <a:pt x="201" y="424"/>
                    <a:pt x="207" y="425"/>
                  </a:cubicBezTo>
                  <a:cubicBezTo>
                    <a:pt x="209" y="423"/>
                    <a:pt x="219" y="422"/>
                    <a:pt x="210" y="421"/>
                  </a:cubicBezTo>
                  <a:cubicBezTo>
                    <a:pt x="200" y="420"/>
                    <a:pt x="204" y="422"/>
                    <a:pt x="195" y="422"/>
                  </a:cubicBezTo>
                  <a:cubicBezTo>
                    <a:pt x="208" y="420"/>
                    <a:pt x="208" y="420"/>
                    <a:pt x="208" y="420"/>
                  </a:cubicBezTo>
                  <a:cubicBezTo>
                    <a:pt x="209" y="420"/>
                    <a:pt x="209" y="420"/>
                    <a:pt x="209" y="420"/>
                  </a:cubicBezTo>
                  <a:cubicBezTo>
                    <a:pt x="216" y="418"/>
                    <a:pt x="216" y="418"/>
                    <a:pt x="216" y="418"/>
                  </a:cubicBezTo>
                  <a:cubicBezTo>
                    <a:pt x="234" y="418"/>
                    <a:pt x="209" y="423"/>
                    <a:pt x="231" y="421"/>
                  </a:cubicBezTo>
                  <a:cubicBezTo>
                    <a:pt x="228" y="418"/>
                    <a:pt x="228" y="418"/>
                    <a:pt x="228" y="418"/>
                  </a:cubicBezTo>
                  <a:cubicBezTo>
                    <a:pt x="254" y="418"/>
                    <a:pt x="288" y="421"/>
                    <a:pt x="306" y="420"/>
                  </a:cubicBezTo>
                  <a:cubicBezTo>
                    <a:pt x="301" y="422"/>
                    <a:pt x="299" y="424"/>
                    <a:pt x="306" y="426"/>
                  </a:cubicBezTo>
                  <a:cubicBezTo>
                    <a:pt x="298" y="425"/>
                    <a:pt x="282" y="426"/>
                    <a:pt x="271" y="426"/>
                  </a:cubicBezTo>
                  <a:cubicBezTo>
                    <a:pt x="268" y="425"/>
                    <a:pt x="285" y="422"/>
                    <a:pt x="297" y="423"/>
                  </a:cubicBezTo>
                  <a:cubicBezTo>
                    <a:pt x="291" y="418"/>
                    <a:pt x="266" y="426"/>
                    <a:pt x="265" y="421"/>
                  </a:cubicBezTo>
                  <a:cubicBezTo>
                    <a:pt x="233" y="420"/>
                    <a:pt x="241" y="426"/>
                    <a:pt x="214" y="423"/>
                  </a:cubicBezTo>
                  <a:cubicBezTo>
                    <a:pt x="214" y="425"/>
                    <a:pt x="207" y="424"/>
                    <a:pt x="205" y="426"/>
                  </a:cubicBezTo>
                  <a:cubicBezTo>
                    <a:pt x="213" y="429"/>
                    <a:pt x="241" y="426"/>
                    <a:pt x="259" y="427"/>
                  </a:cubicBezTo>
                  <a:cubicBezTo>
                    <a:pt x="257" y="427"/>
                    <a:pt x="253" y="427"/>
                    <a:pt x="253" y="428"/>
                  </a:cubicBezTo>
                  <a:cubicBezTo>
                    <a:pt x="265" y="428"/>
                    <a:pt x="270" y="428"/>
                    <a:pt x="279" y="427"/>
                  </a:cubicBezTo>
                  <a:cubicBezTo>
                    <a:pt x="278" y="427"/>
                    <a:pt x="278" y="427"/>
                    <a:pt x="278" y="427"/>
                  </a:cubicBezTo>
                  <a:cubicBezTo>
                    <a:pt x="293" y="425"/>
                    <a:pt x="287" y="428"/>
                    <a:pt x="296" y="429"/>
                  </a:cubicBezTo>
                  <a:cubicBezTo>
                    <a:pt x="300" y="429"/>
                    <a:pt x="312" y="430"/>
                    <a:pt x="310" y="428"/>
                  </a:cubicBezTo>
                  <a:cubicBezTo>
                    <a:pt x="326" y="430"/>
                    <a:pt x="326" y="430"/>
                    <a:pt x="326" y="430"/>
                  </a:cubicBezTo>
                  <a:cubicBezTo>
                    <a:pt x="325" y="428"/>
                    <a:pt x="325" y="428"/>
                    <a:pt x="325" y="428"/>
                  </a:cubicBezTo>
                  <a:cubicBezTo>
                    <a:pt x="335" y="428"/>
                    <a:pt x="337" y="429"/>
                    <a:pt x="345" y="428"/>
                  </a:cubicBezTo>
                  <a:cubicBezTo>
                    <a:pt x="345" y="426"/>
                    <a:pt x="345" y="426"/>
                    <a:pt x="345" y="426"/>
                  </a:cubicBezTo>
                  <a:cubicBezTo>
                    <a:pt x="323" y="425"/>
                    <a:pt x="323" y="425"/>
                    <a:pt x="323" y="425"/>
                  </a:cubicBezTo>
                  <a:cubicBezTo>
                    <a:pt x="334" y="424"/>
                    <a:pt x="326" y="423"/>
                    <a:pt x="338" y="422"/>
                  </a:cubicBezTo>
                  <a:cubicBezTo>
                    <a:pt x="324" y="425"/>
                    <a:pt x="348" y="424"/>
                    <a:pt x="350" y="426"/>
                  </a:cubicBezTo>
                  <a:cubicBezTo>
                    <a:pt x="359" y="424"/>
                    <a:pt x="359" y="424"/>
                    <a:pt x="359" y="424"/>
                  </a:cubicBezTo>
                  <a:cubicBezTo>
                    <a:pt x="357" y="425"/>
                    <a:pt x="357" y="425"/>
                    <a:pt x="357" y="425"/>
                  </a:cubicBezTo>
                  <a:cubicBezTo>
                    <a:pt x="364" y="426"/>
                    <a:pt x="365" y="424"/>
                    <a:pt x="374" y="424"/>
                  </a:cubicBezTo>
                  <a:cubicBezTo>
                    <a:pt x="364" y="423"/>
                    <a:pt x="357" y="422"/>
                    <a:pt x="344" y="423"/>
                  </a:cubicBezTo>
                  <a:cubicBezTo>
                    <a:pt x="354" y="422"/>
                    <a:pt x="372" y="421"/>
                    <a:pt x="377" y="421"/>
                  </a:cubicBezTo>
                  <a:cubicBezTo>
                    <a:pt x="386" y="420"/>
                    <a:pt x="393" y="421"/>
                    <a:pt x="402" y="422"/>
                  </a:cubicBezTo>
                  <a:cubicBezTo>
                    <a:pt x="385" y="423"/>
                    <a:pt x="408" y="428"/>
                    <a:pt x="373" y="427"/>
                  </a:cubicBezTo>
                  <a:cubicBezTo>
                    <a:pt x="374" y="426"/>
                    <a:pt x="377" y="426"/>
                    <a:pt x="378" y="427"/>
                  </a:cubicBezTo>
                  <a:cubicBezTo>
                    <a:pt x="373" y="424"/>
                    <a:pt x="357" y="427"/>
                    <a:pt x="349" y="428"/>
                  </a:cubicBezTo>
                  <a:cubicBezTo>
                    <a:pt x="351" y="429"/>
                    <a:pt x="343" y="430"/>
                    <a:pt x="357" y="431"/>
                  </a:cubicBezTo>
                  <a:cubicBezTo>
                    <a:pt x="352" y="430"/>
                    <a:pt x="368" y="427"/>
                    <a:pt x="381" y="428"/>
                  </a:cubicBezTo>
                  <a:cubicBezTo>
                    <a:pt x="379" y="432"/>
                    <a:pt x="379" y="432"/>
                    <a:pt x="379" y="432"/>
                  </a:cubicBezTo>
                  <a:cubicBezTo>
                    <a:pt x="397" y="432"/>
                    <a:pt x="397" y="432"/>
                    <a:pt x="397" y="432"/>
                  </a:cubicBezTo>
                  <a:cubicBezTo>
                    <a:pt x="396" y="432"/>
                    <a:pt x="396" y="432"/>
                    <a:pt x="396" y="432"/>
                  </a:cubicBezTo>
                  <a:cubicBezTo>
                    <a:pt x="403" y="434"/>
                    <a:pt x="416" y="432"/>
                    <a:pt x="428" y="433"/>
                  </a:cubicBezTo>
                  <a:cubicBezTo>
                    <a:pt x="438" y="432"/>
                    <a:pt x="473" y="433"/>
                    <a:pt x="458" y="429"/>
                  </a:cubicBezTo>
                  <a:cubicBezTo>
                    <a:pt x="470" y="431"/>
                    <a:pt x="480" y="429"/>
                    <a:pt x="492" y="428"/>
                  </a:cubicBezTo>
                  <a:cubicBezTo>
                    <a:pt x="477" y="427"/>
                    <a:pt x="477" y="427"/>
                    <a:pt x="477" y="427"/>
                  </a:cubicBezTo>
                  <a:cubicBezTo>
                    <a:pt x="495" y="425"/>
                    <a:pt x="490" y="426"/>
                    <a:pt x="505" y="422"/>
                  </a:cubicBezTo>
                  <a:cubicBezTo>
                    <a:pt x="506" y="423"/>
                    <a:pt x="509" y="424"/>
                    <a:pt x="506" y="425"/>
                  </a:cubicBezTo>
                  <a:cubicBezTo>
                    <a:pt x="531" y="425"/>
                    <a:pt x="567" y="426"/>
                    <a:pt x="582" y="423"/>
                  </a:cubicBezTo>
                  <a:cubicBezTo>
                    <a:pt x="599" y="423"/>
                    <a:pt x="602" y="427"/>
                    <a:pt x="627" y="426"/>
                  </a:cubicBezTo>
                  <a:cubicBezTo>
                    <a:pt x="632" y="425"/>
                    <a:pt x="623" y="423"/>
                    <a:pt x="639" y="424"/>
                  </a:cubicBezTo>
                  <a:cubicBezTo>
                    <a:pt x="640" y="424"/>
                    <a:pt x="623" y="426"/>
                    <a:pt x="641" y="426"/>
                  </a:cubicBezTo>
                  <a:cubicBezTo>
                    <a:pt x="654" y="423"/>
                    <a:pt x="672" y="427"/>
                    <a:pt x="689" y="425"/>
                  </a:cubicBezTo>
                  <a:cubicBezTo>
                    <a:pt x="698" y="426"/>
                    <a:pt x="713" y="426"/>
                    <a:pt x="710" y="428"/>
                  </a:cubicBezTo>
                  <a:cubicBezTo>
                    <a:pt x="696" y="427"/>
                    <a:pt x="676" y="428"/>
                    <a:pt x="673" y="429"/>
                  </a:cubicBezTo>
                  <a:cubicBezTo>
                    <a:pt x="675" y="427"/>
                    <a:pt x="663" y="427"/>
                    <a:pt x="673" y="427"/>
                  </a:cubicBezTo>
                  <a:cubicBezTo>
                    <a:pt x="652" y="425"/>
                    <a:pt x="659" y="428"/>
                    <a:pt x="640" y="427"/>
                  </a:cubicBezTo>
                  <a:cubicBezTo>
                    <a:pt x="639" y="428"/>
                    <a:pt x="650" y="429"/>
                    <a:pt x="654" y="428"/>
                  </a:cubicBezTo>
                  <a:cubicBezTo>
                    <a:pt x="654" y="431"/>
                    <a:pt x="616" y="430"/>
                    <a:pt x="633" y="433"/>
                  </a:cubicBezTo>
                  <a:cubicBezTo>
                    <a:pt x="654" y="433"/>
                    <a:pt x="660" y="427"/>
                    <a:pt x="678" y="430"/>
                  </a:cubicBezTo>
                  <a:cubicBezTo>
                    <a:pt x="670" y="432"/>
                    <a:pt x="659" y="431"/>
                    <a:pt x="650" y="433"/>
                  </a:cubicBezTo>
                  <a:cubicBezTo>
                    <a:pt x="665" y="435"/>
                    <a:pt x="665" y="435"/>
                    <a:pt x="665" y="435"/>
                  </a:cubicBezTo>
                  <a:cubicBezTo>
                    <a:pt x="675" y="433"/>
                    <a:pt x="675" y="433"/>
                    <a:pt x="675" y="433"/>
                  </a:cubicBezTo>
                  <a:cubicBezTo>
                    <a:pt x="675" y="433"/>
                    <a:pt x="675" y="433"/>
                    <a:pt x="675" y="433"/>
                  </a:cubicBezTo>
                  <a:cubicBezTo>
                    <a:pt x="700" y="435"/>
                    <a:pt x="699" y="430"/>
                    <a:pt x="722" y="429"/>
                  </a:cubicBezTo>
                  <a:cubicBezTo>
                    <a:pt x="708" y="427"/>
                    <a:pt x="725" y="424"/>
                    <a:pt x="715" y="423"/>
                  </a:cubicBezTo>
                  <a:cubicBezTo>
                    <a:pt x="730" y="422"/>
                    <a:pt x="741" y="423"/>
                    <a:pt x="741" y="426"/>
                  </a:cubicBezTo>
                  <a:cubicBezTo>
                    <a:pt x="713" y="428"/>
                    <a:pt x="740" y="428"/>
                    <a:pt x="713" y="431"/>
                  </a:cubicBezTo>
                  <a:cubicBezTo>
                    <a:pt x="718" y="432"/>
                    <a:pt x="707" y="435"/>
                    <a:pt x="723" y="436"/>
                  </a:cubicBezTo>
                  <a:cubicBezTo>
                    <a:pt x="741" y="434"/>
                    <a:pt x="717" y="433"/>
                    <a:pt x="735" y="432"/>
                  </a:cubicBezTo>
                  <a:cubicBezTo>
                    <a:pt x="736" y="433"/>
                    <a:pt x="737" y="433"/>
                    <a:pt x="737" y="433"/>
                  </a:cubicBezTo>
                  <a:cubicBezTo>
                    <a:pt x="745" y="432"/>
                    <a:pt x="746" y="434"/>
                    <a:pt x="756" y="432"/>
                  </a:cubicBezTo>
                  <a:cubicBezTo>
                    <a:pt x="754" y="433"/>
                    <a:pt x="754" y="433"/>
                    <a:pt x="754" y="433"/>
                  </a:cubicBezTo>
                  <a:cubicBezTo>
                    <a:pt x="766" y="434"/>
                    <a:pt x="767" y="431"/>
                    <a:pt x="778" y="433"/>
                  </a:cubicBezTo>
                  <a:cubicBezTo>
                    <a:pt x="773" y="431"/>
                    <a:pt x="785" y="431"/>
                    <a:pt x="791" y="430"/>
                  </a:cubicBezTo>
                  <a:cubicBezTo>
                    <a:pt x="781" y="429"/>
                    <a:pt x="775" y="426"/>
                    <a:pt x="754" y="426"/>
                  </a:cubicBezTo>
                  <a:cubicBezTo>
                    <a:pt x="751" y="428"/>
                    <a:pt x="753" y="429"/>
                    <a:pt x="744" y="429"/>
                  </a:cubicBezTo>
                  <a:cubicBezTo>
                    <a:pt x="758" y="429"/>
                    <a:pt x="758" y="429"/>
                    <a:pt x="758" y="429"/>
                  </a:cubicBezTo>
                  <a:cubicBezTo>
                    <a:pt x="755" y="430"/>
                    <a:pt x="753" y="430"/>
                    <a:pt x="750" y="430"/>
                  </a:cubicBezTo>
                  <a:cubicBezTo>
                    <a:pt x="737" y="429"/>
                    <a:pt x="737" y="429"/>
                    <a:pt x="737" y="429"/>
                  </a:cubicBezTo>
                  <a:cubicBezTo>
                    <a:pt x="753" y="428"/>
                    <a:pt x="746" y="427"/>
                    <a:pt x="753" y="425"/>
                  </a:cubicBezTo>
                  <a:cubicBezTo>
                    <a:pt x="768" y="426"/>
                    <a:pt x="765" y="424"/>
                    <a:pt x="775" y="425"/>
                  </a:cubicBezTo>
                  <a:cubicBezTo>
                    <a:pt x="774" y="427"/>
                    <a:pt x="804" y="429"/>
                    <a:pt x="822" y="431"/>
                  </a:cubicBezTo>
                  <a:cubicBezTo>
                    <a:pt x="819" y="430"/>
                    <a:pt x="816" y="430"/>
                    <a:pt x="814" y="430"/>
                  </a:cubicBezTo>
                  <a:cubicBezTo>
                    <a:pt x="801" y="432"/>
                    <a:pt x="823" y="432"/>
                    <a:pt x="823" y="433"/>
                  </a:cubicBezTo>
                  <a:cubicBezTo>
                    <a:pt x="832" y="432"/>
                    <a:pt x="832" y="432"/>
                    <a:pt x="832" y="432"/>
                  </a:cubicBezTo>
                  <a:cubicBezTo>
                    <a:pt x="831" y="432"/>
                    <a:pt x="828" y="433"/>
                    <a:pt x="832" y="433"/>
                  </a:cubicBezTo>
                  <a:cubicBezTo>
                    <a:pt x="845" y="432"/>
                    <a:pt x="844" y="430"/>
                    <a:pt x="856" y="430"/>
                  </a:cubicBezTo>
                  <a:cubicBezTo>
                    <a:pt x="857" y="431"/>
                    <a:pt x="847" y="433"/>
                    <a:pt x="855" y="434"/>
                  </a:cubicBezTo>
                  <a:cubicBezTo>
                    <a:pt x="857" y="435"/>
                    <a:pt x="866" y="438"/>
                    <a:pt x="883" y="437"/>
                  </a:cubicBezTo>
                  <a:cubicBezTo>
                    <a:pt x="884" y="436"/>
                    <a:pt x="888" y="436"/>
                    <a:pt x="893" y="436"/>
                  </a:cubicBezTo>
                  <a:cubicBezTo>
                    <a:pt x="892" y="436"/>
                    <a:pt x="891" y="436"/>
                    <a:pt x="891" y="436"/>
                  </a:cubicBezTo>
                  <a:cubicBezTo>
                    <a:pt x="902" y="437"/>
                    <a:pt x="902" y="437"/>
                    <a:pt x="902" y="437"/>
                  </a:cubicBezTo>
                  <a:cubicBezTo>
                    <a:pt x="893" y="440"/>
                    <a:pt x="883" y="436"/>
                    <a:pt x="874" y="438"/>
                  </a:cubicBezTo>
                  <a:cubicBezTo>
                    <a:pt x="873" y="441"/>
                    <a:pt x="873" y="441"/>
                    <a:pt x="873" y="441"/>
                  </a:cubicBezTo>
                  <a:cubicBezTo>
                    <a:pt x="865" y="441"/>
                    <a:pt x="855" y="442"/>
                    <a:pt x="851" y="443"/>
                  </a:cubicBezTo>
                  <a:cubicBezTo>
                    <a:pt x="862" y="443"/>
                    <a:pt x="864" y="442"/>
                    <a:pt x="877" y="442"/>
                  </a:cubicBezTo>
                  <a:cubicBezTo>
                    <a:pt x="879" y="443"/>
                    <a:pt x="870" y="444"/>
                    <a:pt x="869" y="444"/>
                  </a:cubicBezTo>
                  <a:cubicBezTo>
                    <a:pt x="871" y="443"/>
                    <a:pt x="871" y="443"/>
                    <a:pt x="871" y="443"/>
                  </a:cubicBezTo>
                  <a:cubicBezTo>
                    <a:pt x="856" y="442"/>
                    <a:pt x="848" y="445"/>
                    <a:pt x="829" y="445"/>
                  </a:cubicBezTo>
                  <a:cubicBezTo>
                    <a:pt x="827" y="445"/>
                    <a:pt x="828" y="445"/>
                    <a:pt x="829" y="444"/>
                  </a:cubicBezTo>
                  <a:cubicBezTo>
                    <a:pt x="814" y="446"/>
                    <a:pt x="799" y="444"/>
                    <a:pt x="784" y="446"/>
                  </a:cubicBezTo>
                  <a:cubicBezTo>
                    <a:pt x="789" y="445"/>
                    <a:pt x="789" y="445"/>
                    <a:pt x="789" y="445"/>
                  </a:cubicBezTo>
                  <a:cubicBezTo>
                    <a:pt x="779" y="446"/>
                    <a:pt x="760" y="448"/>
                    <a:pt x="740" y="450"/>
                  </a:cubicBezTo>
                  <a:cubicBezTo>
                    <a:pt x="740" y="451"/>
                    <a:pt x="740" y="451"/>
                    <a:pt x="740" y="451"/>
                  </a:cubicBezTo>
                  <a:cubicBezTo>
                    <a:pt x="742" y="451"/>
                    <a:pt x="735" y="451"/>
                    <a:pt x="731" y="451"/>
                  </a:cubicBezTo>
                  <a:cubicBezTo>
                    <a:pt x="731" y="451"/>
                    <a:pt x="731" y="451"/>
                    <a:pt x="731" y="451"/>
                  </a:cubicBezTo>
                  <a:cubicBezTo>
                    <a:pt x="721" y="452"/>
                    <a:pt x="712" y="453"/>
                    <a:pt x="704" y="454"/>
                  </a:cubicBezTo>
                  <a:cubicBezTo>
                    <a:pt x="706" y="454"/>
                    <a:pt x="709" y="455"/>
                    <a:pt x="713" y="455"/>
                  </a:cubicBezTo>
                  <a:cubicBezTo>
                    <a:pt x="716" y="454"/>
                    <a:pt x="734" y="455"/>
                    <a:pt x="732" y="452"/>
                  </a:cubicBezTo>
                  <a:cubicBezTo>
                    <a:pt x="740" y="454"/>
                    <a:pt x="753" y="452"/>
                    <a:pt x="759" y="453"/>
                  </a:cubicBezTo>
                  <a:cubicBezTo>
                    <a:pt x="748" y="451"/>
                    <a:pt x="767" y="451"/>
                    <a:pt x="769" y="449"/>
                  </a:cubicBezTo>
                  <a:cubicBezTo>
                    <a:pt x="773" y="451"/>
                    <a:pt x="786" y="449"/>
                    <a:pt x="784" y="451"/>
                  </a:cubicBezTo>
                  <a:cubicBezTo>
                    <a:pt x="786" y="452"/>
                    <a:pt x="779" y="450"/>
                    <a:pt x="774" y="451"/>
                  </a:cubicBezTo>
                  <a:cubicBezTo>
                    <a:pt x="762" y="453"/>
                    <a:pt x="795" y="453"/>
                    <a:pt x="781" y="454"/>
                  </a:cubicBezTo>
                  <a:cubicBezTo>
                    <a:pt x="799" y="453"/>
                    <a:pt x="823" y="453"/>
                    <a:pt x="842" y="452"/>
                  </a:cubicBezTo>
                  <a:cubicBezTo>
                    <a:pt x="832" y="451"/>
                    <a:pt x="832" y="451"/>
                    <a:pt x="832" y="451"/>
                  </a:cubicBezTo>
                  <a:cubicBezTo>
                    <a:pt x="840" y="451"/>
                    <a:pt x="860" y="451"/>
                    <a:pt x="862" y="452"/>
                  </a:cubicBezTo>
                  <a:cubicBezTo>
                    <a:pt x="855" y="452"/>
                    <a:pt x="848" y="452"/>
                    <a:pt x="840" y="452"/>
                  </a:cubicBezTo>
                  <a:cubicBezTo>
                    <a:pt x="840" y="454"/>
                    <a:pt x="859" y="452"/>
                    <a:pt x="860" y="454"/>
                  </a:cubicBezTo>
                  <a:cubicBezTo>
                    <a:pt x="884" y="450"/>
                    <a:pt x="884" y="450"/>
                    <a:pt x="884" y="450"/>
                  </a:cubicBezTo>
                  <a:cubicBezTo>
                    <a:pt x="873" y="450"/>
                    <a:pt x="873" y="450"/>
                    <a:pt x="873" y="450"/>
                  </a:cubicBezTo>
                  <a:cubicBezTo>
                    <a:pt x="880" y="449"/>
                    <a:pt x="901" y="450"/>
                    <a:pt x="917" y="451"/>
                  </a:cubicBezTo>
                  <a:cubicBezTo>
                    <a:pt x="908" y="453"/>
                    <a:pt x="893" y="451"/>
                    <a:pt x="876" y="452"/>
                  </a:cubicBezTo>
                  <a:cubicBezTo>
                    <a:pt x="864" y="453"/>
                    <a:pt x="884" y="455"/>
                    <a:pt x="873" y="455"/>
                  </a:cubicBezTo>
                  <a:cubicBezTo>
                    <a:pt x="875" y="456"/>
                    <a:pt x="883" y="456"/>
                    <a:pt x="887" y="455"/>
                  </a:cubicBezTo>
                  <a:cubicBezTo>
                    <a:pt x="891" y="456"/>
                    <a:pt x="891" y="456"/>
                    <a:pt x="891" y="456"/>
                  </a:cubicBezTo>
                  <a:cubicBezTo>
                    <a:pt x="881" y="458"/>
                    <a:pt x="858" y="458"/>
                    <a:pt x="843" y="460"/>
                  </a:cubicBezTo>
                  <a:cubicBezTo>
                    <a:pt x="844" y="460"/>
                    <a:pt x="845" y="459"/>
                    <a:pt x="846" y="459"/>
                  </a:cubicBezTo>
                  <a:cubicBezTo>
                    <a:pt x="834" y="458"/>
                    <a:pt x="822" y="458"/>
                    <a:pt x="811" y="459"/>
                  </a:cubicBezTo>
                  <a:cubicBezTo>
                    <a:pt x="817" y="460"/>
                    <a:pt x="819" y="459"/>
                    <a:pt x="823" y="459"/>
                  </a:cubicBezTo>
                  <a:cubicBezTo>
                    <a:pt x="823" y="459"/>
                    <a:pt x="812" y="460"/>
                    <a:pt x="808" y="460"/>
                  </a:cubicBezTo>
                  <a:cubicBezTo>
                    <a:pt x="819" y="461"/>
                    <a:pt x="810" y="462"/>
                    <a:pt x="817" y="462"/>
                  </a:cubicBezTo>
                  <a:cubicBezTo>
                    <a:pt x="810" y="463"/>
                    <a:pt x="804" y="463"/>
                    <a:pt x="796" y="463"/>
                  </a:cubicBezTo>
                  <a:cubicBezTo>
                    <a:pt x="791" y="462"/>
                    <a:pt x="799" y="461"/>
                    <a:pt x="798" y="460"/>
                  </a:cubicBezTo>
                  <a:cubicBezTo>
                    <a:pt x="790" y="461"/>
                    <a:pt x="786" y="458"/>
                    <a:pt x="773" y="459"/>
                  </a:cubicBezTo>
                  <a:cubicBezTo>
                    <a:pt x="790" y="460"/>
                    <a:pt x="769" y="462"/>
                    <a:pt x="763" y="463"/>
                  </a:cubicBezTo>
                  <a:cubicBezTo>
                    <a:pt x="766" y="463"/>
                    <a:pt x="766" y="463"/>
                    <a:pt x="766" y="463"/>
                  </a:cubicBezTo>
                  <a:cubicBezTo>
                    <a:pt x="760" y="464"/>
                    <a:pt x="756" y="464"/>
                    <a:pt x="752" y="463"/>
                  </a:cubicBezTo>
                  <a:cubicBezTo>
                    <a:pt x="759" y="462"/>
                    <a:pt x="766" y="463"/>
                    <a:pt x="764" y="461"/>
                  </a:cubicBezTo>
                  <a:cubicBezTo>
                    <a:pt x="759" y="461"/>
                    <a:pt x="754" y="461"/>
                    <a:pt x="749" y="462"/>
                  </a:cubicBezTo>
                  <a:cubicBezTo>
                    <a:pt x="754" y="461"/>
                    <a:pt x="754" y="461"/>
                    <a:pt x="754" y="461"/>
                  </a:cubicBezTo>
                  <a:cubicBezTo>
                    <a:pt x="731" y="461"/>
                    <a:pt x="731" y="461"/>
                    <a:pt x="731" y="461"/>
                  </a:cubicBezTo>
                  <a:cubicBezTo>
                    <a:pt x="728" y="462"/>
                    <a:pt x="722" y="464"/>
                    <a:pt x="718" y="466"/>
                  </a:cubicBezTo>
                  <a:cubicBezTo>
                    <a:pt x="713" y="465"/>
                    <a:pt x="705" y="466"/>
                    <a:pt x="700" y="467"/>
                  </a:cubicBezTo>
                  <a:cubicBezTo>
                    <a:pt x="703" y="466"/>
                    <a:pt x="703" y="466"/>
                    <a:pt x="703" y="466"/>
                  </a:cubicBezTo>
                  <a:cubicBezTo>
                    <a:pt x="693" y="465"/>
                    <a:pt x="670" y="466"/>
                    <a:pt x="668" y="467"/>
                  </a:cubicBezTo>
                  <a:cubicBezTo>
                    <a:pt x="661" y="466"/>
                    <a:pt x="719" y="459"/>
                    <a:pt x="668" y="461"/>
                  </a:cubicBezTo>
                  <a:cubicBezTo>
                    <a:pt x="649" y="461"/>
                    <a:pt x="656" y="464"/>
                    <a:pt x="645" y="466"/>
                  </a:cubicBezTo>
                  <a:cubicBezTo>
                    <a:pt x="645" y="466"/>
                    <a:pt x="646" y="465"/>
                    <a:pt x="645" y="465"/>
                  </a:cubicBezTo>
                  <a:cubicBezTo>
                    <a:pt x="636" y="465"/>
                    <a:pt x="636" y="466"/>
                    <a:pt x="629" y="467"/>
                  </a:cubicBezTo>
                  <a:cubicBezTo>
                    <a:pt x="634" y="467"/>
                    <a:pt x="641" y="467"/>
                    <a:pt x="643" y="467"/>
                  </a:cubicBezTo>
                  <a:cubicBezTo>
                    <a:pt x="641" y="469"/>
                    <a:pt x="626" y="467"/>
                    <a:pt x="619" y="468"/>
                  </a:cubicBezTo>
                  <a:cubicBezTo>
                    <a:pt x="628" y="466"/>
                    <a:pt x="603" y="467"/>
                    <a:pt x="610" y="466"/>
                  </a:cubicBezTo>
                  <a:cubicBezTo>
                    <a:pt x="593" y="464"/>
                    <a:pt x="575" y="466"/>
                    <a:pt x="566" y="468"/>
                  </a:cubicBezTo>
                  <a:cubicBezTo>
                    <a:pt x="555" y="465"/>
                    <a:pt x="546" y="468"/>
                    <a:pt x="528" y="467"/>
                  </a:cubicBezTo>
                  <a:cubicBezTo>
                    <a:pt x="530" y="467"/>
                    <a:pt x="536" y="467"/>
                    <a:pt x="540" y="467"/>
                  </a:cubicBezTo>
                  <a:cubicBezTo>
                    <a:pt x="550" y="465"/>
                    <a:pt x="520" y="466"/>
                    <a:pt x="537" y="464"/>
                  </a:cubicBezTo>
                  <a:cubicBezTo>
                    <a:pt x="533" y="464"/>
                    <a:pt x="536" y="465"/>
                    <a:pt x="540" y="465"/>
                  </a:cubicBezTo>
                  <a:cubicBezTo>
                    <a:pt x="546" y="465"/>
                    <a:pt x="552" y="464"/>
                    <a:pt x="550" y="463"/>
                  </a:cubicBezTo>
                  <a:cubicBezTo>
                    <a:pt x="535" y="461"/>
                    <a:pt x="535" y="461"/>
                    <a:pt x="535" y="461"/>
                  </a:cubicBezTo>
                  <a:cubicBezTo>
                    <a:pt x="541" y="461"/>
                    <a:pt x="541" y="461"/>
                    <a:pt x="541" y="461"/>
                  </a:cubicBezTo>
                  <a:cubicBezTo>
                    <a:pt x="518" y="458"/>
                    <a:pt x="518" y="458"/>
                    <a:pt x="518" y="458"/>
                  </a:cubicBezTo>
                  <a:cubicBezTo>
                    <a:pt x="517" y="459"/>
                    <a:pt x="519" y="459"/>
                    <a:pt x="520" y="459"/>
                  </a:cubicBezTo>
                  <a:cubicBezTo>
                    <a:pt x="494" y="458"/>
                    <a:pt x="464" y="460"/>
                    <a:pt x="440" y="459"/>
                  </a:cubicBezTo>
                  <a:cubicBezTo>
                    <a:pt x="436" y="465"/>
                    <a:pt x="383" y="462"/>
                    <a:pt x="364" y="465"/>
                  </a:cubicBezTo>
                  <a:cubicBezTo>
                    <a:pt x="369" y="464"/>
                    <a:pt x="372" y="461"/>
                    <a:pt x="369" y="460"/>
                  </a:cubicBezTo>
                  <a:cubicBezTo>
                    <a:pt x="373" y="459"/>
                    <a:pt x="382" y="457"/>
                    <a:pt x="391" y="458"/>
                  </a:cubicBezTo>
                  <a:cubicBezTo>
                    <a:pt x="393" y="458"/>
                    <a:pt x="405" y="459"/>
                    <a:pt x="397" y="460"/>
                  </a:cubicBezTo>
                  <a:cubicBezTo>
                    <a:pt x="423" y="460"/>
                    <a:pt x="393" y="458"/>
                    <a:pt x="401" y="456"/>
                  </a:cubicBezTo>
                  <a:cubicBezTo>
                    <a:pt x="372" y="456"/>
                    <a:pt x="355" y="460"/>
                    <a:pt x="337" y="461"/>
                  </a:cubicBezTo>
                  <a:cubicBezTo>
                    <a:pt x="336" y="460"/>
                    <a:pt x="336" y="460"/>
                    <a:pt x="336" y="460"/>
                  </a:cubicBezTo>
                  <a:cubicBezTo>
                    <a:pt x="322" y="462"/>
                    <a:pt x="322" y="462"/>
                    <a:pt x="322" y="462"/>
                  </a:cubicBezTo>
                  <a:cubicBezTo>
                    <a:pt x="334" y="462"/>
                    <a:pt x="333" y="465"/>
                    <a:pt x="319" y="464"/>
                  </a:cubicBezTo>
                  <a:cubicBezTo>
                    <a:pt x="320" y="464"/>
                    <a:pt x="320" y="464"/>
                    <a:pt x="320" y="464"/>
                  </a:cubicBezTo>
                  <a:cubicBezTo>
                    <a:pt x="312" y="463"/>
                    <a:pt x="295" y="464"/>
                    <a:pt x="282" y="464"/>
                  </a:cubicBezTo>
                  <a:cubicBezTo>
                    <a:pt x="273" y="466"/>
                    <a:pt x="273" y="466"/>
                    <a:pt x="273" y="466"/>
                  </a:cubicBezTo>
                  <a:cubicBezTo>
                    <a:pt x="260" y="466"/>
                    <a:pt x="259" y="462"/>
                    <a:pt x="255" y="460"/>
                  </a:cubicBezTo>
                  <a:cubicBezTo>
                    <a:pt x="235" y="460"/>
                    <a:pt x="223" y="463"/>
                    <a:pt x="208" y="464"/>
                  </a:cubicBezTo>
                  <a:cubicBezTo>
                    <a:pt x="202" y="463"/>
                    <a:pt x="171" y="462"/>
                    <a:pt x="187" y="461"/>
                  </a:cubicBezTo>
                  <a:cubicBezTo>
                    <a:pt x="169" y="462"/>
                    <a:pt x="173" y="470"/>
                    <a:pt x="141" y="466"/>
                  </a:cubicBezTo>
                  <a:cubicBezTo>
                    <a:pt x="149" y="464"/>
                    <a:pt x="149" y="464"/>
                    <a:pt x="149" y="464"/>
                  </a:cubicBezTo>
                  <a:cubicBezTo>
                    <a:pt x="118" y="464"/>
                    <a:pt x="79" y="468"/>
                    <a:pt x="59" y="465"/>
                  </a:cubicBezTo>
                  <a:cubicBezTo>
                    <a:pt x="67" y="463"/>
                    <a:pt x="54" y="462"/>
                    <a:pt x="41" y="453"/>
                  </a:cubicBezTo>
                  <a:cubicBezTo>
                    <a:pt x="28" y="446"/>
                    <a:pt x="18" y="431"/>
                    <a:pt x="20" y="426"/>
                  </a:cubicBezTo>
                  <a:cubicBezTo>
                    <a:pt x="19" y="429"/>
                    <a:pt x="13" y="416"/>
                    <a:pt x="13" y="414"/>
                  </a:cubicBezTo>
                  <a:cubicBezTo>
                    <a:pt x="12" y="411"/>
                    <a:pt x="12" y="406"/>
                    <a:pt x="11" y="401"/>
                  </a:cubicBezTo>
                  <a:cubicBezTo>
                    <a:pt x="12" y="415"/>
                    <a:pt x="3" y="390"/>
                    <a:pt x="11" y="419"/>
                  </a:cubicBezTo>
                  <a:cubicBezTo>
                    <a:pt x="2" y="403"/>
                    <a:pt x="2" y="388"/>
                    <a:pt x="1" y="363"/>
                  </a:cubicBezTo>
                  <a:cubicBezTo>
                    <a:pt x="3" y="364"/>
                    <a:pt x="3" y="364"/>
                    <a:pt x="3" y="364"/>
                  </a:cubicBezTo>
                  <a:cubicBezTo>
                    <a:pt x="3" y="384"/>
                    <a:pt x="3" y="384"/>
                    <a:pt x="3" y="384"/>
                  </a:cubicBezTo>
                  <a:cubicBezTo>
                    <a:pt x="4" y="382"/>
                    <a:pt x="4" y="392"/>
                    <a:pt x="5" y="396"/>
                  </a:cubicBezTo>
                  <a:cubicBezTo>
                    <a:pt x="6" y="359"/>
                    <a:pt x="10" y="401"/>
                    <a:pt x="10" y="363"/>
                  </a:cubicBezTo>
                  <a:cubicBezTo>
                    <a:pt x="8" y="360"/>
                    <a:pt x="9" y="362"/>
                    <a:pt x="8" y="352"/>
                  </a:cubicBezTo>
                  <a:cubicBezTo>
                    <a:pt x="8" y="357"/>
                    <a:pt x="10" y="358"/>
                    <a:pt x="10" y="350"/>
                  </a:cubicBezTo>
                  <a:cubicBezTo>
                    <a:pt x="8" y="343"/>
                    <a:pt x="8" y="343"/>
                    <a:pt x="8" y="343"/>
                  </a:cubicBezTo>
                  <a:cubicBezTo>
                    <a:pt x="12" y="330"/>
                    <a:pt x="10" y="365"/>
                    <a:pt x="13" y="354"/>
                  </a:cubicBezTo>
                  <a:cubicBezTo>
                    <a:pt x="15" y="368"/>
                    <a:pt x="15" y="393"/>
                    <a:pt x="18" y="389"/>
                  </a:cubicBezTo>
                  <a:cubicBezTo>
                    <a:pt x="19" y="365"/>
                    <a:pt x="13" y="367"/>
                    <a:pt x="14" y="342"/>
                  </a:cubicBezTo>
                  <a:cubicBezTo>
                    <a:pt x="15" y="340"/>
                    <a:pt x="15" y="340"/>
                    <a:pt x="15" y="340"/>
                  </a:cubicBezTo>
                  <a:cubicBezTo>
                    <a:pt x="15" y="331"/>
                    <a:pt x="13" y="330"/>
                    <a:pt x="12" y="325"/>
                  </a:cubicBezTo>
                  <a:cubicBezTo>
                    <a:pt x="12" y="325"/>
                    <a:pt x="13" y="322"/>
                    <a:pt x="13" y="317"/>
                  </a:cubicBezTo>
                  <a:cubicBezTo>
                    <a:pt x="10" y="302"/>
                    <a:pt x="10" y="292"/>
                    <a:pt x="7" y="279"/>
                  </a:cubicBezTo>
                  <a:cubicBezTo>
                    <a:pt x="9" y="315"/>
                    <a:pt x="5" y="310"/>
                    <a:pt x="7" y="347"/>
                  </a:cubicBezTo>
                  <a:cubicBezTo>
                    <a:pt x="6" y="341"/>
                    <a:pt x="5" y="315"/>
                    <a:pt x="2" y="313"/>
                  </a:cubicBezTo>
                  <a:cubicBezTo>
                    <a:pt x="4" y="314"/>
                    <a:pt x="4" y="314"/>
                    <a:pt x="4" y="314"/>
                  </a:cubicBezTo>
                  <a:cubicBezTo>
                    <a:pt x="3" y="301"/>
                    <a:pt x="2" y="289"/>
                    <a:pt x="3" y="274"/>
                  </a:cubicBezTo>
                  <a:cubicBezTo>
                    <a:pt x="4" y="283"/>
                    <a:pt x="4" y="283"/>
                    <a:pt x="4" y="283"/>
                  </a:cubicBezTo>
                  <a:cubicBezTo>
                    <a:pt x="3" y="263"/>
                    <a:pt x="7" y="250"/>
                    <a:pt x="4" y="234"/>
                  </a:cubicBezTo>
                  <a:cubicBezTo>
                    <a:pt x="4" y="240"/>
                    <a:pt x="4" y="244"/>
                    <a:pt x="4" y="248"/>
                  </a:cubicBezTo>
                  <a:cubicBezTo>
                    <a:pt x="3" y="237"/>
                    <a:pt x="3" y="224"/>
                    <a:pt x="4" y="21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1" y="190"/>
                    <a:pt x="1" y="175"/>
                    <a:pt x="3" y="182"/>
                  </a:cubicBezTo>
                  <a:cubicBezTo>
                    <a:pt x="5" y="165"/>
                    <a:pt x="1" y="157"/>
                    <a:pt x="1" y="148"/>
                  </a:cubicBezTo>
                  <a:cubicBezTo>
                    <a:pt x="3" y="130"/>
                    <a:pt x="2" y="163"/>
                    <a:pt x="5" y="164"/>
                  </a:cubicBezTo>
                  <a:cubicBezTo>
                    <a:pt x="6" y="141"/>
                    <a:pt x="5" y="115"/>
                    <a:pt x="3" y="102"/>
                  </a:cubicBezTo>
                  <a:cubicBezTo>
                    <a:pt x="3" y="107"/>
                    <a:pt x="2" y="109"/>
                    <a:pt x="2" y="109"/>
                  </a:cubicBezTo>
                  <a:cubicBezTo>
                    <a:pt x="2" y="108"/>
                    <a:pt x="2" y="99"/>
                    <a:pt x="2" y="93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2" y="81"/>
                    <a:pt x="3" y="82"/>
                    <a:pt x="4" y="90"/>
                  </a:cubicBezTo>
                  <a:cubicBezTo>
                    <a:pt x="4" y="81"/>
                    <a:pt x="0" y="72"/>
                    <a:pt x="5" y="58"/>
                  </a:cubicBezTo>
                  <a:cubicBezTo>
                    <a:pt x="3" y="81"/>
                    <a:pt x="4" y="93"/>
                    <a:pt x="4" y="103"/>
                  </a:cubicBezTo>
                  <a:cubicBezTo>
                    <a:pt x="4" y="88"/>
                    <a:pt x="5" y="81"/>
                    <a:pt x="6" y="71"/>
                  </a:cubicBezTo>
                  <a:cubicBezTo>
                    <a:pt x="8" y="60"/>
                    <a:pt x="10" y="46"/>
                    <a:pt x="27" y="27"/>
                  </a:cubicBezTo>
                  <a:cubicBezTo>
                    <a:pt x="28" y="27"/>
                    <a:pt x="23" y="34"/>
                    <a:pt x="30" y="28"/>
                  </a:cubicBezTo>
                  <a:cubicBezTo>
                    <a:pt x="48" y="15"/>
                    <a:pt x="33" y="22"/>
                    <a:pt x="38" y="17"/>
                  </a:cubicBezTo>
                  <a:cubicBezTo>
                    <a:pt x="23" y="27"/>
                    <a:pt x="18" y="33"/>
                    <a:pt x="11" y="42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3" y="36"/>
                    <a:pt x="21" y="27"/>
                    <a:pt x="24" y="25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4"/>
                    <a:pt x="40" y="13"/>
                    <a:pt x="54" y="10"/>
                  </a:cubicBezTo>
                  <a:cubicBezTo>
                    <a:pt x="40" y="12"/>
                    <a:pt x="43" y="12"/>
                    <a:pt x="38" y="11"/>
                  </a:cubicBezTo>
                  <a:cubicBezTo>
                    <a:pt x="56" y="0"/>
                    <a:pt x="66" y="6"/>
                    <a:pt x="81" y="3"/>
                  </a:cubicBezTo>
                  <a:cubicBezTo>
                    <a:pt x="79" y="4"/>
                    <a:pt x="65" y="5"/>
                    <a:pt x="77" y="5"/>
                  </a:cubicBezTo>
                  <a:cubicBezTo>
                    <a:pt x="88" y="5"/>
                    <a:pt x="86" y="3"/>
                    <a:pt x="93" y="3"/>
                  </a:cubicBezTo>
                  <a:cubicBezTo>
                    <a:pt x="85" y="5"/>
                    <a:pt x="87" y="6"/>
                    <a:pt x="79" y="9"/>
                  </a:cubicBezTo>
                  <a:cubicBezTo>
                    <a:pt x="61" y="10"/>
                    <a:pt x="70" y="7"/>
                    <a:pt x="49" y="13"/>
                  </a:cubicBezTo>
                  <a:cubicBezTo>
                    <a:pt x="55" y="12"/>
                    <a:pt x="62" y="11"/>
                    <a:pt x="69" y="12"/>
                  </a:cubicBezTo>
                  <a:cubicBezTo>
                    <a:pt x="49" y="14"/>
                    <a:pt x="55" y="17"/>
                    <a:pt x="54" y="17"/>
                  </a:cubicBezTo>
                  <a:cubicBezTo>
                    <a:pt x="86" y="14"/>
                    <a:pt x="75" y="13"/>
                    <a:pt x="93" y="12"/>
                  </a:cubicBezTo>
                  <a:cubicBezTo>
                    <a:pt x="101" y="11"/>
                    <a:pt x="77" y="12"/>
                    <a:pt x="90" y="10"/>
                  </a:cubicBezTo>
                  <a:cubicBezTo>
                    <a:pt x="106" y="11"/>
                    <a:pt x="94" y="9"/>
                    <a:pt x="111" y="8"/>
                  </a:cubicBezTo>
                  <a:cubicBezTo>
                    <a:pt x="109" y="9"/>
                    <a:pt x="109" y="9"/>
                    <a:pt x="109" y="9"/>
                  </a:cubicBezTo>
                  <a:cubicBezTo>
                    <a:pt x="114" y="10"/>
                    <a:pt x="119" y="9"/>
                    <a:pt x="126" y="9"/>
                  </a:cubicBezTo>
                  <a:cubicBezTo>
                    <a:pt x="133" y="8"/>
                    <a:pt x="118" y="1"/>
                    <a:pt x="146" y="1"/>
                  </a:cubicBezTo>
                  <a:cubicBezTo>
                    <a:pt x="145" y="2"/>
                    <a:pt x="144" y="2"/>
                    <a:pt x="144" y="2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45" y="20"/>
                    <a:pt x="179" y="20"/>
                    <a:pt x="212" y="21"/>
                  </a:cubicBezTo>
                  <a:cubicBezTo>
                    <a:pt x="220" y="25"/>
                    <a:pt x="188" y="24"/>
                    <a:pt x="190" y="26"/>
                  </a:cubicBezTo>
                  <a:cubicBezTo>
                    <a:pt x="175" y="25"/>
                    <a:pt x="175" y="25"/>
                    <a:pt x="175" y="25"/>
                  </a:cubicBezTo>
                  <a:cubicBezTo>
                    <a:pt x="176" y="24"/>
                    <a:pt x="207" y="25"/>
                    <a:pt x="193" y="22"/>
                  </a:cubicBezTo>
                  <a:cubicBezTo>
                    <a:pt x="166" y="23"/>
                    <a:pt x="154" y="22"/>
                    <a:pt x="129" y="25"/>
                  </a:cubicBezTo>
                  <a:cubicBezTo>
                    <a:pt x="136" y="28"/>
                    <a:pt x="162" y="24"/>
                    <a:pt x="179" y="27"/>
                  </a:cubicBezTo>
                  <a:cubicBezTo>
                    <a:pt x="172" y="26"/>
                    <a:pt x="166" y="27"/>
                    <a:pt x="160" y="27"/>
                  </a:cubicBezTo>
                  <a:cubicBezTo>
                    <a:pt x="176" y="28"/>
                    <a:pt x="192" y="28"/>
                    <a:pt x="210" y="29"/>
                  </a:cubicBezTo>
                  <a:cubicBezTo>
                    <a:pt x="214" y="28"/>
                    <a:pt x="214" y="28"/>
                    <a:pt x="214" y="28"/>
                  </a:cubicBezTo>
                  <a:cubicBezTo>
                    <a:pt x="202" y="27"/>
                    <a:pt x="194" y="27"/>
                    <a:pt x="193" y="27"/>
                  </a:cubicBezTo>
                  <a:cubicBezTo>
                    <a:pt x="209" y="27"/>
                    <a:pt x="222" y="25"/>
                    <a:pt x="223" y="23"/>
                  </a:cubicBezTo>
                  <a:cubicBezTo>
                    <a:pt x="220" y="23"/>
                    <a:pt x="220" y="23"/>
                    <a:pt x="220" y="23"/>
                  </a:cubicBezTo>
                  <a:cubicBezTo>
                    <a:pt x="226" y="22"/>
                    <a:pt x="226" y="22"/>
                    <a:pt x="226" y="22"/>
                  </a:cubicBezTo>
                  <a:lnTo>
                    <a:pt x="237" y="22"/>
                  </a:lnTo>
                  <a:close/>
                  <a:moveTo>
                    <a:pt x="1081" y="232"/>
                  </a:moveTo>
                  <a:cubicBezTo>
                    <a:pt x="1081" y="231"/>
                    <a:pt x="1080" y="230"/>
                    <a:pt x="1080" y="230"/>
                  </a:cubicBezTo>
                  <a:cubicBezTo>
                    <a:pt x="1080" y="230"/>
                    <a:pt x="1081" y="230"/>
                    <a:pt x="1081" y="232"/>
                  </a:cubicBezTo>
                  <a:close/>
                  <a:moveTo>
                    <a:pt x="27" y="141"/>
                  </a:moveTo>
                  <a:cubicBezTo>
                    <a:pt x="27" y="120"/>
                    <a:pt x="28" y="99"/>
                    <a:pt x="28" y="79"/>
                  </a:cubicBezTo>
                  <a:cubicBezTo>
                    <a:pt x="23" y="115"/>
                    <a:pt x="20" y="141"/>
                    <a:pt x="20" y="80"/>
                  </a:cubicBezTo>
                  <a:cubicBezTo>
                    <a:pt x="19" y="76"/>
                    <a:pt x="19" y="76"/>
                    <a:pt x="19" y="76"/>
                  </a:cubicBezTo>
                  <a:cubicBezTo>
                    <a:pt x="19" y="84"/>
                    <a:pt x="19" y="98"/>
                    <a:pt x="19" y="111"/>
                  </a:cubicBezTo>
                  <a:cubicBezTo>
                    <a:pt x="21" y="121"/>
                    <a:pt x="27" y="155"/>
                    <a:pt x="28" y="155"/>
                  </a:cubicBezTo>
                  <a:cubicBezTo>
                    <a:pt x="29" y="151"/>
                    <a:pt x="28" y="146"/>
                    <a:pt x="28" y="139"/>
                  </a:cubicBezTo>
                  <a:lnTo>
                    <a:pt x="27" y="141"/>
                  </a:lnTo>
                  <a:close/>
                  <a:moveTo>
                    <a:pt x="19" y="156"/>
                  </a:moveTo>
                  <a:cubicBezTo>
                    <a:pt x="18" y="168"/>
                    <a:pt x="19" y="166"/>
                    <a:pt x="20" y="168"/>
                  </a:cubicBezTo>
                  <a:cubicBezTo>
                    <a:pt x="20" y="155"/>
                    <a:pt x="20" y="155"/>
                    <a:pt x="20" y="155"/>
                  </a:cubicBezTo>
                  <a:cubicBezTo>
                    <a:pt x="20" y="157"/>
                    <a:pt x="19" y="157"/>
                    <a:pt x="19" y="156"/>
                  </a:cubicBezTo>
                  <a:close/>
                  <a:moveTo>
                    <a:pt x="21" y="167"/>
                  </a:moveTo>
                  <a:cubicBezTo>
                    <a:pt x="21" y="165"/>
                    <a:pt x="21" y="164"/>
                    <a:pt x="21" y="164"/>
                  </a:cubicBezTo>
                  <a:lnTo>
                    <a:pt x="21" y="167"/>
                  </a:lnTo>
                  <a:close/>
                  <a:moveTo>
                    <a:pt x="134" y="26"/>
                  </a:moveTo>
                  <a:cubicBezTo>
                    <a:pt x="133" y="26"/>
                    <a:pt x="133" y="26"/>
                    <a:pt x="133" y="26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41" y="27"/>
                    <a:pt x="138" y="26"/>
                    <a:pt x="134" y="26"/>
                  </a:cubicBezTo>
                  <a:close/>
                  <a:moveTo>
                    <a:pt x="110" y="24"/>
                  </a:moveTo>
                  <a:cubicBezTo>
                    <a:pt x="107" y="26"/>
                    <a:pt x="107" y="26"/>
                    <a:pt x="107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5"/>
                    <a:pt x="113" y="24"/>
                    <a:pt x="110" y="24"/>
                  </a:cubicBezTo>
                  <a:close/>
                  <a:moveTo>
                    <a:pt x="30" y="34"/>
                  </a:moveTo>
                  <a:cubicBezTo>
                    <a:pt x="27" y="40"/>
                    <a:pt x="18" y="56"/>
                    <a:pt x="21" y="58"/>
                  </a:cubicBezTo>
                  <a:cubicBezTo>
                    <a:pt x="22" y="59"/>
                    <a:pt x="23" y="56"/>
                    <a:pt x="25" y="52"/>
                  </a:cubicBezTo>
                  <a:cubicBezTo>
                    <a:pt x="27" y="48"/>
                    <a:pt x="29" y="44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0" y="41"/>
                    <a:pt x="28" y="44"/>
                    <a:pt x="28" y="41"/>
                  </a:cubicBezTo>
                  <a:cubicBezTo>
                    <a:pt x="39" y="33"/>
                    <a:pt x="35" y="30"/>
                    <a:pt x="49" y="23"/>
                  </a:cubicBezTo>
                  <a:cubicBezTo>
                    <a:pt x="53" y="19"/>
                    <a:pt x="32" y="30"/>
                    <a:pt x="30" y="34"/>
                  </a:cubicBezTo>
                  <a:close/>
                  <a:moveTo>
                    <a:pt x="670" y="447"/>
                  </a:moveTo>
                  <a:cubicBezTo>
                    <a:pt x="670" y="448"/>
                    <a:pt x="672" y="448"/>
                    <a:pt x="673" y="449"/>
                  </a:cubicBezTo>
                  <a:cubicBezTo>
                    <a:pt x="664" y="450"/>
                    <a:pt x="664" y="450"/>
                    <a:pt x="664" y="450"/>
                  </a:cubicBezTo>
                  <a:cubicBezTo>
                    <a:pt x="647" y="450"/>
                    <a:pt x="633" y="446"/>
                    <a:pt x="618" y="449"/>
                  </a:cubicBezTo>
                  <a:cubicBezTo>
                    <a:pt x="611" y="448"/>
                    <a:pt x="607" y="447"/>
                    <a:pt x="603" y="445"/>
                  </a:cubicBezTo>
                  <a:cubicBezTo>
                    <a:pt x="607" y="445"/>
                    <a:pt x="610" y="446"/>
                    <a:pt x="613" y="446"/>
                  </a:cubicBezTo>
                  <a:cubicBezTo>
                    <a:pt x="656" y="441"/>
                    <a:pt x="635" y="451"/>
                    <a:pt x="670" y="447"/>
                  </a:cubicBezTo>
                  <a:close/>
                  <a:moveTo>
                    <a:pt x="475" y="443"/>
                  </a:moveTo>
                  <a:cubicBezTo>
                    <a:pt x="477" y="443"/>
                    <a:pt x="477" y="442"/>
                    <a:pt x="477" y="442"/>
                  </a:cubicBezTo>
                  <a:cubicBezTo>
                    <a:pt x="439" y="447"/>
                    <a:pt x="408" y="448"/>
                    <a:pt x="388" y="448"/>
                  </a:cubicBezTo>
                  <a:cubicBezTo>
                    <a:pt x="392" y="450"/>
                    <a:pt x="410" y="451"/>
                    <a:pt x="419" y="452"/>
                  </a:cubicBezTo>
                  <a:cubicBezTo>
                    <a:pt x="411" y="454"/>
                    <a:pt x="411" y="454"/>
                    <a:pt x="411" y="454"/>
                  </a:cubicBezTo>
                  <a:cubicBezTo>
                    <a:pt x="406" y="453"/>
                    <a:pt x="406" y="453"/>
                    <a:pt x="406" y="453"/>
                  </a:cubicBezTo>
                  <a:cubicBezTo>
                    <a:pt x="393" y="455"/>
                    <a:pt x="393" y="455"/>
                    <a:pt x="393" y="455"/>
                  </a:cubicBezTo>
                  <a:cubicBezTo>
                    <a:pt x="397" y="456"/>
                    <a:pt x="407" y="456"/>
                    <a:pt x="415" y="457"/>
                  </a:cubicBezTo>
                  <a:cubicBezTo>
                    <a:pt x="415" y="456"/>
                    <a:pt x="438" y="454"/>
                    <a:pt x="445" y="453"/>
                  </a:cubicBezTo>
                  <a:cubicBezTo>
                    <a:pt x="426" y="451"/>
                    <a:pt x="426" y="451"/>
                    <a:pt x="426" y="451"/>
                  </a:cubicBezTo>
                  <a:cubicBezTo>
                    <a:pt x="431" y="452"/>
                    <a:pt x="456" y="451"/>
                    <a:pt x="466" y="451"/>
                  </a:cubicBezTo>
                  <a:cubicBezTo>
                    <a:pt x="466" y="450"/>
                    <a:pt x="449" y="448"/>
                    <a:pt x="447" y="450"/>
                  </a:cubicBezTo>
                  <a:cubicBezTo>
                    <a:pt x="445" y="449"/>
                    <a:pt x="464" y="449"/>
                    <a:pt x="452" y="447"/>
                  </a:cubicBezTo>
                  <a:cubicBezTo>
                    <a:pt x="467" y="446"/>
                    <a:pt x="490" y="447"/>
                    <a:pt x="500" y="448"/>
                  </a:cubicBezTo>
                  <a:cubicBezTo>
                    <a:pt x="502" y="450"/>
                    <a:pt x="502" y="450"/>
                    <a:pt x="502" y="450"/>
                  </a:cubicBezTo>
                  <a:cubicBezTo>
                    <a:pt x="514" y="451"/>
                    <a:pt x="510" y="447"/>
                    <a:pt x="524" y="449"/>
                  </a:cubicBezTo>
                  <a:cubicBezTo>
                    <a:pt x="507" y="449"/>
                    <a:pt x="527" y="451"/>
                    <a:pt x="513" y="452"/>
                  </a:cubicBezTo>
                  <a:cubicBezTo>
                    <a:pt x="518" y="453"/>
                    <a:pt x="513" y="454"/>
                    <a:pt x="527" y="454"/>
                  </a:cubicBezTo>
                  <a:cubicBezTo>
                    <a:pt x="538" y="451"/>
                    <a:pt x="541" y="456"/>
                    <a:pt x="552" y="453"/>
                  </a:cubicBezTo>
                  <a:cubicBezTo>
                    <a:pt x="559" y="454"/>
                    <a:pt x="544" y="455"/>
                    <a:pt x="558" y="456"/>
                  </a:cubicBezTo>
                  <a:cubicBezTo>
                    <a:pt x="575" y="454"/>
                    <a:pt x="574" y="453"/>
                    <a:pt x="575" y="450"/>
                  </a:cubicBezTo>
                  <a:cubicBezTo>
                    <a:pt x="560" y="450"/>
                    <a:pt x="558" y="454"/>
                    <a:pt x="545" y="453"/>
                  </a:cubicBezTo>
                  <a:cubicBezTo>
                    <a:pt x="570" y="449"/>
                    <a:pt x="570" y="449"/>
                    <a:pt x="570" y="449"/>
                  </a:cubicBezTo>
                  <a:cubicBezTo>
                    <a:pt x="565" y="448"/>
                    <a:pt x="562" y="448"/>
                    <a:pt x="559" y="448"/>
                  </a:cubicBezTo>
                  <a:cubicBezTo>
                    <a:pt x="564" y="448"/>
                    <a:pt x="568" y="447"/>
                    <a:pt x="572" y="446"/>
                  </a:cubicBezTo>
                  <a:cubicBezTo>
                    <a:pt x="574" y="446"/>
                    <a:pt x="576" y="445"/>
                    <a:pt x="578" y="445"/>
                  </a:cubicBezTo>
                  <a:cubicBezTo>
                    <a:pt x="564" y="445"/>
                    <a:pt x="551" y="445"/>
                    <a:pt x="549" y="444"/>
                  </a:cubicBezTo>
                  <a:cubicBezTo>
                    <a:pt x="551" y="443"/>
                    <a:pt x="551" y="443"/>
                    <a:pt x="551" y="443"/>
                  </a:cubicBezTo>
                  <a:cubicBezTo>
                    <a:pt x="546" y="442"/>
                    <a:pt x="538" y="442"/>
                    <a:pt x="534" y="443"/>
                  </a:cubicBezTo>
                  <a:cubicBezTo>
                    <a:pt x="522" y="443"/>
                    <a:pt x="509" y="445"/>
                    <a:pt x="507" y="444"/>
                  </a:cubicBezTo>
                  <a:cubicBezTo>
                    <a:pt x="511" y="442"/>
                    <a:pt x="511" y="442"/>
                    <a:pt x="511" y="442"/>
                  </a:cubicBezTo>
                  <a:cubicBezTo>
                    <a:pt x="496" y="443"/>
                    <a:pt x="494" y="443"/>
                    <a:pt x="475" y="443"/>
                  </a:cubicBezTo>
                  <a:close/>
                  <a:moveTo>
                    <a:pt x="28" y="375"/>
                  </a:moveTo>
                  <a:cubicBezTo>
                    <a:pt x="26" y="379"/>
                    <a:pt x="23" y="384"/>
                    <a:pt x="22" y="393"/>
                  </a:cubicBezTo>
                  <a:cubicBezTo>
                    <a:pt x="21" y="402"/>
                    <a:pt x="19" y="419"/>
                    <a:pt x="36" y="435"/>
                  </a:cubicBezTo>
                  <a:cubicBezTo>
                    <a:pt x="33" y="432"/>
                    <a:pt x="33" y="432"/>
                    <a:pt x="33" y="432"/>
                  </a:cubicBezTo>
                  <a:cubicBezTo>
                    <a:pt x="49" y="454"/>
                    <a:pt x="75" y="445"/>
                    <a:pt x="100" y="448"/>
                  </a:cubicBezTo>
                  <a:cubicBezTo>
                    <a:pt x="87" y="449"/>
                    <a:pt x="88" y="449"/>
                    <a:pt x="74" y="453"/>
                  </a:cubicBezTo>
                  <a:cubicBezTo>
                    <a:pt x="87" y="452"/>
                    <a:pt x="87" y="452"/>
                    <a:pt x="87" y="452"/>
                  </a:cubicBezTo>
                  <a:cubicBezTo>
                    <a:pt x="84" y="454"/>
                    <a:pt x="97" y="453"/>
                    <a:pt x="108" y="453"/>
                  </a:cubicBezTo>
                  <a:cubicBezTo>
                    <a:pt x="99" y="456"/>
                    <a:pt x="99" y="456"/>
                    <a:pt x="99" y="456"/>
                  </a:cubicBezTo>
                  <a:cubicBezTo>
                    <a:pt x="93" y="455"/>
                    <a:pt x="77" y="455"/>
                    <a:pt x="77" y="455"/>
                  </a:cubicBezTo>
                  <a:cubicBezTo>
                    <a:pt x="82" y="455"/>
                    <a:pt x="54" y="453"/>
                    <a:pt x="41" y="444"/>
                  </a:cubicBezTo>
                  <a:cubicBezTo>
                    <a:pt x="40" y="449"/>
                    <a:pt x="73" y="456"/>
                    <a:pt x="58" y="456"/>
                  </a:cubicBezTo>
                  <a:cubicBezTo>
                    <a:pt x="71" y="456"/>
                    <a:pt x="72" y="457"/>
                    <a:pt x="84" y="457"/>
                  </a:cubicBezTo>
                  <a:cubicBezTo>
                    <a:pt x="73" y="458"/>
                    <a:pt x="81" y="460"/>
                    <a:pt x="73" y="461"/>
                  </a:cubicBezTo>
                  <a:cubicBezTo>
                    <a:pt x="92" y="460"/>
                    <a:pt x="92" y="460"/>
                    <a:pt x="92" y="460"/>
                  </a:cubicBezTo>
                  <a:cubicBezTo>
                    <a:pt x="92" y="461"/>
                    <a:pt x="64" y="462"/>
                    <a:pt x="80" y="464"/>
                  </a:cubicBezTo>
                  <a:cubicBezTo>
                    <a:pt x="87" y="463"/>
                    <a:pt x="107" y="464"/>
                    <a:pt x="108" y="462"/>
                  </a:cubicBezTo>
                  <a:cubicBezTo>
                    <a:pt x="108" y="463"/>
                    <a:pt x="108" y="463"/>
                    <a:pt x="108" y="463"/>
                  </a:cubicBezTo>
                  <a:cubicBezTo>
                    <a:pt x="122" y="463"/>
                    <a:pt x="114" y="460"/>
                    <a:pt x="132" y="461"/>
                  </a:cubicBezTo>
                  <a:cubicBezTo>
                    <a:pt x="132" y="460"/>
                    <a:pt x="129" y="459"/>
                    <a:pt x="122" y="460"/>
                  </a:cubicBezTo>
                  <a:cubicBezTo>
                    <a:pt x="117" y="460"/>
                    <a:pt x="116" y="462"/>
                    <a:pt x="106" y="462"/>
                  </a:cubicBezTo>
                  <a:cubicBezTo>
                    <a:pt x="101" y="460"/>
                    <a:pt x="119" y="462"/>
                    <a:pt x="111" y="459"/>
                  </a:cubicBezTo>
                  <a:cubicBezTo>
                    <a:pt x="107" y="458"/>
                    <a:pt x="82" y="460"/>
                    <a:pt x="90" y="457"/>
                  </a:cubicBezTo>
                  <a:cubicBezTo>
                    <a:pt x="105" y="458"/>
                    <a:pt x="105" y="458"/>
                    <a:pt x="105" y="458"/>
                  </a:cubicBezTo>
                  <a:cubicBezTo>
                    <a:pt x="105" y="456"/>
                    <a:pt x="115" y="456"/>
                    <a:pt x="115" y="454"/>
                  </a:cubicBezTo>
                  <a:cubicBezTo>
                    <a:pt x="123" y="453"/>
                    <a:pt x="132" y="456"/>
                    <a:pt x="140" y="454"/>
                  </a:cubicBezTo>
                  <a:cubicBezTo>
                    <a:pt x="144" y="452"/>
                    <a:pt x="138" y="450"/>
                    <a:pt x="152" y="451"/>
                  </a:cubicBezTo>
                  <a:cubicBezTo>
                    <a:pt x="164" y="454"/>
                    <a:pt x="197" y="454"/>
                    <a:pt x="210" y="453"/>
                  </a:cubicBezTo>
                  <a:cubicBezTo>
                    <a:pt x="221" y="452"/>
                    <a:pt x="221" y="452"/>
                    <a:pt x="221" y="452"/>
                  </a:cubicBezTo>
                  <a:cubicBezTo>
                    <a:pt x="220" y="450"/>
                    <a:pt x="200" y="452"/>
                    <a:pt x="207" y="450"/>
                  </a:cubicBezTo>
                  <a:cubicBezTo>
                    <a:pt x="224" y="450"/>
                    <a:pt x="224" y="450"/>
                    <a:pt x="224" y="450"/>
                  </a:cubicBezTo>
                  <a:cubicBezTo>
                    <a:pt x="223" y="451"/>
                    <a:pt x="223" y="451"/>
                    <a:pt x="223" y="451"/>
                  </a:cubicBezTo>
                  <a:cubicBezTo>
                    <a:pt x="228" y="451"/>
                    <a:pt x="234" y="450"/>
                    <a:pt x="239" y="449"/>
                  </a:cubicBezTo>
                  <a:cubicBezTo>
                    <a:pt x="234" y="451"/>
                    <a:pt x="222" y="450"/>
                    <a:pt x="224" y="453"/>
                  </a:cubicBezTo>
                  <a:cubicBezTo>
                    <a:pt x="232" y="453"/>
                    <a:pt x="233" y="454"/>
                    <a:pt x="241" y="453"/>
                  </a:cubicBezTo>
                  <a:cubicBezTo>
                    <a:pt x="239" y="454"/>
                    <a:pt x="238" y="454"/>
                    <a:pt x="238" y="454"/>
                  </a:cubicBezTo>
                  <a:cubicBezTo>
                    <a:pt x="254" y="455"/>
                    <a:pt x="254" y="452"/>
                    <a:pt x="258" y="451"/>
                  </a:cubicBezTo>
                  <a:cubicBezTo>
                    <a:pt x="274" y="448"/>
                    <a:pt x="241" y="448"/>
                    <a:pt x="243" y="446"/>
                  </a:cubicBezTo>
                  <a:cubicBezTo>
                    <a:pt x="291" y="445"/>
                    <a:pt x="291" y="445"/>
                    <a:pt x="291" y="445"/>
                  </a:cubicBezTo>
                  <a:cubicBezTo>
                    <a:pt x="287" y="445"/>
                    <a:pt x="283" y="446"/>
                    <a:pt x="285" y="447"/>
                  </a:cubicBezTo>
                  <a:cubicBezTo>
                    <a:pt x="296" y="448"/>
                    <a:pt x="285" y="449"/>
                    <a:pt x="301" y="449"/>
                  </a:cubicBezTo>
                  <a:cubicBezTo>
                    <a:pt x="300" y="446"/>
                    <a:pt x="322" y="447"/>
                    <a:pt x="334" y="445"/>
                  </a:cubicBezTo>
                  <a:cubicBezTo>
                    <a:pt x="339" y="446"/>
                    <a:pt x="340" y="447"/>
                    <a:pt x="328" y="447"/>
                  </a:cubicBezTo>
                  <a:cubicBezTo>
                    <a:pt x="330" y="449"/>
                    <a:pt x="346" y="448"/>
                    <a:pt x="351" y="448"/>
                  </a:cubicBezTo>
                  <a:cubicBezTo>
                    <a:pt x="355" y="447"/>
                    <a:pt x="360" y="447"/>
                    <a:pt x="364" y="447"/>
                  </a:cubicBezTo>
                  <a:cubicBezTo>
                    <a:pt x="359" y="446"/>
                    <a:pt x="361" y="445"/>
                    <a:pt x="372" y="444"/>
                  </a:cubicBezTo>
                  <a:cubicBezTo>
                    <a:pt x="372" y="443"/>
                    <a:pt x="372" y="443"/>
                    <a:pt x="372" y="443"/>
                  </a:cubicBezTo>
                  <a:cubicBezTo>
                    <a:pt x="355" y="443"/>
                    <a:pt x="329" y="441"/>
                    <a:pt x="318" y="443"/>
                  </a:cubicBezTo>
                  <a:cubicBezTo>
                    <a:pt x="321" y="442"/>
                    <a:pt x="321" y="442"/>
                    <a:pt x="321" y="442"/>
                  </a:cubicBezTo>
                  <a:cubicBezTo>
                    <a:pt x="302" y="440"/>
                    <a:pt x="279" y="445"/>
                    <a:pt x="270" y="441"/>
                  </a:cubicBezTo>
                  <a:cubicBezTo>
                    <a:pt x="271" y="440"/>
                    <a:pt x="266" y="441"/>
                    <a:pt x="266" y="439"/>
                  </a:cubicBezTo>
                  <a:cubicBezTo>
                    <a:pt x="252" y="441"/>
                    <a:pt x="252" y="441"/>
                    <a:pt x="252" y="441"/>
                  </a:cubicBezTo>
                  <a:cubicBezTo>
                    <a:pt x="255" y="440"/>
                    <a:pt x="255" y="440"/>
                    <a:pt x="255" y="440"/>
                  </a:cubicBezTo>
                  <a:cubicBezTo>
                    <a:pt x="230" y="440"/>
                    <a:pt x="230" y="440"/>
                    <a:pt x="230" y="440"/>
                  </a:cubicBezTo>
                  <a:cubicBezTo>
                    <a:pt x="231" y="440"/>
                    <a:pt x="231" y="440"/>
                    <a:pt x="231" y="440"/>
                  </a:cubicBezTo>
                  <a:cubicBezTo>
                    <a:pt x="219" y="442"/>
                    <a:pt x="210" y="443"/>
                    <a:pt x="203" y="445"/>
                  </a:cubicBezTo>
                  <a:cubicBezTo>
                    <a:pt x="203" y="445"/>
                    <a:pt x="203" y="446"/>
                    <a:pt x="200" y="446"/>
                  </a:cubicBezTo>
                  <a:cubicBezTo>
                    <a:pt x="196" y="447"/>
                    <a:pt x="193" y="447"/>
                    <a:pt x="190" y="447"/>
                  </a:cubicBezTo>
                  <a:cubicBezTo>
                    <a:pt x="190" y="447"/>
                    <a:pt x="190" y="447"/>
                    <a:pt x="190" y="447"/>
                  </a:cubicBezTo>
                  <a:cubicBezTo>
                    <a:pt x="190" y="447"/>
                    <a:pt x="190" y="447"/>
                    <a:pt x="190" y="447"/>
                  </a:cubicBezTo>
                  <a:cubicBezTo>
                    <a:pt x="184" y="447"/>
                    <a:pt x="180" y="445"/>
                    <a:pt x="173" y="445"/>
                  </a:cubicBezTo>
                  <a:cubicBezTo>
                    <a:pt x="195" y="444"/>
                    <a:pt x="195" y="444"/>
                    <a:pt x="195" y="444"/>
                  </a:cubicBezTo>
                  <a:cubicBezTo>
                    <a:pt x="197" y="443"/>
                    <a:pt x="195" y="441"/>
                    <a:pt x="184" y="440"/>
                  </a:cubicBezTo>
                  <a:cubicBezTo>
                    <a:pt x="189" y="440"/>
                    <a:pt x="191" y="439"/>
                    <a:pt x="185" y="439"/>
                  </a:cubicBezTo>
                  <a:cubicBezTo>
                    <a:pt x="184" y="439"/>
                    <a:pt x="170" y="440"/>
                    <a:pt x="176" y="441"/>
                  </a:cubicBezTo>
                  <a:cubicBezTo>
                    <a:pt x="154" y="442"/>
                    <a:pt x="119" y="437"/>
                    <a:pt x="86" y="440"/>
                  </a:cubicBezTo>
                  <a:cubicBezTo>
                    <a:pt x="110" y="439"/>
                    <a:pt x="67" y="438"/>
                    <a:pt x="93" y="438"/>
                  </a:cubicBezTo>
                  <a:cubicBezTo>
                    <a:pt x="76" y="435"/>
                    <a:pt x="76" y="441"/>
                    <a:pt x="60" y="439"/>
                  </a:cubicBezTo>
                  <a:cubicBezTo>
                    <a:pt x="59" y="438"/>
                    <a:pt x="69" y="440"/>
                    <a:pt x="73" y="438"/>
                  </a:cubicBezTo>
                  <a:cubicBezTo>
                    <a:pt x="47" y="438"/>
                    <a:pt x="26" y="424"/>
                    <a:pt x="27" y="394"/>
                  </a:cubicBezTo>
                  <a:cubicBezTo>
                    <a:pt x="29" y="393"/>
                    <a:pt x="29" y="393"/>
                    <a:pt x="29" y="393"/>
                  </a:cubicBezTo>
                  <a:cubicBezTo>
                    <a:pt x="28" y="388"/>
                    <a:pt x="28" y="381"/>
                    <a:pt x="28" y="375"/>
                  </a:cubicBezTo>
                  <a:close/>
                  <a:moveTo>
                    <a:pt x="25" y="315"/>
                  </a:moveTo>
                  <a:cubicBezTo>
                    <a:pt x="25" y="298"/>
                    <a:pt x="25" y="298"/>
                    <a:pt x="25" y="298"/>
                  </a:cubicBezTo>
                  <a:cubicBezTo>
                    <a:pt x="25" y="299"/>
                    <a:pt x="25" y="299"/>
                    <a:pt x="25" y="299"/>
                  </a:cubicBezTo>
                  <a:cubicBezTo>
                    <a:pt x="23" y="282"/>
                    <a:pt x="23" y="282"/>
                    <a:pt x="23" y="282"/>
                  </a:cubicBezTo>
                  <a:cubicBezTo>
                    <a:pt x="22" y="293"/>
                    <a:pt x="20" y="300"/>
                    <a:pt x="19" y="285"/>
                  </a:cubicBezTo>
                  <a:cubicBezTo>
                    <a:pt x="20" y="286"/>
                    <a:pt x="21" y="282"/>
                    <a:pt x="21" y="287"/>
                  </a:cubicBezTo>
                  <a:cubicBezTo>
                    <a:pt x="23" y="277"/>
                    <a:pt x="24" y="255"/>
                    <a:pt x="21" y="261"/>
                  </a:cubicBezTo>
                  <a:cubicBezTo>
                    <a:pt x="24" y="280"/>
                    <a:pt x="17" y="265"/>
                    <a:pt x="19" y="280"/>
                  </a:cubicBezTo>
                  <a:cubicBezTo>
                    <a:pt x="17" y="272"/>
                    <a:pt x="18" y="264"/>
                    <a:pt x="17" y="256"/>
                  </a:cubicBezTo>
                  <a:cubicBezTo>
                    <a:pt x="19" y="264"/>
                    <a:pt x="21" y="255"/>
                    <a:pt x="22" y="243"/>
                  </a:cubicBezTo>
                  <a:cubicBezTo>
                    <a:pt x="21" y="237"/>
                    <a:pt x="22" y="223"/>
                    <a:pt x="21" y="215"/>
                  </a:cubicBezTo>
                  <a:cubicBezTo>
                    <a:pt x="19" y="218"/>
                    <a:pt x="18" y="210"/>
                    <a:pt x="17" y="224"/>
                  </a:cubicBezTo>
                  <a:cubicBezTo>
                    <a:pt x="17" y="219"/>
                    <a:pt x="17" y="211"/>
                    <a:pt x="18" y="202"/>
                  </a:cubicBezTo>
                  <a:cubicBezTo>
                    <a:pt x="18" y="206"/>
                    <a:pt x="18" y="212"/>
                    <a:pt x="19" y="212"/>
                  </a:cubicBezTo>
                  <a:cubicBezTo>
                    <a:pt x="20" y="206"/>
                    <a:pt x="20" y="199"/>
                    <a:pt x="21" y="195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21" y="187"/>
                    <a:pt x="20" y="188"/>
                    <a:pt x="20" y="188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9" y="192"/>
                    <a:pt x="18" y="185"/>
                    <a:pt x="17" y="185"/>
                  </a:cubicBezTo>
                  <a:cubicBezTo>
                    <a:pt x="19" y="185"/>
                    <a:pt x="17" y="176"/>
                    <a:pt x="17" y="171"/>
                  </a:cubicBezTo>
                  <a:cubicBezTo>
                    <a:pt x="15" y="181"/>
                    <a:pt x="15" y="181"/>
                    <a:pt x="15" y="181"/>
                  </a:cubicBezTo>
                  <a:cubicBezTo>
                    <a:pt x="13" y="177"/>
                    <a:pt x="16" y="165"/>
                    <a:pt x="14" y="167"/>
                  </a:cubicBezTo>
                  <a:cubicBezTo>
                    <a:pt x="13" y="188"/>
                    <a:pt x="14" y="196"/>
                    <a:pt x="14" y="215"/>
                  </a:cubicBezTo>
                  <a:cubicBezTo>
                    <a:pt x="16" y="207"/>
                    <a:pt x="16" y="207"/>
                    <a:pt x="16" y="207"/>
                  </a:cubicBezTo>
                  <a:cubicBezTo>
                    <a:pt x="17" y="228"/>
                    <a:pt x="13" y="220"/>
                    <a:pt x="13" y="244"/>
                  </a:cubicBezTo>
                  <a:cubicBezTo>
                    <a:pt x="15" y="254"/>
                    <a:pt x="13" y="280"/>
                    <a:pt x="16" y="280"/>
                  </a:cubicBezTo>
                  <a:cubicBezTo>
                    <a:pt x="15" y="277"/>
                    <a:pt x="13" y="295"/>
                    <a:pt x="15" y="303"/>
                  </a:cubicBezTo>
                  <a:cubicBezTo>
                    <a:pt x="18" y="312"/>
                    <a:pt x="18" y="340"/>
                    <a:pt x="20" y="331"/>
                  </a:cubicBezTo>
                  <a:cubicBezTo>
                    <a:pt x="20" y="324"/>
                    <a:pt x="18" y="314"/>
                    <a:pt x="20" y="308"/>
                  </a:cubicBezTo>
                  <a:cubicBezTo>
                    <a:pt x="20" y="323"/>
                    <a:pt x="20" y="323"/>
                    <a:pt x="20" y="323"/>
                  </a:cubicBezTo>
                  <a:cubicBezTo>
                    <a:pt x="22" y="313"/>
                    <a:pt x="22" y="313"/>
                    <a:pt x="22" y="313"/>
                  </a:cubicBezTo>
                  <a:cubicBezTo>
                    <a:pt x="21" y="318"/>
                    <a:pt x="23" y="318"/>
                    <a:pt x="25" y="315"/>
                  </a:cubicBezTo>
                  <a:close/>
                  <a:moveTo>
                    <a:pt x="74" y="47"/>
                  </a:moveTo>
                  <a:cubicBezTo>
                    <a:pt x="74" y="47"/>
                    <a:pt x="74" y="47"/>
                    <a:pt x="74" y="47"/>
                  </a:cubicBezTo>
                  <a:cubicBezTo>
                    <a:pt x="74" y="47"/>
                    <a:pt x="74" y="47"/>
                    <a:pt x="74" y="47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5F7797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62" name="Freeform 160"/>
            <p:cNvSpPr>
              <a:spLocks noEditPoints="1"/>
            </p:cNvSpPr>
            <p:nvPr/>
          </p:nvSpPr>
          <p:spPr bwMode="auto">
            <a:xfrm>
              <a:off x="10120841" y="2617788"/>
              <a:ext cx="908050" cy="658813"/>
            </a:xfrm>
            <a:custGeom>
              <a:avLst/>
              <a:gdLst>
                <a:gd name="T0" fmla="*/ 272 w 280"/>
                <a:gd name="T1" fmla="*/ 154 h 202"/>
                <a:gd name="T2" fmla="*/ 249 w 280"/>
                <a:gd name="T3" fmla="*/ 155 h 202"/>
                <a:gd name="T4" fmla="*/ 166 w 280"/>
                <a:gd name="T5" fmla="*/ 154 h 202"/>
                <a:gd name="T6" fmla="*/ 137 w 280"/>
                <a:gd name="T7" fmla="*/ 159 h 202"/>
                <a:gd name="T8" fmla="*/ 125 w 280"/>
                <a:gd name="T9" fmla="*/ 163 h 202"/>
                <a:gd name="T10" fmla="*/ 121 w 280"/>
                <a:gd name="T11" fmla="*/ 159 h 202"/>
                <a:gd name="T12" fmla="*/ 111 w 280"/>
                <a:gd name="T13" fmla="*/ 161 h 202"/>
                <a:gd name="T14" fmla="*/ 91 w 280"/>
                <a:gd name="T15" fmla="*/ 163 h 202"/>
                <a:gd name="T16" fmla="*/ 76 w 280"/>
                <a:gd name="T17" fmla="*/ 165 h 202"/>
                <a:gd name="T18" fmla="*/ 67 w 280"/>
                <a:gd name="T19" fmla="*/ 164 h 202"/>
                <a:gd name="T20" fmla="*/ 47 w 280"/>
                <a:gd name="T21" fmla="*/ 168 h 202"/>
                <a:gd name="T22" fmla="*/ 34 w 280"/>
                <a:gd name="T23" fmla="*/ 166 h 202"/>
                <a:gd name="T24" fmla="*/ 22 w 280"/>
                <a:gd name="T25" fmla="*/ 168 h 202"/>
                <a:gd name="T26" fmla="*/ 5 w 280"/>
                <a:gd name="T27" fmla="*/ 171 h 202"/>
                <a:gd name="T28" fmla="*/ 5 w 280"/>
                <a:gd name="T29" fmla="*/ 175 h 202"/>
                <a:gd name="T30" fmla="*/ 15 w 280"/>
                <a:gd name="T31" fmla="*/ 174 h 202"/>
                <a:gd name="T32" fmla="*/ 26 w 280"/>
                <a:gd name="T33" fmla="*/ 173 h 202"/>
                <a:gd name="T34" fmla="*/ 43 w 280"/>
                <a:gd name="T35" fmla="*/ 177 h 202"/>
                <a:gd name="T36" fmla="*/ 57 w 280"/>
                <a:gd name="T37" fmla="*/ 177 h 202"/>
                <a:gd name="T38" fmla="*/ 57 w 280"/>
                <a:gd name="T39" fmla="*/ 179 h 202"/>
                <a:gd name="T40" fmla="*/ 88 w 280"/>
                <a:gd name="T41" fmla="*/ 174 h 202"/>
                <a:gd name="T42" fmla="*/ 100 w 280"/>
                <a:gd name="T43" fmla="*/ 178 h 202"/>
                <a:gd name="T44" fmla="*/ 159 w 280"/>
                <a:gd name="T45" fmla="*/ 179 h 202"/>
                <a:gd name="T46" fmla="*/ 181 w 280"/>
                <a:gd name="T47" fmla="*/ 177 h 202"/>
                <a:gd name="T48" fmla="*/ 226 w 280"/>
                <a:gd name="T49" fmla="*/ 176 h 202"/>
                <a:gd name="T50" fmla="*/ 239 w 280"/>
                <a:gd name="T51" fmla="*/ 176 h 202"/>
                <a:gd name="T52" fmla="*/ 257 w 280"/>
                <a:gd name="T53" fmla="*/ 173 h 202"/>
                <a:gd name="T54" fmla="*/ 272 w 280"/>
                <a:gd name="T55" fmla="*/ 175 h 202"/>
                <a:gd name="T56" fmla="*/ 275 w 280"/>
                <a:gd name="T57" fmla="*/ 160 h 202"/>
                <a:gd name="T58" fmla="*/ 272 w 280"/>
                <a:gd name="T59" fmla="*/ 174 h 202"/>
                <a:gd name="T60" fmla="*/ 274 w 280"/>
                <a:gd name="T61" fmla="*/ 161 h 202"/>
                <a:gd name="T62" fmla="*/ 265 w 280"/>
                <a:gd name="T63" fmla="*/ 157 h 202"/>
                <a:gd name="T64" fmla="*/ 272 w 280"/>
                <a:gd name="T65" fmla="*/ 176 h 202"/>
                <a:gd name="T66" fmla="*/ 272 w 280"/>
                <a:gd name="T67" fmla="*/ 177 h 202"/>
                <a:gd name="T68" fmla="*/ 274 w 280"/>
                <a:gd name="T69" fmla="*/ 157 h 202"/>
                <a:gd name="T70" fmla="*/ 272 w 280"/>
                <a:gd name="T71" fmla="*/ 178 h 202"/>
                <a:gd name="T72" fmla="*/ 272 w 280"/>
                <a:gd name="T73" fmla="*/ 179 h 202"/>
                <a:gd name="T74" fmla="*/ 276 w 280"/>
                <a:gd name="T75" fmla="*/ 156 h 202"/>
                <a:gd name="T76" fmla="*/ 261 w 280"/>
                <a:gd name="T77" fmla="*/ 157 h 202"/>
                <a:gd name="T78" fmla="*/ 253 w 280"/>
                <a:gd name="T79" fmla="*/ 155 h 202"/>
                <a:gd name="T80" fmla="*/ 251 w 280"/>
                <a:gd name="T81" fmla="*/ 153 h 202"/>
                <a:gd name="T82" fmla="*/ 245 w 280"/>
                <a:gd name="T83" fmla="*/ 143 h 202"/>
                <a:gd name="T84" fmla="*/ 230 w 280"/>
                <a:gd name="T85" fmla="*/ 137 h 202"/>
                <a:gd name="T86" fmla="*/ 218 w 280"/>
                <a:gd name="T87" fmla="*/ 128 h 202"/>
                <a:gd name="T88" fmla="*/ 193 w 280"/>
                <a:gd name="T89" fmla="*/ 110 h 202"/>
                <a:gd name="T90" fmla="*/ 164 w 280"/>
                <a:gd name="T91" fmla="*/ 78 h 202"/>
                <a:gd name="T92" fmla="*/ 154 w 280"/>
                <a:gd name="T93" fmla="*/ 61 h 202"/>
                <a:gd name="T94" fmla="*/ 143 w 280"/>
                <a:gd name="T95" fmla="*/ 41 h 202"/>
                <a:gd name="T96" fmla="*/ 134 w 280"/>
                <a:gd name="T97" fmla="*/ 21 h 202"/>
                <a:gd name="T98" fmla="*/ 137 w 280"/>
                <a:gd name="T99" fmla="*/ 1 h 202"/>
                <a:gd name="T100" fmla="*/ 128 w 280"/>
                <a:gd name="T101" fmla="*/ 39 h 202"/>
                <a:gd name="T102" fmla="*/ 136 w 280"/>
                <a:gd name="T103" fmla="*/ 68 h 202"/>
                <a:gd name="T104" fmla="*/ 161 w 280"/>
                <a:gd name="T105" fmla="*/ 103 h 202"/>
                <a:gd name="T106" fmla="*/ 169 w 280"/>
                <a:gd name="T107" fmla="*/ 115 h 202"/>
                <a:gd name="T108" fmla="*/ 185 w 280"/>
                <a:gd name="T109" fmla="*/ 130 h 202"/>
                <a:gd name="T110" fmla="*/ 203 w 280"/>
                <a:gd name="T111" fmla="*/ 140 h 202"/>
                <a:gd name="T112" fmla="*/ 216 w 280"/>
                <a:gd name="T113" fmla="*/ 154 h 202"/>
                <a:gd name="T114" fmla="*/ 92 w 280"/>
                <a:gd name="T115" fmla="*/ 165 h 202"/>
                <a:gd name="T116" fmla="*/ 80 w 280"/>
                <a:gd name="T117" fmla="*/ 177 h 202"/>
                <a:gd name="T118" fmla="*/ 251 w 280"/>
                <a:gd name="T119" fmla="*/ 156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0" h="202">
                  <a:moveTo>
                    <a:pt x="225" y="159"/>
                  </a:moveTo>
                  <a:cubicBezTo>
                    <a:pt x="225" y="161"/>
                    <a:pt x="225" y="161"/>
                    <a:pt x="225" y="161"/>
                  </a:cubicBezTo>
                  <a:cubicBezTo>
                    <a:pt x="230" y="160"/>
                    <a:pt x="233" y="166"/>
                    <a:pt x="238" y="165"/>
                  </a:cubicBezTo>
                  <a:cubicBezTo>
                    <a:pt x="240" y="171"/>
                    <a:pt x="243" y="162"/>
                    <a:pt x="245" y="168"/>
                  </a:cubicBezTo>
                  <a:cubicBezTo>
                    <a:pt x="245" y="168"/>
                    <a:pt x="245" y="168"/>
                    <a:pt x="245" y="168"/>
                  </a:cubicBezTo>
                  <a:cubicBezTo>
                    <a:pt x="252" y="172"/>
                    <a:pt x="260" y="175"/>
                    <a:pt x="267" y="179"/>
                  </a:cubicBezTo>
                  <a:cubicBezTo>
                    <a:pt x="267" y="179"/>
                    <a:pt x="267" y="179"/>
                    <a:pt x="267" y="179"/>
                  </a:cubicBezTo>
                  <a:cubicBezTo>
                    <a:pt x="267" y="179"/>
                    <a:pt x="267" y="179"/>
                    <a:pt x="267" y="179"/>
                  </a:cubicBezTo>
                  <a:cubicBezTo>
                    <a:pt x="262" y="202"/>
                    <a:pt x="273" y="148"/>
                    <a:pt x="272" y="154"/>
                  </a:cubicBezTo>
                  <a:cubicBezTo>
                    <a:pt x="272" y="154"/>
                    <a:pt x="272" y="154"/>
                    <a:pt x="272" y="154"/>
                  </a:cubicBezTo>
                  <a:cubicBezTo>
                    <a:pt x="272" y="154"/>
                    <a:pt x="272" y="154"/>
                    <a:pt x="272" y="154"/>
                  </a:cubicBezTo>
                  <a:cubicBezTo>
                    <a:pt x="271" y="154"/>
                    <a:pt x="271" y="154"/>
                    <a:pt x="271" y="154"/>
                  </a:cubicBezTo>
                  <a:cubicBezTo>
                    <a:pt x="271" y="154"/>
                    <a:pt x="271" y="154"/>
                    <a:pt x="271" y="154"/>
                  </a:cubicBezTo>
                  <a:cubicBezTo>
                    <a:pt x="270" y="154"/>
                    <a:pt x="270" y="154"/>
                    <a:pt x="270" y="154"/>
                  </a:cubicBezTo>
                  <a:cubicBezTo>
                    <a:pt x="269" y="154"/>
                    <a:pt x="269" y="154"/>
                    <a:pt x="269" y="154"/>
                  </a:cubicBezTo>
                  <a:cubicBezTo>
                    <a:pt x="266" y="154"/>
                    <a:pt x="266" y="154"/>
                    <a:pt x="266" y="154"/>
                  </a:cubicBezTo>
                  <a:cubicBezTo>
                    <a:pt x="260" y="154"/>
                    <a:pt x="260" y="154"/>
                    <a:pt x="260" y="154"/>
                  </a:cubicBezTo>
                  <a:cubicBezTo>
                    <a:pt x="256" y="154"/>
                    <a:pt x="253" y="154"/>
                    <a:pt x="249" y="155"/>
                  </a:cubicBezTo>
                  <a:cubicBezTo>
                    <a:pt x="249" y="154"/>
                    <a:pt x="249" y="154"/>
                    <a:pt x="249" y="154"/>
                  </a:cubicBezTo>
                  <a:cubicBezTo>
                    <a:pt x="226" y="153"/>
                    <a:pt x="203" y="155"/>
                    <a:pt x="180" y="154"/>
                  </a:cubicBezTo>
                  <a:cubicBezTo>
                    <a:pt x="178" y="155"/>
                    <a:pt x="179" y="157"/>
                    <a:pt x="177" y="158"/>
                  </a:cubicBezTo>
                  <a:cubicBezTo>
                    <a:pt x="176" y="158"/>
                    <a:pt x="174" y="158"/>
                    <a:pt x="174" y="157"/>
                  </a:cubicBezTo>
                  <a:cubicBezTo>
                    <a:pt x="176" y="157"/>
                    <a:pt x="175" y="156"/>
                    <a:pt x="176" y="155"/>
                  </a:cubicBezTo>
                  <a:cubicBezTo>
                    <a:pt x="173" y="155"/>
                    <a:pt x="170" y="154"/>
                    <a:pt x="167" y="155"/>
                  </a:cubicBezTo>
                  <a:cubicBezTo>
                    <a:pt x="169" y="157"/>
                    <a:pt x="169" y="157"/>
                    <a:pt x="169" y="157"/>
                  </a:cubicBezTo>
                  <a:cubicBezTo>
                    <a:pt x="168" y="158"/>
                    <a:pt x="167" y="157"/>
                    <a:pt x="166" y="157"/>
                  </a:cubicBezTo>
                  <a:cubicBezTo>
                    <a:pt x="166" y="156"/>
                    <a:pt x="165" y="155"/>
                    <a:pt x="166" y="154"/>
                  </a:cubicBezTo>
                  <a:cubicBezTo>
                    <a:pt x="161" y="158"/>
                    <a:pt x="162" y="153"/>
                    <a:pt x="158" y="154"/>
                  </a:cubicBezTo>
                  <a:cubicBezTo>
                    <a:pt x="157" y="157"/>
                    <a:pt x="152" y="160"/>
                    <a:pt x="149" y="162"/>
                  </a:cubicBezTo>
                  <a:cubicBezTo>
                    <a:pt x="147" y="161"/>
                    <a:pt x="147" y="161"/>
                    <a:pt x="147" y="161"/>
                  </a:cubicBezTo>
                  <a:cubicBezTo>
                    <a:pt x="149" y="161"/>
                    <a:pt x="147" y="159"/>
                    <a:pt x="150" y="159"/>
                  </a:cubicBezTo>
                  <a:cubicBezTo>
                    <a:pt x="147" y="159"/>
                    <a:pt x="145" y="160"/>
                    <a:pt x="143" y="159"/>
                  </a:cubicBezTo>
                  <a:cubicBezTo>
                    <a:pt x="143" y="160"/>
                    <a:pt x="143" y="161"/>
                    <a:pt x="142" y="162"/>
                  </a:cubicBezTo>
                  <a:cubicBezTo>
                    <a:pt x="141" y="161"/>
                    <a:pt x="140" y="160"/>
                    <a:pt x="139" y="159"/>
                  </a:cubicBezTo>
                  <a:cubicBezTo>
                    <a:pt x="140" y="158"/>
                    <a:pt x="140" y="158"/>
                    <a:pt x="140" y="158"/>
                  </a:cubicBezTo>
                  <a:cubicBezTo>
                    <a:pt x="139" y="157"/>
                    <a:pt x="138" y="159"/>
                    <a:pt x="137" y="159"/>
                  </a:cubicBezTo>
                  <a:cubicBezTo>
                    <a:pt x="137" y="158"/>
                    <a:pt x="135" y="158"/>
                    <a:pt x="135" y="156"/>
                  </a:cubicBezTo>
                  <a:cubicBezTo>
                    <a:pt x="133" y="158"/>
                    <a:pt x="132" y="157"/>
                    <a:pt x="130" y="158"/>
                  </a:cubicBezTo>
                  <a:cubicBezTo>
                    <a:pt x="132" y="159"/>
                    <a:pt x="129" y="160"/>
                    <a:pt x="129" y="161"/>
                  </a:cubicBezTo>
                  <a:cubicBezTo>
                    <a:pt x="132" y="160"/>
                    <a:pt x="132" y="160"/>
                    <a:pt x="132" y="160"/>
                  </a:cubicBezTo>
                  <a:cubicBezTo>
                    <a:pt x="128" y="160"/>
                    <a:pt x="133" y="160"/>
                    <a:pt x="133" y="158"/>
                  </a:cubicBezTo>
                  <a:cubicBezTo>
                    <a:pt x="135" y="159"/>
                    <a:pt x="131" y="162"/>
                    <a:pt x="134" y="161"/>
                  </a:cubicBezTo>
                  <a:cubicBezTo>
                    <a:pt x="130" y="162"/>
                    <a:pt x="129" y="161"/>
                    <a:pt x="126" y="163"/>
                  </a:cubicBezTo>
                  <a:cubicBezTo>
                    <a:pt x="128" y="163"/>
                    <a:pt x="125" y="165"/>
                    <a:pt x="126" y="165"/>
                  </a:cubicBezTo>
                  <a:cubicBezTo>
                    <a:pt x="123" y="165"/>
                    <a:pt x="126" y="164"/>
                    <a:pt x="125" y="163"/>
                  </a:cubicBezTo>
                  <a:cubicBezTo>
                    <a:pt x="123" y="163"/>
                    <a:pt x="123" y="162"/>
                    <a:pt x="121" y="164"/>
                  </a:cubicBezTo>
                  <a:cubicBezTo>
                    <a:pt x="119" y="163"/>
                    <a:pt x="122" y="162"/>
                    <a:pt x="120" y="161"/>
                  </a:cubicBezTo>
                  <a:cubicBezTo>
                    <a:pt x="121" y="160"/>
                    <a:pt x="127" y="163"/>
                    <a:pt x="127" y="158"/>
                  </a:cubicBezTo>
                  <a:cubicBezTo>
                    <a:pt x="128" y="158"/>
                    <a:pt x="129" y="156"/>
                    <a:pt x="131" y="156"/>
                  </a:cubicBezTo>
                  <a:cubicBezTo>
                    <a:pt x="130" y="156"/>
                    <a:pt x="127" y="154"/>
                    <a:pt x="125" y="155"/>
                  </a:cubicBezTo>
                  <a:cubicBezTo>
                    <a:pt x="125" y="158"/>
                    <a:pt x="125" y="158"/>
                    <a:pt x="125" y="158"/>
                  </a:cubicBezTo>
                  <a:cubicBezTo>
                    <a:pt x="124" y="158"/>
                    <a:pt x="123" y="160"/>
                    <a:pt x="122" y="160"/>
                  </a:cubicBezTo>
                  <a:cubicBezTo>
                    <a:pt x="123" y="159"/>
                    <a:pt x="122" y="158"/>
                    <a:pt x="120" y="158"/>
                  </a:cubicBezTo>
                  <a:cubicBezTo>
                    <a:pt x="121" y="158"/>
                    <a:pt x="121" y="158"/>
                    <a:pt x="121" y="159"/>
                  </a:cubicBezTo>
                  <a:cubicBezTo>
                    <a:pt x="119" y="159"/>
                    <a:pt x="119" y="161"/>
                    <a:pt x="116" y="161"/>
                  </a:cubicBezTo>
                  <a:cubicBezTo>
                    <a:pt x="118" y="162"/>
                    <a:pt x="119" y="163"/>
                    <a:pt x="121" y="164"/>
                  </a:cubicBezTo>
                  <a:cubicBezTo>
                    <a:pt x="120" y="166"/>
                    <a:pt x="119" y="164"/>
                    <a:pt x="118" y="164"/>
                  </a:cubicBezTo>
                  <a:cubicBezTo>
                    <a:pt x="118" y="164"/>
                    <a:pt x="118" y="164"/>
                    <a:pt x="118" y="164"/>
                  </a:cubicBezTo>
                  <a:cubicBezTo>
                    <a:pt x="117" y="165"/>
                    <a:pt x="117" y="165"/>
                    <a:pt x="117" y="165"/>
                  </a:cubicBezTo>
                  <a:cubicBezTo>
                    <a:pt x="114" y="164"/>
                    <a:pt x="117" y="162"/>
                    <a:pt x="115" y="161"/>
                  </a:cubicBezTo>
                  <a:cubicBezTo>
                    <a:pt x="113" y="160"/>
                    <a:pt x="112" y="162"/>
                    <a:pt x="111" y="161"/>
                  </a:cubicBezTo>
                  <a:cubicBezTo>
                    <a:pt x="111" y="162"/>
                    <a:pt x="111" y="162"/>
                    <a:pt x="111" y="162"/>
                  </a:cubicBezTo>
                  <a:cubicBezTo>
                    <a:pt x="111" y="161"/>
                    <a:pt x="111" y="161"/>
                    <a:pt x="111" y="161"/>
                  </a:cubicBezTo>
                  <a:cubicBezTo>
                    <a:pt x="111" y="162"/>
                    <a:pt x="111" y="162"/>
                    <a:pt x="111" y="162"/>
                  </a:cubicBezTo>
                  <a:cubicBezTo>
                    <a:pt x="109" y="162"/>
                    <a:pt x="108" y="162"/>
                    <a:pt x="107" y="163"/>
                  </a:cubicBezTo>
                  <a:cubicBezTo>
                    <a:pt x="107" y="163"/>
                    <a:pt x="106" y="163"/>
                    <a:pt x="105" y="164"/>
                  </a:cubicBezTo>
                  <a:cubicBezTo>
                    <a:pt x="105" y="164"/>
                    <a:pt x="103" y="166"/>
                    <a:pt x="101" y="164"/>
                  </a:cubicBezTo>
                  <a:cubicBezTo>
                    <a:pt x="101" y="164"/>
                    <a:pt x="101" y="164"/>
                    <a:pt x="101" y="164"/>
                  </a:cubicBezTo>
                  <a:cubicBezTo>
                    <a:pt x="99" y="164"/>
                    <a:pt x="98" y="163"/>
                    <a:pt x="98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6" y="160"/>
                    <a:pt x="96" y="160"/>
                    <a:pt x="96" y="160"/>
                  </a:cubicBezTo>
                  <a:cubicBezTo>
                    <a:pt x="93" y="160"/>
                    <a:pt x="93" y="161"/>
                    <a:pt x="91" y="163"/>
                  </a:cubicBezTo>
                  <a:cubicBezTo>
                    <a:pt x="89" y="162"/>
                    <a:pt x="86" y="163"/>
                    <a:pt x="85" y="164"/>
                  </a:cubicBezTo>
                  <a:cubicBezTo>
                    <a:pt x="84" y="164"/>
                    <a:pt x="84" y="164"/>
                    <a:pt x="83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2" y="165"/>
                    <a:pt x="83" y="166"/>
                    <a:pt x="81" y="166"/>
                  </a:cubicBezTo>
                  <a:cubicBezTo>
                    <a:pt x="82" y="166"/>
                    <a:pt x="82" y="166"/>
                    <a:pt x="81" y="166"/>
                  </a:cubicBezTo>
                  <a:cubicBezTo>
                    <a:pt x="80" y="165"/>
                    <a:pt x="80" y="165"/>
                    <a:pt x="80" y="165"/>
                  </a:cubicBezTo>
                  <a:cubicBezTo>
                    <a:pt x="80" y="165"/>
                    <a:pt x="80" y="165"/>
                    <a:pt x="81" y="165"/>
                  </a:cubicBezTo>
                  <a:cubicBezTo>
                    <a:pt x="80" y="165"/>
                    <a:pt x="80" y="165"/>
                    <a:pt x="80" y="165"/>
                  </a:cubicBezTo>
                  <a:cubicBezTo>
                    <a:pt x="79" y="163"/>
                    <a:pt x="78" y="166"/>
                    <a:pt x="76" y="165"/>
                  </a:cubicBezTo>
                  <a:cubicBezTo>
                    <a:pt x="77" y="165"/>
                    <a:pt x="77" y="165"/>
                    <a:pt x="77" y="165"/>
                  </a:cubicBezTo>
                  <a:cubicBezTo>
                    <a:pt x="76" y="165"/>
                    <a:pt x="74" y="162"/>
                    <a:pt x="74" y="164"/>
                  </a:cubicBezTo>
                  <a:cubicBezTo>
                    <a:pt x="73" y="163"/>
                    <a:pt x="73" y="164"/>
                    <a:pt x="73" y="164"/>
                  </a:cubicBezTo>
                  <a:cubicBezTo>
                    <a:pt x="72" y="164"/>
                    <a:pt x="72" y="164"/>
                    <a:pt x="72" y="164"/>
                  </a:cubicBezTo>
                  <a:cubicBezTo>
                    <a:pt x="73" y="164"/>
                    <a:pt x="73" y="164"/>
                    <a:pt x="73" y="164"/>
                  </a:cubicBezTo>
                  <a:cubicBezTo>
                    <a:pt x="72" y="165"/>
                    <a:pt x="72" y="165"/>
                    <a:pt x="72" y="165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68" y="164"/>
                    <a:pt x="68" y="165"/>
                    <a:pt x="67" y="165"/>
                  </a:cubicBezTo>
                  <a:cubicBezTo>
                    <a:pt x="67" y="164"/>
                    <a:pt x="67" y="164"/>
                    <a:pt x="67" y="164"/>
                  </a:cubicBezTo>
                  <a:cubicBezTo>
                    <a:pt x="66" y="164"/>
                    <a:pt x="66" y="164"/>
                    <a:pt x="66" y="164"/>
                  </a:cubicBezTo>
                  <a:cubicBezTo>
                    <a:pt x="62" y="161"/>
                    <a:pt x="61" y="165"/>
                    <a:pt x="57" y="163"/>
                  </a:cubicBezTo>
                  <a:cubicBezTo>
                    <a:pt x="56" y="164"/>
                    <a:pt x="58" y="165"/>
                    <a:pt x="58" y="165"/>
                  </a:cubicBezTo>
                  <a:cubicBezTo>
                    <a:pt x="57" y="166"/>
                    <a:pt x="55" y="167"/>
                    <a:pt x="54" y="168"/>
                  </a:cubicBezTo>
                  <a:cubicBezTo>
                    <a:pt x="53" y="166"/>
                    <a:pt x="48" y="165"/>
                    <a:pt x="48" y="162"/>
                  </a:cubicBezTo>
                  <a:cubicBezTo>
                    <a:pt x="45" y="162"/>
                    <a:pt x="49" y="164"/>
                    <a:pt x="48" y="165"/>
                  </a:cubicBezTo>
                  <a:cubicBezTo>
                    <a:pt x="48" y="164"/>
                    <a:pt x="48" y="164"/>
                    <a:pt x="48" y="164"/>
                  </a:cubicBezTo>
                  <a:cubicBezTo>
                    <a:pt x="49" y="165"/>
                    <a:pt x="49" y="166"/>
                    <a:pt x="50" y="167"/>
                  </a:cubicBezTo>
                  <a:cubicBezTo>
                    <a:pt x="50" y="168"/>
                    <a:pt x="48" y="168"/>
                    <a:pt x="47" y="168"/>
                  </a:cubicBezTo>
                  <a:cubicBezTo>
                    <a:pt x="47" y="166"/>
                    <a:pt x="47" y="166"/>
                    <a:pt x="47" y="166"/>
                  </a:cubicBezTo>
                  <a:cubicBezTo>
                    <a:pt x="45" y="167"/>
                    <a:pt x="45" y="170"/>
                    <a:pt x="44" y="172"/>
                  </a:cubicBezTo>
                  <a:cubicBezTo>
                    <a:pt x="41" y="171"/>
                    <a:pt x="43" y="169"/>
                    <a:pt x="42" y="167"/>
                  </a:cubicBezTo>
                  <a:cubicBezTo>
                    <a:pt x="40" y="168"/>
                    <a:pt x="40" y="168"/>
                    <a:pt x="40" y="168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38" y="167"/>
                    <a:pt x="38" y="168"/>
                    <a:pt x="36" y="168"/>
                  </a:cubicBezTo>
                  <a:cubicBezTo>
                    <a:pt x="37" y="166"/>
                    <a:pt x="33" y="166"/>
                    <a:pt x="35" y="164"/>
                  </a:cubicBezTo>
                  <a:cubicBezTo>
                    <a:pt x="34" y="164"/>
                    <a:pt x="33" y="167"/>
                    <a:pt x="33" y="165"/>
                  </a:cubicBezTo>
                  <a:cubicBezTo>
                    <a:pt x="32" y="166"/>
                    <a:pt x="34" y="166"/>
                    <a:pt x="34" y="166"/>
                  </a:cubicBezTo>
                  <a:cubicBezTo>
                    <a:pt x="35" y="168"/>
                    <a:pt x="32" y="167"/>
                    <a:pt x="30" y="168"/>
                  </a:cubicBezTo>
                  <a:cubicBezTo>
                    <a:pt x="30" y="167"/>
                    <a:pt x="31" y="166"/>
                    <a:pt x="30" y="166"/>
                  </a:cubicBezTo>
                  <a:cubicBezTo>
                    <a:pt x="29" y="167"/>
                    <a:pt x="28" y="167"/>
                    <a:pt x="27" y="166"/>
                  </a:cubicBezTo>
                  <a:cubicBezTo>
                    <a:pt x="27" y="168"/>
                    <a:pt x="26" y="167"/>
                    <a:pt x="25" y="166"/>
                  </a:cubicBezTo>
                  <a:cubicBezTo>
                    <a:pt x="26" y="167"/>
                    <a:pt x="27" y="168"/>
                    <a:pt x="27" y="169"/>
                  </a:cubicBezTo>
                  <a:cubicBezTo>
                    <a:pt x="26" y="170"/>
                    <a:pt x="25" y="170"/>
                    <a:pt x="23" y="170"/>
                  </a:cubicBezTo>
                  <a:cubicBezTo>
                    <a:pt x="24" y="170"/>
                    <a:pt x="24" y="170"/>
                    <a:pt x="24" y="170"/>
                  </a:cubicBezTo>
                  <a:cubicBezTo>
                    <a:pt x="23" y="173"/>
                    <a:pt x="22" y="169"/>
                    <a:pt x="20" y="170"/>
                  </a:cubicBezTo>
                  <a:cubicBezTo>
                    <a:pt x="20" y="169"/>
                    <a:pt x="21" y="169"/>
                    <a:pt x="22" y="168"/>
                  </a:cubicBezTo>
                  <a:cubicBezTo>
                    <a:pt x="21" y="168"/>
                    <a:pt x="19" y="169"/>
                    <a:pt x="17" y="170"/>
                  </a:cubicBezTo>
                  <a:cubicBezTo>
                    <a:pt x="15" y="168"/>
                    <a:pt x="15" y="168"/>
                    <a:pt x="15" y="168"/>
                  </a:cubicBezTo>
                  <a:cubicBezTo>
                    <a:pt x="15" y="169"/>
                    <a:pt x="13" y="168"/>
                    <a:pt x="13" y="169"/>
                  </a:cubicBezTo>
                  <a:cubicBezTo>
                    <a:pt x="11" y="168"/>
                    <a:pt x="15" y="168"/>
                    <a:pt x="15" y="167"/>
                  </a:cubicBezTo>
                  <a:cubicBezTo>
                    <a:pt x="12" y="166"/>
                    <a:pt x="13" y="169"/>
                    <a:pt x="10" y="167"/>
                  </a:cubicBezTo>
                  <a:cubicBezTo>
                    <a:pt x="11" y="165"/>
                    <a:pt x="11" y="165"/>
                    <a:pt x="11" y="165"/>
                  </a:cubicBezTo>
                  <a:cubicBezTo>
                    <a:pt x="10" y="165"/>
                    <a:pt x="8" y="166"/>
                    <a:pt x="8" y="166"/>
                  </a:cubicBezTo>
                  <a:cubicBezTo>
                    <a:pt x="8" y="166"/>
                    <a:pt x="9" y="166"/>
                    <a:pt x="9" y="166"/>
                  </a:cubicBezTo>
                  <a:cubicBezTo>
                    <a:pt x="9" y="169"/>
                    <a:pt x="5" y="168"/>
                    <a:pt x="5" y="171"/>
                  </a:cubicBezTo>
                  <a:cubicBezTo>
                    <a:pt x="7" y="171"/>
                    <a:pt x="7" y="171"/>
                    <a:pt x="7" y="171"/>
                  </a:cubicBezTo>
                  <a:cubicBezTo>
                    <a:pt x="5" y="172"/>
                    <a:pt x="3" y="174"/>
                    <a:pt x="2" y="173"/>
                  </a:cubicBezTo>
                  <a:cubicBezTo>
                    <a:pt x="1" y="172"/>
                    <a:pt x="3" y="171"/>
                    <a:pt x="3" y="170"/>
                  </a:cubicBezTo>
                  <a:cubicBezTo>
                    <a:pt x="2" y="170"/>
                    <a:pt x="2" y="173"/>
                    <a:pt x="0" y="173"/>
                  </a:cubicBezTo>
                  <a:cubicBezTo>
                    <a:pt x="1" y="173"/>
                    <a:pt x="1" y="174"/>
                    <a:pt x="0" y="175"/>
                  </a:cubicBezTo>
                  <a:cubicBezTo>
                    <a:pt x="1" y="175"/>
                    <a:pt x="4" y="176"/>
                    <a:pt x="3" y="175"/>
                  </a:cubicBezTo>
                  <a:cubicBezTo>
                    <a:pt x="3" y="174"/>
                    <a:pt x="3" y="174"/>
                    <a:pt x="3" y="174"/>
                  </a:cubicBezTo>
                  <a:cubicBezTo>
                    <a:pt x="3" y="174"/>
                    <a:pt x="4" y="173"/>
                    <a:pt x="4" y="173"/>
                  </a:cubicBezTo>
                  <a:cubicBezTo>
                    <a:pt x="6" y="173"/>
                    <a:pt x="5" y="174"/>
                    <a:pt x="5" y="175"/>
                  </a:cubicBezTo>
                  <a:cubicBezTo>
                    <a:pt x="8" y="175"/>
                    <a:pt x="6" y="172"/>
                    <a:pt x="8" y="172"/>
                  </a:cubicBezTo>
                  <a:cubicBezTo>
                    <a:pt x="9" y="173"/>
                    <a:pt x="9" y="173"/>
                    <a:pt x="9" y="173"/>
                  </a:cubicBezTo>
                  <a:cubicBezTo>
                    <a:pt x="10" y="172"/>
                    <a:pt x="12" y="172"/>
                    <a:pt x="12" y="170"/>
                  </a:cubicBezTo>
                  <a:cubicBezTo>
                    <a:pt x="13" y="172"/>
                    <a:pt x="15" y="169"/>
                    <a:pt x="16" y="170"/>
                  </a:cubicBezTo>
                  <a:cubicBezTo>
                    <a:pt x="17" y="174"/>
                    <a:pt x="12" y="170"/>
                    <a:pt x="10" y="172"/>
                  </a:cubicBezTo>
                  <a:cubicBezTo>
                    <a:pt x="12" y="173"/>
                    <a:pt x="10" y="174"/>
                    <a:pt x="9" y="175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14" y="174"/>
                    <a:pt x="15" y="176"/>
                    <a:pt x="16" y="174"/>
                  </a:cubicBezTo>
                  <a:cubicBezTo>
                    <a:pt x="15" y="174"/>
                    <a:pt x="15" y="174"/>
                    <a:pt x="15" y="174"/>
                  </a:cubicBezTo>
                  <a:cubicBezTo>
                    <a:pt x="17" y="174"/>
                    <a:pt x="17" y="172"/>
                    <a:pt x="18" y="173"/>
                  </a:cubicBezTo>
                  <a:cubicBezTo>
                    <a:pt x="18" y="173"/>
                    <a:pt x="18" y="174"/>
                    <a:pt x="18" y="174"/>
                  </a:cubicBezTo>
                  <a:cubicBezTo>
                    <a:pt x="19" y="174"/>
                    <a:pt x="19" y="173"/>
                    <a:pt x="20" y="173"/>
                  </a:cubicBezTo>
                  <a:cubicBezTo>
                    <a:pt x="21" y="173"/>
                    <a:pt x="19" y="174"/>
                    <a:pt x="20" y="175"/>
                  </a:cubicBezTo>
                  <a:cubicBezTo>
                    <a:pt x="22" y="173"/>
                    <a:pt x="23" y="175"/>
                    <a:pt x="24" y="175"/>
                  </a:cubicBezTo>
                  <a:cubicBezTo>
                    <a:pt x="24" y="173"/>
                    <a:pt x="30" y="172"/>
                    <a:pt x="27" y="170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31" y="169"/>
                    <a:pt x="28" y="171"/>
                    <a:pt x="29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7" y="176"/>
                    <a:pt x="32" y="171"/>
                    <a:pt x="34" y="175"/>
                  </a:cubicBezTo>
                  <a:cubicBezTo>
                    <a:pt x="35" y="175"/>
                    <a:pt x="35" y="174"/>
                    <a:pt x="37" y="176"/>
                  </a:cubicBezTo>
                  <a:cubicBezTo>
                    <a:pt x="37" y="173"/>
                    <a:pt x="37" y="173"/>
                    <a:pt x="37" y="173"/>
                  </a:cubicBezTo>
                  <a:cubicBezTo>
                    <a:pt x="38" y="174"/>
                    <a:pt x="39" y="175"/>
                    <a:pt x="39" y="176"/>
                  </a:cubicBezTo>
                  <a:cubicBezTo>
                    <a:pt x="40" y="175"/>
                    <a:pt x="40" y="176"/>
                    <a:pt x="41" y="176"/>
                  </a:cubicBezTo>
                  <a:cubicBezTo>
                    <a:pt x="41" y="176"/>
                    <a:pt x="41" y="176"/>
                    <a:pt x="40" y="177"/>
                  </a:cubicBezTo>
                  <a:cubicBezTo>
                    <a:pt x="41" y="178"/>
                    <a:pt x="42" y="177"/>
                    <a:pt x="42" y="177"/>
                  </a:cubicBezTo>
                  <a:cubicBezTo>
                    <a:pt x="42" y="176"/>
                    <a:pt x="43" y="176"/>
                    <a:pt x="44" y="176"/>
                  </a:cubicBezTo>
                  <a:cubicBezTo>
                    <a:pt x="43" y="177"/>
                    <a:pt x="43" y="177"/>
                    <a:pt x="43" y="177"/>
                  </a:cubicBezTo>
                  <a:cubicBezTo>
                    <a:pt x="44" y="177"/>
                    <a:pt x="45" y="177"/>
                    <a:pt x="45" y="176"/>
                  </a:cubicBezTo>
                  <a:cubicBezTo>
                    <a:pt x="46" y="176"/>
                    <a:pt x="46" y="176"/>
                    <a:pt x="46" y="176"/>
                  </a:cubicBezTo>
                  <a:cubicBezTo>
                    <a:pt x="45" y="175"/>
                    <a:pt x="45" y="174"/>
                    <a:pt x="44" y="173"/>
                  </a:cubicBezTo>
                  <a:cubicBezTo>
                    <a:pt x="47" y="174"/>
                    <a:pt x="49" y="173"/>
                    <a:pt x="52" y="176"/>
                  </a:cubicBezTo>
                  <a:cubicBezTo>
                    <a:pt x="52" y="176"/>
                    <a:pt x="51" y="177"/>
                    <a:pt x="51" y="178"/>
                  </a:cubicBezTo>
                  <a:cubicBezTo>
                    <a:pt x="53" y="178"/>
                    <a:pt x="54" y="177"/>
                    <a:pt x="54" y="175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55" y="176"/>
                    <a:pt x="55" y="177"/>
                    <a:pt x="56" y="177"/>
                  </a:cubicBezTo>
                  <a:cubicBezTo>
                    <a:pt x="56" y="177"/>
                    <a:pt x="56" y="177"/>
                    <a:pt x="57" y="177"/>
                  </a:cubicBezTo>
                  <a:cubicBezTo>
                    <a:pt x="57" y="175"/>
                    <a:pt x="60" y="176"/>
                    <a:pt x="61" y="175"/>
                  </a:cubicBezTo>
                  <a:cubicBezTo>
                    <a:pt x="60" y="175"/>
                    <a:pt x="59" y="175"/>
                    <a:pt x="58" y="175"/>
                  </a:cubicBezTo>
                  <a:cubicBezTo>
                    <a:pt x="60" y="174"/>
                    <a:pt x="60" y="172"/>
                    <a:pt x="61" y="173"/>
                  </a:cubicBezTo>
                  <a:cubicBezTo>
                    <a:pt x="59" y="174"/>
                    <a:pt x="64" y="175"/>
                    <a:pt x="60" y="176"/>
                  </a:cubicBezTo>
                  <a:cubicBezTo>
                    <a:pt x="63" y="179"/>
                    <a:pt x="62" y="174"/>
                    <a:pt x="64" y="175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5" y="178"/>
                    <a:pt x="63" y="177"/>
                    <a:pt x="63" y="177"/>
                  </a:cubicBezTo>
                  <a:cubicBezTo>
                    <a:pt x="64" y="177"/>
                    <a:pt x="64" y="177"/>
                    <a:pt x="64" y="177"/>
                  </a:cubicBezTo>
                  <a:cubicBezTo>
                    <a:pt x="63" y="178"/>
                    <a:pt x="59" y="178"/>
                    <a:pt x="57" y="179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8" y="178"/>
                    <a:pt x="76" y="180"/>
                    <a:pt x="81" y="177"/>
                  </a:cubicBezTo>
                  <a:cubicBezTo>
                    <a:pt x="81" y="177"/>
                    <a:pt x="81" y="177"/>
                    <a:pt x="81" y="177"/>
                  </a:cubicBezTo>
                  <a:cubicBezTo>
                    <a:pt x="81" y="177"/>
                    <a:pt x="81" y="176"/>
                    <a:pt x="81" y="176"/>
                  </a:cubicBezTo>
                  <a:cubicBezTo>
                    <a:pt x="81" y="176"/>
                    <a:pt x="81" y="176"/>
                    <a:pt x="81" y="176"/>
                  </a:cubicBezTo>
                  <a:cubicBezTo>
                    <a:pt x="82" y="175"/>
                    <a:pt x="82" y="175"/>
                    <a:pt x="82" y="175"/>
                  </a:cubicBezTo>
                  <a:cubicBezTo>
                    <a:pt x="83" y="176"/>
                    <a:pt x="85" y="177"/>
                    <a:pt x="87" y="178"/>
                  </a:cubicBezTo>
                  <a:cubicBezTo>
                    <a:pt x="86" y="177"/>
                    <a:pt x="86" y="177"/>
                    <a:pt x="86" y="176"/>
                  </a:cubicBezTo>
                  <a:cubicBezTo>
                    <a:pt x="86" y="174"/>
                    <a:pt x="86" y="173"/>
                    <a:pt x="88" y="174"/>
                  </a:cubicBezTo>
                  <a:cubicBezTo>
                    <a:pt x="88" y="175"/>
                    <a:pt x="87" y="175"/>
                    <a:pt x="88" y="176"/>
                  </a:cubicBezTo>
                  <a:cubicBezTo>
                    <a:pt x="88" y="175"/>
                    <a:pt x="88" y="175"/>
                    <a:pt x="89" y="175"/>
                  </a:cubicBezTo>
                  <a:cubicBezTo>
                    <a:pt x="90" y="175"/>
                    <a:pt x="92" y="175"/>
                    <a:pt x="92" y="176"/>
                  </a:cubicBezTo>
                  <a:cubicBezTo>
                    <a:pt x="91" y="177"/>
                    <a:pt x="91" y="176"/>
                    <a:pt x="91" y="176"/>
                  </a:cubicBezTo>
                  <a:cubicBezTo>
                    <a:pt x="90" y="177"/>
                    <a:pt x="92" y="177"/>
                    <a:pt x="91" y="178"/>
                  </a:cubicBezTo>
                  <a:cubicBezTo>
                    <a:pt x="93" y="178"/>
                    <a:pt x="93" y="178"/>
                    <a:pt x="93" y="178"/>
                  </a:cubicBezTo>
                  <a:cubicBezTo>
                    <a:pt x="94" y="179"/>
                    <a:pt x="92" y="179"/>
                    <a:pt x="93" y="180"/>
                  </a:cubicBezTo>
                  <a:cubicBezTo>
                    <a:pt x="96" y="179"/>
                    <a:pt x="97" y="176"/>
                    <a:pt x="100" y="176"/>
                  </a:cubicBezTo>
                  <a:cubicBezTo>
                    <a:pt x="100" y="176"/>
                    <a:pt x="100" y="179"/>
                    <a:pt x="100" y="178"/>
                  </a:cubicBezTo>
                  <a:cubicBezTo>
                    <a:pt x="102" y="179"/>
                    <a:pt x="104" y="175"/>
                    <a:pt x="106" y="175"/>
                  </a:cubicBezTo>
                  <a:cubicBezTo>
                    <a:pt x="106" y="176"/>
                    <a:pt x="105" y="176"/>
                    <a:pt x="104" y="176"/>
                  </a:cubicBezTo>
                  <a:cubicBezTo>
                    <a:pt x="111" y="177"/>
                    <a:pt x="117" y="177"/>
                    <a:pt x="124" y="179"/>
                  </a:cubicBezTo>
                  <a:cubicBezTo>
                    <a:pt x="126" y="176"/>
                    <a:pt x="126" y="176"/>
                    <a:pt x="126" y="176"/>
                  </a:cubicBezTo>
                  <a:cubicBezTo>
                    <a:pt x="127" y="178"/>
                    <a:pt x="127" y="178"/>
                    <a:pt x="127" y="178"/>
                  </a:cubicBezTo>
                  <a:cubicBezTo>
                    <a:pt x="135" y="180"/>
                    <a:pt x="140" y="178"/>
                    <a:pt x="147" y="177"/>
                  </a:cubicBezTo>
                  <a:cubicBezTo>
                    <a:pt x="149" y="177"/>
                    <a:pt x="148" y="179"/>
                    <a:pt x="149" y="179"/>
                  </a:cubicBezTo>
                  <a:cubicBezTo>
                    <a:pt x="153" y="180"/>
                    <a:pt x="154" y="177"/>
                    <a:pt x="159" y="176"/>
                  </a:cubicBezTo>
                  <a:cubicBezTo>
                    <a:pt x="158" y="177"/>
                    <a:pt x="157" y="179"/>
                    <a:pt x="159" y="179"/>
                  </a:cubicBezTo>
                  <a:cubicBezTo>
                    <a:pt x="159" y="178"/>
                    <a:pt x="160" y="177"/>
                    <a:pt x="161" y="178"/>
                  </a:cubicBezTo>
                  <a:cubicBezTo>
                    <a:pt x="160" y="179"/>
                    <a:pt x="160" y="179"/>
                    <a:pt x="160" y="179"/>
                  </a:cubicBezTo>
                  <a:cubicBezTo>
                    <a:pt x="161" y="180"/>
                    <a:pt x="162" y="179"/>
                    <a:pt x="165" y="179"/>
                  </a:cubicBezTo>
                  <a:cubicBezTo>
                    <a:pt x="169" y="179"/>
                    <a:pt x="172" y="177"/>
                    <a:pt x="176" y="174"/>
                  </a:cubicBezTo>
                  <a:cubicBezTo>
                    <a:pt x="179" y="174"/>
                    <a:pt x="175" y="177"/>
                    <a:pt x="176" y="178"/>
                  </a:cubicBezTo>
                  <a:cubicBezTo>
                    <a:pt x="173" y="177"/>
                    <a:pt x="174" y="178"/>
                    <a:pt x="174" y="179"/>
                  </a:cubicBezTo>
                  <a:cubicBezTo>
                    <a:pt x="175" y="178"/>
                    <a:pt x="177" y="178"/>
                    <a:pt x="177" y="179"/>
                  </a:cubicBezTo>
                  <a:cubicBezTo>
                    <a:pt x="179" y="179"/>
                    <a:pt x="180" y="179"/>
                    <a:pt x="182" y="178"/>
                  </a:cubicBezTo>
                  <a:cubicBezTo>
                    <a:pt x="181" y="179"/>
                    <a:pt x="180" y="178"/>
                    <a:pt x="181" y="177"/>
                  </a:cubicBezTo>
                  <a:cubicBezTo>
                    <a:pt x="182" y="178"/>
                    <a:pt x="186" y="177"/>
                    <a:pt x="186" y="179"/>
                  </a:cubicBezTo>
                  <a:cubicBezTo>
                    <a:pt x="194" y="179"/>
                    <a:pt x="204" y="179"/>
                    <a:pt x="213" y="179"/>
                  </a:cubicBezTo>
                  <a:cubicBezTo>
                    <a:pt x="215" y="177"/>
                    <a:pt x="212" y="178"/>
                    <a:pt x="213" y="177"/>
                  </a:cubicBezTo>
                  <a:cubicBezTo>
                    <a:pt x="215" y="176"/>
                    <a:pt x="215" y="178"/>
                    <a:pt x="217" y="177"/>
                  </a:cubicBezTo>
                  <a:cubicBezTo>
                    <a:pt x="216" y="178"/>
                    <a:pt x="216" y="178"/>
                    <a:pt x="216" y="178"/>
                  </a:cubicBezTo>
                  <a:cubicBezTo>
                    <a:pt x="219" y="178"/>
                    <a:pt x="221" y="176"/>
                    <a:pt x="224" y="175"/>
                  </a:cubicBezTo>
                  <a:cubicBezTo>
                    <a:pt x="224" y="176"/>
                    <a:pt x="226" y="176"/>
                    <a:pt x="224" y="177"/>
                  </a:cubicBezTo>
                  <a:cubicBezTo>
                    <a:pt x="225" y="177"/>
                    <a:pt x="227" y="183"/>
                    <a:pt x="228" y="182"/>
                  </a:cubicBezTo>
                  <a:cubicBezTo>
                    <a:pt x="226" y="176"/>
                    <a:pt x="226" y="176"/>
                    <a:pt x="226" y="176"/>
                  </a:cubicBezTo>
                  <a:cubicBezTo>
                    <a:pt x="226" y="175"/>
                    <a:pt x="228" y="175"/>
                    <a:pt x="228" y="175"/>
                  </a:cubicBezTo>
                  <a:cubicBezTo>
                    <a:pt x="229" y="176"/>
                    <a:pt x="231" y="178"/>
                    <a:pt x="231" y="178"/>
                  </a:cubicBezTo>
                  <a:cubicBezTo>
                    <a:pt x="232" y="179"/>
                    <a:pt x="230" y="179"/>
                    <a:pt x="229" y="179"/>
                  </a:cubicBezTo>
                  <a:cubicBezTo>
                    <a:pt x="229" y="181"/>
                    <a:pt x="232" y="180"/>
                    <a:pt x="231" y="183"/>
                  </a:cubicBezTo>
                  <a:cubicBezTo>
                    <a:pt x="233" y="182"/>
                    <a:pt x="230" y="181"/>
                    <a:pt x="232" y="180"/>
                  </a:cubicBezTo>
                  <a:cubicBezTo>
                    <a:pt x="234" y="181"/>
                    <a:pt x="234" y="181"/>
                    <a:pt x="234" y="181"/>
                  </a:cubicBezTo>
                  <a:cubicBezTo>
                    <a:pt x="232" y="180"/>
                    <a:pt x="232" y="180"/>
                    <a:pt x="232" y="180"/>
                  </a:cubicBezTo>
                  <a:cubicBezTo>
                    <a:pt x="234" y="179"/>
                    <a:pt x="234" y="177"/>
                    <a:pt x="237" y="179"/>
                  </a:cubicBezTo>
                  <a:cubicBezTo>
                    <a:pt x="239" y="176"/>
                    <a:pt x="239" y="176"/>
                    <a:pt x="239" y="176"/>
                  </a:cubicBezTo>
                  <a:cubicBezTo>
                    <a:pt x="239" y="178"/>
                    <a:pt x="241" y="177"/>
                    <a:pt x="242" y="177"/>
                  </a:cubicBezTo>
                  <a:cubicBezTo>
                    <a:pt x="241" y="178"/>
                    <a:pt x="241" y="178"/>
                    <a:pt x="241" y="178"/>
                  </a:cubicBezTo>
                  <a:cubicBezTo>
                    <a:pt x="243" y="178"/>
                    <a:pt x="243" y="179"/>
                    <a:pt x="244" y="179"/>
                  </a:cubicBezTo>
                  <a:cubicBezTo>
                    <a:pt x="243" y="181"/>
                    <a:pt x="243" y="179"/>
                    <a:pt x="242" y="180"/>
                  </a:cubicBezTo>
                  <a:cubicBezTo>
                    <a:pt x="244" y="181"/>
                    <a:pt x="244" y="181"/>
                    <a:pt x="244" y="181"/>
                  </a:cubicBezTo>
                  <a:cubicBezTo>
                    <a:pt x="244" y="180"/>
                    <a:pt x="245" y="179"/>
                    <a:pt x="244" y="178"/>
                  </a:cubicBezTo>
                  <a:cubicBezTo>
                    <a:pt x="246" y="176"/>
                    <a:pt x="246" y="175"/>
                    <a:pt x="250" y="175"/>
                  </a:cubicBezTo>
                  <a:cubicBezTo>
                    <a:pt x="252" y="177"/>
                    <a:pt x="249" y="176"/>
                    <a:pt x="249" y="178"/>
                  </a:cubicBezTo>
                  <a:cubicBezTo>
                    <a:pt x="253" y="179"/>
                    <a:pt x="254" y="173"/>
                    <a:pt x="257" y="173"/>
                  </a:cubicBezTo>
                  <a:cubicBezTo>
                    <a:pt x="260" y="174"/>
                    <a:pt x="260" y="172"/>
                    <a:pt x="263" y="172"/>
                  </a:cubicBezTo>
                  <a:cubicBezTo>
                    <a:pt x="262" y="174"/>
                    <a:pt x="265" y="174"/>
                    <a:pt x="266" y="175"/>
                  </a:cubicBezTo>
                  <a:cubicBezTo>
                    <a:pt x="264" y="176"/>
                    <a:pt x="264" y="176"/>
                    <a:pt x="264" y="176"/>
                  </a:cubicBezTo>
                  <a:cubicBezTo>
                    <a:pt x="265" y="176"/>
                    <a:pt x="266" y="176"/>
                    <a:pt x="266" y="177"/>
                  </a:cubicBezTo>
                  <a:cubicBezTo>
                    <a:pt x="266" y="176"/>
                    <a:pt x="267" y="176"/>
                    <a:pt x="268" y="176"/>
                  </a:cubicBezTo>
                  <a:cubicBezTo>
                    <a:pt x="270" y="175"/>
                    <a:pt x="270" y="175"/>
                    <a:pt x="270" y="175"/>
                  </a:cubicBezTo>
                  <a:cubicBezTo>
                    <a:pt x="271" y="175"/>
                    <a:pt x="271" y="175"/>
                    <a:pt x="271" y="175"/>
                  </a:cubicBezTo>
                  <a:cubicBezTo>
                    <a:pt x="272" y="175"/>
                    <a:pt x="272" y="175"/>
                    <a:pt x="272" y="175"/>
                  </a:cubicBezTo>
                  <a:cubicBezTo>
                    <a:pt x="272" y="175"/>
                    <a:pt x="272" y="175"/>
                    <a:pt x="272" y="175"/>
                  </a:cubicBezTo>
                  <a:cubicBezTo>
                    <a:pt x="272" y="175"/>
                    <a:pt x="272" y="175"/>
                    <a:pt x="272" y="175"/>
                  </a:cubicBezTo>
                  <a:cubicBezTo>
                    <a:pt x="272" y="175"/>
                    <a:pt x="272" y="175"/>
                    <a:pt x="272" y="175"/>
                  </a:cubicBezTo>
                  <a:cubicBezTo>
                    <a:pt x="272" y="175"/>
                    <a:pt x="272" y="175"/>
                    <a:pt x="272" y="175"/>
                  </a:cubicBezTo>
                  <a:cubicBezTo>
                    <a:pt x="271" y="178"/>
                    <a:pt x="278" y="147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5" y="160"/>
                    <a:pt x="275" y="160"/>
                    <a:pt x="275" y="160"/>
                  </a:cubicBezTo>
                  <a:cubicBezTo>
                    <a:pt x="274" y="167"/>
                    <a:pt x="278" y="146"/>
                    <a:pt x="272" y="174"/>
                  </a:cubicBezTo>
                  <a:cubicBezTo>
                    <a:pt x="272" y="174"/>
                    <a:pt x="272" y="174"/>
                    <a:pt x="272" y="174"/>
                  </a:cubicBezTo>
                  <a:cubicBezTo>
                    <a:pt x="272" y="174"/>
                    <a:pt x="272" y="174"/>
                    <a:pt x="272" y="174"/>
                  </a:cubicBezTo>
                  <a:cubicBezTo>
                    <a:pt x="272" y="174"/>
                    <a:pt x="272" y="174"/>
                    <a:pt x="272" y="174"/>
                  </a:cubicBezTo>
                  <a:cubicBezTo>
                    <a:pt x="272" y="174"/>
                    <a:pt x="272" y="174"/>
                    <a:pt x="272" y="174"/>
                  </a:cubicBezTo>
                  <a:cubicBezTo>
                    <a:pt x="272" y="174"/>
                    <a:pt x="272" y="174"/>
                    <a:pt x="272" y="174"/>
                  </a:cubicBezTo>
                  <a:cubicBezTo>
                    <a:pt x="272" y="173"/>
                    <a:pt x="272" y="173"/>
                    <a:pt x="272" y="173"/>
                  </a:cubicBezTo>
                  <a:cubicBezTo>
                    <a:pt x="272" y="173"/>
                    <a:pt x="272" y="173"/>
                    <a:pt x="272" y="173"/>
                  </a:cubicBezTo>
                  <a:cubicBezTo>
                    <a:pt x="272" y="173"/>
                    <a:pt x="272" y="173"/>
                    <a:pt x="272" y="173"/>
                  </a:cubicBezTo>
                  <a:cubicBezTo>
                    <a:pt x="272" y="173"/>
                    <a:pt x="272" y="173"/>
                    <a:pt x="272" y="173"/>
                  </a:cubicBezTo>
                  <a:cubicBezTo>
                    <a:pt x="272" y="173"/>
                    <a:pt x="272" y="173"/>
                    <a:pt x="272" y="173"/>
                  </a:cubicBezTo>
                  <a:cubicBezTo>
                    <a:pt x="273" y="168"/>
                    <a:pt x="270" y="185"/>
                    <a:pt x="274" y="161"/>
                  </a:cubicBezTo>
                  <a:cubicBezTo>
                    <a:pt x="274" y="161"/>
                    <a:pt x="274" y="161"/>
                    <a:pt x="274" y="161"/>
                  </a:cubicBezTo>
                  <a:cubicBezTo>
                    <a:pt x="274" y="161"/>
                    <a:pt x="274" y="161"/>
                    <a:pt x="274" y="161"/>
                  </a:cubicBezTo>
                  <a:cubicBezTo>
                    <a:pt x="274" y="161"/>
                    <a:pt x="274" y="161"/>
                    <a:pt x="274" y="161"/>
                  </a:cubicBezTo>
                  <a:cubicBezTo>
                    <a:pt x="274" y="161"/>
                    <a:pt x="274" y="161"/>
                    <a:pt x="274" y="161"/>
                  </a:cubicBezTo>
                  <a:cubicBezTo>
                    <a:pt x="274" y="161"/>
                    <a:pt x="274" y="161"/>
                    <a:pt x="274" y="161"/>
                  </a:cubicBezTo>
                  <a:cubicBezTo>
                    <a:pt x="273" y="161"/>
                    <a:pt x="273" y="161"/>
                    <a:pt x="273" y="161"/>
                  </a:cubicBezTo>
                  <a:cubicBezTo>
                    <a:pt x="272" y="161"/>
                    <a:pt x="272" y="161"/>
                    <a:pt x="272" y="161"/>
                  </a:cubicBezTo>
                  <a:cubicBezTo>
                    <a:pt x="271" y="161"/>
                    <a:pt x="270" y="161"/>
                    <a:pt x="269" y="160"/>
                  </a:cubicBezTo>
                  <a:cubicBezTo>
                    <a:pt x="266" y="159"/>
                    <a:pt x="266" y="161"/>
                    <a:pt x="264" y="161"/>
                  </a:cubicBezTo>
                  <a:cubicBezTo>
                    <a:pt x="263" y="160"/>
                    <a:pt x="264" y="158"/>
                    <a:pt x="265" y="157"/>
                  </a:cubicBezTo>
                  <a:cubicBezTo>
                    <a:pt x="266" y="158"/>
                    <a:pt x="267" y="158"/>
                    <a:pt x="268" y="159"/>
                  </a:cubicBezTo>
                  <a:cubicBezTo>
                    <a:pt x="269" y="159"/>
                    <a:pt x="271" y="159"/>
                    <a:pt x="273" y="159"/>
                  </a:cubicBezTo>
                  <a:cubicBezTo>
                    <a:pt x="275" y="159"/>
                    <a:pt x="275" y="159"/>
                    <a:pt x="275" y="159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9" y="143"/>
                    <a:pt x="271" y="180"/>
                    <a:pt x="272" y="176"/>
                  </a:cubicBezTo>
                  <a:cubicBezTo>
                    <a:pt x="272" y="176"/>
                    <a:pt x="272" y="176"/>
                    <a:pt x="272" y="176"/>
                  </a:cubicBezTo>
                  <a:cubicBezTo>
                    <a:pt x="272" y="176"/>
                    <a:pt x="272" y="176"/>
                    <a:pt x="272" y="176"/>
                  </a:cubicBezTo>
                  <a:cubicBezTo>
                    <a:pt x="272" y="176"/>
                    <a:pt x="272" y="176"/>
                    <a:pt x="272" y="176"/>
                  </a:cubicBezTo>
                  <a:cubicBezTo>
                    <a:pt x="272" y="176"/>
                    <a:pt x="272" y="176"/>
                    <a:pt x="272" y="176"/>
                  </a:cubicBezTo>
                  <a:cubicBezTo>
                    <a:pt x="272" y="176"/>
                    <a:pt x="272" y="176"/>
                    <a:pt x="272" y="176"/>
                  </a:cubicBezTo>
                  <a:cubicBezTo>
                    <a:pt x="271" y="176"/>
                    <a:pt x="271" y="176"/>
                    <a:pt x="271" y="176"/>
                  </a:cubicBezTo>
                  <a:cubicBezTo>
                    <a:pt x="270" y="176"/>
                    <a:pt x="270" y="176"/>
                    <a:pt x="270" y="176"/>
                  </a:cubicBezTo>
                  <a:cubicBezTo>
                    <a:pt x="269" y="178"/>
                    <a:pt x="270" y="178"/>
                    <a:pt x="271" y="178"/>
                  </a:cubicBezTo>
                  <a:cubicBezTo>
                    <a:pt x="272" y="177"/>
                    <a:pt x="272" y="177"/>
                    <a:pt x="272" y="177"/>
                  </a:cubicBezTo>
                  <a:cubicBezTo>
                    <a:pt x="272" y="177"/>
                    <a:pt x="272" y="177"/>
                    <a:pt x="272" y="177"/>
                  </a:cubicBezTo>
                  <a:cubicBezTo>
                    <a:pt x="272" y="177"/>
                    <a:pt x="272" y="177"/>
                    <a:pt x="272" y="177"/>
                  </a:cubicBezTo>
                  <a:cubicBezTo>
                    <a:pt x="272" y="177"/>
                    <a:pt x="272" y="177"/>
                    <a:pt x="272" y="177"/>
                  </a:cubicBezTo>
                  <a:cubicBezTo>
                    <a:pt x="272" y="177"/>
                    <a:pt x="272" y="177"/>
                    <a:pt x="272" y="177"/>
                  </a:cubicBezTo>
                  <a:cubicBezTo>
                    <a:pt x="272" y="177"/>
                    <a:pt x="272" y="177"/>
                    <a:pt x="272" y="177"/>
                  </a:cubicBezTo>
                  <a:cubicBezTo>
                    <a:pt x="272" y="177"/>
                    <a:pt x="272" y="177"/>
                    <a:pt x="272" y="177"/>
                  </a:cubicBezTo>
                  <a:cubicBezTo>
                    <a:pt x="280" y="139"/>
                    <a:pt x="274" y="166"/>
                    <a:pt x="276" y="158"/>
                  </a:cubicBezTo>
                  <a:cubicBezTo>
                    <a:pt x="276" y="158"/>
                    <a:pt x="276" y="158"/>
                    <a:pt x="276" y="158"/>
                  </a:cubicBezTo>
                  <a:cubicBezTo>
                    <a:pt x="276" y="158"/>
                    <a:pt x="276" y="158"/>
                    <a:pt x="276" y="158"/>
                  </a:cubicBezTo>
                  <a:cubicBezTo>
                    <a:pt x="276" y="158"/>
                    <a:pt x="276" y="158"/>
                    <a:pt x="276" y="158"/>
                  </a:cubicBezTo>
                  <a:cubicBezTo>
                    <a:pt x="275" y="158"/>
                    <a:pt x="275" y="158"/>
                    <a:pt x="274" y="157"/>
                  </a:cubicBezTo>
                  <a:cubicBezTo>
                    <a:pt x="275" y="157"/>
                    <a:pt x="275" y="157"/>
                    <a:pt x="275" y="157"/>
                  </a:cubicBezTo>
                  <a:cubicBezTo>
                    <a:pt x="274" y="157"/>
                    <a:pt x="274" y="157"/>
                    <a:pt x="274" y="157"/>
                  </a:cubicBezTo>
                  <a:cubicBezTo>
                    <a:pt x="276" y="157"/>
                    <a:pt x="276" y="157"/>
                    <a:pt x="276" y="157"/>
                  </a:cubicBezTo>
                  <a:cubicBezTo>
                    <a:pt x="276" y="157"/>
                    <a:pt x="276" y="157"/>
                    <a:pt x="276" y="157"/>
                  </a:cubicBezTo>
                  <a:cubicBezTo>
                    <a:pt x="276" y="157"/>
                    <a:pt x="276" y="157"/>
                    <a:pt x="276" y="157"/>
                  </a:cubicBezTo>
                  <a:cubicBezTo>
                    <a:pt x="276" y="157"/>
                    <a:pt x="276" y="157"/>
                    <a:pt x="276" y="157"/>
                  </a:cubicBezTo>
                  <a:cubicBezTo>
                    <a:pt x="276" y="157"/>
                    <a:pt x="276" y="157"/>
                    <a:pt x="276" y="157"/>
                  </a:cubicBezTo>
                  <a:cubicBezTo>
                    <a:pt x="276" y="157"/>
                    <a:pt x="276" y="157"/>
                    <a:pt x="276" y="157"/>
                  </a:cubicBezTo>
                  <a:cubicBezTo>
                    <a:pt x="280" y="137"/>
                    <a:pt x="271" y="183"/>
                    <a:pt x="272" y="178"/>
                  </a:cubicBezTo>
                  <a:cubicBezTo>
                    <a:pt x="272" y="178"/>
                    <a:pt x="272" y="178"/>
                    <a:pt x="272" y="178"/>
                  </a:cubicBezTo>
                  <a:cubicBezTo>
                    <a:pt x="272" y="178"/>
                    <a:pt x="272" y="178"/>
                    <a:pt x="272" y="178"/>
                  </a:cubicBezTo>
                  <a:cubicBezTo>
                    <a:pt x="272" y="178"/>
                    <a:pt x="272" y="178"/>
                    <a:pt x="272" y="178"/>
                  </a:cubicBezTo>
                  <a:cubicBezTo>
                    <a:pt x="272" y="178"/>
                    <a:pt x="272" y="178"/>
                    <a:pt x="272" y="178"/>
                  </a:cubicBezTo>
                  <a:cubicBezTo>
                    <a:pt x="272" y="178"/>
                    <a:pt x="272" y="178"/>
                    <a:pt x="272" y="178"/>
                  </a:cubicBezTo>
                  <a:cubicBezTo>
                    <a:pt x="271" y="179"/>
                    <a:pt x="271" y="179"/>
                    <a:pt x="271" y="180"/>
                  </a:cubicBezTo>
                  <a:cubicBezTo>
                    <a:pt x="272" y="180"/>
                    <a:pt x="272" y="180"/>
                    <a:pt x="272" y="180"/>
                  </a:cubicBezTo>
                  <a:cubicBezTo>
                    <a:pt x="272" y="179"/>
                    <a:pt x="272" y="179"/>
                    <a:pt x="272" y="179"/>
                  </a:cubicBezTo>
                  <a:cubicBezTo>
                    <a:pt x="272" y="179"/>
                    <a:pt x="272" y="179"/>
                    <a:pt x="272" y="179"/>
                  </a:cubicBezTo>
                  <a:cubicBezTo>
                    <a:pt x="272" y="179"/>
                    <a:pt x="272" y="179"/>
                    <a:pt x="272" y="179"/>
                  </a:cubicBezTo>
                  <a:cubicBezTo>
                    <a:pt x="272" y="179"/>
                    <a:pt x="272" y="179"/>
                    <a:pt x="272" y="179"/>
                  </a:cubicBezTo>
                  <a:cubicBezTo>
                    <a:pt x="272" y="179"/>
                    <a:pt x="272" y="179"/>
                    <a:pt x="272" y="179"/>
                  </a:cubicBezTo>
                  <a:cubicBezTo>
                    <a:pt x="272" y="179"/>
                    <a:pt x="272" y="179"/>
                    <a:pt x="272" y="179"/>
                  </a:cubicBezTo>
                  <a:cubicBezTo>
                    <a:pt x="268" y="199"/>
                    <a:pt x="278" y="151"/>
                    <a:pt x="277" y="156"/>
                  </a:cubicBezTo>
                  <a:cubicBezTo>
                    <a:pt x="277" y="156"/>
                    <a:pt x="277" y="156"/>
                    <a:pt x="277" y="156"/>
                  </a:cubicBezTo>
                  <a:cubicBezTo>
                    <a:pt x="277" y="156"/>
                    <a:pt x="277" y="156"/>
                    <a:pt x="277" y="156"/>
                  </a:cubicBezTo>
                  <a:cubicBezTo>
                    <a:pt x="277" y="156"/>
                    <a:pt x="277" y="156"/>
                    <a:pt x="277" y="156"/>
                  </a:cubicBezTo>
                  <a:cubicBezTo>
                    <a:pt x="276" y="156"/>
                    <a:pt x="276" y="156"/>
                    <a:pt x="276" y="156"/>
                  </a:cubicBezTo>
                  <a:cubicBezTo>
                    <a:pt x="276" y="157"/>
                    <a:pt x="275" y="157"/>
                    <a:pt x="274" y="156"/>
                  </a:cubicBezTo>
                  <a:cubicBezTo>
                    <a:pt x="272" y="156"/>
                    <a:pt x="272" y="153"/>
                    <a:pt x="271" y="152"/>
                  </a:cubicBezTo>
                  <a:cubicBezTo>
                    <a:pt x="270" y="153"/>
                    <a:pt x="268" y="155"/>
                    <a:pt x="266" y="154"/>
                  </a:cubicBezTo>
                  <a:cubicBezTo>
                    <a:pt x="268" y="152"/>
                    <a:pt x="268" y="152"/>
                    <a:pt x="268" y="152"/>
                  </a:cubicBezTo>
                  <a:cubicBezTo>
                    <a:pt x="265" y="151"/>
                    <a:pt x="265" y="154"/>
                    <a:pt x="262" y="153"/>
                  </a:cubicBezTo>
                  <a:cubicBezTo>
                    <a:pt x="263" y="154"/>
                    <a:pt x="261" y="154"/>
                    <a:pt x="262" y="155"/>
                  </a:cubicBezTo>
                  <a:cubicBezTo>
                    <a:pt x="261" y="156"/>
                    <a:pt x="259" y="155"/>
                    <a:pt x="258" y="154"/>
                  </a:cubicBezTo>
                  <a:cubicBezTo>
                    <a:pt x="257" y="154"/>
                    <a:pt x="257" y="154"/>
                    <a:pt x="257" y="155"/>
                  </a:cubicBezTo>
                  <a:cubicBezTo>
                    <a:pt x="258" y="157"/>
                    <a:pt x="260" y="155"/>
                    <a:pt x="261" y="157"/>
                  </a:cubicBezTo>
                  <a:cubicBezTo>
                    <a:pt x="263" y="156"/>
                    <a:pt x="263" y="156"/>
                    <a:pt x="263" y="156"/>
                  </a:cubicBezTo>
                  <a:cubicBezTo>
                    <a:pt x="264" y="157"/>
                    <a:pt x="264" y="159"/>
                    <a:pt x="262" y="159"/>
                  </a:cubicBezTo>
                  <a:cubicBezTo>
                    <a:pt x="263" y="160"/>
                    <a:pt x="263" y="159"/>
                    <a:pt x="263" y="160"/>
                  </a:cubicBezTo>
                  <a:cubicBezTo>
                    <a:pt x="262" y="163"/>
                    <a:pt x="262" y="158"/>
                    <a:pt x="260" y="160"/>
                  </a:cubicBezTo>
                  <a:cubicBezTo>
                    <a:pt x="261" y="161"/>
                    <a:pt x="261" y="161"/>
                    <a:pt x="261" y="161"/>
                  </a:cubicBezTo>
                  <a:cubicBezTo>
                    <a:pt x="261" y="163"/>
                    <a:pt x="258" y="161"/>
                    <a:pt x="257" y="160"/>
                  </a:cubicBezTo>
                  <a:cubicBezTo>
                    <a:pt x="255" y="159"/>
                    <a:pt x="254" y="158"/>
                    <a:pt x="255" y="156"/>
                  </a:cubicBezTo>
                  <a:cubicBezTo>
                    <a:pt x="257" y="157"/>
                    <a:pt x="257" y="157"/>
                    <a:pt x="257" y="157"/>
                  </a:cubicBezTo>
                  <a:cubicBezTo>
                    <a:pt x="256" y="155"/>
                    <a:pt x="254" y="156"/>
                    <a:pt x="253" y="155"/>
                  </a:cubicBezTo>
                  <a:cubicBezTo>
                    <a:pt x="253" y="155"/>
                    <a:pt x="253" y="155"/>
                    <a:pt x="253" y="155"/>
                  </a:cubicBezTo>
                  <a:cubicBezTo>
                    <a:pt x="252" y="155"/>
                    <a:pt x="252" y="155"/>
                    <a:pt x="252" y="155"/>
                  </a:cubicBezTo>
                  <a:cubicBezTo>
                    <a:pt x="252" y="154"/>
                    <a:pt x="252" y="154"/>
                    <a:pt x="252" y="154"/>
                  </a:cubicBezTo>
                  <a:cubicBezTo>
                    <a:pt x="251" y="153"/>
                    <a:pt x="249" y="153"/>
                    <a:pt x="248" y="152"/>
                  </a:cubicBezTo>
                  <a:cubicBezTo>
                    <a:pt x="248" y="154"/>
                    <a:pt x="248" y="154"/>
                    <a:pt x="248" y="154"/>
                  </a:cubicBezTo>
                  <a:cubicBezTo>
                    <a:pt x="248" y="153"/>
                    <a:pt x="248" y="153"/>
                    <a:pt x="248" y="153"/>
                  </a:cubicBezTo>
                  <a:cubicBezTo>
                    <a:pt x="249" y="154"/>
                    <a:pt x="250" y="155"/>
                    <a:pt x="249" y="156"/>
                  </a:cubicBezTo>
                  <a:cubicBezTo>
                    <a:pt x="246" y="155"/>
                    <a:pt x="247" y="153"/>
                    <a:pt x="247" y="151"/>
                  </a:cubicBezTo>
                  <a:cubicBezTo>
                    <a:pt x="248" y="150"/>
                    <a:pt x="249" y="153"/>
                    <a:pt x="251" y="153"/>
                  </a:cubicBezTo>
                  <a:cubicBezTo>
                    <a:pt x="251" y="150"/>
                    <a:pt x="248" y="151"/>
                    <a:pt x="246" y="149"/>
                  </a:cubicBezTo>
                  <a:cubicBezTo>
                    <a:pt x="248" y="147"/>
                    <a:pt x="249" y="150"/>
                    <a:pt x="251" y="149"/>
                  </a:cubicBezTo>
                  <a:cubicBezTo>
                    <a:pt x="249" y="147"/>
                    <a:pt x="248" y="148"/>
                    <a:pt x="246" y="147"/>
                  </a:cubicBezTo>
                  <a:cubicBezTo>
                    <a:pt x="247" y="146"/>
                    <a:pt x="249" y="147"/>
                    <a:pt x="249" y="146"/>
                  </a:cubicBezTo>
                  <a:cubicBezTo>
                    <a:pt x="248" y="145"/>
                    <a:pt x="248" y="145"/>
                    <a:pt x="248" y="145"/>
                  </a:cubicBezTo>
                  <a:cubicBezTo>
                    <a:pt x="251" y="146"/>
                    <a:pt x="249" y="142"/>
                    <a:pt x="252" y="142"/>
                  </a:cubicBezTo>
                  <a:cubicBezTo>
                    <a:pt x="251" y="141"/>
                    <a:pt x="249" y="143"/>
                    <a:pt x="248" y="141"/>
                  </a:cubicBezTo>
                  <a:cubicBezTo>
                    <a:pt x="248" y="142"/>
                    <a:pt x="249" y="145"/>
                    <a:pt x="247" y="145"/>
                  </a:cubicBezTo>
                  <a:cubicBezTo>
                    <a:pt x="245" y="143"/>
                    <a:pt x="245" y="143"/>
                    <a:pt x="245" y="143"/>
                  </a:cubicBezTo>
                  <a:cubicBezTo>
                    <a:pt x="245" y="142"/>
                    <a:pt x="248" y="142"/>
                    <a:pt x="248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45" y="141"/>
                    <a:pt x="246" y="142"/>
                    <a:pt x="245" y="142"/>
                  </a:cubicBezTo>
                  <a:cubicBezTo>
                    <a:pt x="244" y="141"/>
                    <a:pt x="242" y="143"/>
                    <a:pt x="240" y="144"/>
                  </a:cubicBezTo>
                  <a:cubicBezTo>
                    <a:pt x="239" y="143"/>
                    <a:pt x="238" y="143"/>
                    <a:pt x="238" y="142"/>
                  </a:cubicBezTo>
                  <a:cubicBezTo>
                    <a:pt x="235" y="142"/>
                    <a:pt x="232" y="140"/>
                    <a:pt x="229" y="141"/>
                  </a:cubicBezTo>
                  <a:cubicBezTo>
                    <a:pt x="231" y="140"/>
                    <a:pt x="230" y="138"/>
                    <a:pt x="229" y="137"/>
                  </a:cubicBezTo>
                  <a:cubicBezTo>
                    <a:pt x="231" y="138"/>
                    <a:pt x="232" y="136"/>
                    <a:pt x="233" y="135"/>
                  </a:cubicBezTo>
                  <a:cubicBezTo>
                    <a:pt x="232" y="134"/>
                    <a:pt x="230" y="136"/>
                    <a:pt x="230" y="137"/>
                  </a:cubicBezTo>
                  <a:cubicBezTo>
                    <a:pt x="229" y="135"/>
                    <a:pt x="228" y="137"/>
                    <a:pt x="227" y="135"/>
                  </a:cubicBezTo>
                  <a:cubicBezTo>
                    <a:pt x="227" y="134"/>
                    <a:pt x="229" y="134"/>
                    <a:pt x="229" y="133"/>
                  </a:cubicBezTo>
                  <a:cubicBezTo>
                    <a:pt x="227" y="131"/>
                    <a:pt x="227" y="135"/>
                    <a:pt x="225" y="133"/>
                  </a:cubicBezTo>
                  <a:cubicBezTo>
                    <a:pt x="225" y="133"/>
                    <a:pt x="226" y="133"/>
                    <a:pt x="226" y="132"/>
                  </a:cubicBezTo>
                  <a:cubicBezTo>
                    <a:pt x="225" y="131"/>
                    <a:pt x="223" y="131"/>
                    <a:pt x="222" y="132"/>
                  </a:cubicBezTo>
                  <a:cubicBezTo>
                    <a:pt x="223" y="129"/>
                    <a:pt x="219" y="130"/>
                    <a:pt x="220" y="128"/>
                  </a:cubicBezTo>
                  <a:cubicBezTo>
                    <a:pt x="217" y="127"/>
                    <a:pt x="220" y="130"/>
                    <a:pt x="219" y="130"/>
                  </a:cubicBezTo>
                  <a:cubicBezTo>
                    <a:pt x="217" y="130"/>
                    <a:pt x="216" y="128"/>
                    <a:pt x="215" y="127"/>
                  </a:cubicBezTo>
                  <a:cubicBezTo>
                    <a:pt x="216" y="128"/>
                    <a:pt x="217" y="128"/>
                    <a:pt x="218" y="128"/>
                  </a:cubicBezTo>
                  <a:cubicBezTo>
                    <a:pt x="218" y="126"/>
                    <a:pt x="218" y="126"/>
                    <a:pt x="218" y="126"/>
                  </a:cubicBezTo>
                  <a:cubicBezTo>
                    <a:pt x="215" y="123"/>
                    <a:pt x="214" y="129"/>
                    <a:pt x="211" y="125"/>
                  </a:cubicBezTo>
                  <a:cubicBezTo>
                    <a:pt x="213" y="125"/>
                    <a:pt x="213" y="124"/>
                    <a:pt x="214" y="124"/>
                  </a:cubicBezTo>
                  <a:cubicBezTo>
                    <a:pt x="213" y="124"/>
                    <a:pt x="211" y="122"/>
                    <a:pt x="212" y="124"/>
                  </a:cubicBezTo>
                  <a:cubicBezTo>
                    <a:pt x="211" y="123"/>
                    <a:pt x="210" y="122"/>
                    <a:pt x="210" y="121"/>
                  </a:cubicBezTo>
                  <a:cubicBezTo>
                    <a:pt x="208" y="121"/>
                    <a:pt x="207" y="121"/>
                    <a:pt x="205" y="121"/>
                  </a:cubicBezTo>
                  <a:cubicBezTo>
                    <a:pt x="204" y="120"/>
                    <a:pt x="203" y="118"/>
                    <a:pt x="203" y="117"/>
                  </a:cubicBezTo>
                  <a:cubicBezTo>
                    <a:pt x="199" y="115"/>
                    <a:pt x="197" y="111"/>
                    <a:pt x="193" y="110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1" y="107"/>
                    <a:pt x="193" y="113"/>
                    <a:pt x="190" y="110"/>
                  </a:cubicBezTo>
                  <a:cubicBezTo>
                    <a:pt x="192" y="109"/>
                    <a:pt x="190" y="108"/>
                    <a:pt x="189" y="106"/>
                  </a:cubicBezTo>
                  <a:cubicBezTo>
                    <a:pt x="187" y="102"/>
                    <a:pt x="183" y="102"/>
                    <a:pt x="181" y="98"/>
                  </a:cubicBezTo>
                  <a:cubicBezTo>
                    <a:pt x="181" y="98"/>
                    <a:pt x="182" y="98"/>
                    <a:pt x="182" y="98"/>
                  </a:cubicBezTo>
                  <a:cubicBezTo>
                    <a:pt x="181" y="96"/>
                    <a:pt x="179" y="94"/>
                    <a:pt x="177" y="92"/>
                  </a:cubicBezTo>
                  <a:cubicBezTo>
                    <a:pt x="177" y="92"/>
                    <a:pt x="177" y="92"/>
                    <a:pt x="177" y="92"/>
                  </a:cubicBezTo>
                  <a:cubicBezTo>
                    <a:pt x="176" y="88"/>
                    <a:pt x="171" y="86"/>
                    <a:pt x="168" y="83"/>
                  </a:cubicBezTo>
                  <a:cubicBezTo>
                    <a:pt x="169" y="83"/>
                    <a:pt x="169" y="83"/>
                    <a:pt x="170" y="83"/>
                  </a:cubicBezTo>
                  <a:cubicBezTo>
                    <a:pt x="169" y="81"/>
                    <a:pt x="167" y="78"/>
                    <a:pt x="164" y="78"/>
                  </a:cubicBezTo>
                  <a:cubicBezTo>
                    <a:pt x="164" y="74"/>
                    <a:pt x="163" y="77"/>
                    <a:pt x="162" y="73"/>
                  </a:cubicBezTo>
                  <a:cubicBezTo>
                    <a:pt x="163" y="72"/>
                    <a:pt x="163" y="73"/>
                    <a:pt x="163" y="73"/>
                  </a:cubicBezTo>
                  <a:cubicBezTo>
                    <a:pt x="163" y="71"/>
                    <a:pt x="162" y="70"/>
                    <a:pt x="161" y="69"/>
                  </a:cubicBezTo>
                  <a:cubicBezTo>
                    <a:pt x="158" y="67"/>
                    <a:pt x="155" y="67"/>
                    <a:pt x="154" y="63"/>
                  </a:cubicBezTo>
                  <a:cubicBezTo>
                    <a:pt x="156" y="61"/>
                    <a:pt x="156" y="65"/>
                    <a:pt x="158" y="64"/>
                  </a:cubicBezTo>
                  <a:cubicBezTo>
                    <a:pt x="157" y="63"/>
                    <a:pt x="156" y="63"/>
                    <a:pt x="156" y="62"/>
                  </a:cubicBezTo>
                  <a:cubicBezTo>
                    <a:pt x="158" y="62"/>
                    <a:pt x="157" y="61"/>
                    <a:pt x="158" y="61"/>
                  </a:cubicBezTo>
                  <a:cubicBezTo>
                    <a:pt x="158" y="60"/>
                    <a:pt x="154" y="60"/>
                    <a:pt x="154" y="59"/>
                  </a:cubicBezTo>
                  <a:cubicBezTo>
                    <a:pt x="153" y="60"/>
                    <a:pt x="153" y="60"/>
                    <a:pt x="154" y="61"/>
                  </a:cubicBezTo>
                  <a:cubicBezTo>
                    <a:pt x="151" y="61"/>
                    <a:pt x="151" y="57"/>
                    <a:pt x="150" y="56"/>
                  </a:cubicBezTo>
                  <a:cubicBezTo>
                    <a:pt x="150" y="56"/>
                    <a:pt x="150" y="58"/>
                    <a:pt x="149" y="58"/>
                  </a:cubicBezTo>
                  <a:cubicBezTo>
                    <a:pt x="148" y="56"/>
                    <a:pt x="145" y="56"/>
                    <a:pt x="143" y="55"/>
                  </a:cubicBezTo>
                  <a:cubicBezTo>
                    <a:pt x="143" y="51"/>
                    <a:pt x="146" y="55"/>
                    <a:pt x="148" y="54"/>
                  </a:cubicBezTo>
                  <a:cubicBezTo>
                    <a:pt x="149" y="53"/>
                    <a:pt x="150" y="52"/>
                    <a:pt x="151" y="52"/>
                  </a:cubicBezTo>
                  <a:cubicBezTo>
                    <a:pt x="151" y="50"/>
                    <a:pt x="148" y="49"/>
                    <a:pt x="147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6" y="45"/>
                    <a:pt x="143" y="43"/>
                    <a:pt x="143" y="40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0"/>
                    <a:pt x="141" y="39"/>
                  </a:cubicBezTo>
                  <a:cubicBezTo>
                    <a:pt x="142" y="39"/>
                    <a:pt x="142" y="37"/>
                    <a:pt x="143" y="37"/>
                  </a:cubicBezTo>
                  <a:cubicBezTo>
                    <a:pt x="140" y="37"/>
                    <a:pt x="140" y="31"/>
                    <a:pt x="137" y="31"/>
                  </a:cubicBezTo>
                  <a:cubicBezTo>
                    <a:pt x="137" y="30"/>
                    <a:pt x="139" y="30"/>
                    <a:pt x="140" y="30"/>
                  </a:cubicBezTo>
                  <a:cubicBezTo>
                    <a:pt x="140" y="32"/>
                    <a:pt x="139" y="33"/>
                    <a:pt x="141" y="33"/>
                  </a:cubicBezTo>
                  <a:cubicBezTo>
                    <a:pt x="140" y="32"/>
                    <a:pt x="141" y="31"/>
                    <a:pt x="142" y="31"/>
                  </a:cubicBezTo>
                  <a:cubicBezTo>
                    <a:pt x="139" y="30"/>
                    <a:pt x="138" y="26"/>
                    <a:pt x="136" y="26"/>
                  </a:cubicBezTo>
                  <a:cubicBezTo>
                    <a:pt x="137" y="24"/>
                    <a:pt x="137" y="23"/>
                    <a:pt x="139" y="23"/>
                  </a:cubicBezTo>
                  <a:cubicBezTo>
                    <a:pt x="138" y="19"/>
                    <a:pt x="134" y="26"/>
                    <a:pt x="134" y="21"/>
                  </a:cubicBezTo>
                  <a:cubicBezTo>
                    <a:pt x="135" y="18"/>
                    <a:pt x="136" y="23"/>
                    <a:pt x="136" y="20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41" y="18"/>
                    <a:pt x="133" y="19"/>
                    <a:pt x="133" y="16"/>
                  </a:cubicBezTo>
                  <a:cubicBezTo>
                    <a:pt x="136" y="16"/>
                    <a:pt x="135" y="18"/>
                    <a:pt x="137" y="16"/>
                  </a:cubicBezTo>
                  <a:cubicBezTo>
                    <a:pt x="136" y="13"/>
                    <a:pt x="133" y="12"/>
                    <a:pt x="134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4" y="8"/>
                    <a:pt x="135" y="5"/>
                    <a:pt x="135" y="4"/>
                  </a:cubicBezTo>
                  <a:cubicBezTo>
                    <a:pt x="136" y="4"/>
                    <a:pt x="136" y="4"/>
                    <a:pt x="136" y="4"/>
                  </a:cubicBezTo>
                  <a:cubicBezTo>
                    <a:pt x="137" y="2"/>
                    <a:pt x="135" y="3"/>
                    <a:pt x="137" y="1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5" y="1"/>
                    <a:pt x="133" y="3"/>
                    <a:pt x="134" y="5"/>
                  </a:cubicBezTo>
                  <a:cubicBezTo>
                    <a:pt x="133" y="3"/>
                    <a:pt x="131" y="7"/>
                    <a:pt x="129" y="6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26" y="10"/>
                    <a:pt x="125" y="16"/>
                    <a:pt x="124" y="22"/>
                  </a:cubicBezTo>
                  <a:cubicBezTo>
                    <a:pt x="127" y="26"/>
                    <a:pt x="124" y="29"/>
                    <a:pt x="126" y="32"/>
                  </a:cubicBezTo>
                  <a:cubicBezTo>
                    <a:pt x="129" y="32"/>
                    <a:pt x="127" y="33"/>
                    <a:pt x="128" y="36"/>
                  </a:cubicBezTo>
                  <a:cubicBezTo>
                    <a:pt x="128" y="34"/>
                    <a:pt x="126" y="36"/>
                    <a:pt x="126" y="37"/>
                  </a:cubicBezTo>
                  <a:cubicBezTo>
                    <a:pt x="127" y="38"/>
                    <a:pt x="127" y="39"/>
                    <a:pt x="128" y="39"/>
                  </a:cubicBezTo>
                  <a:cubicBezTo>
                    <a:pt x="127" y="40"/>
                    <a:pt x="126" y="45"/>
                    <a:pt x="128" y="46"/>
                  </a:cubicBezTo>
                  <a:cubicBezTo>
                    <a:pt x="128" y="48"/>
                    <a:pt x="127" y="46"/>
                    <a:pt x="126" y="45"/>
                  </a:cubicBezTo>
                  <a:cubicBezTo>
                    <a:pt x="125" y="47"/>
                    <a:pt x="128" y="47"/>
                    <a:pt x="127" y="48"/>
                  </a:cubicBezTo>
                  <a:cubicBezTo>
                    <a:pt x="127" y="48"/>
                    <a:pt x="127" y="48"/>
                    <a:pt x="127" y="47"/>
                  </a:cubicBezTo>
                  <a:cubicBezTo>
                    <a:pt x="128" y="50"/>
                    <a:pt x="128" y="53"/>
                    <a:pt x="129" y="56"/>
                  </a:cubicBezTo>
                  <a:cubicBezTo>
                    <a:pt x="131" y="55"/>
                    <a:pt x="131" y="58"/>
                    <a:pt x="132" y="59"/>
                  </a:cubicBezTo>
                  <a:cubicBezTo>
                    <a:pt x="131" y="59"/>
                    <a:pt x="132" y="61"/>
                    <a:pt x="132" y="63"/>
                  </a:cubicBezTo>
                  <a:cubicBezTo>
                    <a:pt x="135" y="63"/>
                    <a:pt x="135" y="63"/>
                    <a:pt x="135" y="63"/>
                  </a:cubicBezTo>
                  <a:cubicBezTo>
                    <a:pt x="137" y="64"/>
                    <a:pt x="134" y="66"/>
                    <a:pt x="136" y="68"/>
                  </a:cubicBezTo>
                  <a:cubicBezTo>
                    <a:pt x="137" y="67"/>
                    <a:pt x="137" y="67"/>
                    <a:pt x="137" y="67"/>
                  </a:cubicBezTo>
                  <a:cubicBezTo>
                    <a:pt x="138" y="68"/>
                    <a:pt x="138" y="72"/>
                    <a:pt x="138" y="75"/>
                  </a:cubicBezTo>
                  <a:cubicBezTo>
                    <a:pt x="150" y="84"/>
                    <a:pt x="148" y="96"/>
                    <a:pt x="160" y="107"/>
                  </a:cubicBezTo>
                  <a:cubicBezTo>
                    <a:pt x="162" y="107"/>
                    <a:pt x="161" y="105"/>
                    <a:pt x="162" y="105"/>
                  </a:cubicBezTo>
                  <a:cubicBezTo>
                    <a:pt x="164" y="106"/>
                    <a:pt x="164" y="106"/>
                    <a:pt x="165" y="107"/>
                  </a:cubicBezTo>
                  <a:cubicBezTo>
                    <a:pt x="165" y="106"/>
                    <a:pt x="164" y="107"/>
                    <a:pt x="165" y="106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2" y="104"/>
                    <a:pt x="161" y="104"/>
                    <a:pt x="161" y="103"/>
                  </a:cubicBezTo>
                  <a:cubicBezTo>
                    <a:pt x="162" y="104"/>
                    <a:pt x="164" y="103"/>
                    <a:pt x="165" y="105"/>
                  </a:cubicBezTo>
                  <a:cubicBezTo>
                    <a:pt x="164" y="105"/>
                    <a:pt x="164" y="105"/>
                    <a:pt x="164" y="104"/>
                  </a:cubicBezTo>
                  <a:cubicBezTo>
                    <a:pt x="165" y="106"/>
                    <a:pt x="165" y="105"/>
                    <a:pt x="166" y="106"/>
                  </a:cubicBezTo>
                  <a:cubicBezTo>
                    <a:pt x="167" y="108"/>
                    <a:pt x="167" y="107"/>
                    <a:pt x="166" y="108"/>
                  </a:cubicBezTo>
                  <a:cubicBezTo>
                    <a:pt x="169" y="111"/>
                    <a:pt x="169" y="111"/>
                    <a:pt x="169" y="111"/>
                  </a:cubicBezTo>
                  <a:cubicBezTo>
                    <a:pt x="172" y="111"/>
                    <a:pt x="172" y="115"/>
                    <a:pt x="173" y="115"/>
                  </a:cubicBezTo>
                  <a:cubicBezTo>
                    <a:pt x="171" y="116"/>
                    <a:pt x="170" y="114"/>
                    <a:pt x="168" y="114"/>
                  </a:cubicBezTo>
                  <a:cubicBezTo>
                    <a:pt x="168" y="116"/>
                    <a:pt x="168" y="116"/>
                    <a:pt x="168" y="116"/>
                  </a:cubicBezTo>
                  <a:cubicBezTo>
                    <a:pt x="169" y="115"/>
                    <a:pt x="169" y="115"/>
                    <a:pt x="169" y="115"/>
                  </a:cubicBezTo>
                  <a:cubicBezTo>
                    <a:pt x="171" y="117"/>
                    <a:pt x="171" y="117"/>
                    <a:pt x="171" y="117"/>
                  </a:cubicBezTo>
                  <a:cubicBezTo>
                    <a:pt x="170" y="117"/>
                    <a:pt x="170" y="117"/>
                    <a:pt x="170" y="117"/>
                  </a:cubicBezTo>
                  <a:cubicBezTo>
                    <a:pt x="171" y="117"/>
                    <a:pt x="172" y="117"/>
                    <a:pt x="172" y="118"/>
                  </a:cubicBezTo>
                  <a:cubicBezTo>
                    <a:pt x="172" y="118"/>
                    <a:pt x="172" y="118"/>
                    <a:pt x="171" y="118"/>
                  </a:cubicBezTo>
                  <a:cubicBezTo>
                    <a:pt x="173" y="119"/>
                    <a:pt x="173" y="119"/>
                    <a:pt x="173" y="119"/>
                  </a:cubicBezTo>
                  <a:cubicBezTo>
                    <a:pt x="171" y="119"/>
                    <a:pt x="174" y="120"/>
                    <a:pt x="172" y="121"/>
                  </a:cubicBezTo>
                  <a:cubicBezTo>
                    <a:pt x="176" y="125"/>
                    <a:pt x="179" y="124"/>
                    <a:pt x="181" y="129"/>
                  </a:cubicBezTo>
                  <a:cubicBezTo>
                    <a:pt x="181" y="128"/>
                    <a:pt x="184" y="127"/>
                    <a:pt x="185" y="129"/>
                  </a:cubicBezTo>
                  <a:cubicBezTo>
                    <a:pt x="185" y="129"/>
                    <a:pt x="185" y="130"/>
                    <a:pt x="185" y="130"/>
                  </a:cubicBezTo>
                  <a:cubicBezTo>
                    <a:pt x="187" y="130"/>
                    <a:pt x="187" y="130"/>
                    <a:pt x="187" y="130"/>
                  </a:cubicBezTo>
                  <a:cubicBezTo>
                    <a:pt x="187" y="134"/>
                    <a:pt x="190" y="134"/>
                    <a:pt x="192" y="137"/>
                  </a:cubicBezTo>
                  <a:cubicBezTo>
                    <a:pt x="191" y="137"/>
                    <a:pt x="191" y="137"/>
                    <a:pt x="191" y="137"/>
                  </a:cubicBezTo>
                  <a:cubicBezTo>
                    <a:pt x="193" y="137"/>
                    <a:pt x="194" y="138"/>
                    <a:pt x="196" y="139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6" y="142"/>
                    <a:pt x="198" y="138"/>
                    <a:pt x="199" y="141"/>
                  </a:cubicBezTo>
                  <a:cubicBezTo>
                    <a:pt x="200" y="139"/>
                    <a:pt x="200" y="138"/>
                    <a:pt x="200" y="136"/>
                  </a:cubicBezTo>
                  <a:cubicBezTo>
                    <a:pt x="200" y="138"/>
                    <a:pt x="202" y="140"/>
                    <a:pt x="202" y="138"/>
                  </a:cubicBezTo>
                  <a:cubicBezTo>
                    <a:pt x="205" y="139"/>
                    <a:pt x="203" y="139"/>
                    <a:pt x="203" y="140"/>
                  </a:cubicBezTo>
                  <a:cubicBezTo>
                    <a:pt x="205" y="140"/>
                    <a:pt x="205" y="140"/>
                    <a:pt x="205" y="140"/>
                  </a:cubicBezTo>
                  <a:cubicBezTo>
                    <a:pt x="207" y="141"/>
                    <a:pt x="205" y="142"/>
                    <a:pt x="203" y="142"/>
                  </a:cubicBezTo>
                  <a:cubicBezTo>
                    <a:pt x="206" y="142"/>
                    <a:pt x="207" y="144"/>
                    <a:pt x="208" y="14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9" y="147"/>
                    <a:pt x="209" y="147"/>
                    <a:pt x="209" y="147"/>
                  </a:cubicBezTo>
                  <a:cubicBezTo>
                    <a:pt x="211" y="147"/>
                    <a:pt x="213" y="148"/>
                    <a:pt x="214" y="150"/>
                  </a:cubicBezTo>
                  <a:cubicBezTo>
                    <a:pt x="212" y="151"/>
                    <a:pt x="212" y="151"/>
                    <a:pt x="212" y="151"/>
                  </a:cubicBezTo>
                  <a:cubicBezTo>
                    <a:pt x="213" y="152"/>
                    <a:pt x="213" y="150"/>
                    <a:pt x="214" y="150"/>
                  </a:cubicBezTo>
                  <a:cubicBezTo>
                    <a:pt x="216" y="151"/>
                    <a:pt x="216" y="152"/>
                    <a:pt x="216" y="154"/>
                  </a:cubicBezTo>
                  <a:cubicBezTo>
                    <a:pt x="221" y="154"/>
                    <a:pt x="221" y="161"/>
                    <a:pt x="225" y="159"/>
                  </a:cubicBezTo>
                  <a:close/>
                  <a:moveTo>
                    <a:pt x="67" y="165"/>
                  </a:moveTo>
                  <a:cubicBezTo>
                    <a:pt x="67" y="165"/>
                    <a:pt x="67" y="165"/>
                    <a:pt x="67" y="165"/>
                  </a:cubicBezTo>
                  <a:cubicBezTo>
                    <a:pt x="66" y="165"/>
                    <a:pt x="66" y="166"/>
                    <a:pt x="67" y="165"/>
                  </a:cubicBezTo>
                  <a:close/>
                  <a:moveTo>
                    <a:pt x="87" y="165"/>
                  </a:moveTo>
                  <a:cubicBezTo>
                    <a:pt x="84" y="166"/>
                    <a:pt x="85" y="165"/>
                    <a:pt x="85" y="164"/>
                  </a:cubicBezTo>
                  <a:cubicBezTo>
                    <a:pt x="87" y="165"/>
                    <a:pt x="89" y="164"/>
                    <a:pt x="91" y="165"/>
                  </a:cubicBezTo>
                  <a:cubicBezTo>
                    <a:pt x="90" y="164"/>
                    <a:pt x="90" y="164"/>
                    <a:pt x="90" y="163"/>
                  </a:cubicBezTo>
                  <a:cubicBezTo>
                    <a:pt x="91" y="163"/>
                    <a:pt x="92" y="164"/>
                    <a:pt x="92" y="165"/>
                  </a:cubicBezTo>
                  <a:cubicBezTo>
                    <a:pt x="91" y="167"/>
                    <a:pt x="86" y="164"/>
                    <a:pt x="87" y="165"/>
                  </a:cubicBezTo>
                  <a:close/>
                  <a:moveTo>
                    <a:pt x="42" y="176"/>
                  </a:moveTo>
                  <a:cubicBezTo>
                    <a:pt x="42" y="176"/>
                    <a:pt x="42" y="176"/>
                    <a:pt x="42" y="176"/>
                  </a:cubicBezTo>
                  <a:cubicBezTo>
                    <a:pt x="42" y="176"/>
                    <a:pt x="42" y="176"/>
                    <a:pt x="42" y="176"/>
                  </a:cubicBezTo>
                  <a:close/>
                  <a:moveTo>
                    <a:pt x="54" y="174"/>
                  </a:moveTo>
                  <a:cubicBezTo>
                    <a:pt x="54" y="175"/>
                    <a:pt x="54" y="175"/>
                    <a:pt x="55" y="175"/>
                  </a:cubicBezTo>
                  <a:cubicBezTo>
                    <a:pt x="54" y="174"/>
                    <a:pt x="54" y="174"/>
                    <a:pt x="54" y="174"/>
                  </a:cubicBezTo>
                  <a:close/>
                  <a:moveTo>
                    <a:pt x="78" y="177"/>
                  </a:moveTo>
                  <a:cubicBezTo>
                    <a:pt x="78" y="177"/>
                    <a:pt x="79" y="177"/>
                    <a:pt x="80" y="177"/>
                  </a:cubicBezTo>
                  <a:cubicBezTo>
                    <a:pt x="80" y="177"/>
                    <a:pt x="79" y="177"/>
                    <a:pt x="78" y="177"/>
                  </a:cubicBezTo>
                  <a:close/>
                  <a:moveTo>
                    <a:pt x="226" y="173"/>
                  </a:moveTo>
                  <a:cubicBezTo>
                    <a:pt x="226" y="174"/>
                    <a:pt x="224" y="175"/>
                    <a:pt x="225" y="175"/>
                  </a:cubicBezTo>
                  <a:cubicBezTo>
                    <a:pt x="226" y="175"/>
                    <a:pt x="227" y="176"/>
                    <a:pt x="228" y="175"/>
                  </a:cubicBezTo>
                  <a:cubicBezTo>
                    <a:pt x="228" y="175"/>
                    <a:pt x="228" y="175"/>
                    <a:pt x="228" y="175"/>
                  </a:cubicBezTo>
                  <a:cubicBezTo>
                    <a:pt x="227" y="174"/>
                    <a:pt x="226" y="174"/>
                    <a:pt x="226" y="173"/>
                  </a:cubicBezTo>
                  <a:close/>
                  <a:moveTo>
                    <a:pt x="249" y="158"/>
                  </a:moveTo>
                  <a:cubicBezTo>
                    <a:pt x="250" y="158"/>
                    <a:pt x="251" y="157"/>
                    <a:pt x="251" y="156"/>
                  </a:cubicBezTo>
                  <a:cubicBezTo>
                    <a:pt x="251" y="156"/>
                    <a:pt x="251" y="156"/>
                    <a:pt x="251" y="156"/>
                  </a:cubicBezTo>
                  <a:cubicBezTo>
                    <a:pt x="251" y="156"/>
                    <a:pt x="251" y="156"/>
                    <a:pt x="251" y="155"/>
                  </a:cubicBezTo>
                  <a:cubicBezTo>
                    <a:pt x="251" y="155"/>
                    <a:pt x="250" y="155"/>
                    <a:pt x="250" y="155"/>
                  </a:cubicBezTo>
                  <a:cubicBezTo>
                    <a:pt x="248" y="157"/>
                    <a:pt x="247" y="157"/>
                    <a:pt x="249" y="158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5F7797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63" name="Freeform 196"/>
            <p:cNvSpPr/>
            <p:nvPr/>
          </p:nvSpPr>
          <p:spPr bwMode="auto">
            <a:xfrm>
              <a:off x="10941579" y="3116263"/>
              <a:ext cx="9525" cy="9525"/>
            </a:xfrm>
            <a:custGeom>
              <a:avLst/>
              <a:gdLst>
                <a:gd name="T0" fmla="*/ 3 w 3"/>
                <a:gd name="T1" fmla="*/ 1 h 3"/>
                <a:gd name="T2" fmla="*/ 3 w 3"/>
                <a:gd name="T3" fmla="*/ 0 h 3"/>
                <a:gd name="T4" fmla="*/ 1 w 3"/>
                <a:gd name="T5" fmla="*/ 1 h 3"/>
                <a:gd name="T6" fmla="*/ 3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3"/>
                    <a:pt x="2" y="1"/>
                    <a:pt x="3" y="1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5F7797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49141" y="1079065"/>
            <a:ext cx="530261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000" b="1" dirty="0" err="1" smtClean="0"/>
              <a:t>Bài</a:t>
            </a:r>
            <a:r>
              <a:rPr lang="fr-FR" sz="3000" b="1" dirty="0" smtClean="0"/>
              <a:t> 8.41 (SGK - tr67) </a:t>
            </a:r>
            <a:r>
              <a:rPr lang="fr-FR" sz="3000" b="1" dirty="0"/>
              <a:t>: </a:t>
            </a:r>
            <a:endParaRPr lang="en-US" sz="3000" dirty="0"/>
          </a:p>
          <a:p>
            <a:pPr algn="just">
              <a:lnSpc>
                <a:spcPct val="150000"/>
              </a:lnSpc>
            </a:pPr>
            <a:r>
              <a:rPr lang="fr-FR" sz="3000" dirty="0" err="1"/>
              <a:t>Vẽ</a:t>
            </a:r>
            <a:r>
              <a:rPr lang="fr-FR" sz="3000" dirty="0"/>
              <a:t> </a:t>
            </a:r>
            <a:r>
              <a:rPr lang="fr-FR" sz="3000" dirty="0" err="1"/>
              <a:t>đoạn</a:t>
            </a:r>
            <a:r>
              <a:rPr lang="fr-FR" sz="3000" dirty="0"/>
              <a:t> </a:t>
            </a:r>
            <a:r>
              <a:rPr lang="fr-FR" sz="3000" dirty="0" err="1"/>
              <a:t>thẳng</a:t>
            </a:r>
            <a:r>
              <a:rPr lang="fr-FR" sz="3000" dirty="0"/>
              <a:t> MN </a:t>
            </a:r>
            <a:r>
              <a:rPr lang="fr-FR" sz="3000" dirty="0" err="1"/>
              <a:t>dài</a:t>
            </a:r>
            <a:r>
              <a:rPr lang="fr-FR" sz="3000" dirty="0"/>
              <a:t> 7 cm </a:t>
            </a:r>
            <a:r>
              <a:rPr lang="fr-FR" sz="3000" dirty="0" err="1"/>
              <a:t>rồi</a:t>
            </a:r>
            <a:r>
              <a:rPr lang="fr-FR" sz="3000" dirty="0"/>
              <a:t> </a:t>
            </a:r>
            <a:r>
              <a:rPr lang="fr-FR" sz="3000" dirty="0" err="1"/>
              <a:t>tìm</a:t>
            </a:r>
            <a:r>
              <a:rPr lang="fr-FR" sz="3000" dirty="0"/>
              <a:t> </a:t>
            </a:r>
            <a:r>
              <a:rPr lang="fr-FR" sz="3000" dirty="0" err="1"/>
              <a:t>trung</a:t>
            </a:r>
            <a:r>
              <a:rPr lang="fr-FR" sz="3000" dirty="0"/>
              <a:t> </a:t>
            </a:r>
            <a:r>
              <a:rPr lang="fr-FR" sz="3000" dirty="0" err="1"/>
              <a:t>điểm</a:t>
            </a:r>
            <a:r>
              <a:rPr lang="fr-FR" sz="3000" dirty="0"/>
              <a:t> </a:t>
            </a:r>
            <a:r>
              <a:rPr lang="fr-FR" sz="3000" dirty="0" err="1"/>
              <a:t>của</a:t>
            </a:r>
            <a:r>
              <a:rPr lang="fr-FR" sz="3000" dirty="0"/>
              <a:t> </a:t>
            </a:r>
            <a:r>
              <a:rPr lang="fr-FR" sz="3000" dirty="0" err="1"/>
              <a:t>nó</a:t>
            </a:r>
            <a:r>
              <a:rPr lang="fr-FR" sz="3000" dirty="0"/>
              <a:t> </a:t>
            </a:r>
            <a:endParaRPr lang="en-US" sz="3000" dirty="0"/>
          </a:p>
        </p:txBody>
      </p:sp>
      <p:pic>
        <p:nvPicPr>
          <p:cNvPr id="31" name="Picture 1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7702" y="4882062"/>
            <a:ext cx="7219665" cy="1270721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3424305" y="4784721"/>
            <a:ext cx="4572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5567488" y="4553888"/>
            <a:ext cx="285633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3274178" y="4553888"/>
            <a:ext cx="600361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7832732" y="4553888"/>
            <a:ext cx="554114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5380" y="4256310"/>
            <a:ext cx="77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70C0"/>
                </a:solidFill>
              </a:rPr>
              <a:t>M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77246" y="4256939"/>
            <a:ext cx="77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</a:rPr>
              <a:t>N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17800" y="4256310"/>
            <a:ext cx="77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</a:rPr>
              <a:t>O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8050" y="1577969"/>
            <a:ext cx="47568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 err="1"/>
              <a:t>Vì</a:t>
            </a:r>
            <a:r>
              <a:rPr lang="en-US" sz="3000" dirty="0"/>
              <a:t> O </a:t>
            </a:r>
            <a:r>
              <a:rPr lang="en-US" sz="3000" dirty="0" err="1"/>
              <a:t>là</a:t>
            </a:r>
            <a:r>
              <a:rPr lang="en-US" sz="3000" dirty="0"/>
              <a:t> </a:t>
            </a:r>
            <a:r>
              <a:rPr lang="en-US" sz="3000" dirty="0" err="1"/>
              <a:t>trung</a:t>
            </a:r>
            <a:r>
              <a:rPr lang="en-US" sz="3000" dirty="0"/>
              <a:t> </a:t>
            </a:r>
            <a:r>
              <a:rPr lang="en-US" sz="3000" dirty="0" err="1"/>
              <a:t>điểm</a:t>
            </a:r>
            <a:r>
              <a:rPr lang="en-US" sz="3000" dirty="0"/>
              <a:t> </a:t>
            </a:r>
            <a:r>
              <a:rPr lang="en-US" sz="3000" dirty="0" err="1"/>
              <a:t>của</a:t>
            </a:r>
            <a:r>
              <a:rPr lang="en-US" sz="3000" dirty="0"/>
              <a:t> MN </a:t>
            </a:r>
            <a:r>
              <a:rPr lang="en-US" sz="3000" dirty="0" err="1"/>
              <a:t>nên</a:t>
            </a:r>
            <a:r>
              <a:rPr lang="en-US" sz="3000" dirty="0"/>
              <a:t> </a:t>
            </a:r>
            <a:r>
              <a:rPr lang="en-US" sz="3000" dirty="0" smtClean="0"/>
              <a:t>MO = NO = 3,5 </a:t>
            </a:r>
            <a:r>
              <a:rPr lang="en-US" sz="3000" dirty="0"/>
              <a:t>cm</a:t>
            </a:r>
            <a:r>
              <a:rPr lang="en-US" sz="3000" dirty="0" smtClean="0"/>
              <a:t>. </a:t>
            </a:r>
            <a:endParaRPr lang="en-US" sz="3000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2" grpId="0"/>
      <p:bldP spid="34" grpId="0" animBg="1"/>
      <p:bldP spid="35" grpId="0" animBg="1"/>
      <p:bldP spid="36" grpId="0" animBg="1"/>
      <p:bldP spid="6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2911407" y="1698064"/>
            <a:ext cx="45719" cy="3703199"/>
            <a:chOff x="4597501" y="2216030"/>
            <a:chExt cx="45719" cy="3703199"/>
          </a:xfrm>
          <a:solidFill>
            <a:srgbClr val="5F7797"/>
          </a:solidFill>
        </p:grpSpPr>
        <p:sp>
          <p:nvSpPr>
            <p:cNvPr id="25" name="Freeform 548"/>
            <p:cNvSpPr>
              <a:spLocks noEditPoints="1"/>
            </p:cNvSpPr>
            <p:nvPr/>
          </p:nvSpPr>
          <p:spPr bwMode="auto">
            <a:xfrm rot="16200000" flipV="1">
              <a:off x="4438472" y="2375059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26" name="Freeform 548"/>
            <p:cNvSpPr>
              <a:spLocks noEditPoints="1"/>
            </p:cNvSpPr>
            <p:nvPr/>
          </p:nvSpPr>
          <p:spPr bwMode="auto">
            <a:xfrm rot="16200000" flipV="1">
              <a:off x="4438472" y="2792487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27" name="Freeform 548"/>
            <p:cNvSpPr>
              <a:spLocks noEditPoints="1"/>
            </p:cNvSpPr>
            <p:nvPr/>
          </p:nvSpPr>
          <p:spPr bwMode="auto">
            <a:xfrm rot="16200000" flipV="1">
              <a:off x="4438472" y="3209915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28" name="Freeform 548"/>
            <p:cNvSpPr>
              <a:spLocks noEditPoints="1"/>
            </p:cNvSpPr>
            <p:nvPr/>
          </p:nvSpPr>
          <p:spPr bwMode="auto">
            <a:xfrm rot="16200000" flipV="1">
              <a:off x="4438472" y="3627343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29" name="Freeform 548"/>
            <p:cNvSpPr>
              <a:spLocks noEditPoints="1"/>
            </p:cNvSpPr>
            <p:nvPr/>
          </p:nvSpPr>
          <p:spPr bwMode="auto">
            <a:xfrm rot="16200000" flipV="1">
              <a:off x="4438472" y="4044771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30" name="Freeform 548"/>
            <p:cNvSpPr>
              <a:spLocks noEditPoints="1"/>
            </p:cNvSpPr>
            <p:nvPr/>
          </p:nvSpPr>
          <p:spPr bwMode="auto">
            <a:xfrm rot="16200000" flipV="1">
              <a:off x="4438472" y="4462199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31" name="Freeform 548"/>
            <p:cNvSpPr>
              <a:spLocks noEditPoints="1"/>
            </p:cNvSpPr>
            <p:nvPr/>
          </p:nvSpPr>
          <p:spPr bwMode="auto">
            <a:xfrm rot="16200000" flipV="1">
              <a:off x="4438472" y="4879627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32" name="Freeform 548"/>
            <p:cNvSpPr>
              <a:spLocks noEditPoints="1"/>
            </p:cNvSpPr>
            <p:nvPr/>
          </p:nvSpPr>
          <p:spPr bwMode="auto">
            <a:xfrm rot="16200000" flipV="1">
              <a:off x="4438472" y="5297055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  <p:sp>
          <p:nvSpPr>
            <p:cNvPr id="47" name="Freeform 548"/>
            <p:cNvSpPr>
              <a:spLocks noEditPoints="1"/>
            </p:cNvSpPr>
            <p:nvPr/>
          </p:nvSpPr>
          <p:spPr bwMode="auto">
            <a:xfrm rot="16200000" flipV="1">
              <a:off x="4438472" y="5714481"/>
              <a:ext cx="363777" cy="45719"/>
            </a:xfrm>
            <a:custGeom>
              <a:avLst/>
              <a:gdLst>
                <a:gd name="T0" fmla="*/ 480 w 748"/>
                <a:gd name="T1" fmla="*/ 13 h 95"/>
                <a:gd name="T2" fmla="*/ 427 w 748"/>
                <a:gd name="T3" fmla="*/ 8 h 95"/>
                <a:gd name="T4" fmla="*/ 366 w 748"/>
                <a:gd name="T5" fmla="*/ 13 h 95"/>
                <a:gd name="T6" fmla="*/ 311 w 748"/>
                <a:gd name="T7" fmla="*/ 15 h 95"/>
                <a:gd name="T8" fmla="*/ 289 w 748"/>
                <a:gd name="T9" fmla="*/ 1 h 95"/>
                <a:gd name="T10" fmla="*/ 234 w 748"/>
                <a:gd name="T11" fmla="*/ 11 h 95"/>
                <a:gd name="T12" fmla="*/ 205 w 748"/>
                <a:gd name="T13" fmla="*/ 13 h 95"/>
                <a:gd name="T14" fmla="*/ 152 w 748"/>
                <a:gd name="T15" fmla="*/ 18 h 95"/>
                <a:gd name="T16" fmla="*/ 142 w 748"/>
                <a:gd name="T17" fmla="*/ 18 h 95"/>
                <a:gd name="T18" fmla="*/ 126 w 748"/>
                <a:gd name="T19" fmla="*/ 20 h 95"/>
                <a:gd name="T20" fmla="*/ 107 w 748"/>
                <a:gd name="T21" fmla="*/ 1 h 95"/>
                <a:gd name="T22" fmla="*/ 64 w 748"/>
                <a:gd name="T23" fmla="*/ 20 h 95"/>
                <a:gd name="T24" fmla="*/ 17 w 748"/>
                <a:gd name="T25" fmla="*/ 64 h 95"/>
                <a:gd name="T26" fmla="*/ 71 w 748"/>
                <a:gd name="T27" fmla="*/ 69 h 95"/>
                <a:gd name="T28" fmla="*/ 101 w 748"/>
                <a:gd name="T29" fmla="*/ 51 h 95"/>
                <a:gd name="T30" fmla="*/ 90 w 748"/>
                <a:gd name="T31" fmla="*/ 67 h 95"/>
                <a:gd name="T32" fmla="*/ 112 w 748"/>
                <a:gd name="T33" fmla="*/ 63 h 95"/>
                <a:gd name="T34" fmla="*/ 140 w 748"/>
                <a:gd name="T35" fmla="*/ 69 h 95"/>
                <a:gd name="T36" fmla="*/ 151 w 748"/>
                <a:gd name="T37" fmla="*/ 51 h 95"/>
                <a:gd name="T38" fmla="*/ 167 w 748"/>
                <a:gd name="T39" fmla="*/ 62 h 95"/>
                <a:gd name="T40" fmla="*/ 213 w 748"/>
                <a:gd name="T41" fmla="*/ 61 h 95"/>
                <a:gd name="T42" fmla="*/ 244 w 748"/>
                <a:gd name="T43" fmla="*/ 84 h 95"/>
                <a:gd name="T44" fmla="*/ 306 w 748"/>
                <a:gd name="T45" fmla="*/ 77 h 95"/>
                <a:gd name="T46" fmla="*/ 364 w 748"/>
                <a:gd name="T47" fmla="*/ 85 h 95"/>
                <a:gd name="T48" fmla="*/ 566 w 748"/>
                <a:gd name="T49" fmla="*/ 89 h 95"/>
                <a:gd name="T50" fmla="*/ 675 w 748"/>
                <a:gd name="T51" fmla="*/ 85 h 95"/>
                <a:gd name="T52" fmla="*/ 744 w 748"/>
                <a:gd name="T53" fmla="*/ 58 h 95"/>
                <a:gd name="T54" fmla="*/ 725 w 748"/>
                <a:gd name="T55" fmla="*/ 56 h 95"/>
                <a:gd name="T56" fmla="*/ 733 w 748"/>
                <a:gd name="T57" fmla="*/ 32 h 95"/>
                <a:gd name="T58" fmla="*/ 725 w 748"/>
                <a:gd name="T59" fmla="*/ 7 h 95"/>
                <a:gd name="T60" fmla="*/ 672 w 748"/>
                <a:gd name="T61" fmla="*/ 9 h 95"/>
                <a:gd name="T62" fmla="*/ 642 w 748"/>
                <a:gd name="T63" fmla="*/ 9 h 95"/>
                <a:gd name="T64" fmla="*/ 604 w 748"/>
                <a:gd name="T65" fmla="*/ 6 h 95"/>
                <a:gd name="T66" fmla="*/ 227 w 748"/>
                <a:gd name="T67" fmla="*/ 28 h 95"/>
                <a:gd name="T68" fmla="*/ 201 w 748"/>
                <a:gd name="T69" fmla="*/ 36 h 95"/>
                <a:gd name="T70" fmla="*/ 220 w 748"/>
                <a:gd name="T71" fmla="*/ 21 h 95"/>
                <a:gd name="T72" fmla="*/ 196 w 748"/>
                <a:gd name="T73" fmla="*/ 25 h 95"/>
                <a:gd name="T74" fmla="*/ 184 w 748"/>
                <a:gd name="T75" fmla="*/ 11 h 95"/>
                <a:gd name="T76" fmla="*/ 79 w 748"/>
                <a:gd name="T77" fmla="*/ 39 h 95"/>
                <a:gd name="T78" fmla="*/ 54 w 748"/>
                <a:gd name="T79" fmla="*/ 40 h 95"/>
                <a:gd name="T80" fmla="*/ 71 w 748"/>
                <a:gd name="T81" fmla="*/ 38 h 95"/>
                <a:gd name="T82" fmla="*/ 79 w 748"/>
                <a:gd name="T83" fmla="*/ 44 h 95"/>
                <a:gd name="T84" fmla="*/ 60 w 748"/>
                <a:gd name="T85" fmla="*/ 68 h 95"/>
                <a:gd name="T86" fmla="*/ 95 w 748"/>
                <a:gd name="T87" fmla="*/ 48 h 95"/>
                <a:gd name="T88" fmla="*/ 115 w 748"/>
                <a:gd name="T89" fmla="*/ 39 h 95"/>
                <a:gd name="T90" fmla="*/ 132 w 748"/>
                <a:gd name="T91" fmla="*/ 31 h 95"/>
                <a:gd name="T92" fmla="*/ 168 w 748"/>
                <a:gd name="T93" fmla="*/ 26 h 95"/>
                <a:gd name="T94" fmla="*/ 134 w 748"/>
                <a:gd name="T95" fmla="*/ 63 h 95"/>
                <a:gd name="T96" fmla="*/ 174 w 748"/>
                <a:gd name="T97" fmla="*/ 29 h 95"/>
                <a:gd name="T98" fmla="*/ 159 w 748"/>
                <a:gd name="T99" fmla="*/ 58 h 95"/>
                <a:gd name="T100" fmla="*/ 194 w 748"/>
                <a:gd name="T101" fmla="*/ 38 h 95"/>
                <a:gd name="T102" fmla="*/ 201 w 748"/>
                <a:gd name="T103" fmla="*/ 43 h 95"/>
                <a:gd name="T104" fmla="*/ 183 w 748"/>
                <a:gd name="T105" fmla="*/ 66 h 95"/>
                <a:gd name="T106" fmla="*/ 222 w 748"/>
                <a:gd name="T107" fmla="*/ 63 h 95"/>
                <a:gd name="T108" fmla="*/ 227 w 748"/>
                <a:gd name="T109" fmla="*/ 66 h 95"/>
                <a:gd name="T110" fmla="*/ 241 w 748"/>
                <a:gd name="T111" fmla="*/ 73 h 95"/>
                <a:gd name="T112" fmla="*/ 363 w 748"/>
                <a:gd name="T113" fmla="*/ 12 h 95"/>
                <a:gd name="T114" fmla="*/ 717 w 748"/>
                <a:gd name="T115" fmla="*/ 62 h 95"/>
                <a:gd name="T116" fmla="*/ 721 w 748"/>
                <a:gd name="T117" fmla="*/ 3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8" h="95">
                  <a:moveTo>
                    <a:pt x="559" y="11"/>
                  </a:moveTo>
                  <a:cubicBezTo>
                    <a:pt x="559" y="7"/>
                    <a:pt x="557" y="9"/>
                    <a:pt x="557" y="5"/>
                  </a:cubicBezTo>
                  <a:cubicBezTo>
                    <a:pt x="546" y="13"/>
                    <a:pt x="543" y="8"/>
                    <a:pt x="534" y="8"/>
                  </a:cubicBezTo>
                  <a:cubicBezTo>
                    <a:pt x="537" y="7"/>
                    <a:pt x="541" y="7"/>
                    <a:pt x="539" y="3"/>
                  </a:cubicBezTo>
                  <a:cubicBezTo>
                    <a:pt x="529" y="8"/>
                    <a:pt x="508" y="10"/>
                    <a:pt x="498" y="11"/>
                  </a:cubicBezTo>
                  <a:cubicBezTo>
                    <a:pt x="499" y="11"/>
                    <a:pt x="499" y="9"/>
                    <a:pt x="498" y="8"/>
                  </a:cubicBezTo>
                  <a:cubicBezTo>
                    <a:pt x="491" y="10"/>
                    <a:pt x="491" y="13"/>
                    <a:pt x="485" y="9"/>
                  </a:cubicBezTo>
                  <a:cubicBezTo>
                    <a:pt x="483" y="14"/>
                    <a:pt x="481" y="8"/>
                    <a:pt x="480" y="13"/>
                  </a:cubicBezTo>
                  <a:cubicBezTo>
                    <a:pt x="478" y="10"/>
                    <a:pt x="476" y="12"/>
                    <a:pt x="476" y="9"/>
                  </a:cubicBezTo>
                  <a:cubicBezTo>
                    <a:pt x="473" y="9"/>
                    <a:pt x="470" y="11"/>
                    <a:pt x="467" y="8"/>
                  </a:cubicBezTo>
                  <a:cubicBezTo>
                    <a:pt x="463" y="10"/>
                    <a:pt x="469" y="13"/>
                    <a:pt x="465" y="15"/>
                  </a:cubicBezTo>
                  <a:cubicBezTo>
                    <a:pt x="464" y="14"/>
                    <a:pt x="463" y="13"/>
                    <a:pt x="462" y="13"/>
                  </a:cubicBezTo>
                  <a:cubicBezTo>
                    <a:pt x="463" y="12"/>
                    <a:pt x="464" y="10"/>
                    <a:pt x="462" y="9"/>
                  </a:cubicBezTo>
                  <a:cubicBezTo>
                    <a:pt x="461" y="10"/>
                    <a:pt x="459" y="11"/>
                    <a:pt x="458" y="12"/>
                  </a:cubicBezTo>
                  <a:cubicBezTo>
                    <a:pt x="445" y="2"/>
                    <a:pt x="432" y="14"/>
                    <a:pt x="426" y="14"/>
                  </a:cubicBezTo>
                  <a:cubicBezTo>
                    <a:pt x="422" y="9"/>
                    <a:pt x="428" y="10"/>
                    <a:pt x="427" y="8"/>
                  </a:cubicBezTo>
                  <a:cubicBezTo>
                    <a:pt x="420" y="9"/>
                    <a:pt x="412" y="6"/>
                    <a:pt x="410" y="14"/>
                  </a:cubicBezTo>
                  <a:cubicBezTo>
                    <a:pt x="405" y="6"/>
                    <a:pt x="404" y="18"/>
                    <a:pt x="401" y="13"/>
                  </a:cubicBezTo>
                  <a:cubicBezTo>
                    <a:pt x="400" y="11"/>
                    <a:pt x="406" y="9"/>
                    <a:pt x="402" y="7"/>
                  </a:cubicBezTo>
                  <a:cubicBezTo>
                    <a:pt x="397" y="8"/>
                    <a:pt x="397" y="14"/>
                    <a:pt x="392" y="11"/>
                  </a:cubicBezTo>
                  <a:cubicBezTo>
                    <a:pt x="393" y="10"/>
                    <a:pt x="394" y="9"/>
                    <a:pt x="392" y="7"/>
                  </a:cubicBezTo>
                  <a:cubicBezTo>
                    <a:pt x="386" y="13"/>
                    <a:pt x="381" y="11"/>
                    <a:pt x="375" y="13"/>
                  </a:cubicBezTo>
                  <a:cubicBezTo>
                    <a:pt x="376" y="13"/>
                    <a:pt x="376" y="7"/>
                    <a:pt x="374" y="9"/>
                  </a:cubicBezTo>
                  <a:cubicBezTo>
                    <a:pt x="375" y="12"/>
                    <a:pt x="368" y="13"/>
                    <a:pt x="366" y="13"/>
                  </a:cubicBezTo>
                  <a:cubicBezTo>
                    <a:pt x="370" y="11"/>
                    <a:pt x="369" y="8"/>
                    <a:pt x="370" y="5"/>
                  </a:cubicBezTo>
                  <a:cubicBezTo>
                    <a:pt x="365" y="4"/>
                    <a:pt x="369" y="8"/>
                    <a:pt x="365" y="10"/>
                  </a:cubicBezTo>
                  <a:cubicBezTo>
                    <a:pt x="361" y="4"/>
                    <a:pt x="353" y="5"/>
                    <a:pt x="350" y="11"/>
                  </a:cubicBezTo>
                  <a:cubicBezTo>
                    <a:pt x="346" y="10"/>
                    <a:pt x="340" y="11"/>
                    <a:pt x="338" y="8"/>
                  </a:cubicBezTo>
                  <a:cubicBezTo>
                    <a:pt x="336" y="8"/>
                    <a:pt x="326" y="14"/>
                    <a:pt x="322" y="8"/>
                  </a:cubicBezTo>
                  <a:cubicBezTo>
                    <a:pt x="318" y="9"/>
                    <a:pt x="321" y="12"/>
                    <a:pt x="319" y="14"/>
                  </a:cubicBezTo>
                  <a:cubicBezTo>
                    <a:pt x="317" y="11"/>
                    <a:pt x="315" y="8"/>
                    <a:pt x="315" y="6"/>
                  </a:cubicBezTo>
                  <a:cubicBezTo>
                    <a:pt x="310" y="8"/>
                    <a:pt x="314" y="12"/>
                    <a:pt x="311" y="15"/>
                  </a:cubicBezTo>
                  <a:cubicBezTo>
                    <a:pt x="309" y="12"/>
                    <a:pt x="301" y="15"/>
                    <a:pt x="302" y="11"/>
                  </a:cubicBezTo>
                  <a:cubicBezTo>
                    <a:pt x="304" y="12"/>
                    <a:pt x="311" y="14"/>
                    <a:pt x="310" y="8"/>
                  </a:cubicBezTo>
                  <a:cubicBezTo>
                    <a:pt x="305" y="11"/>
                    <a:pt x="302" y="7"/>
                    <a:pt x="298" y="7"/>
                  </a:cubicBezTo>
                  <a:cubicBezTo>
                    <a:pt x="298" y="11"/>
                    <a:pt x="299" y="8"/>
                    <a:pt x="302" y="9"/>
                  </a:cubicBezTo>
                  <a:cubicBezTo>
                    <a:pt x="298" y="10"/>
                    <a:pt x="297" y="14"/>
                    <a:pt x="295" y="13"/>
                  </a:cubicBezTo>
                  <a:cubicBezTo>
                    <a:pt x="292" y="11"/>
                    <a:pt x="295" y="6"/>
                    <a:pt x="292" y="8"/>
                  </a:cubicBezTo>
                  <a:cubicBezTo>
                    <a:pt x="294" y="10"/>
                    <a:pt x="287" y="15"/>
                    <a:pt x="286" y="13"/>
                  </a:cubicBezTo>
                  <a:cubicBezTo>
                    <a:pt x="284" y="8"/>
                    <a:pt x="293" y="5"/>
                    <a:pt x="289" y="1"/>
                  </a:cubicBezTo>
                  <a:cubicBezTo>
                    <a:pt x="285" y="11"/>
                    <a:pt x="272" y="11"/>
                    <a:pt x="263" y="11"/>
                  </a:cubicBezTo>
                  <a:cubicBezTo>
                    <a:pt x="263" y="8"/>
                    <a:pt x="264" y="2"/>
                    <a:pt x="260" y="4"/>
                  </a:cubicBezTo>
                  <a:cubicBezTo>
                    <a:pt x="258" y="8"/>
                    <a:pt x="261" y="7"/>
                    <a:pt x="260" y="9"/>
                  </a:cubicBezTo>
                  <a:cubicBezTo>
                    <a:pt x="257" y="10"/>
                    <a:pt x="256" y="12"/>
                    <a:pt x="253" y="6"/>
                  </a:cubicBezTo>
                  <a:cubicBezTo>
                    <a:pt x="251" y="7"/>
                    <a:pt x="252" y="9"/>
                    <a:pt x="250" y="10"/>
                  </a:cubicBezTo>
                  <a:cubicBezTo>
                    <a:pt x="245" y="1"/>
                    <a:pt x="245" y="12"/>
                    <a:pt x="243" y="10"/>
                  </a:cubicBezTo>
                  <a:cubicBezTo>
                    <a:pt x="238" y="7"/>
                    <a:pt x="247" y="6"/>
                    <a:pt x="242" y="3"/>
                  </a:cubicBezTo>
                  <a:cubicBezTo>
                    <a:pt x="237" y="7"/>
                    <a:pt x="240" y="10"/>
                    <a:pt x="234" y="11"/>
                  </a:cubicBezTo>
                  <a:cubicBezTo>
                    <a:pt x="234" y="8"/>
                    <a:pt x="232" y="6"/>
                    <a:pt x="230" y="6"/>
                  </a:cubicBezTo>
                  <a:cubicBezTo>
                    <a:pt x="229" y="8"/>
                    <a:pt x="227" y="11"/>
                    <a:pt x="226" y="5"/>
                  </a:cubicBezTo>
                  <a:cubicBezTo>
                    <a:pt x="220" y="7"/>
                    <a:pt x="230" y="10"/>
                    <a:pt x="224" y="12"/>
                  </a:cubicBezTo>
                  <a:cubicBezTo>
                    <a:pt x="223" y="11"/>
                    <a:pt x="222" y="10"/>
                    <a:pt x="220" y="10"/>
                  </a:cubicBezTo>
                  <a:cubicBezTo>
                    <a:pt x="223" y="8"/>
                    <a:pt x="223" y="6"/>
                    <a:pt x="221" y="4"/>
                  </a:cubicBezTo>
                  <a:cubicBezTo>
                    <a:pt x="214" y="5"/>
                    <a:pt x="221" y="17"/>
                    <a:pt x="213" y="12"/>
                  </a:cubicBezTo>
                  <a:cubicBezTo>
                    <a:pt x="219" y="11"/>
                    <a:pt x="214" y="9"/>
                    <a:pt x="216" y="4"/>
                  </a:cubicBezTo>
                  <a:cubicBezTo>
                    <a:pt x="212" y="5"/>
                    <a:pt x="207" y="9"/>
                    <a:pt x="205" y="13"/>
                  </a:cubicBezTo>
                  <a:cubicBezTo>
                    <a:pt x="202" y="10"/>
                    <a:pt x="204" y="7"/>
                    <a:pt x="201" y="5"/>
                  </a:cubicBezTo>
                  <a:cubicBezTo>
                    <a:pt x="194" y="9"/>
                    <a:pt x="192" y="14"/>
                    <a:pt x="188" y="12"/>
                  </a:cubicBezTo>
                  <a:cubicBezTo>
                    <a:pt x="191" y="10"/>
                    <a:pt x="183" y="7"/>
                    <a:pt x="188" y="6"/>
                  </a:cubicBezTo>
                  <a:cubicBezTo>
                    <a:pt x="189" y="7"/>
                    <a:pt x="188" y="8"/>
                    <a:pt x="190" y="10"/>
                  </a:cubicBezTo>
                  <a:cubicBezTo>
                    <a:pt x="197" y="2"/>
                    <a:pt x="183" y="7"/>
                    <a:pt x="179" y="4"/>
                  </a:cubicBezTo>
                  <a:cubicBezTo>
                    <a:pt x="174" y="7"/>
                    <a:pt x="174" y="12"/>
                    <a:pt x="169" y="8"/>
                  </a:cubicBezTo>
                  <a:cubicBezTo>
                    <a:pt x="169" y="4"/>
                    <a:pt x="176" y="9"/>
                    <a:pt x="175" y="2"/>
                  </a:cubicBezTo>
                  <a:cubicBezTo>
                    <a:pt x="167" y="6"/>
                    <a:pt x="150" y="5"/>
                    <a:pt x="152" y="18"/>
                  </a:cubicBezTo>
                  <a:cubicBezTo>
                    <a:pt x="155" y="14"/>
                    <a:pt x="157" y="17"/>
                    <a:pt x="160" y="17"/>
                  </a:cubicBezTo>
                  <a:cubicBezTo>
                    <a:pt x="165" y="15"/>
                    <a:pt x="162" y="12"/>
                    <a:pt x="166" y="9"/>
                  </a:cubicBezTo>
                  <a:cubicBezTo>
                    <a:pt x="170" y="13"/>
                    <a:pt x="167" y="16"/>
                    <a:pt x="164" y="19"/>
                  </a:cubicBezTo>
                  <a:cubicBezTo>
                    <a:pt x="159" y="19"/>
                    <a:pt x="153" y="20"/>
                    <a:pt x="148" y="23"/>
                  </a:cubicBezTo>
                  <a:cubicBezTo>
                    <a:pt x="147" y="22"/>
                    <a:pt x="147" y="22"/>
                    <a:pt x="146" y="21"/>
                  </a:cubicBezTo>
                  <a:cubicBezTo>
                    <a:pt x="156" y="14"/>
                    <a:pt x="144" y="12"/>
                    <a:pt x="152" y="7"/>
                  </a:cubicBezTo>
                  <a:cubicBezTo>
                    <a:pt x="146" y="7"/>
                    <a:pt x="146" y="11"/>
                    <a:pt x="140" y="13"/>
                  </a:cubicBezTo>
                  <a:cubicBezTo>
                    <a:pt x="138" y="17"/>
                    <a:pt x="144" y="15"/>
                    <a:pt x="142" y="18"/>
                  </a:cubicBezTo>
                  <a:cubicBezTo>
                    <a:pt x="136" y="18"/>
                    <a:pt x="138" y="21"/>
                    <a:pt x="133" y="25"/>
                  </a:cubicBezTo>
                  <a:cubicBezTo>
                    <a:pt x="131" y="19"/>
                    <a:pt x="127" y="30"/>
                    <a:pt x="125" y="26"/>
                  </a:cubicBezTo>
                  <a:cubicBezTo>
                    <a:pt x="123" y="22"/>
                    <a:pt x="130" y="20"/>
                    <a:pt x="129" y="16"/>
                  </a:cubicBezTo>
                  <a:cubicBezTo>
                    <a:pt x="139" y="21"/>
                    <a:pt x="139" y="4"/>
                    <a:pt x="149" y="6"/>
                  </a:cubicBezTo>
                  <a:cubicBezTo>
                    <a:pt x="143" y="3"/>
                    <a:pt x="136" y="7"/>
                    <a:pt x="130" y="5"/>
                  </a:cubicBezTo>
                  <a:cubicBezTo>
                    <a:pt x="129" y="8"/>
                    <a:pt x="127" y="12"/>
                    <a:pt x="127" y="16"/>
                  </a:cubicBezTo>
                  <a:cubicBezTo>
                    <a:pt x="125" y="14"/>
                    <a:pt x="123" y="14"/>
                    <a:pt x="121" y="15"/>
                  </a:cubicBezTo>
                  <a:cubicBezTo>
                    <a:pt x="119" y="19"/>
                    <a:pt x="128" y="17"/>
                    <a:pt x="126" y="20"/>
                  </a:cubicBezTo>
                  <a:cubicBezTo>
                    <a:pt x="115" y="20"/>
                    <a:pt x="116" y="24"/>
                    <a:pt x="111" y="27"/>
                  </a:cubicBezTo>
                  <a:cubicBezTo>
                    <a:pt x="111" y="22"/>
                    <a:pt x="111" y="17"/>
                    <a:pt x="114" y="13"/>
                  </a:cubicBezTo>
                  <a:cubicBezTo>
                    <a:pt x="118" y="16"/>
                    <a:pt x="116" y="18"/>
                    <a:pt x="119" y="21"/>
                  </a:cubicBezTo>
                  <a:cubicBezTo>
                    <a:pt x="120" y="15"/>
                    <a:pt x="122" y="9"/>
                    <a:pt x="126" y="4"/>
                  </a:cubicBezTo>
                  <a:cubicBezTo>
                    <a:pt x="124" y="1"/>
                    <a:pt x="109" y="1"/>
                    <a:pt x="114" y="8"/>
                  </a:cubicBezTo>
                  <a:cubicBezTo>
                    <a:pt x="114" y="10"/>
                    <a:pt x="109" y="12"/>
                    <a:pt x="106" y="12"/>
                  </a:cubicBezTo>
                  <a:cubicBezTo>
                    <a:pt x="103" y="10"/>
                    <a:pt x="112" y="9"/>
                    <a:pt x="109" y="6"/>
                  </a:cubicBezTo>
                  <a:cubicBezTo>
                    <a:pt x="104" y="8"/>
                    <a:pt x="106" y="3"/>
                    <a:pt x="107" y="1"/>
                  </a:cubicBezTo>
                  <a:cubicBezTo>
                    <a:pt x="103" y="6"/>
                    <a:pt x="93" y="13"/>
                    <a:pt x="86" y="16"/>
                  </a:cubicBezTo>
                  <a:cubicBezTo>
                    <a:pt x="87" y="14"/>
                    <a:pt x="85" y="13"/>
                    <a:pt x="86" y="12"/>
                  </a:cubicBezTo>
                  <a:cubicBezTo>
                    <a:pt x="90" y="7"/>
                    <a:pt x="103" y="8"/>
                    <a:pt x="99" y="0"/>
                  </a:cubicBezTo>
                  <a:cubicBezTo>
                    <a:pt x="94" y="2"/>
                    <a:pt x="96" y="5"/>
                    <a:pt x="92" y="7"/>
                  </a:cubicBezTo>
                  <a:cubicBezTo>
                    <a:pt x="86" y="7"/>
                    <a:pt x="91" y="4"/>
                    <a:pt x="89" y="1"/>
                  </a:cubicBezTo>
                  <a:cubicBezTo>
                    <a:pt x="80" y="5"/>
                    <a:pt x="88" y="11"/>
                    <a:pt x="82" y="15"/>
                  </a:cubicBezTo>
                  <a:cubicBezTo>
                    <a:pt x="78" y="10"/>
                    <a:pt x="73" y="16"/>
                    <a:pt x="70" y="10"/>
                  </a:cubicBezTo>
                  <a:cubicBezTo>
                    <a:pt x="68" y="13"/>
                    <a:pt x="69" y="17"/>
                    <a:pt x="64" y="20"/>
                  </a:cubicBezTo>
                  <a:cubicBezTo>
                    <a:pt x="57" y="12"/>
                    <a:pt x="58" y="16"/>
                    <a:pt x="51" y="12"/>
                  </a:cubicBezTo>
                  <a:cubicBezTo>
                    <a:pt x="52" y="17"/>
                    <a:pt x="49" y="18"/>
                    <a:pt x="44" y="21"/>
                  </a:cubicBezTo>
                  <a:cubicBezTo>
                    <a:pt x="50" y="29"/>
                    <a:pt x="44" y="36"/>
                    <a:pt x="35" y="43"/>
                  </a:cubicBezTo>
                  <a:cubicBezTo>
                    <a:pt x="29" y="38"/>
                    <a:pt x="22" y="43"/>
                    <a:pt x="18" y="49"/>
                  </a:cubicBezTo>
                  <a:cubicBezTo>
                    <a:pt x="13" y="48"/>
                    <a:pt x="18" y="44"/>
                    <a:pt x="12" y="42"/>
                  </a:cubicBezTo>
                  <a:cubicBezTo>
                    <a:pt x="11" y="46"/>
                    <a:pt x="16" y="67"/>
                    <a:pt x="8" y="58"/>
                  </a:cubicBezTo>
                  <a:cubicBezTo>
                    <a:pt x="7" y="60"/>
                    <a:pt x="0" y="62"/>
                    <a:pt x="5" y="64"/>
                  </a:cubicBezTo>
                  <a:cubicBezTo>
                    <a:pt x="9" y="64"/>
                    <a:pt x="13" y="63"/>
                    <a:pt x="17" y="64"/>
                  </a:cubicBezTo>
                  <a:cubicBezTo>
                    <a:pt x="18" y="60"/>
                    <a:pt x="17" y="56"/>
                    <a:pt x="20" y="52"/>
                  </a:cubicBezTo>
                  <a:cubicBezTo>
                    <a:pt x="22" y="53"/>
                    <a:pt x="24" y="53"/>
                    <a:pt x="25" y="56"/>
                  </a:cubicBezTo>
                  <a:cubicBezTo>
                    <a:pt x="27" y="51"/>
                    <a:pt x="30" y="52"/>
                    <a:pt x="34" y="51"/>
                  </a:cubicBezTo>
                  <a:cubicBezTo>
                    <a:pt x="32" y="48"/>
                    <a:pt x="30" y="49"/>
                    <a:pt x="29" y="47"/>
                  </a:cubicBezTo>
                  <a:cubicBezTo>
                    <a:pt x="35" y="41"/>
                    <a:pt x="36" y="47"/>
                    <a:pt x="40" y="40"/>
                  </a:cubicBezTo>
                  <a:cubicBezTo>
                    <a:pt x="43" y="44"/>
                    <a:pt x="49" y="46"/>
                    <a:pt x="56" y="46"/>
                  </a:cubicBezTo>
                  <a:cubicBezTo>
                    <a:pt x="46" y="53"/>
                    <a:pt x="60" y="57"/>
                    <a:pt x="51" y="64"/>
                  </a:cubicBezTo>
                  <a:cubicBezTo>
                    <a:pt x="57" y="73"/>
                    <a:pt x="65" y="66"/>
                    <a:pt x="71" y="69"/>
                  </a:cubicBezTo>
                  <a:cubicBezTo>
                    <a:pt x="69" y="66"/>
                    <a:pt x="67" y="67"/>
                    <a:pt x="65" y="63"/>
                  </a:cubicBezTo>
                  <a:cubicBezTo>
                    <a:pt x="66" y="61"/>
                    <a:pt x="66" y="59"/>
                    <a:pt x="68" y="58"/>
                  </a:cubicBezTo>
                  <a:cubicBezTo>
                    <a:pt x="70" y="60"/>
                    <a:pt x="69" y="62"/>
                    <a:pt x="71" y="63"/>
                  </a:cubicBezTo>
                  <a:cubicBezTo>
                    <a:pt x="72" y="64"/>
                    <a:pt x="78" y="62"/>
                    <a:pt x="76" y="59"/>
                  </a:cubicBezTo>
                  <a:cubicBezTo>
                    <a:pt x="75" y="59"/>
                    <a:pt x="81" y="47"/>
                    <a:pt x="86" y="46"/>
                  </a:cubicBezTo>
                  <a:cubicBezTo>
                    <a:pt x="84" y="48"/>
                    <a:pt x="83" y="50"/>
                    <a:pt x="83" y="52"/>
                  </a:cubicBezTo>
                  <a:cubicBezTo>
                    <a:pt x="86" y="51"/>
                    <a:pt x="92" y="50"/>
                    <a:pt x="91" y="55"/>
                  </a:cubicBezTo>
                  <a:cubicBezTo>
                    <a:pt x="94" y="52"/>
                    <a:pt x="98" y="50"/>
                    <a:pt x="101" y="51"/>
                  </a:cubicBezTo>
                  <a:cubicBezTo>
                    <a:pt x="101" y="52"/>
                    <a:pt x="102" y="53"/>
                    <a:pt x="101" y="54"/>
                  </a:cubicBezTo>
                  <a:cubicBezTo>
                    <a:pt x="96" y="55"/>
                    <a:pt x="91" y="54"/>
                    <a:pt x="85" y="59"/>
                  </a:cubicBezTo>
                  <a:cubicBezTo>
                    <a:pt x="85" y="58"/>
                    <a:pt x="85" y="53"/>
                    <a:pt x="82" y="55"/>
                  </a:cubicBezTo>
                  <a:cubicBezTo>
                    <a:pt x="85" y="62"/>
                    <a:pt x="73" y="61"/>
                    <a:pt x="75" y="69"/>
                  </a:cubicBezTo>
                  <a:cubicBezTo>
                    <a:pt x="79" y="65"/>
                    <a:pt x="82" y="74"/>
                    <a:pt x="86" y="69"/>
                  </a:cubicBezTo>
                  <a:cubicBezTo>
                    <a:pt x="90" y="67"/>
                    <a:pt x="84" y="64"/>
                    <a:pt x="86" y="62"/>
                  </a:cubicBezTo>
                  <a:cubicBezTo>
                    <a:pt x="88" y="61"/>
                    <a:pt x="89" y="60"/>
                    <a:pt x="90" y="61"/>
                  </a:cubicBezTo>
                  <a:cubicBezTo>
                    <a:pt x="93" y="63"/>
                    <a:pt x="88" y="65"/>
                    <a:pt x="90" y="67"/>
                  </a:cubicBezTo>
                  <a:cubicBezTo>
                    <a:pt x="92" y="66"/>
                    <a:pt x="93" y="70"/>
                    <a:pt x="96" y="65"/>
                  </a:cubicBezTo>
                  <a:cubicBezTo>
                    <a:pt x="94" y="64"/>
                    <a:pt x="93" y="62"/>
                    <a:pt x="91" y="60"/>
                  </a:cubicBezTo>
                  <a:cubicBezTo>
                    <a:pt x="93" y="59"/>
                    <a:pt x="93" y="57"/>
                    <a:pt x="94" y="56"/>
                  </a:cubicBezTo>
                  <a:cubicBezTo>
                    <a:pt x="96" y="62"/>
                    <a:pt x="99" y="56"/>
                    <a:pt x="101" y="60"/>
                  </a:cubicBezTo>
                  <a:cubicBezTo>
                    <a:pt x="98" y="64"/>
                    <a:pt x="97" y="57"/>
                    <a:pt x="94" y="61"/>
                  </a:cubicBezTo>
                  <a:cubicBezTo>
                    <a:pt x="100" y="64"/>
                    <a:pt x="97" y="67"/>
                    <a:pt x="98" y="71"/>
                  </a:cubicBezTo>
                  <a:cubicBezTo>
                    <a:pt x="105" y="68"/>
                    <a:pt x="100" y="63"/>
                    <a:pt x="104" y="59"/>
                  </a:cubicBezTo>
                  <a:cubicBezTo>
                    <a:pt x="107" y="57"/>
                    <a:pt x="109" y="64"/>
                    <a:pt x="112" y="63"/>
                  </a:cubicBezTo>
                  <a:cubicBezTo>
                    <a:pt x="114" y="59"/>
                    <a:pt x="118" y="57"/>
                    <a:pt x="112" y="54"/>
                  </a:cubicBezTo>
                  <a:cubicBezTo>
                    <a:pt x="115" y="51"/>
                    <a:pt x="120" y="47"/>
                    <a:pt x="124" y="49"/>
                  </a:cubicBezTo>
                  <a:cubicBezTo>
                    <a:pt x="117" y="54"/>
                    <a:pt x="118" y="60"/>
                    <a:pt x="114" y="66"/>
                  </a:cubicBezTo>
                  <a:cubicBezTo>
                    <a:pt x="111" y="60"/>
                    <a:pt x="96" y="73"/>
                    <a:pt x="104" y="74"/>
                  </a:cubicBezTo>
                  <a:cubicBezTo>
                    <a:pt x="103" y="70"/>
                    <a:pt x="109" y="75"/>
                    <a:pt x="112" y="69"/>
                  </a:cubicBezTo>
                  <a:cubicBezTo>
                    <a:pt x="115" y="75"/>
                    <a:pt x="123" y="71"/>
                    <a:pt x="131" y="76"/>
                  </a:cubicBezTo>
                  <a:cubicBezTo>
                    <a:pt x="136" y="74"/>
                    <a:pt x="133" y="71"/>
                    <a:pt x="134" y="68"/>
                  </a:cubicBezTo>
                  <a:cubicBezTo>
                    <a:pt x="136" y="69"/>
                    <a:pt x="138" y="65"/>
                    <a:pt x="140" y="69"/>
                  </a:cubicBezTo>
                  <a:cubicBezTo>
                    <a:pt x="143" y="65"/>
                    <a:pt x="143" y="65"/>
                    <a:pt x="147" y="64"/>
                  </a:cubicBezTo>
                  <a:cubicBezTo>
                    <a:pt x="145" y="58"/>
                    <a:pt x="142" y="67"/>
                    <a:pt x="140" y="64"/>
                  </a:cubicBezTo>
                  <a:cubicBezTo>
                    <a:pt x="137" y="61"/>
                    <a:pt x="137" y="59"/>
                    <a:pt x="138" y="57"/>
                  </a:cubicBezTo>
                  <a:cubicBezTo>
                    <a:pt x="142" y="56"/>
                    <a:pt x="145" y="61"/>
                    <a:pt x="150" y="56"/>
                  </a:cubicBezTo>
                  <a:cubicBezTo>
                    <a:pt x="146" y="52"/>
                    <a:pt x="148" y="49"/>
                    <a:pt x="151" y="46"/>
                  </a:cubicBezTo>
                  <a:cubicBezTo>
                    <a:pt x="154" y="49"/>
                    <a:pt x="157" y="43"/>
                    <a:pt x="160" y="44"/>
                  </a:cubicBezTo>
                  <a:cubicBezTo>
                    <a:pt x="161" y="45"/>
                    <a:pt x="160" y="47"/>
                    <a:pt x="160" y="48"/>
                  </a:cubicBezTo>
                  <a:cubicBezTo>
                    <a:pt x="157" y="52"/>
                    <a:pt x="154" y="50"/>
                    <a:pt x="151" y="51"/>
                  </a:cubicBezTo>
                  <a:cubicBezTo>
                    <a:pt x="154" y="59"/>
                    <a:pt x="144" y="65"/>
                    <a:pt x="147" y="73"/>
                  </a:cubicBezTo>
                  <a:cubicBezTo>
                    <a:pt x="143" y="73"/>
                    <a:pt x="140" y="68"/>
                    <a:pt x="136" y="72"/>
                  </a:cubicBezTo>
                  <a:cubicBezTo>
                    <a:pt x="140" y="79"/>
                    <a:pt x="149" y="71"/>
                    <a:pt x="150" y="77"/>
                  </a:cubicBezTo>
                  <a:cubicBezTo>
                    <a:pt x="157" y="75"/>
                    <a:pt x="157" y="70"/>
                    <a:pt x="162" y="64"/>
                  </a:cubicBezTo>
                  <a:cubicBezTo>
                    <a:pt x="163" y="66"/>
                    <a:pt x="165" y="65"/>
                    <a:pt x="166" y="67"/>
                  </a:cubicBezTo>
                  <a:cubicBezTo>
                    <a:pt x="165" y="71"/>
                    <a:pt x="161" y="69"/>
                    <a:pt x="161" y="72"/>
                  </a:cubicBezTo>
                  <a:cubicBezTo>
                    <a:pt x="163" y="76"/>
                    <a:pt x="166" y="72"/>
                    <a:pt x="169" y="75"/>
                  </a:cubicBezTo>
                  <a:cubicBezTo>
                    <a:pt x="175" y="71"/>
                    <a:pt x="166" y="64"/>
                    <a:pt x="167" y="62"/>
                  </a:cubicBezTo>
                  <a:cubicBezTo>
                    <a:pt x="169" y="61"/>
                    <a:pt x="170" y="62"/>
                    <a:pt x="171" y="63"/>
                  </a:cubicBezTo>
                  <a:cubicBezTo>
                    <a:pt x="173" y="68"/>
                    <a:pt x="172" y="72"/>
                    <a:pt x="177" y="76"/>
                  </a:cubicBezTo>
                  <a:cubicBezTo>
                    <a:pt x="180" y="76"/>
                    <a:pt x="182" y="72"/>
                    <a:pt x="184" y="78"/>
                  </a:cubicBezTo>
                  <a:cubicBezTo>
                    <a:pt x="187" y="73"/>
                    <a:pt x="190" y="78"/>
                    <a:pt x="189" y="81"/>
                  </a:cubicBezTo>
                  <a:cubicBezTo>
                    <a:pt x="195" y="71"/>
                    <a:pt x="202" y="78"/>
                    <a:pt x="204" y="70"/>
                  </a:cubicBezTo>
                  <a:cubicBezTo>
                    <a:pt x="202" y="67"/>
                    <a:pt x="200" y="69"/>
                    <a:pt x="198" y="65"/>
                  </a:cubicBezTo>
                  <a:cubicBezTo>
                    <a:pt x="204" y="64"/>
                    <a:pt x="201" y="62"/>
                    <a:pt x="204" y="58"/>
                  </a:cubicBezTo>
                  <a:cubicBezTo>
                    <a:pt x="204" y="64"/>
                    <a:pt x="210" y="59"/>
                    <a:pt x="213" y="61"/>
                  </a:cubicBezTo>
                  <a:cubicBezTo>
                    <a:pt x="213" y="64"/>
                    <a:pt x="208" y="64"/>
                    <a:pt x="205" y="64"/>
                  </a:cubicBezTo>
                  <a:cubicBezTo>
                    <a:pt x="207" y="69"/>
                    <a:pt x="203" y="73"/>
                    <a:pt x="203" y="78"/>
                  </a:cubicBezTo>
                  <a:cubicBezTo>
                    <a:pt x="209" y="73"/>
                    <a:pt x="209" y="80"/>
                    <a:pt x="215" y="79"/>
                  </a:cubicBezTo>
                  <a:cubicBezTo>
                    <a:pt x="216" y="75"/>
                    <a:pt x="211" y="77"/>
                    <a:pt x="213" y="75"/>
                  </a:cubicBezTo>
                  <a:cubicBezTo>
                    <a:pt x="216" y="77"/>
                    <a:pt x="219" y="75"/>
                    <a:pt x="221" y="76"/>
                  </a:cubicBezTo>
                  <a:cubicBezTo>
                    <a:pt x="223" y="77"/>
                    <a:pt x="220" y="78"/>
                    <a:pt x="221" y="80"/>
                  </a:cubicBezTo>
                  <a:cubicBezTo>
                    <a:pt x="225" y="82"/>
                    <a:pt x="228" y="76"/>
                    <a:pt x="229" y="77"/>
                  </a:cubicBezTo>
                  <a:cubicBezTo>
                    <a:pt x="229" y="82"/>
                    <a:pt x="244" y="78"/>
                    <a:pt x="244" y="84"/>
                  </a:cubicBezTo>
                  <a:cubicBezTo>
                    <a:pt x="249" y="80"/>
                    <a:pt x="255" y="79"/>
                    <a:pt x="259" y="82"/>
                  </a:cubicBezTo>
                  <a:cubicBezTo>
                    <a:pt x="263" y="79"/>
                    <a:pt x="269" y="76"/>
                    <a:pt x="268" y="72"/>
                  </a:cubicBezTo>
                  <a:cubicBezTo>
                    <a:pt x="268" y="73"/>
                    <a:pt x="269" y="73"/>
                    <a:pt x="270" y="73"/>
                  </a:cubicBezTo>
                  <a:cubicBezTo>
                    <a:pt x="266" y="77"/>
                    <a:pt x="272" y="82"/>
                    <a:pt x="274" y="83"/>
                  </a:cubicBezTo>
                  <a:cubicBezTo>
                    <a:pt x="274" y="79"/>
                    <a:pt x="284" y="87"/>
                    <a:pt x="284" y="79"/>
                  </a:cubicBezTo>
                  <a:cubicBezTo>
                    <a:pt x="289" y="84"/>
                    <a:pt x="296" y="83"/>
                    <a:pt x="302" y="82"/>
                  </a:cubicBezTo>
                  <a:cubicBezTo>
                    <a:pt x="300" y="78"/>
                    <a:pt x="296" y="79"/>
                    <a:pt x="299" y="75"/>
                  </a:cubicBezTo>
                  <a:cubicBezTo>
                    <a:pt x="298" y="81"/>
                    <a:pt x="304" y="77"/>
                    <a:pt x="306" y="77"/>
                  </a:cubicBezTo>
                  <a:cubicBezTo>
                    <a:pt x="303" y="84"/>
                    <a:pt x="321" y="74"/>
                    <a:pt x="318" y="84"/>
                  </a:cubicBezTo>
                  <a:cubicBezTo>
                    <a:pt x="314" y="77"/>
                    <a:pt x="310" y="84"/>
                    <a:pt x="305" y="83"/>
                  </a:cubicBezTo>
                  <a:cubicBezTo>
                    <a:pt x="305" y="84"/>
                    <a:pt x="306" y="84"/>
                    <a:pt x="305" y="85"/>
                  </a:cubicBezTo>
                  <a:cubicBezTo>
                    <a:pt x="305" y="86"/>
                    <a:pt x="305" y="87"/>
                    <a:pt x="305" y="88"/>
                  </a:cubicBezTo>
                  <a:cubicBezTo>
                    <a:pt x="312" y="84"/>
                    <a:pt x="317" y="85"/>
                    <a:pt x="327" y="86"/>
                  </a:cubicBezTo>
                  <a:cubicBezTo>
                    <a:pt x="337" y="86"/>
                    <a:pt x="354" y="90"/>
                    <a:pt x="362" y="87"/>
                  </a:cubicBezTo>
                  <a:cubicBezTo>
                    <a:pt x="364" y="86"/>
                    <a:pt x="364" y="86"/>
                    <a:pt x="364" y="85"/>
                  </a:cubicBezTo>
                  <a:cubicBezTo>
                    <a:pt x="363" y="84"/>
                    <a:pt x="364" y="84"/>
                    <a:pt x="364" y="85"/>
                  </a:cubicBezTo>
                  <a:cubicBezTo>
                    <a:pt x="364" y="85"/>
                    <a:pt x="365" y="86"/>
                    <a:pt x="365" y="86"/>
                  </a:cubicBezTo>
                  <a:cubicBezTo>
                    <a:pt x="372" y="93"/>
                    <a:pt x="389" y="81"/>
                    <a:pt x="387" y="91"/>
                  </a:cubicBezTo>
                  <a:cubicBezTo>
                    <a:pt x="387" y="87"/>
                    <a:pt x="400" y="85"/>
                    <a:pt x="399" y="90"/>
                  </a:cubicBezTo>
                  <a:cubicBezTo>
                    <a:pt x="413" y="85"/>
                    <a:pt x="426" y="87"/>
                    <a:pt x="439" y="90"/>
                  </a:cubicBezTo>
                  <a:cubicBezTo>
                    <a:pt x="448" y="88"/>
                    <a:pt x="461" y="85"/>
                    <a:pt x="465" y="91"/>
                  </a:cubicBezTo>
                  <a:cubicBezTo>
                    <a:pt x="464" y="90"/>
                    <a:pt x="465" y="89"/>
                    <a:pt x="466" y="87"/>
                  </a:cubicBezTo>
                  <a:cubicBezTo>
                    <a:pt x="481" y="89"/>
                    <a:pt x="505" y="89"/>
                    <a:pt x="524" y="92"/>
                  </a:cubicBezTo>
                  <a:cubicBezTo>
                    <a:pt x="539" y="86"/>
                    <a:pt x="551" y="95"/>
                    <a:pt x="566" y="89"/>
                  </a:cubicBezTo>
                  <a:cubicBezTo>
                    <a:pt x="569" y="91"/>
                    <a:pt x="572" y="89"/>
                    <a:pt x="575" y="93"/>
                  </a:cubicBezTo>
                  <a:cubicBezTo>
                    <a:pt x="588" y="85"/>
                    <a:pt x="600" y="94"/>
                    <a:pt x="614" y="87"/>
                  </a:cubicBezTo>
                  <a:cubicBezTo>
                    <a:pt x="615" y="88"/>
                    <a:pt x="616" y="90"/>
                    <a:pt x="616" y="91"/>
                  </a:cubicBezTo>
                  <a:cubicBezTo>
                    <a:pt x="625" y="89"/>
                    <a:pt x="634" y="85"/>
                    <a:pt x="641" y="86"/>
                  </a:cubicBezTo>
                  <a:cubicBezTo>
                    <a:pt x="643" y="86"/>
                    <a:pt x="646" y="89"/>
                    <a:pt x="648" y="89"/>
                  </a:cubicBezTo>
                  <a:cubicBezTo>
                    <a:pt x="652" y="89"/>
                    <a:pt x="655" y="84"/>
                    <a:pt x="659" y="85"/>
                  </a:cubicBezTo>
                  <a:cubicBezTo>
                    <a:pt x="661" y="85"/>
                    <a:pt x="662" y="88"/>
                    <a:pt x="665" y="87"/>
                  </a:cubicBezTo>
                  <a:cubicBezTo>
                    <a:pt x="669" y="87"/>
                    <a:pt x="669" y="86"/>
                    <a:pt x="675" y="85"/>
                  </a:cubicBezTo>
                  <a:cubicBezTo>
                    <a:pt x="687" y="81"/>
                    <a:pt x="703" y="89"/>
                    <a:pt x="708" y="79"/>
                  </a:cubicBezTo>
                  <a:cubicBezTo>
                    <a:pt x="708" y="81"/>
                    <a:pt x="709" y="82"/>
                    <a:pt x="712" y="83"/>
                  </a:cubicBezTo>
                  <a:cubicBezTo>
                    <a:pt x="715" y="79"/>
                    <a:pt x="717" y="79"/>
                    <a:pt x="721" y="74"/>
                  </a:cubicBezTo>
                  <a:cubicBezTo>
                    <a:pt x="722" y="77"/>
                    <a:pt x="720" y="79"/>
                    <a:pt x="721" y="81"/>
                  </a:cubicBezTo>
                  <a:cubicBezTo>
                    <a:pt x="728" y="77"/>
                    <a:pt x="735" y="72"/>
                    <a:pt x="736" y="64"/>
                  </a:cubicBezTo>
                  <a:cubicBezTo>
                    <a:pt x="742" y="66"/>
                    <a:pt x="744" y="59"/>
                    <a:pt x="748" y="58"/>
                  </a:cubicBezTo>
                  <a:cubicBezTo>
                    <a:pt x="745" y="56"/>
                    <a:pt x="748" y="50"/>
                    <a:pt x="743" y="51"/>
                  </a:cubicBezTo>
                  <a:cubicBezTo>
                    <a:pt x="742" y="55"/>
                    <a:pt x="745" y="56"/>
                    <a:pt x="744" y="58"/>
                  </a:cubicBezTo>
                  <a:cubicBezTo>
                    <a:pt x="740" y="59"/>
                    <a:pt x="732" y="63"/>
                    <a:pt x="732" y="56"/>
                  </a:cubicBezTo>
                  <a:cubicBezTo>
                    <a:pt x="731" y="61"/>
                    <a:pt x="726" y="59"/>
                    <a:pt x="726" y="62"/>
                  </a:cubicBezTo>
                  <a:cubicBezTo>
                    <a:pt x="733" y="58"/>
                    <a:pt x="727" y="71"/>
                    <a:pt x="730" y="69"/>
                  </a:cubicBezTo>
                  <a:cubicBezTo>
                    <a:pt x="732" y="68"/>
                    <a:pt x="729" y="62"/>
                    <a:pt x="732" y="65"/>
                  </a:cubicBezTo>
                  <a:cubicBezTo>
                    <a:pt x="733" y="68"/>
                    <a:pt x="731" y="70"/>
                    <a:pt x="728" y="72"/>
                  </a:cubicBezTo>
                  <a:cubicBezTo>
                    <a:pt x="727" y="66"/>
                    <a:pt x="723" y="75"/>
                    <a:pt x="721" y="72"/>
                  </a:cubicBezTo>
                  <a:cubicBezTo>
                    <a:pt x="721" y="71"/>
                    <a:pt x="720" y="70"/>
                    <a:pt x="719" y="70"/>
                  </a:cubicBezTo>
                  <a:cubicBezTo>
                    <a:pt x="726" y="65"/>
                    <a:pt x="720" y="62"/>
                    <a:pt x="725" y="56"/>
                  </a:cubicBezTo>
                  <a:cubicBezTo>
                    <a:pt x="732" y="58"/>
                    <a:pt x="730" y="47"/>
                    <a:pt x="736" y="53"/>
                  </a:cubicBezTo>
                  <a:cubicBezTo>
                    <a:pt x="737" y="50"/>
                    <a:pt x="746" y="41"/>
                    <a:pt x="739" y="40"/>
                  </a:cubicBezTo>
                  <a:cubicBezTo>
                    <a:pt x="741" y="41"/>
                    <a:pt x="734" y="48"/>
                    <a:pt x="733" y="43"/>
                  </a:cubicBezTo>
                  <a:cubicBezTo>
                    <a:pt x="729" y="46"/>
                    <a:pt x="726" y="58"/>
                    <a:pt x="720" y="51"/>
                  </a:cubicBezTo>
                  <a:cubicBezTo>
                    <a:pt x="722" y="47"/>
                    <a:pt x="723" y="47"/>
                    <a:pt x="727" y="47"/>
                  </a:cubicBezTo>
                  <a:cubicBezTo>
                    <a:pt x="723" y="44"/>
                    <a:pt x="729" y="42"/>
                    <a:pt x="728" y="39"/>
                  </a:cubicBezTo>
                  <a:cubicBezTo>
                    <a:pt x="724" y="39"/>
                    <a:pt x="725" y="30"/>
                    <a:pt x="730" y="27"/>
                  </a:cubicBezTo>
                  <a:cubicBezTo>
                    <a:pt x="731" y="29"/>
                    <a:pt x="732" y="30"/>
                    <a:pt x="733" y="32"/>
                  </a:cubicBezTo>
                  <a:cubicBezTo>
                    <a:pt x="734" y="31"/>
                    <a:pt x="735" y="31"/>
                    <a:pt x="736" y="30"/>
                  </a:cubicBezTo>
                  <a:cubicBezTo>
                    <a:pt x="737" y="29"/>
                    <a:pt x="736" y="27"/>
                    <a:pt x="736" y="26"/>
                  </a:cubicBezTo>
                  <a:cubicBezTo>
                    <a:pt x="735" y="27"/>
                    <a:pt x="733" y="28"/>
                    <a:pt x="732" y="26"/>
                  </a:cubicBezTo>
                  <a:cubicBezTo>
                    <a:pt x="734" y="22"/>
                    <a:pt x="738" y="21"/>
                    <a:pt x="736" y="17"/>
                  </a:cubicBezTo>
                  <a:cubicBezTo>
                    <a:pt x="733" y="19"/>
                    <a:pt x="734" y="21"/>
                    <a:pt x="730" y="23"/>
                  </a:cubicBezTo>
                  <a:cubicBezTo>
                    <a:pt x="724" y="22"/>
                    <a:pt x="725" y="19"/>
                    <a:pt x="724" y="13"/>
                  </a:cubicBezTo>
                  <a:cubicBezTo>
                    <a:pt x="728" y="14"/>
                    <a:pt x="731" y="16"/>
                    <a:pt x="735" y="14"/>
                  </a:cubicBezTo>
                  <a:cubicBezTo>
                    <a:pt x="732" y="10"/>
                    <a:pt x="725" y="13"/>
                    <a:pt x="725" y="7"/>
                  </a:cubicBezTo>
                  <a:cubicBezTo>
                    <a:pt x="723" y="9"/>
                    <a:pt x="723" y="10"/>
                    <a:pt x="723" y="11"/>
                  </a:cubicBezTo>
                  <a:cubicBezTo>
                    <a:pt x="715" y="0"/>
                    <a:pt x="704" y="15"/>
                    <a:pt x="697" y="8"/>
                  </a:cubicBezTo>
                  <a:cubicBezTo>
                    <a:pt x="692" y="9"/>
                    <a:pt x="697" y="17"/>
                    <a:pt x="693" y="15"/>
                  </a:cubicBezTo>
                  <a:cubicBezTo>
                    <a:pt x="696" y="11"/>
                    <a:pt x="689" y="17"/>
                    <a:pt x="689" y="12"/>
                  </a:cubicBezTo>
                  <a:cubicBezTo>
                    <a:pt x="692" y="10"/>
                    <a:pt x="695" y="8"/>
                    <a:pt x="693" y="6"/>
                  </a:cubicBezTo>
                  <a:cubicBezTo>
                    <a:pt x="687" y="9"/>
                    <a:pt x="689" y="7"/>
                    <a:pt x="689" y="10"/>
                  </a:cubicBezTo>
                  <a:cubicBezTo>
                    <a:pt x="684" y="9"/>
                    <a:pt x="676" y="11"/>
                    <a:pt x="674" y="13"/>
                  </a:cubicBezTo>
                  <a:cubicBezTo>
                    <a:pt x="672" y="12"/>
                    <a:pt x="672" y="10"/>
                    <a:pt x="672" y="9"/>
                  </a:cubicBezTo>
                  <a:cubicBezTo>
                    <a:pt x="668" y="10"/>
                    <a:pt x="664" y="10"/>
                    <a:pt x="660" y="10"/>
                  </a:cubicBezTo>
                  <a:cubicBezTo>
                    <a:pt x="661" y="11"/>
                    <a:pt x="658" y="13"/>
                    <a:pt x="658" y="15"/>
                  </a:cubicBezTo>
                  <a:cubicBezTo>
                    <a:pt x="658" y="8"/>
                    <a:pt x="656" y="16"/>
                    <a:pt x="654" y="14"/>
                  </a:cubicBezTo>
                  <a:cubicBezTo>
                    <a:pt x="654" y="13"/>
                    <a:pt x="653" y="13"/>
                    <a:pt x="652" y="12"/>
                  </a:cubicBezTo>
                  <a:cubicBezTo>
                    <a:pt x="654" y="11"/>
                    <a:pt x="655" y="12"/>
                    <a:pt x="657" y="10"/>
                  </a:cubicBezTo>
                  <a:cubicBezTo>
                    <a:pt x="653" y="8"/>
                    <a:pt x="643" y="5"/>
                    <a:pt x="644" y="13"/>
                  </a:cubicBezTo>
                  <a:cubicBezTo>
                    <a:pt x="645" y="12"/>
                    <a:pt x="648" y="11"/>
                    <a:pt x="646" y="13"/>
                  </a:cubicBezTo>
                  <a:cubicBezTo>
                    <a:pt x="642" y="15"/>
                    <a:pt x="644" y="12"/>
                    <a:pt x="642" y="9"/>
                  </a:cubicBezTo>
                  <a:cubicBezTo>
                    <a:pt x="638" y="11"/>
                    <a:pt x="631" y="8"/>
                    <a:pt x="630" y="13"/>
                  </a:cubicBezTo>
                  <a:cubicBezTo>
                    <a:pt x="626" y="9"/>
                    <a:pt x="618" y="13"/>
                    <a:pt x="622" y="8"/>
                  </a:cubicBezTo>
                  <a:cubicBezTo>
                    <a:pt x="621" y="9"/>
                    <a:pt x="620" y="8"/>
                    <a:pt x="620" y="7"/>
                  </a:cubicBezTo>
                  <a:cubicBezTo>
                    <a:pt x="617" y="8"/>
                    <a:pt x="619" y="10"/>
                    <a:pt x="618" y="12"/>
                  </a:cubicBezTo>
                  <a:cubicBezTo>
                    <a:pt x="617" y="10"/>
                    <a:pt x="615" y="12"/>
                    <a:pt x="614" y="11"/>
                  </a:cubicBezTo>
                  <a:cubicBezTo>
                    <a:pt x="616" y="10"/>
                    <a:pt x="618" y="8"/>
                    <a:pt x="616" y="6"/>
                  </a:cubicBezTo>
                  <a:cubicBezTo>
                    <a:pt x="611" y="7"/>
                    <a:pt x="607" y="11"/>
                    <a:pt x="600" y="9"/>
                  </a:cubicBezTo>
                  <a:cubicBezTo>
                    <a:pt x="601" y="9"/>
                    <a:pt x="607" y="9"/>
                    <a:pt x="604" y="6"/>
                  </a:cubicBezTo>
                  <a:cubicBezTo>
                    <a:pt x="601" y="6"/>
                    <a:pt x="595" y="6"/>
                    <a:pt x="594" y="11"/>
                  </a:cubicBezTo>
                  <a:cubicBezTo>
                    <a:pt x="589" y="4"/>
                    <a:pt x="584" y="11"/>
                    <a:pt x="580" y="12"/>
                  </a:cubicBezTo>
                  <a:cubicBezTo>
                    <a:pt x="582" y="11"/>
                    <a:pt x="583" y="9"/>
                    <a:pt x="582" y="7"/>
                  </a:cubicBezTo>
                  <a:cubicBezTo>
                    <a:pt x="578" y="12"/>
                    <a:pt x="581" y="4"/>
                    <a:pt x="578" y="7"/>
                  </a:cubicBezTo>
                  <a:cubicBezTo>
                    <a:pt x="576" y="11"/>
                    <a:pt x="574" y="9"/>
                    <a:pt x="571" y="7"/>
                  </a:cubicBezTo>
                  <a:cubicBezTo>
                    <a:pt x="566" y="14"/>
                    <a:pt x="564" y="5"/>
                    <a:pt x="559" y="11"/>
                  </a:cubicBezTo>
                  <a:close/>
                  <a:moveTo>
                    <a:pt x="231" y="32"/>
                  </a:moveTo>
                  <a:cubicBezTo>
                    <a:pt x="227" y="31"/>
                    <a:pt x="230" y="31"/>
                    <a:pt x="227" y="28"/>
                  </a:cubicBezTo>
                  <a:cubicBezTo>
                    <a:pt x="231" y="24"/>
                    <a:pt x="236" y="30"/>
                    <a:pt x="231" y="32"/>
                  </a:cubicBezTo>
                  <a:close/>
                  <a:moveTo>
                    <a:pt x="231" y="21"/>
                  </a:moveTo>
                  <a:cubicBezTo>
                    <a:pt x="230" y="21"/>
                    <a:pt x="222" y="23"/>
                    <a:pt x="227" y="23"/>
                  </a:cubicBezTo>
                  <a:cubicBezTo>
                    <a:pt x="228" y="25"/>
                    <a:pt x="222" y="25"/>
                    <a:pt x="221" y="22"/>
                  </a:cubicBezTo>
                  <a:cubicBezTo>
                    <a:pt x="224" y="23"/>
                    <a:pt x="228" y="16"/>
                    <a:pt x="231" y="21"/>
                  </a:cubicBezTo>
                  <a:close/>
                  <a:moveTo>
                    <a:pt x="201" y="36"/>
                  </a:moveTo>
                  <a:cubicBezTo>
                    <a:pt x="201" y="32"/>
                    <a:pt x="207" y="22"/>
                    <a:pt x="209" y="30"/>
                  </a:cubicBezTo>
                  <a:cubicBezTo>
                    <a:pt x="203" y="27"/>
                    <a:pt x="206" y="33"/>
                    <a:pt x="201" y="36"/>
                  </a:cubicBezTo>
                  <a:close/>
                  <a:moveTo>
                    <a:pt x="211" y="26"/>
                  </a:moveTo>
                  <a:cubicBezTo>
                    <a:pt x="213" y="25"/>
                    <a:pt x="213" y="26"/>
                    <a:pt x="212" y="27"/>
                  </a:cubicBezTo>
                  <a:cubicBezTo>
                    <a:pt x="217" y="29"/>
                    <a:pt x="212" y="22"/>
                    <a:pt x="217" y="23"/>
                  </a:cubicBezTo>
                  <a:cubicBezTo>
                    <a:pt x="216" y="26"/>
                    <a:pt x="217" y="30"/>
                    <a:pt x="213" y="32"/>
                  </a:cubicBezTo>
                  <a:cubicBezTo>
                    <a:pt x="212" y="30"/>
                    <a:pt x="212" y="28"/>
                    <a:pt x="211" y="26"/>
                  </a:cubicBezTo>
                  <a:close/>
                  <a:moveTo>
                    <a:pt x="217" y="16"/>
                  </a:moveTo>
                  <a:cubicBezTo>
                    <a:pt x="216" y="19"/>
                    <a:pt x="217" y="19"/>
                    <a:pt x="219" y="18"/>
                  </a:cubicBezTo>
                  <a:cubicBezTo>
                    <a:pt x="220" y="19"/>
                    <a:pt x="219" y="20"/>
                    <a:pt x="220" y="21"/>
                  </a:cubicBezTo>
                  <a:cubicBezTo>
                    <a:pt x="219" y="21"/>
                    <a:pt x="219" y="22"/>
                    <a:pt x="218" y="23"/>
                  </a:cubicBezTo>
                  <a:cubicBezTo>
                    <a:pt x="216" y="20"/>
                    <a:pt x="215" y="21"/>
                    <a:pt x="213" y="19"/>
                  </a:cubicBezTo>
                  <a:cubicBezTo>
                    <a:pt x="214" y="18"/>
                    <a:pt x="215" y="17"/>
                    <a:pt x="217" y="16"/>
                  </a:cubicBezTo>
                  <a:close/>
                  <a:moveTo>
                    <a:pt x="196" y="25"/>
                  </a:moveTo>
                  <a:cubicBezTo>
                    <a:pt x="193" y="27"/>
                    <a:pt x="196" y="29"/>
                    <a:pt x="195" y="31"/>
                  </a:cubicBezTo>
                  <a:cubicBezTo>
                    <a:pt x="193" y="27"/>
                    <a:pt x="186" y="16"/>
                    <a:pt x="180" y="21"/>
                  </a:cubicBezTo>
                  <a:cubicBezTo>
                    <a:pt x="177" y="18"/>
                    <a:pt x="187" y="17"/>
                    <a:pt x="184" y="14"/>
                  </a:cubicBezTo>
                  <a:cubicBezTo>
                    <a:pt x="187" y="17"/>
                    <a:pt x="191" y="19"/>
                    <a:pt x="196" y="25"/>
                  </a:cubicBezTo>
                  <a:close/>
                  <a:moveTo>
                    <a:pt x="181" y="31"/>
                  </a:moveTo>
                  <a:cubicBezTo>
                    <a:pt x="181" y="30"/>
                    <a:pt x="180" y="28"/>
                    <a:pt x="179" y="26"/>
                  </a:cubicBezTo>
                  <a:cubicBezTo>
                    <a:pt x="180" y="26"/>
                    <a:pt x="182" y="25"/>
                    <a:pt x="184" y="24"/>
                  </a:cubicBezTo>
                  <a:cubicBezTo>
                    <a:pt x="187" y="27"/>
                    <a:pt x="184" y="29"/>
                    <a:pt x="181" y="31"/>
                  </a:cubicBezTo>
                  <a:close/>
                  <a:moveTo>
                    <a:pt x="184" y="11"/>
                  </a:moveTo>
                  <a:cubicBezTo>
                    <a:pt x="181" y="15"/>
                    <a:pt x="179" y="12"/>
                    <a:pt x="177" y="15"/>
                  </a:cubicBezTo>
                  <a:cubicBezTo>
                    <a:pt x="172" y="11"/>
                    <a:pt x="183" y="10"/>
                    <a:pt x="180" y="7"/>
                  </a:cubicBezTo>
                  <a:cubicBezTo>
                    <a:pt x="184" y="5"/>
                    <a:pt x="181" y="10"/>
                    <a:pt x="184" y="11"/>
                  </a:cubicBezTo>
                  <a:close/>
                  <a:moveTo>
                    <a:pt x="88" y="30"/>
                  </a:moveTo>
                  <a:cubicBezTo>
                    <a:pt x="87" y="25"/>
                    <a:pt x="93" y="22"/>
                    <a:pt x="97" y="18"/>
                  </a:cubicBezTo>
                  <a:cubicBezTo>
                    <a:pt x="96" y="17"/>
                    <a:pt x="95" y="16"/>
                    <a:pt x="95" y="16"/>
                  </a:cubicBezTo>
                  <a:cubicBezTo>
                    <a:pt x="101" y="18"/>
                    <a:pt x="102" y="25"/>
                    <a:pt x="88" y="30"/>
                  </a:cubicBezTo>
                  <a:close/>
                  <a:moveTo>
                    <a:pt x="74" y="17"/>
                  </a:moveTo>
                  <a:cubicBezTo>
                    <a:pt x="79" y="24"/>
                    <a:pt x="80" y="13"/>
                    <a:pt x="85" y="18"/>
                  </a:cubicBezTo>
                  <a:cubicBezTo>
                    <a:pt x="87" y="24"/>
                    <a:pt x="81" y="35"/>
                    <a:pt x="85" y="38"/>
                  </a:cubicBezTo>
                  <a:cubicBezTo>
                    <a:pt x="86" y="42"/>
                    <a:pt x="80" y="37"/>
                    <a:pt x="79" y="39"/>
                  </a:cubicBezTo>
                  <a:cubicBezTo>
                    <a:pt x="78" y="34"/>
                    <a:pt x="81" y="30"/>
                    <a:pt x="82" y="25"/>
                  </a:cubicBezTo>
                  <a:cubicBezTo>
                    <a:pt x="78" y="21"/>
                    <a:pt x="71" y="28"/>
                    <a:pt x="66" y="23"/>
                  </a:cubicBezTo>
                  <a:cubicBezTo>
                    <a:pt x="69" y="21"/>
                    <a:pt x="72" y="19"/>
                    <a:pt x="74" y="17"/>
                  </a:cubicBezTo>
                  <a:close/>
                  <a:moveTo>
                    <a:pt x="48" y="23"/>
                  </a:moveTo>
                  <a:cubicBezTo>
                    <a:pt x="52" y="17"/>
                    <a:pt x="55" y="22"/>
                    <a:pt x="59" y="18"/>
                  </a:cubicBezTo>
                  <a:cubicBezTo>
                    <a:pt x="56" y="23"/>
                    <a:pt x="53" y="27"/>
                    <a:pt x="51" y="32"/>
                  </a:cubicBezTo>
                  <a:cubicBezTo>
                    <a:pt x="50" y="29"/>
                    <a:pt x="50" y="26"/>
                    <a:pt x="48" y="23"/>
                  </a:cubicBezTo>
                  <a:close/>
                  <a:moveTo>
                    <a:pt x="54" y="40"/>
                  </a:moveTo>
                  <a:cubicBezTo>
                    <a:pt x="56" y="40"/>
                    <a:pt x="58" y="40"/>
                    <a:pt x="59" y="40"/>
                  </a:cubicBezTo>
                  <a:cubicBezTo>
                    <a:pt x="57" y="51"/>
                    <a:pt x="48" y="41"/>
                    <a:pt x="46" y="36"/>
                  </a:cubicBezTo>
                  <a:cubicBezTo>
                    <a:pt x="55" y="39"/>
                    <a:pt x="57" y="20"/>
                    <a:pt x="66" y="25"/>
                  </a:cubicBezTo>
                  <a:cubicBezTo>
                    <a:pt x="63" y="28"/>
                    <a:pt x="64" y="34"/>
                    <a:pt x="58" y="33"/>
                  </a:cubicBezTo>
                  <a:cubicBezTo>
                    <a:pt x="61" y="36"/>
                    <a:pt x="64" y="37"/>
                    <a:pt x="68" y="35"/>
                  </a:cubicBezTo>
                  <a:cubicBezTo>
                    <a:pt x="71" y="32"/>
                    <a:pt x="65" y="34"/>
                    <a:pt x="65" y="30"/>
                  </a:cubicBezTo>
                  <a:cubicBezTo>
                    <a:pt x="67" y="31"/>
                    <a:pt x="71" y="28"/>
                    <a:pt x="74" y="28"/>
                  </a:cubicBezTo>
                  <a:cubicBezTo>
                    <a:pt x="78" y="32"/>
                    <a:pt x="68" y="34"/>
                    <a:pt x="71" y="38"/>
                  </a:cubicBezTo>
                  <a:cubicBezTo>
                    <a:pt x="66" y="38"/>
                    <a:pt x="57" y="41"/>
                    <a:pt x="56" y="35"/>
                  </a:cubicBezTo>
                  <a:cubicBezTo>
                    <a:pt x="55" y="37"/>
                    <a:pt x="56" y="39"/>
                    <a:pt x="54" y="40"/>
                  </a:cubicBezTo>
                  <a:close/>
                  <a:moveTo>
                    <a:pt x="61" y="55"/>
                  </a:moveTo>
                  <a:cubicBezTo>
                    <a:pt x="59" y="55"/>
                    <a:pt x="57" y="53"/>
                    <a:pt x="56" y="51"/>
                  </a:cubicBezTo>
                  <a:cubicBezTo>
                    <a:pt x="63" y="47"/>
                    <a:pt x="63" y="47"/>
                    <a:pt x="64" y="41"/>
                  </a:cubicBezTo>
                  <a:cubicBezTo>
                    <a:pt x="68" y="42"/>
                    <a:pt x="66" y="45"/>
                    <a:pt x="70" y="48"/>
                  </a:cubicBezTo>
                  <a:cubicBezTo>
                    <a:pt x="72" y="45"/>
                    <a:pt x="71" y="41"/>
                    <a:pt x="76" y="38"/>
                  </a:cubicBezTo>
                  <a:cubicBezTo>
                    <a:pt x="76" y="40"/>
                    <a:pt x="77" y="42"/>
                    <a:pt x="79" y="44"/>
                  </a:cubicBezTo>
                  <a:cubicBezTo>
                    <a:pt x="73" y="47"/>
                    <a:pt x="76" y="52"/>
                    <a:pt x="67" y="56"/>
                  </a:cubicBezTo>
                  <a:cubicBezTo>
                    <a:pt x="65" y="54"/>
                    <a:pt x="66" y="52"/>
                    <a:pt x="64" y="50"/>
                  </a:cubicBezTo>
                  <a:cubicBezTo>
                    <a:pt x="62" y="52"/>
                    <a:pt x="63" y="54"/>
                    <a:pt x="61" y="55"/>
                  </a:cubicBezTo>
                  <a:close/>
                  <a:moveTo>
                    <a:pt x="60" y="68"/>
                  </a:moveTo>
                  <a:cubicBezTo>
                    <a:pt x="56" y="66"/>
                    <a:pt x="58" y="66"/>
                    <a:pt x="55" y="61"/>
                  </a:cubicBezTo>
                  <a:cubicBezTo>
                    <a:pt x="57" y="60"/>
                    <a:pt x="58" y="59"/>
                    <a:pt x="60" y="57"/>
                  </a:cubicBezTo>
                  <a:cubicBezTo>
                    <a:pt x="60" y="59"/>
                    <a:pt x="61" y="62"/>
                    <a:pt x="63" y="60"/>
                  </a:cubicBezTo>
                  <a:cubicBezTo>
                    <a:pt x="61" y="62"/>
                    <a:pt x="62" y="64"/>
                    <a:pt x="60" y="68"/>
                  </a:cubicBezTo>
                  <a:close/>
                  <a:moveTo>
                    <a:pt x="95" y="48"/>
                  </a:moveTo>
                  <a:cubicBezTo>
                    <a:pt x="92" y="46"/>
                    <a:pt x="96" y="44"/>
                    <a:pt x="96" y="42"/>
                  </a:cubicBezTo>
                  <a:cubicBezTo>
                    <a:pt x="91" y="39"/>
                    <a:pt x="92" y="44"/>
                    <a:pt x="88" y="46"/>
                  </a:cubicBezTo>
                  <a:cubicBezTo>
                    <a:pt x="87" y="45"/>
                    <a:pt x="86" y="43"/>
                    <a:pt x="85" y="42"/>
                  </a:cubicBezTo>
                  <a:cubicBezTo>
                    <a:pt x="96" y="36"/>
                    <a:pt x="95" y="29"/>
                    <a:pt x="107" y="20"/>
                  </a:cubicBezTo>
                  <a:cubicBezTo>
                    <a:pt x="111" y="23"/>
                    <a:pt x="104" y="32"/>
                    <a:pt x="100" y="27"/>
                  </a:cubicBezTo>
                  <a:cubicBezTo>
                    <a:pt x="100" y="32"/>
                    <a:pt x="99" y="35"/>
                    <a:pt x="101" y="40"/>
                  </a:cubicBezTo>
                  <a:cubicBezTo>
                    <a:pt x="95" y="42"/>
                    <a:pt x="100" y="46"/>
                    <a:pt x="95" y="48"/>
                  </a:cubicBezTo>
                  <a:close/>
                  <a:moveTo>
                    <a:pt x="104" y="52"/>
                  </a:moveTo>
                  <a:cubicBezTo>
                    <a:pt x="105" y="51"/>
                    <a:pt x="107" y="49"/>
                    <a:pt x="109" y="48"/>
                  </a:cubicBezTo>
                  <a:cubicBezTo>
                    <a:pt x="111" y="50"/>
                    <a:pt x="111" y="51"/>
                    <a:pt x="112" y="53"/>
                  </a:cubicBezTo>
                  <a:cubicBezTo>
                    <a:pt x="109" y="55"/>
                    <a:pt x="106" y="55"/>
                    <a:pt x="104" y="52"/>
                  </a:cubicBezTo>
                  <a:close/>
                  <a:moveTo>
                    <a:pt x="127" y="45"/>
                  </a:moveTo>
                  <a:cubicBezTo>
                    <a:pt x="124" y="42"/>
                    <a:pt x="126" y="39"/>
                    <a:pt x="127" y="36"/>
                  </a:cubicBezTo>
                  <a:cubicBezTo>
                    <a:pt x="124" y="36"/>
                    <a:pt x="121" y="35"/>
                    <a:pt x="119" y="35"/>
                  </a:cubicBezTo>
                  <a:cubicBezTo>
                    <a:pt x="117" y="37"/>
                    <a:pt x="119" y="40"/>
                    <a:pt x="115" y="39"/>
                  </a:cubicBezTo>
                  <a:cubicBezTo>
                    <a:pt x="114" y="38"/>
                    <a:pt x="118" y="36"/>
                    <a:pt x="117" y="35"/>
                  </a:cubicBezTo>
                  <a:cubicBezTo>
                    <a:pt x="116" y="32"/>
                    <a:pt x="113" y="35"/>
                    <a:pt x="112" y="33"/>
                  </a:cubicBezTo>
                  <a:cubicBezTo>
                    <a:pt x="113" y="35"/>
                    <a:pt x="113" y="50"/>
                    <a:pt x="105" y="44"/>
                  </a:cubicBezTo>
                  <a:cubicBezTo>
                    <a:pt x="108" y="43"/>
                    <a:pt x="106" y="40"/>
                    <a:pt x="109" y="39"/>
                  </a:cubicBezTo>
                  <a:cubicBezTo>
                    <a:pt x="107" y="38"/>
                    <a:pt x="105" y="37"/>
                    <a:pt x="103" y="38"/>
                  </a:cubicBezTo>
                  <a:cubicBezTo>
                    <a:pt x="106" y="25"/>
                    <a:pt x="120" y="33"/>
                    <a:pt x="128" y="31"/>
                  </a:cubicBezTo>
                  <a:cubicBezTo>
                    <a:pt x="132" y="36"/>
                    <a:pt x="133" y="41"/>
                    <a:pt x="127" y="45"/>
                  </a:cubicBezTo>
                  <a:close/>
                  <a:moveTo>
                    <a:pt x="132" y="31"/>
                  </a:moveTo>
                  <a:cubicBezTo>
                    <a:pt x="140" y="27"/>
                    <a:pt x="141" y="24"/>
                    <a:pt x="145" y="22"/>
                  </a:cubicBezTo>
                  <a:cubicBezTo>
                    <a:pt x="146" y="25"/>
                    <a:pt x="143" y="34"/>
                    <a:pt x="139" y="30"/>
                  </a:cubicBezTo>
                  <a:cubicBezTo>
                    <a:pt x="134" y="34"/>
                    <a:pt x="139" y="39"/>
                    <a:pt x="136" y="43"/>
                  </a:cubicBezTo>
                  <a:cubicBezTo>
                    <a:pt x="133" y="39"/>
                    <a:pt x="135" y="35"/>
                    <a:pt x="132" y="31"/>
                  </a:cubicBezTo>
                  <a:close/>
                  <a:moveTo>
                    <a:pt x="155" y="26"/>
                  </a:moveTo>
                  <a:cubicBezTo>
                    <a:pt x="161" y="26"/>
                    <a:pt x="164" y="21"/>
                    <a:pt x="171" y="23"/>
                  </a:cubicBezTo>
                  <a:cubicBezTo>
                    <a:pt x="172" y="26"/>
                    <a:pt x="172" y="33"/>
                    <a:pt x="168" y="33"/>
                  </a:cubicBezTo>
                  <a:cubicBezTo>
                    <a:pt x="164" y="30"/>
                    <a:pt x="170" y="28"/>
                    <a:pt x="168" y="26"/>
                  </a:cubicBezTo>
                  <a:cubicBezTo>
                    <a:pt x="167" y="25"/>
                    <a:pt x="166" y="25"/>
                    <a:pt x="165" y="24"/>
                  </a:cubicBezTo>
                  <a:cubicBezTo>
                    <a:pt x="162" y="28"/>
                    <a:pt x="162" y="31"/>
                    <a:pt x="158" y="35"/>
                  </a:cubicBezTo>
                  <a:cubicBezTo>
                    <a:pt x="154" y="31"/>
                    <a:pt x="159" y="29"/>
                    <a:pt x="155" y="26"/>
                  </a:cubicBezTo>
                  <a:close/>
                  <a:moveTo>
                    <a:pt x="149" y="42"/>
                  </a:moveTo>
                  <a:cubicBezTo>
                    <a:pt x="148" y="39"/>
                    <a:pt x="151" y="38"/>
                    <a:pt x="148" y="35"/>
                  </a:cubicBezTo>
                  <a:cubicBezTo>
                    <a:pt x="150" y="34"/>
                    <a:pt x="152" y="35"/>
                    <a:pt x="154" y="33"/>
                  </a:cubicBezTo>
                  <a:cubicBezTo>
                    <a:pt x="157" y="36"/>
                    <a:pt x="153" y="39"/>
                    <a:pt x="149" y="42"/>
                  </a:cubicBezTo>
                  <a:close/>
                  <a:moveTo>
                    <a:pt x="134" y="63"/>
                  </a:moveTo>
                  <a:cubicBezTo>
                    <a:pt x="137" y="68"/>
                    <a:pt x="128" y="66"/>
                    <a:pt x="130" y="70"/>
                  </a:cubicBezTo>
                  <a:cubicBezTo>
                    <a:pt x="126" y="67"/>
                    <a:pt x="126" y="57"/>
                    <a:pt x="127" y="52"/>
                  </a:cubicBezTo>
                  <a:cubicBezTo>
                    <a:pt x="134" y="49"/>
                    <a:pt x="143" y="49"/>
                    <a:pt x="143" y="40"/>
                  </a:cubicBezTo>
                  <a:cubicBezTo>
                    <a:pt x="149" y="41"/>
                    <a:pt x="144" y="47"/>
                    <a:pt x="145" y="50"/>
                  </a:cubicBezTo>
                  <a:cubicBezTo>
                    <a:pt x="138" y="46"/>
                    <a:pt x="123" y="64"/>
                    <a:pt x="134" y="63"/>
                  </a:cubicBezTo>
                  <a:close/>
                  <a:moveTo>
                    <a:pt x="170" y="42"/>
                  </a:moveTo>
                  <a:cubicBezTo>
                    <a:pt x="168" y="40"/>
                    <a:pt x="164" y="38"/>
                    <a:pt x="160" y="41"/>
                  </a:cubicBezTo>
                  <a:cubicBezTo>
                    <a:pt x="158" y="33"/>
                    <a:pt x="172" y="39"/>
                    <a:pt x="174" y="29"/>
                  </a:cubicBezTo>
                  <a:cubicBezTo>
                    <a:pt x="174" y="33"/>
                    <a:pt x="175" y="37"/>
                    <a:pt x="180" y="32"/>
                  </a:cubicBezTo>
                  <a:cubicBezTo>
                    <a:pt x="186" y="42"/>
                    <a:pt x="170" y="33"/>
                    <a:pt x="170" y="42"/>
                  </a:cubicBezTo>
                  <a:close/>
                  <a:moveTo>
                    <a:pt x="189" y="32"/>
                  </a:moveTo>
                  <a:cubicBezTo>
                    <a:pt x="190" y="35"/>
                    <a:pt x="189" y="39"/>
                    <a:pt x="185" y="39"/>
                  </a:cubicBezTo>
                  <a:cubicBezTo>
                    <a:pt x="184" y="36"/>
                    <a:pt x="186" y="32"/>
                    <a:pt x="189" y="32"/>
                  </a:cubicBezTo>
                  <a:close/>
                  <a:moveTo>
                    <a:pt x="159" y="58"/>
                  </a:moveTo>
                  <a:cubicBezTo>
                    <a:pt x="164" y="58"/>
                    <a:pt x="165" y="48"/>
                    <a:pt x="170" y="54"/>
                  </a:cubicBezTo>
                  <a:cubicBezTo>
                    <a:pt x="165" y="53"/>
                    <a:pt x="164" y="65"/>
                    <a:pt x="159" y="58"/>
                  </a:cubicBezTo>
                  <a:close/>
                  <a:moveTo>
                    <a:pt x="173" y="58"/>
                  </a:moveTo>
                  <a:cubicBezTo>
                    <a:pt x="171" y="55"/>
                    <a:pt x="177" y="53"/>
                    <a:pt x="172" y="49"/>
                  </a:cubicBezTo>
                  <a:cubicBezTo>
                    <a:pt x="174" y="48"/>
                    <a:pt x="175" y="47"/>
                    <a:pt x="174" y="46"/>
                  </a:cubicBezTo>
                  <a:cubicBezTo>
                    <a:pt x="176" y="45"/>
                    <a:pt x="176" y="46"/>
                    <a:pt x="175" y="47"/>
                  </a:cubicBezTo>
                  <a:cubicBezTo>
                    <a:pt x="177" y="49"/>
                    <a:pt x="178" y="49"/>
                    <a:pt x="180" y="48"/>
                  </a:cubicBezTo>
                  <a:cubicBezTo>
                    <a:pt x="181" y="50"/>
                    <a:pt x="179" y="50"/>
                    <a:pt x="179" y="49"/>
                  </a:cubicBezTo>
                  <a:cubicBezTo>
                    <a:pt x="174" y="52"/>
                    <a:pt x="178" y="55"/>
                    <a:pt x="173" y="58"/>
                  </a:cubicBezTo>
                  <a:close/>
                  <a:moveTo>
                    <a:pt x="194" y="38"/>
                  </a:moveTo>
                  <a:cubicBezTo>
                    <a:pt x="197" y="42"/>
                    <a:pt x="189" y="43"/>
                    <a:pt x="196" y="45"/>
                  </a:cubicBezTo>
                  <a:cubicBezTo>
                    <a:pt x="193" y="47"/>
                    <a:pt x="192" y="48"/>
                    <a:pt x="194" y="50"/>
                  </a:cubicBezTo>
                  <a:cubicBezTo>
                    <a:pt x="188" y="49"/>
                    <a:pt x="190" y="41"/>
                    <a:pt x="194" y="38"/>
                  </a:cubicBezTo>
                  <a:close/>
                  <a:moveTo>
                    <a:pt x="182" y="60"/>
                  </a:moveTo>
                  <a:cubicBezTo>
                    <a:pt x="180" y="58"/>
                    <a:pt x="181" y="57"/>
                    <a:pt x="180" y="56"/>
                  </a:cubicBezTo>
                  <a:cubicBezTo>
                    <a:pt x="183" y="54"/>
                    <a:pt x="187" y="53"/>
                    <a:pt x="189" y="56"/>
                  </a:cubicBezTo>
                  <a:cubicBezTo>
                    <a:pt x="187" y="59"/>
                    <a:pt x="185" y="56"/>
                    <a:pt x="182" y="60"/>
                  </a:cubicBezTo>
                  <a:close/>
                  <a:moveTo>
                    <a:pt x="201" y="43"/>
                  </a:moveTo>
                  <a:cubicBezTo>
                    <a:pt x="203" y="39"/>
                    <a:pt x="207" y="38"/>
                    <a:pt x="211" y="35"/>
                  </a:cubicBezTo>
                  <a:cubicBezTo>
                    <a:pt x="214" y="42"/>
                    <a:pt x="205" y="42"/>
                    <a:pt x="201" y="43"/>
                  </a:cubicBezTo>
                  <a:close/>
                  <a:moveTo>
                    <a:pt x="197" y="55"/>
                  </a:moveTo>
                  <a:cubicBezTo>
                    <a:pt x="198" y="57"/>
                    <a:pt x="197" y="58"/>
                    <a:pt x="198" y="60"/>
                  </a:cubicBezTo>
                  <a:cubicBezTo>
                    <a:pt x="196" y="61"/>
                    <a:pt x="194" y="58"/>
                    <a:pt x="192" y="61"/>
                  </a:cubicBezTo>
                  <a:cubicBezTo>
                    <a:pt x="190" y="58"/>
                    <a:pt x="194" y="55"/>
                    <a:pt x="197" y="55"/>
                  </a:cubicBezTo>
                  <a:close/>
                  <a:moveTo>
                    <a:pt x="184" y="72"/>
                  </a:moveTo>
                  <a:cubicBezTo>
                    <a:pt x="182" y="70"/>
                    <a:pt x="181" y="68"/>
                    <a:pt x="183" y="66"/>
                  </a:cubicBezTo>
                  <a:cubicBezTo>
                    <a:pt x="188" y="63"/>
                    <a:pt x="191" y="70"/>
                    <a:pt x="196" y="65"/>
                  </a:cubicBezTo>
                  <a:cubicBezTo>
                    <a:pt x="198" y="73"/>
                    <a:pt x="190" y="69"/>
                    <a:pt x="184" y="72"/>
                  </a:cubicBezTo>
                  <a:close/>
                  <a:moveTo>
                    <a:pt x="214" y="36"/>
                  </a:moveTo>
                  <a:cubicBezTo>
                    <a:pt x="216" y="36"/>
                    <a:pt x="218" y="38"/>
                    <a:pt x="217" y="36"/>
                  </a:cubicBezTo>
                  <a:cubicBezTo>
                    <a:pt x="221" y="40"/>
                    <a:pt x="224" y="38"/>
                    <a:pt x="229" y="37"/>
                  </a:cubicBezTo>
                  <a:cubicBezTo>
                    <a:pt x="231" y="43"/>
                    <a:pt x="214" y="41"/>
                    <a:pt x="214" y="36"/>
                  </a:cubicBezTo>
                  <a:close/>
                  <a:moveTo>
                    <a:pt x="225" y="57"/>
                  </a:moveTo>
                  <a:cubicBezTo>
                    <a:pt x="223" y="59"/>
                    <a:pt x="226" y="61"/>
                    <a:pt x="222" y="63"/>
                  </a:cubicBezTo>
                  <a:cubicBezTo>
                    <a:pt x="220" y="61"/>
                    <a:pt x="217" y="62"/>
                    <a:pt x="215" y="59"/>
                  </a:cubicBezTo>
                  <a:cubicBezTo>
                    <a:pt x="218" y="57"/>
                    <a:pt x="214" y="55"/>
                    <a:pt x="218" y="53"/>
                  </a:cubicBezTo>
                  <a:cubicBezTo>
                    <a:pt x="222" y="56"/>
                    <a:pt x="227" y="55"/>
                    <a:pt x="232" y="59"/>
                  </a:cubicBezTo>
                  <a:cubicBezTo>
                    <a:pt x="228" y="61"/>
                    <a:pt x="229" y="58"/>
                    <a:pt x="225" y="57"/>
                  </a:cubicBezTo>
                  <a:close/>
                  <a:moveTo>
                    <a:pt x="224" y="72"/>
                  </a:moveTo>
                  <a:cubicBezTo>
                    <a:pt x="223" y="67"/>
                    <a:pt x="222" y="72"/>
                    <a:pt x="218" y="73"/>
                  </a:cubicBezTo>
                  <a:cubicBezTo>
                    <a:pt x="219" y="67"/>
                    <a:pt x="224" y="66"/>
                    <a:pt x="228" y="63"/>
                  </a:cubicBezTo>
                  <a:cubicBezTo>
                    <a:pt x="229" y="65"/>
                    <a:pt x="228" y="68"/>
                    <a:pt x="227" y="66"/>
                  </a:cubicBezTo>
                  <a:cubicBezTo>
                    <a:pt x="224" y="68"/>
                    <a:pt x="228" y="70"/>
                    <a:pt x="224" y="72"/>
                  </a:cubicBezTo>
                  <a:close/>
                  <a:moveTo>
                    <a:pt x="241" y="73"/>
                  </a:moveTo>
                  <a:cubicBezTo>
                    <a:pt x="240" y="72"/>
                    <a:pt x="242" y="72"/>
                    <a:pt x="242" y="72"/>
                  </a:cubicBezTo>
                  <a:cubicBezTo>
                    <a:pt x="245" y="71"/>
                    <a:pt x="241" y="68"/>
                    <a:pt x="243" y="66"/>
                  </a:cubicBezTo>
                  <a:cubicBezTo>
                    <a:pt x="241" y="65"/>
                    <a:pt x="241" y="68"/>
                    <a:pt x="242" y="69"/>
                  </a:cubicBezTo>
                  <a:cubicBezTo>
                    <a:pt x="239" y="70"/>
                    <a:pt x="239" y="62"/>
                    <a:pt x="242" y="60"/>
                  </a:cubicBezTo>
                  <a:cubicBezTo>
                    <a:pt x="242" y="65"/>
                    <a:pt x="242" y="65"/>
                    <a:pt x="246" y="71"/>
                  </a:cubicBezTo>
                  <a:cubicBezTo>
                    <a:pt x="244" y="73"/>
                    <a:pt x="243" y="72"/>
                    <a:pt x="241" y="73"/>
                  </a:cubicBezTo>
                  <a:close/>
                  <a:moveTo>
                    <a:pt x="251" y="78"/>
                  </a:moveTo>
                  <a:cubicBezTo>
                    <a:pt x="251" y="73"/>
                    <a:pt x="256" y="72"/>
                    <a:pt x="255" y="68"/>
                  </a:cubicBezTo>
                  <a:cubicBezTo>
                    <a:pt x="257" y="68"/>
                    <a:pt x="258" y="76"/>
                    <a:pt x="257" y="79"/>
                  </a:cubicBezTo>
                  <a:cubicBezTo>
                    <a:pt x="254" y="73"/>
                    <a:pt x="255" y="74"/>
                    <a:pt x="251" y="78"/>
                  </a:cubicBezTo>
                  <a:close/>
                  <a:moveTo>
                    <a:pt x="354" y="12"/>
                  </a:moveTo>
                  <a:cubicBezTo>
                    <a:pt x="355" y="11"/>
                    <a:pt x="356" y="13"/>
                    <a:pt x="357" y="13"/>
                  </a:cubicBezTo>
                  <a:cubicBezTo>
                    <a:pt x="359" y="12"/>
                    <a:pt x="358" y="10"/>
                    <a:pt x="361" y="9"/>
                  </a:cubicBezTo>
                  <a:cubicBezTo>
                    <a:pt x="361" y="10"/>
                    <a:pt x="362" y="11"/>
                    <a:pt x="363" y="12"/>
                  </a:cubicBezTo>
                  <a:cubicBezTo>
                    <a:pt x="360" y="13"/>
                    <a:pt x="357" y="15"/>
                    <a:pt x="354" y="12"/>
                  </a:cubicBezTo>
                  <a:close/>
                  <a:moveTo>
                    <a:pt x="716" y="72"/>
                  </a:moveTo>
                  <a:cubicBezTo>
                    <a:pt x="717" y="79"/>
                    <a:pt x="704" y="74"/>
                    <a:pt x="698" y="77"/>
                  </a:cubicBezTo>
                  <a:cubicBezTo>
                    <a:pt x="697" y="72"/>
                    <a:pt x="708" y="74"/>
                    <a:pt x="704" y="69"/>
                  </a:cubicBezTo>
                  <a:cubicBezTo>
                    <a:pt x="707" y="71"/>
                    <a:pt x="711" y="68"/>
                    <a:pt x="714" y="65"/>
                  </a:cubicBezTo>
                  <a:cubicBezTo>
                    <a:pt x="714" y="71"/>
                    <a:pt x="706" y="74"/>
                    <a:pt x="702" y="75"/>
                  </a:cubicBezTo>
                  <a:cubicBezTo>
                    <a:pt x="706" y="77"/>
                    <a:pt x="711" y="73"/>
                    <a:pt x="716" y="72"/>
                  </a:cubicBezTo>
                  <a:close/>
                  <a:moveTo>
                    <a:pt x="717" y="62"/>
                  </a:moveTo>
                  <a:cubicBezTo>
                    <a:pt x="718" y="66"/>
                    <a:pt x="708" y="63"/>
                    <a:pt x="710" y="59"/>
                  </a:cubicBezTo>
                  <a:cubicBezTo>
                    <a:pt x="717" y="63"/>
                    <a:pt x="711" y="54"/>
                    <a:pt x="716" y="51"/>
                  </a:cubicBezTo>
                  <a:cubicBezTo>
                    <a:pt x="722" y="56"/>
                    <a:pt x="711" y="60"/>
                    <a:pt x="717" y="62"/>
                  </a:cubicBezTo>
                  <a:close/>
                  <a:moveTo>
                    <a:pt x="712" y="39"/>
                  </a:moveTo>
                  <a:cubicBezTo>
                    <a:pt x="714" y="43"/>
                    <a:pt x="714" y="33"/>
                    <a:pt x="717" y="39"/>
                  </a:cubicBezTo>
                  <a:cubicBezTo>
                    <a:pt x="712" y="44"/>
                    <a:pt x="711" y="46"/>
                    <a:pt x="706" y="43"/>
                  </a:cubicBezTo>
                  <a:cubicBezTo>
                    <a:pt x="713" y="44"/>
                    <a:pt x="708" y="28"/>
                    <a:pt x="712" y="39"/>
                  </a:cubicBezTo>
                  <a:close/>
                  <a:moveTo>
                    <a:pt x="721" y="30"/>
                  </a:moveTo>
                  <a:cubicBezTo>
                    <a:pt x="717" y="32"/>
                    <a:pt x="712" y="33"/>
                    <a:pt x="708" y="32"/>
                  </a:cubicBezTo>
                  <a:cubicBezTo>
                    <a:pt x="709" y="28"/>
                    <a:pt x="716" y="17"/>
                    <a:pt x="720" y="10"/>
                  </a:cubicBezTo>
                  <a:cubicBezTo>
                    <a:pt x="722" y="17"/>
                    <a:pt x="720" y="21"/>
                    <a:pt x="721" y="30"/>
                  </a:cubicBezTo>
                  <a:close/>
                  <a:moveTo>
                    <a:pt x="716" y="13"/>
                  </a:moveTo>
                  <a:cubicBezTo>
                    <a:pt x="714" y="14"/>
                    <a:pt x="713" y="15"/>
                    <a:pt x="711" y="17"/>
                  </a:cubicBezTo>
                  <a:cubicBezTo>
                    <a:pt x="709" y="11"/>
                    <a:pt x="706" y="17"/>
                    <a:pt x="704" y="13"/>
                  </a:cubicBezTo>
                  <a:cubicBezTo>
                    <a:pt x="708" y="13"/>
                    <a:pt x="713" y="8"/>
                    <a:pt x="71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Montserrat" panose="00000500000000000000" pitchFamily="2" charset="0"/>
              </a:endParaRPr>
            </a:p>
          </p:txBody>
        </p:sp>
      </p:grpSp>
      <p:sp>
        <p:nvSpPr>
          <p:cNvPr id="84" name="Freeform 9"/>
          <p:cNvSpPr>
            <a:spLocks noEditPoints="1"/>
          </p:cNvSpPr>
          <p:nvPr/>
        </p:nvSpPr>
        <p:spPr bwMode="auto">
          <a:xfrm>
            <a:off x="288093" y="2043301"/>
            <a:ext cx="1555342" cy="1128112"/>
          </a:xfrm>
          <a:custGeom>
            <a:avLst/>
            <a:gdLst>
              <a:gd name="T0" fmla="*/ 28 w 270"/>
              <a:gd name="T1" fmla="*/ 189 h 195"/>
              <a:gd name="T2" fmla="*/ 2 w 270"/>
              <a:gd name="T3" fmla="*/ 55 h 195"/>
              <a:gd name="T4" fmla="*/ 123 w 270"/>
              <a:gd name="T5" fmla="*/ 1 h 195"/>
              <a:gd name="T6" fmla="*/ 266 w 270"/>
              <a:gd name="T7" fmla="*/ 117 h 195"/>
              <a:gd name="T8" fmla="*/ 88 w 270"/>
              <a:gd name="T9" fmla="*/ 136 h 195"/>
              <a:gd name="T10" fmla="*/ 141 w 270"/>
              <a:gd name="T11" fmla="*/ 117 h 195"/>
              <a:gd name="T12" fmla="*/ 119 w 270"/>
              <a:gd name="T13" fmla="*/ 98 h 195"/>
              <a:gd name="T14" fmla="*/ 151 w 270"/>
              <a:gd name="T15" fmla="*/ 81 h 195"/>
              <a:gd name="T16" fmla="*/ 134 w 270"/>
              <a:gd name="T17" fmla="*/ 64 h 195"/>
              <a:gd name="T18" fmla="*/ 174 w 270"/>
              <a:gd name="T19" fmla="*/ 82 h 195"/>
              <a:gd name="T20" fmla="*/ 180 w 270"/>
              <a:gd name="T21" fmla="*/ 86 h 195"/>
              <a:gd name="T22" fmla="*/ 155 w 270"/>
              <a:gd name="T23" fmla="*/ 32 h 195"/>
              <a:gd name="T24" fmla="*/ 42 w 270"/>
              <a:gd name="T25" fmla="*/ 19 h 195"/>
              <a:gd name="T26" fmla="*/ 168 w 270"/>
              <a:gd name="T27" fmla="*/ 133 h 195"/>
              <a:gd name="T28" fmla="*/ 172 w 270"/>
              <a:gd name="T29" fmla="*/ 112 h 195"/>
              <a:gd name="T30" fmla="*/ 152 w 270"/>
              <a:gd name="T31" fmla="*/ 142 h 195"/>
              <a:gd name="T32" fmla="*/ 78 w 270"/>
              <a:gd name="T33" fmla="*/ 128 h 195"/>
              <a:gd name="T34" fmla="*/ 52 w 270"/>
              <a:gd name="T35" fmla="*/ 175 h 195"/>
              <a:gd name="T36" fmla="*/ 126 w 270"/>
              <a:gd name="T37" fmla="*/ 180 h 195"/>
              <a:gd name="T38" fmla="*/ 139 w 270"/>
              <a:gd name="T39" fmla="*/ 150 h 195"/>
              <a:gd name="T40" fmla="*/ 15 w 270"/>
              <a:gd name="T41" fmla="*/ 146 h 195"/>
              <a:gd name="T42" fmla="*/ 28 w 270"/>
              <a:gd name="T43" fmla="*/ 149 h 195"/>
              <a:gd name="T44" fmla="*/ 41 w 270"/>
              <a:gd name="T45" fmla="*/ 174 h 195"/>
              <a:gd name="T46" fmla="*/ 98 w 270"/>
              <a:gd name="T47" fmla="*/ 119 h 195"/>
              <a:gd name="T48" fmla="*/ 254 w 270"/>
              <a:gd name="T49" fmla="*/ 74 h 195"/>
              <a:gd name="T50" fmla="*/ 232 w 270"/>
              <a:gd name="T51" fmla="*/ 75 h 195"/>
              <a:gd name="T52" fmla="*/ 219 w 270"/>
              <a:gd name="T53" fmla="*/ 72 h 195"/>
              <a:gd name="T54" fmla="*/ 83 w 270"/>
              <a:gd name="T55" fmla="*/ 73 h 195"/>
              <a:gd name="T56" fmla="*/ 117 w 270"/>
              <a:gd name="T57" fmla="*/ 84 h 195"/>
              <a:gd name="T58" fmla="*/ 211 w 270"/>
              <a:gd name="T59" fmla="*/ 114 h 195"/>
              <a:gd name="T60" fmla="*/ 121 w 270"/>
              <a:gd name="T61" fmla="*/ 5 h 195"/>
              <a:gd name="T62" fmla="*/ 185 w 270"/>
              <a:gd name="T63" fmla="*/ 115 h 195"/>
              <a:gd name="T64" fmla="*/ 137 w 270"/>
              <a:gd name="T65" fmla="*/ 25 h 195"/>
              <a:gd name="T66" fmla="*/ 248 w 270"/>
              <a:gd name="T67" fmla="*/ 116 h 195"/>
              <a:gd name="T68" fmla="*/ 191 w 270"/>
              <a:gd name="T69" fmla="*/ 79 h 195"/>
              <a:gd name="T70" fmla="*/ 198 w 270"/>
              <a:gd name="T71" fmla="*/ 89 h 195"/>
              <a:gd name="T72" fmla="*/ 65 w 270"/>
              <a:gd name="T73" fmla="*/ 69 h 195"/>
              <a:gd name="T74" fmla="*/ 250 w 270"/>
              <a:gd name="T75" fmla="*/ 111 h 195"/>
              <a:gd name="T76" fmla="*/ 74 w 270"/>
              <a:gd name="T77" fmla="*/ 53 h 195"/>
              <a:gd name="T78" fmla="*/ 33 w 270"/>
              <a:gd name="T79" fmla="*/ 180 h 195"/>
              <a:gd name="T80" fmla="*/ 120 w 270"/>
              <a:gd name="T81" fmla="*/ 112 h 195"/>
              <a:gd name="T82" fmla="*/ 17 w 270"/>
              <a:gd name="T83" fmla="*/ 11 h 195"/>
              <a:gd name="T84" fmla="*/ 140 w 270"/>
              <a:gd name="T85" fmla="*/ 175 h 195"/>
              <a:gd name="T86" fmla="*/ 64 w 270"/>
              <a:gd name="T87" fmla="*/ 148 h 195"/>
              <a:gd name="T88" fmla="*/ 127 w 270"/>
              <a:gd name="T89" fmla="*/ 36 h 195"/>
              <a:gd name="T90" fmla="*/ 221 w 270"/>
              <a:gd name="T91" fmla="*/ 127 h 195"/>
              <a:gd name="T92" fmla="*/ 104 w 270"/>
              <a:gd name="T93" fmla="*/ 62 h 195"/>
              <a:gd name="T94" fmla="*/ 62 w 270"/>
              <a:gd name="T95" fmla="*/ 44 h 195"/>
              <a:gd name="T96" fmla="*/ 247 w 270"/>
              <a:gd name="T97" fmla="*/ 65 h 195"/>
              <a:gd name="T98" fmla="*/ 264 w 270"/>
              <a:gd name="T99" fmla="*/ 115 h 195"/>
              <a:gd name="T100" fmla="*/ 67 w 270"/>
              <a:gd name="T101" fmla="*/ 77 h 195"/>
              <a:gd name="T102" fmla="*/ 86 w 270"/>
              <a:gd name="T103" fmla="*/ 86 h 195"/>
              <a:gd name="T104" fmla="*/ 245 w 270"/>
              <a:gd name="T105" fmla="*/ 135 h 195"/>
              <a:gd name="T106" fmla="*/ 260 w 270"/>
              <a:gd name="T107" fmla="*/ 116 h 195"/>
              <a:gd name="T108" fmla="*/ 162 w 270"/>
              <a:gd name="T109" fmla="*/ 56 h 195"/>
              <a:gd name="T110" fmla="*/ 172 w 270"/>
              <a:gd name="T111" fmla="*/ 9 h 195"/>
              <a:gd name="T112" fmla="*/ 51 w 270"/>
              <a:gd name="T113" fmla="*/ 119 h 195"/>
              <a:gd name="T114" fmla="*/ 17 w 270"/>
              <a:gd name="T115" fmla="*/ 65 h 195"/>
              <a:gd name="T116" fmla="*/ 234 w 270"/>
              <a:gd name="T117" fmla="*/ 123 h 195"/>
              <a:gd name="T118" fmla="*/ 164 w 270"/>
              <a:gd name="T119" fmla="*/ 31 h 195"/>
              <a:gd name="T120" fmla="*/ 4 w 270"/>
              <a:gd name="T121" fmla="*/ 54 h 195"/>
              <a:gd name="T122" fmla="*/ 56 w 270"/>
              <a:gd name="T123" fmla="*/ 182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0" h="195">
                <a:moveTo>
                  <a:pt x="142" y="192"/>
                </a:moveTo>
                <a:cubicBezTo>
                  <a:pt x="142" y="192"/>
                  <a:pt x="141" y="192"/>
                  <a:pt x="141" y="192"/>
                </a:cubicBezTo>
                <a:cubicBezTo>
                  <a:pt x="136" y="192"/>
                  <a:pt x="131" y="192"/>
                  <a:pt x="126" y="192"/>
                </a:cubicBezTo>
                <a:cubicBezTo>
                  <a:pt x="126" y="193"/>
                  <a:pt x="126" y="193"/>
                  <a:pt x="126" y="192"/>
                </a:cubicBezTo>
                <a:cubicBezTo>
                  <a:pt x="124" y="192"/>
                  <a:pt x="123" y="192"/>
                  <a:pt x="123" y="190"/>
                </a:cubicBezTo>
                <a:cubicBezTo>
                  <a:pt x="123" y="189"/>
                  <a:pt x="123" y="188"/>
                  <a:pt x="123" y="187"/>
                </a:cubicBezTo>
                <a:cubicBezTo>
                  <a:pt x="123" y="187"/>
                  <a:pt x="123" y="186"/>
                  <a:pt x="122" y="186"/>
                </a:cubicBezTo>
                <a:cubicBezTo>
                  <a:pt x="121" y="185"/>
                  <a:pt x="121" y="184"/>
                  <a:pt x="121" y="184"/>
                </a:cubicBezTo>
                <a:cubicBezTo>
                  <a:pt x="122" y="183"/>
                  <a:pt x="122" y="183"/>
                  <a:pt x="122" y="183"/>
                </a:cubicBezTo>
                <a:cubicBezTo>
                  <a:pt x="122" y="181"/>
                  <a:pt x="122" y="179"/>
                  <a:pt x="122" y="177"/>
                </a:cubicBezTo>
                <a:cubicBezTo>
                  <a:pt x="122" y="174"/>
                  <a:pt x="122" y="171"/>
                  <a:pt x="122" y="168"/>
                </a:cubicBezTo>
                <a:cubicBezTo>
                  <a:pt x="122" y="164"/>
                  <a:pt x="121" y="160"/>
                  <a:pt x="120" y="156"/>
                </a:cubicBezTo>
                <a:cubicBezTo>
                  <a:pt x="118" y="152"/>
                  <a:pt x="116" y="150"/>
                  <a:pt x="113" y="147"/>
                </a:cubicBezTo>
                <a:cubicBezTo>
                  <a:pt x="111" y="146"/>
                  <a:pt x="108" y="144"/>
                  <a:pt x="105" y="143"/>
                </a:cubicBezTo>
                <a:cubicBezTo>
                  <a:pt x="103" y="143"/>
                  <a:pt x="101" y="143"/>
                  <a:pt x="98" y="143"/>
                </a:cubicBezTo>
                <a:cubicBezTo>
                  <a:pt x="94" y="143"/>
                  <a:pt x="90" y="143"/>
                  <a:pt x="85" y="144"/>
                </a:cubicBezTo>
                <a:cubicBezTo>
                  <a:pt x="82" y="144"/>
                  <a:pt x="79" y="145"/>
                  <a:pt x="76" y="147"/>
                </a:cubicBezTo>
                <a:cubicBezTo>
                  <a:pt x="75" y="147"/>
                  <a:pt x="75" y="147"/>
                  <a:pt x="75" y="148"/>
                </a:cubicBezTo>
                <a:cubicBezTo>
                  <a:pt x="71" y="152"/>
                  <a:pt x="69" y="157"/>
                  <a:pt x="68" y="163"/>
                </a:cubicBezTo>
                <a:cubicBezTo>
                  <a:pt x="68" y="164"/>
                  <a:pt x="68" y="165"/>
                  <a:pt x="68" y="166"/>
                </a:cubicBezTo>
                <a:cubicBezTo>
                  <a:pt x="68" y="171"/>
                  <a:pt x="68" y="176"/>
                  <a:pt x="69" y="181"/>
                </a:cubicBezTo>
                <a:cubicBezTo>
                  <a:pt x="69" y="181"/>
                  <a:pt x="69" y="181"/>
                  <a:pt x="69" y="181"/>
                </a:cubicBezTo>
                <a:cubicBezTo>
                  <a:pt x="70" y="183"/>
                  <a:pt x="70" y="183"/>
                  <a:pt x="68" y="184"/>
                </a:cubicBezTo>
                <a:cubicBezTo>
                  <a:pt x="68" y="184"/>
                  <a:pt x="68" y="185"/>
                  <a:pt x="68" y="185"/>
                </a:cubicBezTo>
                <a:cubicBezTo>
                  <a:pt x="68" y="185"/>
                  <a:pt x="69" y="186"/>
                  <a:pt x="69" y="186"/>
                </a:cubicBezTo>
                <a:cubicBezTo>
                  <a:pt x="69" y="187"/>
                  <a:pt x="69" y="188"/>
                  <a:pt x="68" y="188"/>
                </a:cubicBezTo>
                <a:cubicBezTo>
                  <a:pt x="66" y="189"/>
                  <a:pt x="64" y="189"/>
                  <a:pt x="62" y="189"/>
                </a:cubicBezTo>
                <a:cubicBezTo>
                  <a:pt x="56" y="189"/>
                  <a:pt x="50" y="189"/>
                  <a:pt x="44" y="189"/>
                </a:cubicBezTo>
                <a:cubicBezTo>
                  <a:pt x="43" y="189"/>
                  <a:pt x="42" y="189"/>
                  <a:pt x="41" y="189"/>
                </a:cubicBezTo>
                <a:cubicBezTo>
                  <a:pt x="41" y="190"/>
                  <a:pt x="41" y="190"/>
                  <a:pt x="40" y="190"/>
                </a:cubicBezTo>
                <a:cubicBezTo>
                  <a:pt x="40" y="191"/>
                  <a:pt x="39" y="192"/>
                  <a:pt x="38" y="191"/>
                </a:cubicBezTo>
                <a:cubicBezTo>
                  <a:pt x="35" y="191"/>
                  <a:pt x="32" y="190"/>
                  <a:pt x="30" y="189"/>
                </a:cubicBezTo>
                <a:cubicBezTo>
                  <a:pt x="29" y="189"/>
                  <a:pt x="29" y="189"/>
                  <a:pt x="28" y="189"/>
                </a:cubicBezTo>
                <a:cubicBezTo>
                  <a:pt x="24" y="189"/>
                  <a:pt x="19" y="189"/>
                  <a:pt x="15" y="189"/>
                </a:cubicBezTo>
                <a:cubicBezTo>
                  <a:pt x="14" y="189"/>
                  <a:pt x="13" y="189"/>
                  <a:pt x="11" y="188"/>
                </a:cubicBezTo>
                <a:cubicBezTo>
                  <a:pt x="11" y="188"/>
                  <a:pt x="11" y="188"/>
                  <a:pt x="11" y="187"/>
                </a:cubicBezTo>
                <a:cubicBezTo>
                  <a:pt x="9" y="187"/>
                  <a:pt x="8" y="187"/>
                  <a:pt x="6" y="186"/>
                </a:cubicBezTo>
                <a:cubicBezTo>
                  <a:pt x="4" y="186"/>
                  <a:pt x="4" y="185"/>
                  <a:pt x="4" y="183"/>
                </a:cubicBezTo>
                <a:cubicBezTo>
                  <a:pt x="4" y="177"/>
                  <a:pt x="4" y="172"/>
                  <a:pt x="4" y="166"/>
                </a:cubicBezTo>
                <a:cubicBezTo>
                  <a:pt x="4" y="164"/>
                  <a:pt x="4" y="162"/>
                  <a:pt x="3" y="160"/>
                </a:cubicBezTo>
                <a:cubicBezTo>
                  <a:pt x="3" y="159"/>
                  <a:pt x="3" y="159"/>
                  <a:pt x="4" y="158"/>
                </a:cubicBezTo>
                <a:cubicBezTo>
                  <a:pt x="4" y="158"/>
                  <a:pt x="4" y="158"/>
                  <a:pt x="4" y="158"/>
                </a:cubicBezTo>
                <a:cubicBezTo>
                  <a:pt x="4" y="157"/>
                  <a:pt x="4" y="157"/>
                  <a:pt x="4" y="156"/>
                </a:cubicBezTo>
                <a:cubicBezTo>
                  <a:pt x="4" y="145"/>
                  <a:pt x="4" y="133"/>
                  <a:pt x="4" y="121"/>
                </a:cubicBezTo>
                <a:cubicBezTo>
                  <a:pt x="4" y="118"/>
                  <a:pt x="5" y="117"/>
                  <a:pt x="8" y="117"/>
                </a:cubicBezTo>
                <a:cubicBezTo>
                  <a:pt x="10" y="117"/>
                  <a:pt x="11" y="117"/>
                  <a:pt x="13" y="117"/>
                </a:cubicBezTo>
                <a:cubicBezTo>
                  <a:pt x="13" y="117"/>
                  <a:pt x="14" y="117"/>
                  <a:pt x="14" y="117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18" y="117"/>
                  <a:pt x="21" y="118"/>
                  <a:pt x="23" y="118"/>
                </a:cubicBezTo>
                <a:cubicBezTo>
                  <a:pt x="27" y="119"/>
                  <a:pt x="30" y="119"/>
                  <a:pt x="34" y="120"/>
                </a:cubicBezTo>
                <a:cubicBezTo>
                  <a:pt x="39" y="120"/>
                  <a:pt x="44" y="119"/>
                  <a:pt x="48" y="116"/>
                </a:cubicBezTo>
                <a:cubicBezTo>
                  <a:pt x="50" y="115"/>
                  <a:pt x="52" y="114"/>
                  <a:pt x="54" y="112"/>
                </a:cubicBezTo>
                <a:cubicBezTo>
                  <a:pt x="55" y="112"/>
                  <a:pt x="55" y="111"/>
                  <a:pt x="56" y="110"/>
                </a:cubicBezTo>
                <a:cubicBezTo>
                  <a:pt x="58" y="105"/>
                  <a:pt x="60" y="101"/>
                  <a:pt x="60" y="96"/>
                </a:cubicBezTo>
                <a:cubicBezTo>
                  <a:pt x="60" y="92"/>
                  <a:pt x="60" y="88"/>
                  <a:pt x="59" y="85"/>
                </a:cubicBezTo>
                <a:cubicBezTo>
                  <a:pt x="58" y="79"/>
                  <a:pt x="55" y="74"/>
                  <a:pt x="52" y="70"/>
                </a:cubicBezTo>
                <a:cubicBezTo>
                  <a:pt x="51" y="69"/>
                  <a:pt x="51" y="69"/>
                  <a:pt x="50" y="69"/>
                </a:cubicBezTo>
                <a:cubicBezTo>
                  <a:pt x="47" y="68"/>
                  <a:pt x="44" y="68"/>
                  <a:pt x="41" y="68"/>
                </a:cubicBezTo>
                <a:cubicBezTo>
                  <a:pt x="38" y="67"/>
                  <a:pt x="35" y="67"/>
                  <a:pt x="32" y="67"/>
                </a:cubicBezTo>
                <a:cubicBezTo>
                  <a:pt x="26" y="68"/>
                  <a:pt x="22" y="69"/>
                  <a:pt x="17" y="70"/>
                </a:cubicBezTo>
                <a:cubicBezTo>
                  <a:pt x="14" y="71"/>
                  <a:pt x="11" y="72"/>
                  <a:pt x="8" y="73"/>
                </a:cubicBezTo>
                <a:cubicBezTo>
                  <a:pt x="8" y="73"/>
                  <a:pt x="7" y="73"/>
                  <a:pt x="7" y="74"/>
                </a:cubicBezTo>
                <a:cubicBezTo>
                  <a:pt x="6" y="74"/>
                  <a:pt x="5" y="74"/>
                  <a:pt x="4" y="73"/>
                </a:cubicBezTo>
                <a:cubicBezTo>
                  <a:pt x="4" y="71"/>
                  <a:pt x="3" y="70"/>
                  <a:pt x="3" y="68"/>
                </a:cubicBezTo>
                <a:cubicBezTo>
                  <a:pt x="3" y="66"/>
                  <a:pt x="3" y="64"/>
                  <a:pt x="2" y="62"/>
                </a:cubicBezTo>
                <a:cubicBezTo>
                  <a:pt x="2" y="60"/>
                  <a:pt x="2" y="57"/>
                  <a:pt x="2" y="55"/>
                </a:cubicBezTo>
                <a:cubicBezTo>
                  <a:pt x="0" y="54"/>
                  <a:pt x="0" y="53"/>
                  <a:pt x="0" y="51"/>
                </a:cubicBezTo>
                <a:cubicBezTo>
                  <a:pt x="1" y="48"/>
                  <a:pt x="1" y="45"/>
                  <a:pt x="1" y="42"/>
                </a:cubicBezTo>
                <a:cubicBezTo>
                  <a:pt x="1" y="37"/>
                  <a:pt x="1" y="31"/>
                  <a:pt x="1" y="25"/>
                </a:cubicBezTo>
                <a:cubicBezTo>
                  <a:pt x="1" y="22"/>
                  <a:pt x="1" y="18"/>
                  <a:pt x="1" y="15"/>
                </a:cubicBezTo>
                <a:cubicBezTo>
                  <a:pt x="1" y="12"/>
                  <a:pt x="2" y="10"/>
                  <a:pt x="3" y="8"/>
                </a:cubicBezTo>
                <a:cubicBezTo>
                  <a:pt x="3" y="7"/>
                  <a:pt x="3" y="7"/>
                  <a:pt x="4" y="6"/>
                </a:cubicBezTo>
                <a:cubicBezTo>
                  <a:pt x="4" y="6"/>
                  <a:pt x="5" y="5"/>
                  <a:pt x="6" y="5"/>
                </a:cubicBezTo>
                <a:cubicBezTo>
                  <a:pt x="7" y="5"/>
                  <a:pt x="8" y="5"/>
                  <a:pt x="8" y="5"/>
                </a:cubicBezTo>
                <a:cubicBezTo>
                  <a:pt x="10" y="6"/>
                  <a:pt x="12" y="6"/>
                  <a:pt x="13" y="6"/>
                </a:cubicBezTo>
                <a:cubicBezTo>
                  <a:pt x="20" y="6"/>
                  <a:pt x="26" y="6"/>
                  <a:pt x="32" y="6"/>
                </a:cubicBezTo>
                <a:cubicBezTo>
                  <a:pt x="36" y="6"/>
                  <a:pt x="39" y="6"/>
                  <a:pt x="42" y="5"/>
                </a:cubicBezTo>
                <a:cubicBezTo>
                  <a:pt x="46" y="4"/>
                  <a:pt x="51" y="4"/>
                  <a:pt x="55" y="3"/>
                </a:cubicBezTo>
                <a:cubicBezTo>
                  <a:pt x="57" y="2"/>
                  <a:pt x="59" y="1"/>
                  <a:pt x="61" y="1"/>
                </a:cubicBezTo>
                <a:cubicBezTo>
                  <a:pt x="62" y="0"/>
                  <a:pt x="62" y="0"/>
                  <a:pt x="63" y="0"/>
                </a:cubicBezTo>
                <a:cubicBezTo>
                  <a:pt x="64" y="1"/>
                  <a:pt x="64" y="2"/>
                  <a:pt x="64" y="3"/>
                </a:cubicBezTo>
                <a:cubicBezTo>
                  <a:pt x="63" y="5"/>
                  <a:pt x="63" y="8"/>
                  <a:pt x="63" y="10"/>
                </a:cubicBezTo>
                <a:cubicBezTo>
                  <a:pt x="63" y="13"/>
                  <a:pt x="63" y="17"/>
                  <a:pt x="63" y="20"/>
                </a:cubicBezTo>
                <a:cubicBezTo>
                  <a:pt x="63" y="22"/>
                  <a:pt x="62" y="25"/>
                  <a:pt x="63" y="27"/>
                </a:cubicBezTo>
                <a:cubicBezTo>
                  <a:pt x="64" y="37"/>
                  <a:pt x="69" y="44"/>
                  <a:pt x="77" y="49"/>
                </a:cubicBezTo>
                <a:cubicBezTo>
                  <a:pt x="78" y="50"/>
                  <a:pt x="79" y="50"/>
                  <a:pt x="81" y="51"/>
                </a:cubicBezTo>
                <a:cubicBezTo>
                  <a:pt x="85" y="52"/>
                  <a:pt x="88" y="52"/>
                  <a:pt x="92" y="52"/>
                </a:cubicBezTo>
                <a:cubicBezTo>
                  <a:pt x="97" y="52"/>
                  <a:pt x="101" y="51"/>
                  <a:pt x="106" y="49"/>
                </a:cubicBezTo>
                <a:cubicBezTo>
                  <a:pt x="108" y="48"/>
                  <a:pt x="110" y="47"/>
                  <a:pt x="113" y="46"/>
                </a:cubicBezTo>
                <a:cubicBezTo>
                  <a:pt x="113" y="45"/>
                  <a:pt x="114" y="45"/>
                  <a:pt x="115" y="44"/>
                </a:cubicBezTo>
                <a:cubicBezTo>
                  <a:pt x="117" y="40"/>
                  <a:pt x="119" y="37"/>
                  <a:pt x="120" y="32"/>
                </a:cubicBezTo>
                <a:cubicBezTo>
                  <a:pt x="121" y="30"/>
                  <a:pt x="121" y="27"/>
                  <a:pt x="121" y="25"/>
                </a:cubicBezTo>
                <a:cubicBezTo>
                  <a:pt x="122" y="22"/>
                  <a:pt x="121" y="19"/>
                  <a:pt x="120" y="16"/>
                </a:cubicBezTo>
                <a:cubicBezTo>
                  <a:pt x="119" y="14"/>
                  <a:pt x="117" y="11"/>
                  <a:pt x="116" y="9"/>
                </a:cubicBezTo>
                <a:cubicBezTo>
                  <a:pt x="116" y="8"/>
                  <a:pt x="115" y="7"/>
                  <a:pt x="115" y="6"/>
                </a:cubicBezTo>
                <a:cubicBezTo>
                  <a:pt x="115" y="5"/>
                  <a:pt x="115" y="4"/>
                  <a:pt x="116" y="3"/>
                </a:cubicBezTo>
                <a:cubicBezTo>
                  <a:pt x="117" y="3"/>
                  <a:pt x="117" y="3"/>
                  <a:pt x="117" y="3"/>
                </a:cubicBezTo>
                <a:cubicBezTo>
                  <a:pt x="117" y="2"/>
                  <a:pt x="118" y="1"/>
                  <a:pt x="119" y="1"/>
                </a:cubicBezTo>
                <a:cubicBezTo>
                  <a:pt x="121" y="1"/>
                  <a:pt x="122" y="1"/>
                  <a:pt x="123" y="1"/>
                </a:cubicBezTo>
                <a:cubicBezTo>
                  <a:pt x="130" y="1"/>
                  <a:pt x="137" y="1"/>
                  <a:pt x="144" y="2"/>
                </a:cubicBezTo>
                <a:cubicBezTo>
                  <a:pt x="147" y="2"/>
                  <a:pt x="151" y="2"/>
                  <a:pt x="154" y="3"/>
                </a:cubicBezTo>
                <a:cubicBezTo>
                  <a:pt x="160" y="3"/>
                  <a:pt x="167" y="3"/>
                  <a:pt x="173" y="3"/>
                </a:cubicBezTo>
                <a:cubicBezTo>
                  <a:pt x="174" y="3"/>
                  <a:pt x="176" y="3"/>
                  <a:pt x="177" y="3"/>
                </a:cubicBezTo>
                <a:cubicBezTo>
                  <a:pt x="178" y="3"/>
                  <a:pt x="180" y="3"/>
                  <a:pt x="181" y="3"/>
                </a:cubicBezTo>
                <a:cubicBezTo>
                  <a:pt x="182" y="3"/>
                  <a:pt x="183" y="4"/>
                  <a:pt x="183" y="6"/>
                </a:cubicBezTo>
                <a:cubicBezTo>
                  <a:pt x="183" y="7"/>
                  <a:pt x="182" y="8"/>
                  <a:pt x="182" y="10"/>
                </a:cubicBezTo>
                <a:cubicBezTo>
                  <a:pt x="181" y="13"/>
                  <a:pt x="180" y="17"/>
                  <a:pt x="179" y="20"/>
                </a:cubicBezTo>
                <a:cubicBezTo>
                  <a:pt x="178" y="24"/>
                  <a:pt x="177" y="29"/>
                  <a:pt x="177" y="33"/>
                </a:cubicBezTo>
                <a:cubicBezTo>
                  <a:pt x="177" y="37"/>
                  <a:pt x="177" y="41"/>
                  <a:pt x="177" y="45"/>
                </a:cubicBezTo>
                <a:cubicBezTo>
                  <a:pt x="177" y="46"/>
                  <a:pt x="177" y="47"/>
                  <a:pt x="178" y="48"/>
                </a:cubicBezTo>
                <a:cubicBezTo>
                  <a:pt x="178" y="49"/>
                  <a:pt x="178" y="49"/>
                  <a:pt x="177" y="50"/>
                </a:cubicBezTo>
                <a:cubicBezTo>
                  <a:pt x="177" y="50"/>
                  <a:pt x="177" y="51"/>
                  <a:pt x="177" y="52"/>
                </a:cubicBezTo>
                <a:cubicBezTo>
                  <a:pt x="177" y="56"/>
                  <a:pt x="178" y="61"/>
                  <a:pt x="180" y="65"/>
                </a:cubicBezTo>
                <a:cubicBezTo>
                  <a:pt x="181" y="66"/>
                  <a:pt x="181" y="66"/>
                  <a:pt x="181" y="66"/>
                </a:cubicBezTo>
                <a:cubicBezTo>
                  <a:pt x="182" y="66"/>
                  <a:pt x="183" y="66"/>
                  <a:pt x="183" y="67"/>
                </a:cubicBezTo>
                <a:cubicBezTo>
                  <a:pt x="183" y="68"/>
                  <a:pt x="183" y="68"/>
                  <a:pt x="184" y="69"/>
                </a:cubicBezTo>
                <a:cubicBezTo>
                  <a:pt x="189" y="73"/>
                  <a:pt x="195" y="75"/>
                  <a:pt x="201" y="76"/>
                </a:cubicBezTo>
                <a:cubicBezTo>
                  <a:pt x="202" y="76"/>
                  <a:pt x="203" y="76"/>
                  <a:pt x="204" y="76"/>
                </a:cubicBezTo>
                <a:cubicBezTo>
                  <a:pt x="205" y="76"/>
                  <a:pt x="206" y="76"/>
                  <a:pt x="207" y="75"/>
                </a:cubicBezTo>
                <a:cubicBezTo>
                  <a:pt x="210" y="74"/>
                  <a:pt x="212" y="72"/>
                  <a:pt x="213" y="70"/>
                </a:cubicBezTo>
                <a:cubicBezTo>
                  <a:pt x="214" y="69"/>
                  <a:pt x="215" y="68"/>
                  <a:pt x="216" y="67"/>
                </a:cubicBezTo>
                <a:cubicBezTo>
                  <a:pt x="218" y="65"/>
                  <a:pt x="220" y="62"/>
                  <a:pt x="223" y="60"/>
                </a:cubicBezTo>
                <a:cubicBezTo>
                  <a:pt x="223" y="60"/>
                  <a:pt x="223" y="60"/>
                  <a:pt x="223" y="60"/>
                </a:cubicBezTo>
                <a:cubicBezTo>
                  <a:pt x="227" y="58"/>
                  <a:pt x="231" y="55"/>
                  <a:pt x="236" y="54"/>
                </a:cubicBezTo>
                <a:cubicBezTo>
                  <a:pt x="239" y="53"/>
                  <a:pt x="243" y="53"/>
                  <a:pt x="247" y="54"/>
                </a:cubicBezTo>
                <a:cubicBezTo>
                  <a:pt x="249" y="54"/>
                  <a:pt x="251" y="55"/>
                  <a:pt x="252" y="56"/>
                </a:cubicBezTo>
                <a:cubicBezTo>
                  <a:pt x="254" y="57"/>
                  <a:pt x="255" y="57"/>
                  <a:pt x="256" y="58"/>
                </a:cubicBezTo>
                <a:cubicBezTo>
                  <a:pt x="263" y="64"/>
                  <a:pt x="268" y="71"/>
                  <a:pt x="269" y="80"/>
                </a:cubicBezTo>
                <a:cubicBezTo>
                  <a:pt x="269" y="82"/>
                  <a:pt x="270" y="85"/>
                  <a:pt x="270" y="88"/>
                </a:cubicBezTo>
                <a:cubicBezTo>
                  <a:pt x="270" y="93"/>
                  <a:pt x="270" y="98"/>
                  <a:pt x="270" y="103"/>
                </a:cubicBezTo>
                <a:cubicBezTo>
                  <a:pt x="270" y="107"/>
                  <a:pt x="269" y="111"/>
                  <a:pt x="267" y="115"/>
                </a:cubicBezTo>
                <a:cubicBezTo>
                  <a:pt x="266" y="115"/>
                  <a:pt x="266" y="116"/>
                  <a:pt x="266" y="117"/>
                </a:cubicBezTo>
                <a:cubicBezTo>
                  <a:pt x="265" y="121"/>
                  <a:pt x="263" y="125"/>
                  <a:pt x="261" y="128"/>
                </a:cubicBezTo>
                <a:cubicBezTo>
                  <a:pt x="258" y="133"/>
                  <a:pt x="254" y="135"/>
                  <a:pt x="249" y="137"/>
                </a:cubicBezTo>
                <a:cubicBezTo>
                  <a:pt x="246" y="137"/>
                  <a:pt x="243" y="138"/>
                  <a:pt x="240" y="138"/>
                </a:cubicBezTo>
                <a:cubicBezTo>
                  <a:pt x="238" y="138"/>
                  <a:pt x="235" y="138"/>
                  <a:pt x="233" y="138"/>
                </a:cubicBezTo>
                <a:cubicBezTo>
                  <a:pt x="232" y="138"/>
                  <a:pt x="232" y="138"/>
                  <a:pt x="232" y="138"/>
                </a:cubicBezTo>
                <a:cubicBezTo>
                  <a:pt x="229" y="137"/>
                  <a:pt x="226" y="136"/>
                  <a:pt x="224" y="135"/>
                </a:cubicBezTo>
                <a:cubicBezTo>
                  <a:pt x="222" y="135"/>
                  <a:pt x="220" y="134"/>
                  <a:pt x="218" y="133"/>
                </a:cubicBezTo>
                <a:cubicBezTo>
                  <a:pt x="215" y="131"/>
                  <a:pt x="213" y="129"/>
                  <a:pt x="211" y="127"/>
                </a:cubicBezTo>
                <a:cubicBezTo>
                  <a:pt x="207" y="124"/>
                  <a:pt x="204" y="121"/>
                  <a:pt x="199" y="121"/>
                </a:cubicBezTo>
                <a:cubicBezTo>
                  <a:pt x="197" y="120"/>
                  <a:pt x="195" y="120"/>
                  <a:pt x="193" y="120"/>
                </a:cubicBezTo>
                <a:cubicBezTo>
                  <a:pt x="193" y="120"/>
                  <a:pt x="192" y="120"/>
                  <a:pt x="192" y="121"/>
                </a:cubicBezTo>
                <a:cubicBezTo>
                  <a:pt x="190" y="123"/>
                  <a:pt x="189" y="125"/>
                  <a:pt x="188" y="127"/>
                </a:cubicBezTo>
                <a:cubicBezTo>
                  <a:pt x="187" y="131"/>
                  <a:pt x="186" y="135"/>
                  <a:pt x="185" y="139"/>
                </a:cubicBezTo>
                <a:cubicBezTo>
                  <a:pt x="185" y="144"/>
                  <a:pt x="184" y="148"/>
                  <a:pt x="184" y="154"/>
                </a:cubicBezTo>
                <a:cubicBezTo>
                  <a:pt x="184" y="155"/>
                  <a:pt x="184" y="156"/>
                  <a:pt x="185" y="158"/>
                </a:cubicBezTo>
                <a:cubicBezTo>
                  <a:pt x="185" y="163"/>
                  <a:pt x="186" y="168"/>
                  <a:pt x="185" y="173"/>
                </a:cubicBezTo>
                <a:cubicBezTo>
                  <a:pt x="185" y="174"/>
                  <a:pt x="186" y="175"/>
                  <a:pt x="186" y="175"/>
                </a:cubicBezTo>
                <a:cubicBezTo>
                  <a:pt x="186" y="177"/>
                  <a:pt x="186" y="179"/>
                  <a:pt x="186" y="181"/>
                </a:cubicBezTo>
                <a:cubicBezTo>
                  <a:pt x="184" y="185"/>
                  <a:pt x="182" y="188"/>
                  <a:pt x="179" y="189"/>
                </a:cubicBezTo>
                <a:cubicBezTo>
                  <a:pt x="176" y="190"/>
                  <a:pt x="173" y="191"/>
                  <a:pt x="170" y="191"/>
                </a:cubicBezTo>
                <a:cubicBezTo>
                  <a:pt x="167" y="192"/>
                  <a:pt x="163" y="192"/>
                  <a:pt x="160" y="192"/>
                </a:cubicBezTo>
                <a:cubicBezTo>
                  <a:pt x="157" y="192"/>
                  <a:pt x="154" y="192"/>
                  <a:pt x="151" y="193"/>
                </a:cubicBezTo>
                <a:cubicBezTo>
                  <a:pt x="149" y="193"/>
                  <a:pt x="147" y="194"/>
                  <a:pt x="145" y="195"/>
                </a:cubicBezTo>
                <a:cubicBezTo>
                  <a:pt x="145" y="195"/>
                  <a:pt x="143" y="195"/>
                  <a:pt x="143" y="194"/>
                </a:cubicBezTo>
                <a:cubicBezTo>
                  <a:pt x="142" y="193"/>
                  <a:pt x="142" y="193"/>
                  <a:pt x="142" y="192"/>
                </a:cubicBezTo>
                <a:close/>
                <a:moveTo>
                  <a:pt x="97" y="136"/>
                </a:moveTo>
                <a:cubicBezTo>
                  <a:pt x="98" y="136"/>
                  <a:pt x="99" y="136"/>
                  <a:pt x="99" y="136"/>
                </a:cubicBezTo>
                <a:cubicBezTo>
                  <a:pt x="99" y="135"/>
                  <a:pt x="99" y="135"/>
                  <a:pt x="99" y="135"/>
                </a:cubicBezTo>
                <a:cubicBezTo>
                  <a:pt x="99" y="135"/>
                  <a:pt x="98" y="135"/>
                  <a:pt x="97" y="136"/>
                </a:cubicBezTo>
                <a:cubicBezTo>
                  <a:pt x="97" y="135"/>
                  <a:pt x="97" y="135"/>
                  <a:pt x="97" y="135"/>
                </a:cubicBezTo>
                <a:cubicBezTo>
                  <a:pt x="95" y="135"/>
                  <a:pt x="93" y="135"/>
                  <a:pt x="91" y="135"/>
                </a:cubicBezTo>
                <a:cubicBezTo>
                  <a:pt x="90" y="135"/>
                  <a:pt x="90" y="135"/>
                  <a:pt x="89" y="136"/>
                </a:cubicBezTo>
                <a:cubicBezTo>
                  <a:pt x="89" y="136"/>
                  <a:pt x="88" y="136"/>
                  <a:pt x="88" y="136"/>
                </a:cubicBezTo>
                <a:cubicBezTo>
                  <a:pt x="88" y="136"/>
                  <a:pt x="88" y="136"/>
                  <a:pt x="88" y="137"/>
                </a:cubicBezTo>
                <a:cubicBezTo>
                  <a:pt x="89" y="136"/>
                  <a:pt x="89" y="136"/>
                  <a:pt x="90" y="136"/>
                </a:cubicBezTo>
                <a:cubicBezTo>
                  <a:pt x="92" y="136"/>
                  <a:pt x="95" y="135"/>
                  <a:pt x="97" y="136"/>
                </a:cubicBezTo>
                <a:close/>
                <a:moveTo>
                  <a:pt x="100" y="131"/>
                </a:moveTo>
                <a:cubicBezTo>
                  <a:pt x="100" y="131"/>
                  <a:pt x="100" y="131"/>
                  <a:pt x="100" y="131"/>
                </a:cubicBezTo>
                <a:cubicBezTo>
                  <a:pt x="102" y="131"/>
                  <a:pt x="105" y="131"/>
                  <a:pt x="107" y="131"/>
                </a:cubicBezTo>
                <a:cubicBezTo>
                  <a:pt x="112" y="132"/>
                  <a:pt x="116" y="133"/>
                  <a:pt x="120" y="136"/>
                </a:cubicBezTo>
                <a:cubicBezTo>
                  <a:pt x="121" y="136"/>
                  <a:pt x="121" y="136"/>
                  <a:pt x="121" y="136"/>
                </a:cubicBezTo>
                <a:cubicBezTo>
                  <a:pt x="122" y="135"/>
                  <a:pt x="122" y="133"/>
                  <a:pt x="123" y="131"/>
                </a:cubicBezTo>
                <a:cubicBezTo>
                  <a:pt x="124" y="130"/>
                  <a:pt x="124" y="130"/>
                  <a:pt x="124" y="128"/>
                </a:cubicBezTo>
                <a:cubicBezTo>
                  <a:pt x="124" y="128"/>
                  <a:pt x="124" y="128"/>
                  <a:pt x="124" y="127"/>
                </a:cubicBezTo>
                <a:cubicBezTo>
                  <a:pt x="124" y="126"/>
                  <a:pt x="125" y="126"/>
                  <a:pt x="126" y="126"/>
                </a:cubicBezTo>
                <a:cubicBezTo>
                  <a:pt x="127" y="126"/>
                  <a:pt x="127" y="126"/>
                  <a:pt x="128" y="127"/>
                </a:cubicBezTo>
                <a:cubicBezTo>
                  <a:pt x="128" y="127"/>
                  <a:pt x="128" y="127"/>
                  <a:pt x="128" y="128"/>
                </a:cubicBezTo>
                <a:cubicBezTo>
                  <a:pt x="129" y="128"/>
                  <a:pt x="128" y="129"/>
                  <a:pt x="128" y="130"/>
                </a:cubicBezTo>
                <a:cubicBezTo>
                  <a:pt x="127" y="130"/>
                  <a:pt x="127" y="130"/>
                  <a:pt x="127" y="130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5" y="132"/>
                  <a:pt x="125" y="133"/>
                  <a:pt x="124" y="134"/>
                </a:cubicBezTo>
                <a:cubicBezTo>
                  <a:pt x="124" y="134"/>
                  <a:pt x="124" y="135"/>
                  <a:pt x="125" y="135"/>
                </a:cubicBezTo>
                <a:cubicBezTo>
                  <a:pt x="125" y="134"/>
                  <a:pt x="125" y="134"/>
                  <a:pt x="125" y="134"/>
                </a:cubicBezTo>
                <a:cubicBezTo>
                  <a:pt x="126" y="133"/>
                  <a:pt x="127" y="132"/>
                  <a:pt x="128" y="130"/>
                </a:cubicBezTo>
                <a:cubicBezTo>
                  <a:pt x="130" y="128"/>
                  <a:pt x="132" y="125"/>
                  <a:pt x="135" y="122"/>
                </a:cubicBezTo>
                <a:cubicBezTo>
                  <a:pt x="135" y="121"/>
                  <a:pt x="135" y="121"/>
                  <a:pt x="136" y="120"/>
                </a:cubicBezTo>
                <a:cubicBezTo>
                  <a:pt x="136" y="120"/>
                  <a:pt x="137" y="120"/>
                  <a:pt x="137" y="120"/>
                </a:cubicBezTo>
                <a:cubicBezTo>
                  <a:pt x="138" y="120"/>
                  <a:pt x="138" y="121"/>
                  <a:pt x="138" y="121"/>
                </a:cubicBezTo>
                <a:cubicBezTo>
                  <a:pt x="138" y="122"/>
                  <a:pt x="138" y="122"/>
                  <a:pt x="138" y="122"/>
                </a:cubicBezTo>
                <a:cubicBezTo>
                  <a:pt x="138" y="123"/>
                  <a:pt x="138" y="124"/>
                  <a:pt x="137" y="125"/>
                </a:cubicBezTo>
                <a:cubicBezTo>
                  <a:pt x="136" y="128"/>
                  <a:pt x="135" y="132"/>
                  <a:pt x="134" y="135"/>
                </a:cubicBezTo>
                <a:cubicBezTo>
                  <a:pt x="133" y="136"/>
                  <a:pt x="133" y="136"/>
                  <a:pt x="133" y="137"/>
                </a:cubicBezTo>
                <a:cubicBezTo>
                  <a:pt x="133" y="137"/>
                  <a:pt x="133" y="137"/>
                  <a:pt x="133" y="137"/>
                </a:cubicBezTo>
                <a:cubicBezTo>
                  <a:pt x="137" y="131"/>
                  <a:pt x="141" y="126"/>
                  <a:pt x="144" y="120"/>
                </a:cubicBezTo>
                <a:cubicBezTo>
                  <a:pt x="144" y="120"/>
                  <a:pt x="144" y="121"/>
                  <a:pt x="144" y="121"/>
                </a:cubicBezTo>
                <a:cubicBezTo>
                  <a:pt x="142" y="121"/>
                  <a:pt x="140" y="119"/>
                  <a:pt x="141" y="117"/>
                </a:cubicBezTo>
                <a:cubicBezTo>
                  <a:pt x="141" y="117"/>
                  <a:pt x="141" y="117"/>
                  <a:pt x="141" y="117"/>
                </a:cubicBezTo>
                <a:cubicBezTo>
                  <a:pt x="143" y="112"/>
                  <a:pt x="145" y="107"/>
                  <a:pt x="146" y="102"/>
                </a:cubicBezTo>
                <a:cubicBezTo>
                  <a:pt x="147" y="100"/>
                  <a:pt x="148" y="97"/>
                  <a:pt x="149" y="94"/>
                </a:cubicBezTo>
                <a:cubicBezTo>
                  <a:pt x="148" y="93"/>
                  <a:pt x="148" y="93"/>
                  <a:pt x="147" y="93"/>
                </a:cubicBezTo>
                <a:cubicBezTo>
                  <a:pt x="147" y="93"/>
                  <a:pt x="147" y="93"/>
                  <a:pt x="147" y="94"/>
                </a:cubicBezTo>
                <a:cubicBezTo>
                  <a:pt x="143" y="102"/>
                  <a:pt x="140" y="109"/>
                  <a:pt x="137" y="118"/>
                </a:cubicBezTo>
                <a:cubicBezTo>
                  <a:pt x="137" y="118"/>
                  <a:pt x="137" y="119"/>
                  <a:pt x="137" y="119"/>
                </a:cubicBezTo>
                <a:cubicBezTo>
                  <a:pt x="136" y="119"/>
                  <a:pt x="136" y="120"/>
                  <a:pt x="135" y="119"/>
                </a:cubicBezTo>
                <a:cubicBezTo>
                  <a:pt x="135" y="119"/>
                  <a:pt x="135" y="119"/>
                  <a:pt x="135" y="118"/>
                </a:cubicBezTo>
                <a:cubicBezTo>
                  <a:pt x="135" y="118"/>
                  <a:pt x="135" y="118"/>
                  <a:pt x="135" y="117"/>
                </a:cubicBezTo>
                <a:cubicBezTo>
                  <a:pt x="136" y="115"/>
                  <a:pt x="136" y="113"/>
                  <a:pt x="137" y="111"/>
                </a:cubicBezTo>
                <a:cubicBezTo>
                  <a:pt x="139" y="103"/>
                  <a:pt x="141" y="96"/>
                  <a:pt x="142" y="89"/>
                </a:cubicBezTo>
                <a:cubicBezTo>
                  <a:pt x="142" y="88"/>
                  <a:pt x="142" y="87"/>
                  <a:pt x="142" y="87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8" y="95"/>
                  <a:pt x="134" y="103"/>
                  <a:pt x="131" y="111"/>
                </a:cubicBezTo>
                <a:cubicBezTo>
                  <a:pt x="130" y="115"/>
                  <a:pt x="128" y="119"/>
                  <a:pt x="127" y="123"/>
                </a:cubicBezTo>
                <a:cubicBezTo>
                  <a:pt x="126" y="124"/>
                  <a:pt x="126" y="124"/>
                  <a:pt x="125" y="124"/>
                </a:cubicBezTo>
                <a:cubicBezTo>
                  <a:pt x="124" y="124"/>
                  <a:pt x="124" y="123"/>
                  <a:pt x="125" y="122"/>
                </a:cubicBezTo>
                <a:cubicBezTo>
                  <a:pt x="125" y="120"/>
                  <a:pt x="126" y="119"/>
                  <a:pt x="126" y="118"/>
                </a:cubicBezTo>
                <a:cubicBezTo>
                  <a:pt x="129" y="108"/>
                  <a:pt x="131" y="99"/>
                  <a:pt x="133" y="90"/>
                </a:cubicBezTo>
                <a:cubicBezTo>
                  <a:pt x="133" y="89"/>
                  <a:pt x="133" y="87"/>
                  <a:pt x="134" y="86"/>
                </a:cubicBezTo>
                <a:cubicBezTo>
                  <a:pt x="134" y="86"/>
                  <a:pt x="133" y="86"/>
                  <a:pt x="133" y="86"/>
                </a:cubicBezTo>
                <a:cubicBezTo>
                  <a:pt x="133" y="88"/>
                  <a:pt x="132" y="89"/>
                  <a:pt x="132" y="90"/>
                </a:cubicBezTo>
                <a:cubicBezTo>
                  <a:pt x="127" y="100"/>
                  <a:pt x="123" y="110"/>
                  <a:pt x="120" y="120"/>
                </a:cubicBezTo>
                <a:cubicBezTo>
                  <a:pt x="119" y="123"/>
                  <a:pt x="118" y="126"/>
                  <a:pt x="117" y="129"/>
                </a:cubicBezTo>
                <a:cubicBezTo>
                  <a:pt x="117" y="129"/>
                  <a:pt x="117" y="130"/>
                  <a:pt x="117" y="130"/>
                </a:cubicBezTo>
                <a:cubicBezTo>
                  <a:pt x="116" y="131"/>
                  <a:pt x="116" y="131"/>
                  <a:pt x="115" y="131"/>
                </a:cubicBezTo>
                <a:cubicBezTo>
                  <a:pt x="115" y="130"/>
                  <a:pt x="115" y="130"/>
                  <a:pt x="114" y="130"/>
                </a:cubicBezTo>
                <a:cubicBezTo>
                  <a:pt x="114" y="129"/>
                  <a:pt x="115" y="129"/>
                  <a:pt x="115" y="129"/>
                </a:cubicBezTo>
                <a:cubicBezTo>
                  <a:pt x="115" y="126"/>
                  <a:pt x="115" y="124"/>
                  <a:pt x="116" y="122"/>
                </a:cubicBezTo>
                <a:cubicBezTo>
                  <a:pt x="117" y="115"/>
                  <a:pt x="119" y="107"/>
                  <a:pt x="120" y="100"/>
                </a:cubicBezTo>
                <a:cubicBezTo>
                  <a:pt x="120" y="99"/>
                  <a:pt x="120" y="98"/>
                  <a:pt x="120" y="97"/>
                </a:cubicBezTo>
                <a:cubicBezTo>
                  <a:pt x="119" y="97"/>
                  <a:pt x="119" y="98"/>
                  <a:pt x="119" y="98"/>
                </a:cubicBezTo>
                <a:cubicBezTo>
                  <a:pt x="118" y="102"/>
                  <a:pt x="116" y="105"/>
                  <a:pt x="115" y="109"/>
                </a:cubicBezTo>
                <a:cubicBezTo>
                  <a:pt x="113" y="115"/>
                  <a:pt x="111" y="122"/>
                  <a:pt x="109" y="129"/>
                </a:cubicBezTo>
                <a:cubicBezTo>
                  <a:pt x="109" y="129"/>
                  <a:pt x="109" y="130"/>
                  <a:pt x="109" y="130"/>
                </a:cubicBezTo>
                <a:cubicBezTo>
                  <a:pt x="109" y="131"/>
                  <a:pt x="108" y="131"/>
                  <a:pt x="108" y="131"/>
                </a:cubicBezTo>
                <a:cubicBezTo>
                  <a:pt x="107" y="131"/>
                  <a:pt x="107" y="130"/>
                  <a:pt x="107" y="130"/>
                </a:cubicBezTo>
                <a:cubicBezTo>
                  <a:pt x="107" y="129"/>
                  <a:pt x="107" y="129"/>
                  <a:pt x="107" y="128"/>
                </a:cubicBezTo>
                <a:cubicBezTo>
                  <a:pt x="107" y="122"/>
                  <a:pt x="107" y="116"/>
                  <a:pt x="108" y="109"/>
                </a:cubicBezTo>
                <a:cubicBezTo>
                  <a:pt x="108" y="109"/>
                  <a:pt x="108" y="108"/>
                  <a:pt x="108" y="107"/>
                </a:cubicBezTo>
                <a:cubicBezTo>
                  <a:pt x="107" y="108"/>
                  <a:pt x="106" y="108"/>
                  <a:pt x="106" y="109"/>
                </a:cubicBezTo>
                <a:cubicBezTo>
                  <a:pt x="104" y="116"/>
                  <a:pt x="102" y="123"/>
                  <a:pt x="100" y="129"/>
                </a:cubicBezTo>
                <a:cubicBezTo>
                  <a:pt x="100" y="130"/>
                  <a:pt x="100" y="130"/>
                  <a:pt x="100" y="131"/>
                </a:cubicBezTo>
                <a:close/>
                <a:moveTo>
                  <a:pt x="129" y="90"/>
                </a:moveTo>
                <a:cubicBezTo>
                  <a:pt x="129" y="90"/>
                  <a:pt x="130" y="89"/>
                  <a:pt x="130" y="89"/>
                </a:cubicBezTo>
                <a:cubicBezTo>
                  <a:pt x="131" y="87"/>
                  <a:pt x="132" y="84"/>
                  <a:pt x="133" y="82"/>
                </a:cubicBezTo>
                <a:cubicBezTo>
                  <a:pt x="133" y="82"/>
                  <a:pt x="133" y="81"/>
                  <a:pt x="134" y="81"/>
                </a:cubicBezTo>
                <a:cubicBezTo>
                  <a:pt x="134" y="80"/>
                  <a:pt x="134" y="80"/>
                  <a:pt x="135" y="80"/>
                </a:cubicBezTo>
                <a:cubicBezTo>
                  <a:pt x="136" y="80"/>
                  <a:pt x="136" y="80"/>
                  <a:pt x="136" y="81"/>
                </a:cubicBezTo>
                <a:cubicBezTo>
                  <a:pt x="136" y="82"/>
                  <a:pt x="136" y="83"/>
                  <a:pt x="136" y="84"/>
                </a:cubicBezTo>
                <a:cubicBezTo>
                  <a:pt x="135" y="89"/>
                  <a:pt x="135" y="93"/>
                  <a:pt x="134" y="97"/>
                </a:cubicBezTo>
                <a:cubicBezTo>
                  <a:pt x="134" y="98"/>
                  <a:pt x="133" y="99"/>
                  <a:pt x="133" y="100"/>
                </a:cubicBezTo>
                <a:cubicBezTo>
                  <a:pt x="134" y="99"/>
                  <a:pt x="134" y="99"/>
                  <a:pt x="134" y="98"/>
                </a:cubicBezTo>
                <a:cubicBezTo>
                  <a:pt x="134" y="97"/>
                  <a:pt x="135" y="96"/>
                  <a:pt x="136" y="95"/>
                </a:cubicBezTo>
                <a:cubicBezTo>
                  <a:pt x="137" y="92"/>
                  <a:pt x="139" y="89"/>
                  <a:pt x="140" y="86"/>
                </a:cubicBezTo>
                <a:cubicBezTo>
                  <a:pt x="141" y="85"/>
                  <a:pt x="141" y="84"/>
                  <a:pt x="142" y="83"/>
                </a:cubicBezTo>
                <a:cubicBezTo>
                  <a:pt x="142" y="83"/>
                  <a:pt x="143" y="83"/>
                  <a:pt x="144" y="83"/>
                </a:cubicBezTo>
                <a:cubicBezTo>
                  <a:pt x="144" y="83"/>
                  <a:pt x="145" y="84"/>
                  <a:pt x="145" y="85"/>
                </a:cubicBezTo>
                <a:cubicBezTo>
                  <a:pt x="145" y="85"/>
                  <a:pt x="145" y="86"/>
                  <a:pt x="145" y="86"/>
                </a:cubicBezTo>
                <a:cubicBezTo>
                  <a:pt x="144" y="88"/>
                  <a:pt x="144" y="90"/>
                  <a:pt x="144" y="92"/>
                </a:cubicBezTo>
                <a:cubicBezTo>
                  <a:pt x="144" y="93"/>
                  <a:pt x="143" y="95"/>
                  <a:pt x="143" y="96"/>
                </a:cubicBezTo>
                <a:cubicBezTo>
                  <a:pt x="143" y="96"/>
                  <a:pt x="143" y="95"/>
                  <a:pt x="144" y="95"/>
                </a:cubicBezTo>
                <a:cubicBezTo>
                  <a:pt x="144" y="93"/>
                  <a:pt x="145" y="92"/>
                  <a:pt x="146" y="90"/>
                </a:cubicBezTo>
                <a:cubicBezTo>
                  <a:pt x="147" y="88"/>
                  <a:pt x="148" y="86"/>
                  <a:pt x="149" y="83"/>
                </a:cubicBezTo>
                <a:cubicBezTo>
                  <a:pt x="150" y="83"/>
                  <a:pt x="150" y="82"/>
                  <a:pt x="151" y="81"/>
                </a:cubicBezTo>
                <a:cubicBezTo>
                  <a:pt x="151" y="81"/>
                  <a:pt x="152" y="81"/>
                  <a:pt x="153" y="81"/>
                </a:cubicBezTo>
                <a:cubicBezTo>
                  <a:pt x="153" y="82"/>
                  <a:pt x="153" y="82"/>
                  <a:pt x="154" y="82"/>
                </a:cubicBezTo>
                <a:cubicBezTo>
                  <a:pt x="155" y="80"/>
                  <a:pt x="156" y="79"/>
                  <a:pt x="157" y="77"/>
                </a:cubicBezTo>
                <a:cubicBezTo>
                  <a:pt x="156" y="77"/>
                  <a:pt x="156" y="77"/>
                  <a:pt x="156" y="77"/>
                </a:cubicBezTo>
                <a:cubicBezTo>
                  <a:pt x="155" y="78"/>
                  <a:pt x="154" y="77"/>
                  <a:pt x="153" y="77"/>
                </a:cubicBezTo>
                <a:cubicBezTo>
                  <a:pt x="153" y="76"/>
                  <a:pt x="153" y="75"/>
                  <a:pt x="153" y="74"/>
                </a:cubicBezTo>
                <a:cubicBezTo>
                  <a:pt x="153" y="74"/>
                  <a:pt x="154" y="73"/>
                  <a:pt x="154" y="73"/>
                </a:cubicBezTo>
                <a:cubicBezTo>
                  <a:pt x="156" y="71"/>
                  <a:pt x="158" y="68"/>
                  <a:pt x="160" y="65"/>
                </a:cubicBezTo>
                <a:cubicBezTo>
                  <a:pt x="161" y="64"/>
                  <a:pt x="160" y="63"/>
                  <a:pt x="160" y="61"/>
                </a:cubicBezTo>
                <a:cubicBezTo>
                  <a:pt x="159" y="62"/>
                  <a:pt x="158" y="63"/>
                  <a:pt x="158" y="63"/>
                </a:cubicBezTo>
                <a:cubicBezTo>
                  <a:pt x="157" y="64"/>
                  <a:pt x="156" y="65"/>
                  <a:pt x="155" y="64"/>
                </a:cubicBezTo>
                <a:cubicBezTo>
                  <a:pt x="154" y="65"/>
                  <a:pt x="154" y="66"/>
                  <a:pt x="154" y="66"/>
                </a:cubicBezTo>
                <a:cubicBezTo>
                  <a:pt x="153" y="67"/>
                  <a:pt x="153" y="68"/>
                  <a:pt x="153" y="68"/>
                </a:cubicBezTo>
                <a:cubicBezTo>
                  <a:pt x="152" y="70"/>
                  <a:pt x="150" y="70"/>
                  <a:pt x="149" y="69"/>
                </a:cubicBezTo>
                <a:cubicBezTo>
                  <a:pt x="148" y="69"/>
                  <a:pt x="148" y="67"/>
                  <a:pt x="149" y="66"/>
                </a:cubicBezTo>
                <a:cubicBezTo>
                  <a:pt x="149" y="65"/>
                  <a:pt x="150" y="64"/>
                  <a:pt x="151" y="63"/>
                </a:cubicBezTo>
                <a:cubicBezTo>
                  <a:pt x="151" y="62"/>
                  <a:pt x="151" y="62"/>
                  <a:pt x="151" y="62"/>
                </a:cubicBezTo>
                <a:cubicBezTo>
                  <a:pt x="151" y="62"/>
                  <a:pt x="150" y="62"/>
                  <a:pt x="150" y="62"/>
                </a:cubicBezTo>
                <a:cubicBezTo>
                  <a:pt x="147" y="64"/>
                  <a:pt x="144" y="67"/>
                  <a:pt x="141" y="70"/>
                </a:cubicBezTo>
                <a:cubicBezTo>
                  <a:pt x="140" y="71"/>
                  <a:pt x="139" y="73"/>
                  <a:pt x="138" y="74"/>
                </a:cubicBezTo>
                <a:cubicBezTo>
                  <a:pt x="137" y="75"/>
                  <a:pt x="135" y="76"/>
                  <a:pt x="134" y="77"/>
                </a:cubicBezTo>
                <a:cubicBezTo>
                  <a:pt x="130" y="81"/>
                  <a:pt x="125" y="84"/>
                  <a:pt x="121" y="88"/>
                </a:cubicBezTo>
                <a:cubicBezTo>
                  <a:pt x="117" y="91"/>
                  <a:pt x="113" y="94"/>
                  <a:pt x="110" y="97"/>
                </a:cubicBezTo>
                <a:cubicBezTo>
                  <a:pt x="109" y="98"/>
                  <a:pt x="109" y="98"/>
                  <a:pt x="109" y="99"/>
                </a:cubicBezTo>
                <a:cubicBezTo>
                  <a:pt x="109" y="99"/>
                  <a:pt x="110" y="98"/>
                  <a:pt x="110" y="98"/>
                </a:cubicBezTo>
                <a:cubicBezTo>
                  <a:pt x="114" y="96"/>
                  <a:pt x="118" y="94"/>
                  <a:pt x="121" y="91"/>
                </a:cubicBezTo>
                <a:cubicBezTo>
                  <a:pt x="123" y="91"/>
                  <a:pt x="124" y="90"/>
                  <a:pt x="125" y="90"/>
                </a:cubicBezTo>
                <a:cubicBezTo>
                  <a:pt x="126" y="89"/>
                  <a:pt x="128" y="89"/>
                  <a:pt x="129" y="90"/>
                </a:cubicBezTo>
                <a:close/>
                <a:moveTo>
                  <a:pt x="152" y="48"/>
                </a:moveTo>
                <a:cubicBezTo>
                  <a:pt x="152" y="48"/>
                  <a:pt x="152" y="48"/>
                  <a:pt x="152" y="48"/>
                </a:cubicBezTo>
                <a:cubicBezTo>
                  <a:pt x="152" y="48"/>
                  <a:pt x="152" y="49"/>
                  <a:pt x="152" y="49"/>
                </a:cubicBezTo>
                <a:cubicBezTo>
                  <a:pt x="148" y="51"/>
                  <a:pt x="144" y="55"/>
                  <a:pt x="140" y="58"/>
                </a:cubicBezTo>
                <a:cubicBezTo>
                  <a:pt x="138" y="60"/>
                  <a:pt x="136" y="62"/>
                  <a:pt x="134" y="64"/>
                </a:cubicBezTo>
                <a:cubicBezTo>
                  <a:pt x="133" y="65"/>
                  <a:pt x="133" y="65"/>
                  <a:pt x="132" y="65"/>
                </a:cubicBezTo>
                <a:cubicBezTo>
                  <a:pt x="132" y="66"/>
                  <a:pt x="131" y="66"/>
                  <a:pt x="131" y="65"/>
                </a:cubicBezTo>
                <a:cubicBezTo>
                  <a:pt x="130" y="65"/>
                  <a:pt x="130" y="64"/>
                  <a:pt x="130" y="64"/>
                </a:cubicBezTo>
                <a:cubicBezTo>
                  <a:pt x="131" y="63"/>
                  <a:pt x="131" y="62"/>
                  <a:pt x="131" y="62"/>
                </a:cubicBezTo>
                <a:cubicBezTo>
                  <a:pt x="133" y="59"/>
                  <a:pt x="134" y="56"/>
                  <a:pt x="136" y="53"/>
                </a:cubicBezTo>
                <a:cubicBezTo>
                  <a:pt x="137" y="51"/>
                  <a:pt x="138" y="49"/>
                  <a:pt x="139" y="47"/>
                </a:cubicBezTo>
                <a:cubicBezTo>
                  <a:pt x="139" y="46"/>
                  <a:pt x="139" y="46"/>
                  <a:pt x="140" y="46"/>
                </a:cubicBezTo>
                <a:cubicBezTo>
                  <a:pt x="139" y="46"/>
                  <a:pt x="138" y="46"/>
                  <a:pt x="138" y="47"/>
                </a:cubicBezTo>
                <a:cubicBezTo>
                  <a:pt x="134" y="51"/>
                  <a:pt x="129" y="56"/>
                  <a:pt x="125" y="60"/>
                </a:cubicBezTo>
                <a:cubicBezTo>
                  <a:pt x="126" y="61"/>
                  <a:pt x="126" y="62"/>
                  <a:pt x="125" y="63"/>
                </a:cubicBezTo>
                <a:cubicBezTo>
                  <a:pt x="125" y="63"/>
                  <a:pt x="125" y="63"/>
                  <a:pt x="124" y="63"/>
                </a:cubicBezTo>
                <a:cubicBezTo>
                  <a:pt x="123" y="63"/>
                  <a:pt x="122" y="64"/>
                  <a:pt x="121" y="65"/>
                </a:cubicBezTo>
                <a:cubicBezTo>
                  <a:pt x="115" y="69"/>
                  <a:pt x="109" y="72"/>
                  <a:pt x="104" y="77"/>
                </a:cubicBezTo>
                <a:cubicBezTo>
                  <a:pt x="104" y="77"/>
                  <a:pt x="104" y="78"/>
                  <a:pt x="103" y="78"/>
                </a:cubicBezTo>
                <a:cubicBezTo>
                  <a:pt x="104" y="78"/>
                  <a:pt x="104" y="78"/>
                  <a:pt x="104" y="78"/>
                </a:cubicBezTo>
                <a:cubicBezTo>
                  <a:pt x="106" y="77"/>
                  <a:pt x="107" y="76"/>
                  <a:pt x="109" y="76"/>
                </a:cubicBezTo>
                <a:cubicBezTo>
                  <a:pt x="115" y="72"/>
                  <a:pt x="121" y="69"/>
                  <a:pt x="128" y="65"/>
                </a:cubicBezTo>
                <a:cubicBezTo>
                  <a:pt x="128" y="65"/>
                  <a:pt x="128" y="65"/>
                  <a:pt x="128" y="65"/>
                </a:cubicBezTo>
                <a:cubicBezTo>
                  <a:pt x="129" y="64"/>
                  <a:pt x="129" y="65"/>
                  <a:pt x="130" y="65"/>
                </a:cubicBezTo>
                <a:cubicBezTo>
                  <a:pt x="130" y="65"/>
                  <a:pt x="130" y="66"/>
                  <a:pt x="130" y="66"/>
                </a:cubicBezTo>
                <a:cubicBezTo>
                  <a:pt x="129" y="67"/>
                  <a:pt x="129" y="67"/>
                  <a:pt x="129" y="67"/>
                </a:cubicBezTo>
                <a:cubicBezTo>
                  <a:pt x="126" y="69"/>
                  <a:pt x="124" y="70"/>
                  <a:pt x="122" y="72"/>
                </a:cubicBezTo>
                <a:cubicBezTo>
                  <a:pt x="116" y="76"/>
                  <a:pt x="110" y="80"/>
                  <a:pt x="105" y="85"/>
                </a:cubicBezTo>
                <a:cubicBezTo>
                  <a:pt x="105" y="85"/>
                  <a:pt x="104" y="85"/>
                  <a:pt x="104" y="86"/>
                </a:cubicBezTo>
                <a:cubicBezTo>
                  <a:pt x="104" y="86"/>
                  <a:pt x="104" y="87"/>
                  <a:pt x="104" y="87"/>
                </a:cubicBezTo>
                <a:cubicBezTo>
                  <a:pt x="105" y="87"/>
                  <a:pt x="105" y="87"/>
                  <a:pt x="106" y="87"/>
                </a:cubicBezTo>
                <a:cubicBezTo>
                  <a:pt x="108" y="86"/>
                  <a:pt x="109" y="85"/>
                  <a:pt x="111" y="84"/>
                </a:cubicBezTo>
                <a:cubicBezTo>
                  <a:pt x="119" y="81"/>
                  <a:pt x="127" y="77"/>
                  <a:pt x="134" y="73"/>
                </a:cubicBezTo>
                <a:cubicBezTo>
                  <a:pt x="135" y="72"/>
                  <a:pt x="136" y="72"/>
                  <a:pt x="137" y="71"/>
                </a:cubicBezTo>
                <a:cubicBezTo>
                  <a:pt x="137" y="69"/>
                  <a:pt x="138" y="68"/>
                  <a:pt x="139" y="67"/>
                </a:cubicBezTo>
                <a:cubicBezTo>
                  <a:pt x="143" y="61"/>
                  <a:pt x="147" y="56"/>
                  <a:pt x="152" y="50"/>
                </a:cubicBezTo>
                <a:cubicBezTo>
                  <a:pt x="152" y="49"/>
                  <a:pt x="152" y="49"/>
                  <a:pt x="152" y="48"/>
                </a:cubicBezTo>
                <a:close/>
                <a:moveTo>
                  <a:pt x="174" y="82"/>
                </a:moveTo>
                <a:cubicBezTo>
                  <a:pt x="174" y="82"/>
                  <a:pt x="174" y="82"/>
                  <a:pt x="173" y="82"/>
                </a:cubicBezTo>
                <a:cubicBezTo>
                  <a:pt x="173" y="82"/>
                  <a:pt x="173" y="82"/>
                  <a:pt x="173" y="82"/>
                </a:cubicBezTo>
                <a:cubicBezTo>
                  <a:pt x="168" y="87"/>
                  <a:pt x="163" y="92"/>
                  <a:pt x="158" y="97"/>
                </a:cubicBezTo>
                <a:cubicBezTo>
                  <a:pt x="157" y="98"/>
                  <a:pt x="156" y="98"/>
                  <a:pt x="155" y="99"/>
                </a:cubicBezTo>
                <a:cubicBezTo>
                  <a:pt x="155" y="99"/>
                  <a:pt x="154" y="100"/>
                  <a:pt x="154" y="100"/>
                </a:cubicBezTo>
                <a:cubicBezTo>
                  <a:pt x="154" y="100"/>
                  <a:pt x="153" y="100"/>
                  <a:pt x="153" y="100"/>
                </a:cubicBezTo>
                <a:cubicBezTo>
                  <a:pt x="152" y="99"/>
                  <a:pt x="152" y="99"/>
                  <a:pt x="153" y="98"/>
                </a:cubicBezTo>
                <a:cubicBezTo>
                  <a:pt x="153" y="98"/>
                  <a:pt x="153" y="98"/>
                  <a:pt x="153" y="97"/>
                </a:cubicBezTo>
                <a:cubicBezTo>
                  <a:pt x="154" y="96"/>
                  <a:pt x="155" y="95"/>
                  <a:pt x="155" y="94"/>
                </a:cubicBezTo>
                <a:cubicBezTo>
                  <a:pt x="159" y="89"/>
                  <a:pt x="163" y="83"/>
                  <a:pt x="167" y="77"/>
                </a:cubicBezTo>
                <a:cubicBezTo>
                  <a:pt x="168" y="77"/>
                  <a:pt x="168" y="77"/>
                  <a:pt x="168" y="77"/>
                </a:cubicBezTo>
                <a:cubicBezTo>
                  <a:pt x="168" y="77"/>
                  <a:pt x="168" y="77"/>
                  <a:pt x="167" y="77"/>
                </a:cubicBezTo>
                <a:cubicBezTo>
                  <a:pt x="163" y="81"/>
                  <a:pt x="158" y="86"/>
                  <a:pt x="153" y="91"/>
                </a:cubicBezTo>
                <a:cubicBezTo>
                  <a:pt x="153" y="91"/>
                  <a:pt x="153" y="91"/>
                  <a:pt x="153" y="92"/>
                </a:cubicBezTo>
                <a:cubicBezTo>
                  <a:pt x="151" y="100"/>
                  <a:pt x="149" y="109"/>
                  <a:pt x="146" y="118"/>
                </a:cubicBezTo>
                <a:cubicBezTo>
                  <a:pt x="146" y="118"/>
                  <a:pt x="146" y="118"/>
                  <a:pt x="146" y="119"/>
                </a:cubicBezTo>
                <a:cubicBezTo>
                  <a:pt x="146" y="118"/>
                  <a:pt x="147" y="118"/>
                  <a:pt x="147" y="117"/>
                </a:cubicBezTo>
                <a:cubicBezTo>
                  <a:pt x="148" y="116"/>
                  <a:pt x="148" y="115"/>
                  <a:pt x="149" y="114"/>
                </a:cubicBezTo>
                <a:cubicBezTo>
                  <a:pt x="150" y="114"/>
                  <a:pt x="150" y="113"/>
                  <a:pt x="150" y="113"/>
                </a:cubicBezTo>
                <a:cubicBezTo>
                  <a:pt x="151" y="113"/>
                  <a:pt x="151" y="113"/>
                  <a:pt x="152" y="113"/>
                </a:cubicBezTo>
                <a:cubicBezTo>
                  <a:pt x="152" y="113"/>
                  <a:pt x="153" y="114"/>
                  <a:pt x="153" y="114"/>
                </a:cubicBezTo>
                <a:cubicBezTo>
                  <a:pt x="152" y="115"/>
                  <a:pt x="152" y="116"/>
                  <a:pt x="152" y="116"/>
                </a:cubicBezTo>
                <a:cubicBezTo>
                  <a:pt x="150" y="120"/>
                  <a:pt x="149" y="124"/>
                  <a:pt x="147" y="128"/>
                </a:cubicBezTo>
                <a:cubicBezTo>
                  <a:pt x="147" y="128"/>
                  <a:pt x="147" y="129"/>
                  <a:pt x="146" y="129"/>
                </a:cubicBezTo>
                <a:cubicBezTo>
                  <a:pt x="147" y="129"/>
                  <a:pt x="147" y="128"/>
                  <a:pt x="147" y="128"/>
                </a:cubicBezTo>
                <a:cubicBezTo>
                  <a:pt x="150" y="125"/>
                  <a:pt x="152" y="122"/>
                  <a:pt x="154" y="119"/>
                </a:cubicBezTo>
                <a:cubicBezTo>
                  <a:pt x="157" y="116"/>
                  <a:pt x="159" y="113"/>
                  <a:pt x="162" y="110"/>
                </a:cubicBezTo>
                <a:cubicBezTo>
                  <a:pt x="163" y="109"/>
                  <a:pt x="164" y="108"/>
                  <a:pt x="165" y="109"/>
                </a:cubicBezTo>
                <a:cubicBezTo>
                  <a:pt x="166" y="108"/>
                  <a:pt x="166" y="108"/>
                  <a:pt x="166" y="108"/>
                </a:cubicBezTo>
                <a:cubicBezTo>
                  <a:pt x="170" y="103"/>
                  <a:pt x="173" y="98"/>
                  <a:pt x="177" y="93"/>
                </a:cubicBezTo>
                <a:cubicBezTo>
                  <a:pt x="179" y="90"/>
                  <a:pt x="181" y="87"/>
                  <a:pt x="183" y="84"/>
                </a:cubicBezTo>
                <a:cubicBezTo>
                  <a:pt x="183" y="84"/>
                  <a:pt x="183" y="83"/>
                  <a:pt x="183" y="83"/>
                </a:cubicBezTo>
                <a:cubicBezTo>
                  <a:pt x="182" y="84"/>
                  <a:pt x="181" y="85"/>
                  <a:pt x="180" y="86"/>
                </a:cubicBezTo>
                <a:cubicBezTo>
                  <a:pt x="173" y="92"/>
                  <a:pt x="167" y="99"/>
                  <a:pt x="160" y="105"/>
                </a:cubicBezTo>
                <a:cubicBezTo>
                  <a:pt x="160" y="106"/>
                  <a:pt x="159" y="107"/>
                  <a:pt x="158" y="108"/>
                </a:cubicBezTo>
                <a:cubicBezTo>
                  <a:pt x="157" y="109"/>
                  <a:pt x="157" y="109"/>
                  <a:pt x="156" y="108"/>
                </a:cubicBezTo>
                <a:cubicBezTo>
                  <a:pt x="156" y="108"/>
                  <a:pt x="156" y="107"/>
                  <a:pt x="156" y="106"/>
                </a:cubicBezTo>
                <a:cubicBezTo>
                  <a:pt x="156" y="106"/>
                  <a:pt x="157" y="106"/>
                  <a:pt x="157" y="105"/>
                </a:cubicBezTo>
                <a:cubicBezTo>
                  <a:pt x="158" y="104"/>
                  <a:pt x="158" y="104"/>
                  <a:pt x="159" y="103"/>
                </a:cubicBezTo>
                <a:cubicBezTo>
                  <a:pt x="164" y="97"/>
                  <a:pt x="168" y="90"/>
                  <a:pt x="172" y="84"/>
                </a:cubicBezTo>
                <a:cubicBezTo>
                  <a:pt x="173" y="83"/>
                  <a:pt x="173" y="82"/>
                  <a:pt x="174" y="82"/>
                </a:cubicBezTo>
                <a:close/>
                <a:moveTo>
                  <a:pt x="128" y="54"/>
                </a:moveTo>
                <a:cubicBezTo>
                  <a:pt x="128" y="54"/>
                  <a:pt x="128" y="54"/>
                  <a:pt x="128" y="54"/>
                </a:cubicBezTo>
                <a:cubicBezTo>
                  <a:pt x="128" y="53"/>
                  <a:pt x="128" y="53"/>
                  <a:pt x="129" y="53"/>
                </a:cubicBezTo>
                <a:cubicBezTo>
                  <a:pt x="131" y="51"/>
                  <a:pt x="133" y="48"/>
                  <a:pt x="135" y="46"/>
                </a:cubicBezTo>
                <a:cubicBezTo>
                  <a:pt x="136" y="45"/>
                  <a:pt x="137" y="44"/>
                  <a:pt x="138" y="44"/>
                </a:cubicBezTo>
                <a:cubicBezTo>
                  <a:pt x="139" y="43"/>
                  <a:pt x="140" y="43"/>
                  <a:pt x="141" y="43"/>
                </a:cubicBezTo>
                <a:cubicBezTo>
                  <a:pt x="142" y="43"/>
                  <a:pt x="142" y="44"/>
                  <a:pt x="142" y="45"/>
                </a:cubicBezTo>
                <a:cubicBezTo>
                  <a:pt x="142" y="45"/>
                  <a:pt x="142" y="46"/>
                  <a:pt x="142" y="47"/>
                </a:cubicBezTo>
                <a:cubicBezTo>
                  <a:pt x="141" y="49"/>
                  <a:pt x="140" y="51"/>
                  <a:pt x="139" y="53"/>
                </a:cubicBezTo>
                <a:cubicBezTo>
                  <a:pt x="138" y="55"/>
                  <a:pt x="136" y="57"/>
                  <a:pt x="135" y="59"/>
                </a:cubicBezTo>
                <a:cubicBezTo>
                  <a:pt x="135" y="59"/>
                  <a:pt x="135" y="60"/>
                  <a:pt x="135" y="60"/>
                </a:cubicBezTo>
                <a:cubicBezTo>
                  <a:pt x="135" y="60"/>
                  <a:pt x="136" y="59"/>
                  <a:pt x="136" y="59"/>
                </a:cubicBezTo>
                <a:cubicBezTo>
                  <a:pt x="141" y="53"/>
                  <a:pt x="148" y="49"/>
                  <a:pt x="154" y="44"/>
                </a:cubicBezTo>
                <a:cubicBezTo>
                  <a:pt x="155" y="44"/>
                  <a:pt x="155" y="43"/>
                  <a:pt x="156" y="43"/>
                </a:cubicBezTo>
                <a:cubicBezTo>
                  <a:pt x="157" y="43"/>
                  <a:pt x="158" y="42"/>
                  <a:pt x="158" y="41"/>
                </a:cubicBezTo>
                <a:cubicBezTo>
                  <a:pt x="159" y="40"/>
                  <a:pt x="159" y="40"/>
                  <a:pt x="159" y="39"/>
                </a:cubicBezTo>
                <a:cubicBezTo>
                  <a:pt x="160" y="38"/>
                  <a:pt x="161" y="36"/>
                  <a:pt x="161" y="34"/>
                </a:cubicBezTo>
                <a:cubicBezTo>
                  <a:pt x="161" y="34"/>
                  <a:pt x="161" y="33"/>
                  <a:pt x="161" y="32"/>
                </a:cubicBezTo>
                <a:cubicBezTo>
                  <a:pt x="162" y="31"/>
                  <a:pt x="162" y="31"/>
                  <a:pt x="162" y="30"/>
                </a:cubicBezTo>
                <a:cubicBezTo>
                  <a:pt x="162" y="30"/>
                  <a:pt x="161" y="30"/>
                  <a:pt x="161" y="30"/>
                </a:cubicBezTo>
                <a:cubicBezTo>
                  <a:pt x="161" y="30"/>
                  <a:pt x="161" y="30"/>
                  <a:pt x="161" y="30"/>
                </a:cubicBezTo>
                <a:cubicBezTo>
                  <a:pt x="160" y="32"/>
                  <a:pt x="159" y="33"/>
                  <a:pt x="158" y="34"/>
                </a:cubicBezTo>
                <a:cubicBezTo>
                  <a:pt x="158" y="34"/>
                  <a:pt x="157" y="34"/>
                  <a:pt x="157" y="35"/>
                </a:cubicBezTo>
                <a:cubicBezTo>
                  <a:pt x="156" y="35"/>
                  <a:pt x="155" y="35"/>
                  <a:pt x="155" y="34"/>
                </a:cubicBezTo>
                <a:cubicBezTo>
                  <a:pt x="155" y="33"/>
                  <a:pt x="155" y="33"/>
                  <a:pt x="155" y="32"/>
                </a:cubicBezTo>
                <a:cubicBezTo>
                  <a:pt x="156" y="32"/>
                  <a:pt x="156" y="31"/>
                  <a:pt x="157" y="30"/>
                </a:cubicBezTo>
                <a:cubicBezTo>
                  <a:pt x="159" y="26"/>
                  <a:pt x="161" y="22"/>
                  <a:pt x="164" y="18"/>
                </a:cubicBezTo>
                <a:cubicBezTo>
                  <a:pt x="164" y="18"/>
                  <a:pt x="164" y="17"/>
                  <a:pt x="164" y="17"/>
                </a:cubicBezTo>
                <a:cubicBezTo>
                  <a:pt x="164" y="17"/>
                  <a:pt x="164" y="17"/>
                  <a:pt x="164" y="17"/>
                </a:cubicBezTo>
                <a:cubicBezTo>
                  <a:pt x="164" y="17"/>
                  <a:pt x="163" y="17"/>
                  <a:pt x="163" y="18"/>
                </a:cubicBezTo>
                <a:cubicBezTo>
                  <a:pt x="159" y="23"/>
                  <a:pt x="155" y="28"/>
                  <a:pt x="150" y="33"/>
                </a:cubicBezTo>
                <a:cubicBezTo>
                  <a:pt x="150" y="34"/>
                  <a:pt x="149" y="34"/>
                  <a:pt x="148" y="35"/>
                </a:cubicBezTo>
                <a:cubicBezTo>
                  <a:pt x="148" y="35"/>
                  <a:pt x="147" y="35"/>
                  <a:pt x="146" y="35"/>
                </a:cubicBezTo>
                <a:cubicBezTo>
                  <a:pt x="146" y="35"/>
                  <a:pt x="146" y="34"/>
                  <a:pt x="146" y="33"/>
                </a:cubicBezTo>
                <a:cubicBezTo>
                  <a:pt x="146" y="33"/>
                  <a:pt x="147" y="32"/>
                  <a:pt x="147" y="31"/>
                </a:cubicBezTo>
                <a:cubicBezTo>
                  <a:pt x="150" y="27"/>
                  <a:pt x="153" y="22"/>
                  <a:pt x="156" y="17"/>
                </a:cubicBezTo>
                <a:cubicBezTo>
                  <a:pt x="156" y="16"/>
                  <a:pt x="156" y="16"/>
                  <a:pt x="156" y="16"/>
                </a:cubicBezTo>
                <a:cubicBezTo>
                  <a:pt x="156" y="16"/>
                  <a:pt x="156" y="16"/>
                  <a:pt x="156" y="16"/>
                </a:cubicBezTo>
                <a:cubicBezTo>
                  <a:pt x="152" y="20"/>
                  <a:pt x="149" y="24"/>
                  <a:pt x="146" y="29"/>
                </a:cubicBezTo>
                <a:cubicBezTo>
                  <a:pt x="144" y="30"/>
                  <a:pt x="143" y="32"/>
                  <a:pt x="142" y="33"/>
                </a:cubicBezTo>
                <a:cubicBezTo>
                  <a:pt x="141" y="34"/>
                  <a:pt x="141" y="34"/>
                  <a:pt x="140" y="35"/>
                </a:cubicBezTo>
                <a:cubicBezTo>
                  <a:pt x="140" y="35"/>
                  <a:pt x="139" y="35"/>
                  <a:pt x="139" y="36"/>
                </a:cubicBezTo>
                <a:cubicBezTo>
                  <a:pt x="135" y="41"/>
                  <a:pt x="132" y="47"/>
                  <a:pt x="128" y="52"/>
                </a:cubicBezTo>
                <a:cubicBezTo>
                  <a:pt x="128" y="53"/>
                  <a:pt x="128" y="53"/>
                  <a:pt x="128" y="54"/>
                </a:cubicBezTo>
                <a:close/>
                <a:moveTo>
                  <a:pt x="55" y="14"/>
                </a:moveTo>
                <a:cubicBezTo>
                  <a:pt x="55" y="14"/>
                  <a:pt x="55" y="14"/>
                  <a:pt x="55" y="14"/>
                </a:cubicBezTo>
                <a:cubicBezTo>
                  <a:pt x="55" y="15"/>
                  <a:pt x="55" y="15"/>
                  <a:pt x="55" y="15"/>
                </a:cubicBezTo>
                <a:cubicBezTo>
                  <a:pt x="51" y="20"/>
                  <a:pt x="48" y="25"/>
                  <a:pt x="45" y="30"/>
                </a:cubicBezTo>
                <a:cubicBezTo>
                  <a:pt x="44" y="31"/>
                  <a:pt x="43" y="32"/>
                  <a:pt x="42" y="33"/>
                </a:cubicBezTo>
                <a:cubicBezTo>
                  <a:pt x="42" y="33"/>
                  <a:pt x="42" y="34"/>
                  <a:pt x="41" y="34"/>
                </a:cubicBezTo>
                <a:cubicBezTo>
                  <a:pt x="41" y="35"/>
                  <a:pt x="40" y="35"/>
                  <a:pt x="40" y="34"/>
                </a:cubicBezTo>
                <a:cubicBezTo>
                  <a:pt x="39" y="34"/>
                  <a:pt x="39" y="33"/>
                  <a:pt x="39" y="33"/>
                </a:cubicBezTo>
                <a:cubicBezTo>
                  <a:pt x="39" y="32"/>
                  <a:pt x="39" y="32"/>
                  <a:pt x="40" y="31"/>
                </a:cubicBezTo>
                <a:cubicBezTo>
                  <a:pt x="41" y="28"/>
                  <a:pt x="43" y="24"/>
                  <a:pt x="44" y="20"/>
                </a:cubicBezTo>
                <a:cubicBezTo>
                  <a:pt x="45" y="18"/>
                  <a:pt x="47" y="15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6" y="14"/>
                  <a:pt x="44" y="17"/>
                  <a:pt x="42" y="19"/>
                </a:cubicBezTo>
                <a:cubicBezTo>
                  <a:pt x="39" y="23"/>
                  <a:pt x="36" y="28"/>
                  <a:pt x="33" y="32"/>
                </a:cubicBezTo>
                <a:cubicBezTo>
                  <a:pt x="32" y="33"/>
                  <a:pt x="31" y="35"/>
                  <a:pt x="30" y="36"/>
                </a:cubicBezTo>
                <a:cubicBezTo>
                  <a:pt x="29" y="36"/>
                  <a:pt x="29" y="37"/>
                  <a:pt x="28" y="36"/>
                </a:cubicBezTo>
                <a:cubicBezTo>
                  <a:pt x="28" y="36"/>
                  <a:pt x="27" y="36"/>
                  <a:pt x="28" y="35"/>
                </a:cubicBezTo>
                <a:cubicBezTo>
                  <a:pt x="28" y="34"/>
                  <a:pt x="28" y="34"/>
                  <a:pt x="28" y="33"/>
                </a:cubicBezTo>
                <a:cubicBezTo>
                  <a:pt x="30" y="28"/>
                  <a:pt x="32" y="23"/>
                  <a:pt x="34" y="18"/>
                </a:cubicBezTo>
                <a:cubicBezTo>
                  <a:pt x="35" y="17"/>
                  <a:pt x="35" y="17"/>
                  <a:pt x="35" y="16"/>
                </a:cubicBezTo>
                <a:cubicBezTo>
                  <a:pt x="34" y="17"/>
                  <a:pt x="34" y="17"/>
                  <a:pt x="34" y="18"/>
                </a:cubicBezTo>
                <a:cubicBezTo>
                  <a:pt x="30" y="23"/>
                  <a:pt x="27" y="28"/>
                  <a:pt x="23" y="33"/>
                </a:cubicBezTo>
                <a:cubicBezTo>
                  <a:pt x="23" y="34"/>
                  <a:pt x="23" y="34"/>
                  <a:pt x="23" y="34"/>
                </a:cubicBezTo>
                <a:cubicBezTo>
                  <a:pt x="22" y="36"/>
                  <a:pt x="22" y="37"/>
                  <a:pt x="21" y="39"/>
                </a:cubicBezTo>
                <a:cubicBezTo>
                  <a:pt x="20" y="43"/>
                  <a:pt x="18" y="47"/>
                  <a:pt x="16" y="51"/>
                </a:cubicBezTo>
                <a:cubicBezTo>
                  <a:pt x="16" y="51"/>
                  <a:pt x="16" y="52"/>
                  <a:pt x="16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9" y="52"/>
                  <a:pt x="19" y="52"/>
                  <a:pt x="20" y="51"/>
                </a:cubicBezTo>
                <a:cubicBezTo>
                  <a:pt x="23" y="46"/>
                  <a:pt x="26" y="42"/>
                  <a:pt x="29" y="38"/>
                </a:cubicBezTo>
                <a:cubicBezTo>
                  <a:pt x="30" y="36"/>
                  <a:pt x="31" y="35"/>
                  <a:pt x="33" y="33"/>
                </a:cubicBezTo>
                <a:cubicBezTo>
                  <a:pt x="33" y="32"/>
                  <a:pt x="33" y="32"/>
                  <a:pt x="34" y="32"/>
                </a:cubicBezTo>
                <a:cubicBezTo>
                  <a:pt x="34" y="31"/>
                  <a:pt x="35" y="31"/>
                  <a:pt x="36" y="31"/>
                </a:cubicBezTo>
                <a:cubicBezTo>
                  <a:pt x="36" y="32"/>
                  <a:pt x="36" y="32"/>
                  <a:pt x="36" y="33"/>
                </a:cubicBezTo>
                <a:cubicBezTo>
                  <a:pt x="36" y="33"/>
                  <a:pt x="36" y="34"/>
                  <a:pt x="36" y="34"/>
                </a:cubicBezTo>
                <a:cubicBezTo>
                  <a:pt x="35" y="35"/>
                  <a:pt x="35" y="37"/>
                  <a:pt x="34" y="38"/>
                </a:cubicBezTo>
                <a:cubicBezTo>
                  <a:pt x="33" y="42"/>
                  <a:pt x="31" y="46"/>
                  <a:pt x="29" y="50"/>
                </a:cubicBezTo>
                <a:cubicBezTo>
                  <a:pt x="29" y="50"/>
                  <a:pt x="29" y="50"/>
                  <a:pt x="29" y="51"/>
                </a:cubicBezTo>
                <a:cubicBezTo>
                  <a:pt x="30" y="51"/>
                  <a:pt x="31" y="51"/>
                  <a:pt x="32" y="49"/>
                </a:cubicBezTo>
                <a:cubicBezTo>
                  <a:pt x="36" y="45"/>
                  <a:pt x="40" y="40"/>
                  <a:pt x="43" y="36"/>
                </a:cubicBezTo>
                <a:cubicBezTo>
                  <a:pt x="44" y="36"/>
                  <a:pt x="44" y="35"/>
                  <a:pt x="45" y="35"/>
                </a:cubicBezTo>
                <a:cubicBezTo>
                  <a:pt x="45" y="34"/>
                  <a:pt x="46" y="34"/>
                  <a:pt x="47" y="34"/>
                </a:cubicBezTo>
                <a:cubicBezTo>
                  <a:pt x="47" y="34"/>
                  <a:pt x="47" y="34"/>
                  <a:pt x="47" y="35"/>
                </a:cubicBezTo>
                <a:cubicBezTo>
                  <a:pt x="50" y="28"/>
                  <a:pt x="53" y="21"/>
                  <a:pt x="55" y="14"/>
                </a:cubicBezTo>
                <a:close/>
                <a:moveTo>
                  <a:pt x="167" y="133"/>
                </a:moveTo>
                <a:cubicBezTo>
                  <a:pt x="167" y="134"/>
                  <a:pt x="167" y="134"/>
                  <a:pt x="167" y="134"/>
                </a:cubicBezTo>
                <a:cubicBezTo>
                  <a:pt x="167" y="133"/>
                  <a:pt x="167" y="133"/>
                  <a:pt x="168" y="133"/>
                </a:cubicBezTo>
                <a:cubicBezTo>
                  <a:pt x="169" y="131"/>
                  <a:pt x="171" y="129"/>
                  <a:pt x="172" y="126"/>
                </a:cubicBezTo>
                <a:cubicBezTo>
                  <a:pt x="173" y="126"/>
                  <a:pt x="173" y="125"/>
                  <a:pt x="174" y="124"/>
                </a:cubicBezTo>
                <a:cubicBezTo>
                  <a:pt x="175" y="121"/>
                  <a:pt x="177" y="118"/>
                  <a:pt x="179" y="115"/>
                </a:cubicBezTo>
                <a:cubicBezTo>
                  <a:pt x="181" y="114"/>
                  <a:pt x="182" y="112"/>
                  <a:pt x="183" y="111"/>
                </a:cubicBezTo>
                <a:cubicBezTo>
                  <a:pt x="184" y="110"/>
                  <a:pt x="185" y="109"/>
                  <a:pt x="186" y="108"/>
                </a:cubicBezTo>
                <a:cubicBezTo>
                  <a:pt x="186" y="108"/>
                  <a:pt x="186" y="107"/>
                  <a:pt x="187" y="107"/>
                </a:cubicBezTo>
                <a:cubicBezTo>
                  <a:pt x="188" y="103"/>
                  <a:pt x="189" y="98"/>
                  <a:pt x="189" y="94"/>
                </a:cubicBezTo>
                <a:cubicBezTo>
                  <a:pt x="190" y="91"/>
                  <a:pt x="191" y="87"/>
                  <a:pt x="190" y="84"/>
                </a:cubicBezTo>
                <a:cubicBezTo>
                  <a:pt x="190" y="83"/>
                  <a:pt x="190" y="83"/>
                  <a:pt x="191" y="83"/>
                </a:cubicBezTo>
                <a:cubicBezTo>
                  <a:pt x="191" y="82"/>
                  <a:pt x="191" y="82"/>
                  <a:pt x="192" y="82"/>
                </a:cubicBezTo>
                <a:cubicBezTo>
                  <a:pt x="190" y="81"/>
                  <a:pt x="189" y="81"/>
                  <a:pt x="187" y="80"/>
                </a:cubicBezTo>
                <a:cubicBezTo>
                  <a:pt x="185" y="85"/>
                  <a:pt x="182" y="90"/>
                  <a:pt x="179" y="94"/>
                </a:cubicBezTo>
                <a:cubicBezTo>
                  <a:pt x="180" y="94"/>
                  <a:pt x="180" y="93"/>
                  <a:pt x="180" y="93"/>
                </a:cubicBezTo>
                <a:cubicBezTo>
                  <a:pt x="181" y="92"/>
                  <a:pt x="183" y="91"/>
                  <a:pt x="184" y="89"/>
                </a:cubicBezTo>
                <a:cubicBezTo>
                  <a:pt x="184" y="89"/>
                  <a:pt x="185" y="89"/>
                  <a:pt x="186" y="88"/>
                </a:cubicBezTo>
                <a:cubicBezTo>
                  <a:pt x="187" y="88"/>
                  <a:pt x="188" y="89"/>
                  <a:pt x="188" y="90"/>
                </a:cubicBezTo>
                <a:cubicBezTo>
                  <a:pt x="189" y="91"/>
                  <a:pt x="188" y="91"/>
                  <a:pt x="188" y="92"/>
                </a:cubicBezTo>
                <a:cubicBezTo>
                  <a:pt x="188" y="92"/>
                  <a:pt x="188" y="93"/>
                  <a:pt x="187" y="94"/>
                </a:cubicBezTo>
                <a:cubicBezTo>
                  <a:pt x="185" y="100"/>
                  <a:pt x="182" y="105"/>
                  <a:pt x="179" y="110"/>
                </a:cubicBezTo>
                <a:cubicBezTo>
                  <a:pt x="179" y="111"/>
                  <a:pt x="179" y="111"/>
                  <a:pt x="179" y="111"/>
                </a:cubicBezTo>
                <a:cubicBezTo>
                  <a:pt x="178" y="112"/>
                  <a:pt x="176" y="112"/>
                  <a:pt x="175" y="111"/>
                </a:cubicBezTo>
                <a:cubicBezTo>
                  <a:pt x="174" y="111"/>
                  <a:pt x="174" y="109"/>
                  <a:pt x="175" y="108"/>
                </a:cubicBezTo>
                <a:cubicBezTo>
                  <a:pt x="175" y="108"/>
                  <a:pt x="175" y="108"/>
                  <a:pt x="175" y="107"/>
                </a:cubicBezTo>
                <a:cubicBezTo>
                  <a:pt x="178" y="103"/>
                  <a:pt x="180" y="99"/>
                  <a:pt x="183" y="95"/>
                </a:cubicBezTo>
                <a:cubicBezTo>
                  <a:pt x="183" y="94"/>
                  <a:pt x="183" y="94"/>
                  <a:pt x="183" y="94"/>
                </a:cubicBezTo>
                <a:cubicBezTo>
                  <a:pt x="183" y="94"/>
                  <a:pt x="183" y="94"/>
                  <a:pt x="183" y="93"/>
                </a:cubicBezTo>
                <a:cubicBezTo>
                  <a:pt x="182" y="94"/>
                  <a:pt x="181" y="95"/>
                  <a:pt x="180" y="96"/>
                </a:cubicBezTo>
                <a:cubicBezTo>
                  <a:pt x="176" y="101"/>
                  <a:pt x="172" y="105"/>
                  <a:pt x="168" y="110"/>
                </a:cubicBezTo>
                <a:cubicBezTo>
                  <a:pt x="167" y="110"/>
                  <a:pt x="166" y="111"/>
                  <a:pt x="166" y="111"/>
                </a:cubicBezTo>
                <a:cubicBezTo>
                  <a:pt x="163" y="117"/>
                  <a:pt x="161" y="122"/>
                  <a:pt x="159" y="128"/>
                </a:cubicBezTo>
                <a:cubicBezTo>
                  <a:pt x="159" y="128"/>
                  <a:pt x="160" y="127"/>
                  <a:pt x="160" y="127"/>
                </a:cubicBezTo>
                <a:cubicBezTo>
                  <a:pt x="164" y="122"/>
                  <a:pt x="167" y="118"/>
                  <a:pt x="171" y="113"/>
                </a:cubicBezTo>
                <a:cubicBezTo>
                  <a:pt x="171" y="113"/>
                  <a:pt x="172" y="112"/>
                  <a:pt x="172" y="112"/>
                </a:cubicBezTo>
                <a:cubicBezTo>
                  <a:pt x="173" y="111"/>
                  <a:pt x="174" y="111"/>
                  <a:pt x="174" y="111"/>
                </a:cubicBezTo>
                <a:cubicBezTo>
                  <a:pt x="175" y="111"/>
                  <a:pt x="175" y="112"/>
                  <a:pt x="175" y="113"/>
                </a:cubicBezTo>
                <a:cubicBezTo>
                  <a:pt x="175" y="114"/>
                  <a:pt x="175" y="114"/>
                  <a:pt x="175" y="115"/>
                </a:cubicBezTo>
                <a:cubicBezTo>
                  <a:pt x="174" y="116"/>
                  <a:pt x="174" y="117"/>
                  <a:pt x="174" y="117"/>
                </a:cubicBezTo>
                <a:cubicBezTo>
                  <a:pt x="171" y="122"/>
                  <a:pt x="169" y="127"/>
                  <a:pt x="167" y="132"/>
                </a:cubicBezTo>
                <a:cubicBezTo>
                  <a:pt x="167" y="133"/>
                  <a:pt x="167" y="133"/>
                  <a:pt x="167" y="133"/>
                </a:cubicBezTo>
                <a:close/>
                <a:moveTo>
                  <a:pt x="143" y="163"/>
                </a:moveTo>
                <a:cubicBezTo>
                  <a:pt x="143" y="163"/>
                  <a:pt x="143" y="163"/>
                  <a:pt x="143" y="163"/>
                </a:cubicBezTo>
                <a:cubicBezTo>
                  <a:pt x="143" y="163"/>
                  <a:pt x="144" y="163"/>
                  <a:pt x="144" y="162"/>
                </a:cubicBezTo>
                <a:cubicBezTo>
                  <a:pt x="148" y="157"/>
                  <a:pt x="153" y="151"/>
                  <a:pt x="157" y="146"/>
                </a:cubicBezTo>
                <a:cubicBezTo>
                  <a:pt x="158" y="145"/>
                  <a:pt x="159" y="145"/>
                  <a:pt x="159" y="144"/>
                </a:cubicBezTo>
                <a:cubicBezTo>
                  <a:pt x="160" y="144"/>
                  <a:pt x="161" y="143"/>
                  <a:pt x="161" y="144"/>
                </a:cubicBezTo>
                <a:cubicBezTo>
                  <a:pt x="162" y="144"/>
                  <a:pt x="162" y="145"/>
                  <a:pt x="161" y="146"/>
                </a:cubicBezTo>
                <a:cubicBezTo>
                  <a:pt x="161" y="146"/>
                  <a:pt x="160" y="147"/>
                  <a:pt x="160" y="148"/>
                </a:cubicBezTo>
                <a:cubicBezTo>
                  <a:pt x="156" y="154"/>
                  <a:pt x="153" y="160"/>
                  <a:pt x="149" y="165"/>
                </a:cubicBezTo>
                <a:cubicBezTo>
                  <a:pt x="149" y="166"/>
                  <a:pt x="149" y="166"/>
                  <a:pt x="149" y="167"/>
                </a:cubicBezTo>
                <a:cubicBezTo>
                  <a:pt x="149" y="166"/>
                  <a:pt x="149" y="166"/>
                  <a:pt x="150" y="166"/>
                </a:cubicBezTo>
                <a:cubicBezTo>
                  <a:pt x="151" y="165"/>
                  <a:pt x="152" y="163"/>
                  <a:pt x="153" y="162"/>
                </a:cubicBezTo>
                <a:cubicBezTo>
                  <a:pt x="157" y="158"/>
                  <a:pt x="160" y="153"/>
                  <a:pt x="164" y="149"/>
                </a:cubicBezTo>
                <a:cubicBezTo>
                  <a:pt x="165" y="148"/>
                  <a:pt x="165" y="148"/>
                  <a:pt x="166" y="148"/>
                </a:cubicBezTo>
                <a:cubicBezTo>
                  <a:pt x="166" y="147"/>
                  <a:pt x="167" y="147"/>
                  <a:pt x="167" y="147"/>
                </a:cubicBezTo>
                <a:cubicBezTo>
                  <a:pt x="168" y="145"/>
                  <a:pt x="168" y="143"/>
                  <a:pt x="168" y="141"/>
                </a:cubicBezTo>
                <a:cubicBezTo>
                  <a:pt x="169" y="138"/>
                  <a:pt x="169" y="136"/>
                  <a:pt x="170" y="134"/>
                </a:cubicBezTo>
                <a:cubicBezTo>
                  <a:pt x="169" y="134"/>
                  <a:pt x="169" y="135"/>
                  <a:pt x="169" y="135"/>
                </a:cubicBezTo>
                <a:cubicBezTo>
                  <a:pt x="167" y="137"/>
                  <a:pt x="166" y="138"/>
                  <a:pt x="165" y="140"/>
                </a:cubicBezTo>
                <a:cubicBezTo>
                  <a:pt x="165" y="141"/>
                  <a:pt x="164" y="141"/>
                  <a:pt x="164" y="141"/>
                </a:cubicBezTo>
                <a:cubicBezTo>
                  <a:pt x="163" y="142"/>
                  <a:pt x="163" y="142"/>
                  <a:pt x="162" y="142"/>
                </a:cubicBezTo>
                <a:cubicBezTo>
                  <a:pt x="162" y="141"/>
                  <a:pt x="162" y="141"/>
                  <a:pt x="162" y="140"/>
                </a:cubicBezTo>
                <a:cubicBezTo>
                  <a:pt x="162" y="140"/>
                  <a:pt x="162" y="139"/>
                  <a:pt x="162" y="139"/>
                </a:cubicBezTo>
                <a:cubicBezTo>
                  <a:pt x="162" y="138"/>
                  <a:pt x="163" y="137"/>
                  <a:pt x="163" y="136"/>
                </a:cubicBezTo>
                <a:cubicBezTo>
                  <a:pt x="166" y="130"/>
                  <a:pt x="169" y="123"/>
                  <a:pt x="171" y="117"/>
                </a:cubicBezTo>
                <a:cubicBezTo>
                  <a:pt x="171" y="117"/>
                  <a:pt x="172" y="116"/>
                  <a:pt x="172" y="116"/>
                </a:cubicBezTo>
                <a:cubicBezTo>
                  <a:pt x="168" y="119"/>
                  <a:pt x="153" y="139"/>
                  <a:pt x="152" y="142"/>
                </a:cubicBezTo>
                <a:cubicBezTo>
                  <a:pt x="154" y="142"/>
                  <a:pt x="154" y="143"/>
                  <a:pt x="153" y="144"/>
                </a:cubicBezTo>
                <a:cubicBezTo>
                  <a:pt x="153" y="145"/>
                  <a:pt x="152" y="146"/>
                  <a:pt x="152" y="147"/>
                </a:cubicBezTo>
                <a:cubicBezTo>
                  <a:pt x="149" y="152"/>
                  <a:pt x="146" y="157"/>
                  <a:pt x="144" y="162"/>
                </a:cubicBezTo>
                <a:cubicBezTo>
                  <a:pt x="143" y="162"/>
                  <a:pt x="143" y="163"/>
                  <a:pt x="143" y="163"/>
                </a:cubicBezTo>
                <a:close/>
                <a:moveTo>
                  <a:pt x="242" y="71"/>
                </a:moveTo>
                <a:cubicBezTo>
                  <a:pt x="236" y="86"/>
                  <a:pt x="231" y="101"/>
                  <a:pt x="227" y="116"/>
                </a:cubicBezTo>
                <a:cubicBezTo>
                  <a:pt x="228" y="116"/>
                  <a:pt x="228" y="116"/>
                  <a:pt x="228" y="116"/>
                </a:cubicBezTo>
                <a:cubicBezTo>
                  <a:pt x="230" y="116"/>
                  <a:pt x="231" y="116"/>
                  <a:pt x="233" y="117"/>
                </a:cubicBezTo>
                <a:cubicBezTo>
                  <a:pt x="234" y="117"/>
                  <a:pt x="235" y="117"/>
                  <a:pt x="236" y="116"/>
                </a:cubicBezTo>
                <a:cubicBezTo>
                  <a:pt x="236" y="116"/>
                  <a:pt x="237" y="115"/>
                  <a:pt x="237" y="115"/>
                </a:cubicBezTo>
                <a:cubicBezTo>
                  <a:pt x="237" y="111"/>
                  <a:pt x="238" y="107"/>
                  <a:pt x="238" y="103"/>
                </a:cubicBezTo>
                <a:cubicBezTo>
                  <a:pt x="240" y="93"/>
                  <a:pt x="241" y="84"/>
                  <a:pt x="243" y="74"/>
                </a:cubicBezTo>
                <a:cubicBezTo>
                  <a:pt x="243" y="73"/>
                  <a:pt x="243" y="72"/>
                  <a:pt x="243" y="71"/>
                </a:cubicBezTo>
                <a:cubicBezTo>
                  <a:pt x="243" y="71"/>
                  <a:pt x="242" y="71"/>
                  <a:pt x="242" y="71"/>
                </a:cubicBezTo>
                <a:close/>
                <a:moveTo>
                  <a:pt x="89" y="126"/>
                </a:moveTo>
                <a:cubicBezTo>
                  <a:pt x="90" y="119"/>
                  <a:pt x="91" y="113"/>
                  <a:pt x="94" y="107"/>
                </a:cubicBezTo>
                <a:cubicBezTo>
                  <a:pt x="93" y="105"/>
                  <a:pt x="93" y="104"/>
                  <a:pt x="92" y="103"/>
                </a:cubicBezTo>
                <a:cubicBezTo>
                  <a:pt x="91" y="100"/>
                  <a:pt x="91" y="97"/>
                  <a:pt x="90" y="94"/>
                </a:cubicBezTo>
                <a:cubicBezTo>
                  <a:pt x="90" y="94"/>
                  <a:pt x="90" y="94"/>
                  <a:pt x="90" y="93"/>
                </a:cubicBezTo>
                <a:cubicBezTo>
                  <a:pt x="89" y="94"/>
                  <a:pt x="89" y="94"/>
                  <a:pt x="89" y="94"/>
                </a:cubicBezTo>
                <a:cubicBezTo>
                  <a:pt x="89" y="99"/>
                  <a:pt x="89" y="104"/>
                  <a:pt x="88" y="108"/>
                </a:cubicBezTo>
                <a:cubicBezTo>
                  <a:pt x="88" y="110"/>
                  <a:pt x="87" y="112"/>
                  <a:pt x="87" y="113"/>
                </a:cubicBezTo>
                <a:cubicBezTo>
                  <a:pt x="87" y="114"/>
                  <a:pt x="86" y="114"/>
                  <a:pt x="86" y="114"/>
                </a:cubicBezTo>
                <a:cubicBezTo>
                  <a:pt x="85" y="114"/>
                  <a:pt x="84" y="114"/>
                  <a:pt x="84" y="113"/>
                </a:cubicBezTo>
                <a:cubicBezTo>
                  <a:pt x="84" y="113"/>
                  <a:pt x="83" y="112"/>
                  <a:pt x="83" y="111"/>
                </a:cubicBezTo>
                <a:cubicBezTo>
                  <a:pt x="82" y="108"/>
                  <a:pt x="82" y="106"/>
                  <a:pt x="81" y="104"/>
                </a:cubicBezTo>
                <a:cubicBezTo>
                  <a:pt x="81" y="102"/>
                  <a:pt x="81" y="100"/>
                  <a:pt x="80" y="97"/>
                </a:cubicBezTo>
                <a:cubicBezTo>
                  <a:pt x="80" y="98"/>
                  <a:pt x="80" y="98"/>
                  <a:pt x="80" y="99"/>
                </a:cubicBezTo>
                <a:cubicBezTo>
                  <a:pt x="79" y="102"/>
                  <a:pt x="79" y="105"/>
                  <a:pt x="79" y="109"/>
                </a:cubicBezTo>
                <a:cubicBezTo>
                  <a:pt x="78" y="112"/>
                  <a:pt x="77" y="116"/>
                  <a:pt x="77" y="120"/>
                </a:cubicBezTo>
                <a:cubicBezTo>
                  <a:pt x="76" y="121"/>
                  <a:pt x="76" y="122"/>
                  <a:pt x="75" y="123"/>
                </a:cubicBezTo>
                <a:cubicBezTo>
                  <a:pt x="75" y="125"/>
                  <a:pt x="75" y="127"/>
                  <a:pt x="76" y="129"/>
                </a:cubicBezTo>
                <a:cubicBezTo>
                  <a:pt x="77" y="129"/>
                  <a:pt x="77" y="128"/>
                  <a:pt x="78" y="128"/>
                </a:cubicBezTo>
                <a:cubicBezTo>
                  <a:pt x="79" y="128"/>
                  <a:pt x="79" y="127"/>
                  <a:pt x="79" y="127"/>
                </a:cubicBezTo>
                <a:cubicBezTo>
                  <a:pt x="79" y="126"/>
                  <a:pt x="80" y="125"/>
                  <a:pt x="80" y="124"/>
                </a:cubicBezTo>
                <a:cubicBezTo>
                  <a:pt x="80" y="121"/>
                  <a:pt x="81" y="118"/>
                  <a:pt x="82" y="116"/>
                </a:cubicBezTo>
                <a:cubicBezTo>
                  <a:pt x="82" y="115"/>
                  <a:pt x="83" y="114"/>
                  <a:pt x="83" y="114"/>
                </a:cubicBezTo>
                <a:cubicBezTo>
                  <a:pt x="84" y="114"/>
                  <a:pt x="85" y="115"/>
                  <a:pt x="85" y="116"/>
                </a:cubicBezTo>
                <a:cubicBezTo>
                  <a:pt x="85" y="118"/>
                  <a:pt x="85" y="119"/>
                  <a:pt x="86" y="121"/>
                </a:cubicBezTo>
                <a:cubicBezTo>
                  <a:pt x="86" y="123"/>
                  <a:pt x="86" y="124"/>
                  <a:pt x="86" y="126"/>
                </a:cubicBezTo>
                <a:cubicBezTo>
                  <a:pt x="87" y="126"/>
                  <a:pt x="88" y="126"/>
                  <a:pt x="89" y="126"/>
                </a:cubicBezTo>
                <a:close/>
                <a:moveTo>
                  <a:pt x="52" y="176"/>
                </a:moveTo>
                <a:cubicBezTo>
                  <a:pt x="52" y="176"/>
                  <a:pt x="52" y="176"/>
                  <a:pt x="52" y="176"/>
                </a:cubicBezTo>
                <a:cubicBezTo>
                  <a:pt x="52" y="176"/>
                  <a:pt x="52" y="175"/>
                  <a:pt x="52" y="175"/>
                </a:cubicBezTo>
                <a:cubicBezTo>
                  <a:pt x="53" y="168"/>
                  <a:pt x="53" y="161"/>
                  <a:pt x="52" y="153"/>
                </a:cubicBezTo>
                <a:cubicBezTo>
                  <a:pt x="52" y="149"/>
                  <a:pt x="52" y="145"/>
                  <a:pt x="52" y="140"/>
                </a:cubicBezTo>
                <a:cubicBezTo>
                  <a:pt x="52" y="139"/>
                  <a:pt x="52" y="138"/>
                  <a:pt x="53" y="138"/>
                </a:cubicBezTo>
                <a:cubicBezTo>
                  <a:pt x="54" y="138"/>
                  <a:pt x="54" y="139"/>
                  <a:pt x="54" y="140"/>
                </a:cubicBezTo>
                <a:cubicBezTo>
                  <a:pt x="54" y="142"/>
                  <a:pt x="54" y="143"/>
                  <a:pt x="54" y="145"/>
                </a:cubicBezTo>
                <a:cubicBezTo>
                  <a:pt x="55" y="149"/>
                  <a:pt x="55" y="153"/>
                  <a:pt x="56" y="157"/>
                </a:cubicBezTo>
                <a:cubicBezTo>
                  <a:pt x="56" y="158"/>
                  <a:pt x="56" y="158"/>
                  <a:pt x="56" y="159"/>
                </a:cubicBezTo>
                <a:cubicBezTo>
                  <a:pt x="57" y="155"/>
                  <a:pt x="59" y="142"/>
                  <a:pt x="58" y="140"/>
                </a:cubicBezTo>
                <a:cubicBezTo>
                  <a:pt x="58" y="142"/>
                  <a:pt x="58" y="143"/>
                  <a:pt x="57" y="144"/>
                </a:cubicBezTo>
                <a:cubicBezTo>
                  <a:pt x="57" y="144"/>
                  <a:pt x="57" y="145"/>
                  <a:pt x="57" y="145"/>
                </a:cubicBezTo>
                <a:cubicBezTo>
                  <a:pt x="56" y="146"/>
                  <a:pt x="55" y="146"/>
                  <a:pt x="55" y="145"/>
                </a:cubicBezTo>
                <a:cubicBezTo>
                  <a:pt x="55" y="144"/>
                  <a:pt x="55" y="144"/>
                  <a:pt x="54" y="143"/>
                </a:cubicBezTo>
                <a:cubicBezTo>
                  <a:pt x="54" y="141"/>
                  <a:pt x="54" y="139"/>
                  <a:pt x="54" y="137"/>
                </a:cubicBezTo>
                <a:cubicBezTo>
                  <a:pt x="54" y="133"/>
                  <a:pt x="54" y="129"/>
                  <a:pt x="54" y="125"/>
                </a:cubicBezTo>
                <a:cubicBezTo>
                  <a:pt x="54" y="124"/>
                  <a:pt x="54" y="124"/>
                  <a:pt x="53" y="123"/>
                </a:cubicBezTo>
                <a:cubicBezTo>
                  <a:pt x="53" y="123"/>
                  <a:pt x="52" y="123"/>
                  <a:pt x="52" y="124"/>
                </a:cubicBezTo>
                <a:cubicBezTo>
                  <a:pt x="52" y="124"/>
                  <a:pt x="52" y="125"/>
                  <a:pt x="51" y="126"/>
                </a:cubicBezTo>
                <a:cubicBezTo>
                  <a:pt x="49" y="132"/>
                  <a:pt x="48" y="138"/>
                  <a:pt x="47" y="144"/>
                </a:cubicBezTo>
                <a:cubicBezTo>
                  <a:pt x="47" y="145"/>
                  <a:pt x="47" y="146"/>
                  <a:pt x="47" y="146"/>
                </a:cubicBezTo>
                <a:cubicBezTo>
                  <a:pt x="47" y="147"/>
                  <a:pt x="47" y="148"/>
                  <a:pt x="47" y="149"/>
                </a:cubicBezTo>
                <a:cubicBezTo>
                  <a:pt x="48" y="154"/>
                  <a:pt x="49" y="159"/>
                  <a:pt x="50" y="164"/>
                </a:cubicBezTo>
                <a:cubicBezTo>
                  <a:pt x="50" y="168"/>
                  <a:pt x="51" y="171"/>
                  <a:pt x="52" y="175"/>
                </a:cubicBezTo>
                <a:cubicBezTo>
                  <a:pt x="52" y="175"/>
                  <a:pt x="52" y="176"/>
                  <a:pt x="52" y="176"/>
                </a:cubicBezTo>
                <a:close/>
                <a:moveTo>
                  <a:pt x="222" y="70"/>
                </a:moveTo>
                <a:cubicBezTo>
                  <a:pt x="223" y="70"/>
                  <a:pt x="223" y="71"/>
                  <a:pt x="223" y="72"/>
                </a:cubicBezTo>
                <a:cubicBezTo>
                  <a:pt x="223" y="73"/>
                  <a:pt x="223" y="74"/>
                  <a:pt x="223" y="74"/>
                </a:cubicBezTo>
                <a:cubicBezTo>
                  <a:pt x="223" y="77"/>
                  <a:pt x="222" y="80"/>
                  <a:pt x="222" y="83"/>
                </a:cubicBezTo>
                <a:cubicBezTo>
                  <a:pt x="222" y="89"/>
                  <a:pt x="221" y="95"/>
                  <a:pt x="220" y="100"/>
                </a:cubicBezTo>
                <a:cubicBezTo>
                  <a:pt x="220" y="101"/>
                  <a:pt x="220" y="103"/>
                  <a:pt x="220" y="104"/>
                </a:cubicBezTo>
                <a:cubicBezTo>
                  <a:pt x="223" y="96"/>
                  <a:pt x="225" y="87"/>
                  <a:pt x="227" y="79"/>
                </a:cubicBezTo>
                <a:cubicBezTo>
                  <a:pt x="226" y="79"/>
                  <a:pt x="225" y="78"/>
                  <a:pt x="225" y="77"/>
                </a:cubicBezTo>
                <a:cubicBezTo>
                  <a:pt x="225" y="77"/>
                  <a:pt x="226" y="76"/>
                  <a:pt x="226" y="76"/>
                </a:cubicBezTo>
                <a:cubicBezTo>
                  <a:pt x="227" y="75"/>
                  <a:pt x="227" y="75"/>
                  <a:pt x="227" y="75"/>
                </a:cubicBezTo>
                <a:cubicBezTo>
                  <a:pt x="227" y="75"/>
                  <a:pt x="228" y="75"/>
                  <a:pt x="228" y="75"/>
                </a:cubicBezTo>
                <a:cubicBezTo>
                  <a:pt x="228" y="73"/>
                  <a:pt x="229" y="72"/>
                  <a:pt x="228" y="70"/>
                </a:cubicBezTo>
                <a:cubicBezTo>
                  <a:pt x="228" y="70"/>
                  <a:pt x="228" y="69"/>
                  <a:pt x="229" y="69"/>
                </a:cubicBezTo>
                <a:cubicBezTo>
                  <a:pt x="229" y="68"/>
                  <a:pt x="230" y="68"/>
                  <a:pt x="230" y="67"/>
                </a:cubicBezTo>
                <a:cubicBezTo>
                  <a:pt x="230" y="65"/>
                  <a:pt x="231" y="65"/>
                  <a:pt x="232" y="66"/>
                </a:cubicBezTo>
                <a:cubicBezTo>
                  <a:pt x="235" y="63"/>
                  <a:pt x="239" y="62"/>
                  <a:pt x="243" y="62"/>
                </a:cubicBezTo>
                <a:cubicBezTo>
                  <a:pt x="243" y="61"/>
                  <a:pt x="244" y="60"/>
                  <a:pt x="244" y="59"/>
                </a:cubicBezTo>
                <a:cubicBezTo>
                  <a:pt x="244" y="59"/>
                  <a:pt x="244" y="58"/>
                  <a:pt x="244" y="58"/>
                </a:cubicBezTo>
                <a:cubicBezTo>
                  <a:pt x="242" y="58"/>
                  <a:pt x="240" y="58"/>
                  <a:pt x="239" y="58"/>
                </a:cubicBezTo>
                <a:cubicBezTo>
                  <a:pt x="235" y="58"/>
                  <a:pt x="232" y="60"/>
                  <a:pt x="229" y="62"/>
                </a:cubicBezTo>
                <a:cubicBezTo>
                  <a:pt x="227" y="64"/>
                  <a:pt x="225" y="67"/>
                  <a:pt x="222" y="69"/>
                </a:cubicBezTo>
                <a:cubicBezTo>
                  <a:pt x="222" y="69"/>
                  <a:pt x="222" y="69"/>
                  <a:pt x="222" y="70"/>
                </a:cubicBezTo>
                <a:close/>
                <a:moveTo>
                  <a:pt x="90" y="139"/>
                </a:moveTo>
                <a:cubicBezTo>
                  <a:pt x="92" y="139"/>
                  <a:pt x="93" y="139"/>
                  <a:pt x="95" y="139"/>
                </a:cubicBezTo>
                <a:cubicBezTo>
                  <a:pt x="98" y="139"/>
                  <a:pt x="100" y="139"/>
                  <a:pt x="103" y="140"/>
                </a:cubicBezTo>
                <a:cubicBezTo>
                  <a:pt x="105" y="141"/>
                  <a:pt x="107" y="141"/>
                  <a:pt x="109" y="142"/>
                </a:cubicBezTo>
                <a:cubicBezTo>
                  <a:pt x="112" y="143"/>
                  <a:pt x="114" y="144"/>
                  <a:pt x="115" y="146"/>
                </a:cubicBezTo>
                <a:cubicBezTo>
                  <a:pt x="119" y="149"/>
                  <a:pt x="122" y="154"/>
                  <a:pt x="124" y="158"/>
                </a:cubicBezTo>
                <a:cubicBezTo>
                  <a:pt x="124" y="159"/>
                  <a:pt x="124" y="160"/>
                  <a:pt x="124" y="160"/>
                </a:cubicBezTo>
                <a:cubicBezTo>
                  <a:pt x="124" y="162"/>
                  <a:pt x="125" y="164"/>
                  <a:pt x="125" y="166"/>
                </a:cubicBezTo>
                <a:cubicBezTo>
                  <a:pt x="125" y="170"/>
                  <a:pt x="125" y="175"/>
                  <a:pt x="126" y="179"/>
                </a:cubicBezTo>
                <a:cubicBezTo>
                  <a:pt x="126" y="179"/>
                  <a:pt x="126" y="180"/>
                  <a:pt x="126" y="180"/>
                </a:cubicBezTo>
                <a:cubicBezTo>
                  <a:pt x="126" y="180"/>
                  <a:pt x="126" y="180"/>
                  <a:pt x="126" y="180"/>
                </a:cubicBezTo>
                <a:cubicBezTo>
                  <a:pt x="126" y="179"/>
                  <a:pt x="126" y="179"/>
                  <a:pt x="126" y="179"/>
                </a:cubicBezTo>
                <a:cubicBezTo>
                  <a:pt x="127" y="177"/>
                  <a:pt x="128" y="175"/>
                  <a:pt x="128" y="173"/>
                </a:cubicBezTo>
                <a:cubicBezTo>
                  <a:pt x="129" y="171"/>
                  <a:pt x="129" y="170"/>
                  <a:pt x="129" y="169"/>
                </a:cubicBezTo>
                <a:cubicBezTo>
                  <a:pt x="129" y="166"/>
                  <a:pt x="129" y="164"/>
                  <a:pt x="129" y="162"/>
                </a:cubicBezTo>
                <a:cubicBezTo>
                  <a:pt x="128" y="158"/>
                  <a:pt x="126" y="154"/>
                  <a:pt x="124" y="150"/>
                </a:cubicBezTo>
                <a:cubicBezTo>
                  <a:pt x="121" y="146"/>
                  <a:pt x="118" y="143"/>
                  <a:pt x="113" y="141"/>
                </a:cubicBezTo>
                <a:cubicBezTo>
                  <a:pt x="112" y="141"/>
                  <a:pt x="110" y="140"/>
                  <a:pt x="108" y="139"/>
                </a:cubicBezTo>
                <a:cubicBezTo>
                  <a:pt x="104" y="138"/>
                  <a:pt x="100" y="138"/>
                  <a:pt x="95" y="138"/>
                </a:cubicBezTo>
                <a:cubicBezTo>
                  <a:pt x="94" y="138"/>
                  <a:pt x="92" y="138"/>
                  <a:pt x="90" y="139"/>
                </a:cubicBezTo>
                <a:close/>
                <a:moveTo>
                  <a:pt x="139" y="150"/>
                </a:moveTo>
                <a:cubicBezTo>
                  <a:pt x="139" y="150"/>
                  <a:pt x="140" y="150"/>
                  <a:pt x="140" y="150"/>
                </a:cubicBezTo>
                <a:cubicBezTo>
                  <a:pt x="141" y="148"/>
                  <a:pt x="142" y="146"/>
                  <a:pt x="144" y="144"/>
                </a:cubicBezTo>
                <a:cubicBezTo>
                  <a:pt x="144" y="144"/>
                  <a:pt x="144" y="144"/>
                  <a:pt x="144" y="143"/>
                </a:cubicBezTo>
                <a:cubicBezTo>
                  <a:pt x="143" y="141"/>
                  <a:pt x="144" y="140"/>
                  <a:pt x="146" y="140"/>
                </a:cubicBezTo>
                <a:cubicBezTo>
                  <a:pt x="147" y="140"/>
                  <a:pt x="147" y="140"/>
                  <a:pt x="148" y="141"/>
                </a:cubicBezTo>
                <a:cubicBezTo>
                  <a:pt x="148" y="142"/>
                  <a:pt x="148" y="143"/>
                  <a:pt x="148" y="143"/>
                </a:cubicBezTo>
                <a:cubicBezTo>
                  <a:pt x="147" y="144"/>
                  <a:pt x="146" y="145"/>
                  <a:pt x="145" y="147"/>
                </a:cubicBezTo>
                <a:cubicBezTo>
                  <a:pt x="144" y="148"/>
                  <a:pt x="143" y="150"/>
                  <a:pt x="142" y="152"/>
                </a:cubicBezTo>
                <a:cubicBezTo>
                  <a:pt x="142" y="152"/>
                  <a:pt x="142" y="152"/>
                  <a:pt x="142" y="152"/>
                </a:cubicBezTo>
                <a:cubicBezTo>
                  <a:pt x="142" y="151"/>
                  <a:pt x="142" y="151"/>
                  <a:pt x="143" y="151"/>
                </a:cubicBezTo>
                <a:cubicBezTo>
                  <a:pt x="144" y="150"/>
                  <a:pt x="145" y="149"/>
                  <a:pt x="146" y="147"/>
                </a:cubicBezTo>
                <a:cubicBezTo>
                  <a:pt x="147" y="146"/>
                  <a:pt x="148" y="146"/>
                  <a:pt x="148" y="144"/>
                </a:cubicBezTo>
                <a:cubicBezTo>
                  <a:pt x="148" y="144"/>
                  <a:pt x="148" y="144"/>
                  <a:pt x="148" y="144"/>
                </a:cubicBezTo>
                <a:cubicBezTo>
                  <a:pt x="150" y="140"/>
                  <a:pt x="152" y="136"/>
                  <a:pt x="154" y="133"/>
                </a:cubicBezTo>
                <a:cubicBezTo>
                  <a:pt x="157" y="127"/>
                  <a:pt x="160" y="120"/>
                  <a:pt x="162" y="114"/>
                </a:cubicBezTo>
                <a:cubicBezTo>
                  <a:pt x="162" y="114"/>
                  <a:pt x="162" y="113"/>
                  <a:pt x="163" y="113"/>
                </a:cubicBezTo>
                <a:cubicBezTo>
                  <a:pt x="162" y="113"/>
                  <a:pt x="162" y="113"/>
                  <a:pt x="162" y="114"/>
                </a:cubicBezTo>
                <a:cubicBezTo>
                  <a:pt x="159" y="116"/>
                  <a:pt x="157" y="119"/>
                  <a:pt x="155" y="122"/>
                </a:cubicBezTo>
                <a:cubicBezTo>
                  <a:pt x="150" y="128"/>
                  <a:pt x="145" y="135"/>
                  <a:pt x="141" y="142"/>
                </a:cubicBezTo>
                <a:cubicBezTo>
                  <a:pt x="141" y="142"/>
                  <a:pt x="140" y="143"/>
                  <a:pt x="139" y="144"/>
                </a:cubicBezTo>
                <a:cubicBezTo>
                  <a:pt x="139" y="144"/>
                  <a:pt x="139" y="145"/>
                  <a:pt x="139" y="145"/>
                </a:cubicBezTo>
                <a:cubicBezTo>
                  <a:pt x="139" y="147"/>
                  <a:pt x="139" y="149"/>
                  <a:pt x="139" y="150"/>
                </a:cubicBezTo>
                <a:close/>
                <a:moveTo>
                  <a:pt x="174" y="167"/>
                </a:moveTo>
                <a:cubicBezTo>
                  <a:pt x="172" y="169"/>
                  <a:pt x="170" y="170"/>
                  <a:pt x="168" y="172"/>
                </a:cubicBezTo>
                <a:cubicBezTo>
                  <a:pt x="167" y="174"/>
                  <a:pt x="165" y="176"/>
                  <a:pt x="163" y="178"/>
                </a:cubicBezTo>
                <a:cubicBezTo>
                  <a:pt x="163" y="178"/>
                  <a:pt x="162" y="179"/>
                  <a:pt x="162" y="179"/>
                </a:cubicBezTo>
                <a:cubicBezTo>
                  <a:pt x="161" y="180"/>
                  <a:pt x="161" y="180"/>
                  <a:pt x="160" y="180"/>
                </a:cubicBezTo>
                <a:cubicBezTo>
                  <a:pt x="160" y="179"/>
                  <a:pt x="160" y="179"/>
                  <a:pt x="160" y="178"/>
                </a:cubicBezTo>
                <a:cubicBezTo>
                  <a:pt x="160" y="177"/>
                  <a:pt x="160" y="176"/>
                  <a:pt x="161" y="176"/>
                </a:cubicBezTo>
                <a:cubicBezTo>
                  <a:pt x="163" y="172"/>
                  <a:pt x="164" y="169"/>
                  <a:pt x="166" y="165"/>
                </a:cubicBezTo>
                <a:cubicBezTo>
                  <a:pt x="167" y="164"/>
                  <a:pt x="167" y="163"/>
                  <a:pt x="167" y="162"/>
                </a:cubicBezTo>
                <a:cubicBezTo>
                  <a:pt x="166" y="162"/>
                  <a:pt x="166" y="162"/>
                  <a:pt x="166" y="163"/>
                </a:cubicBezTo>
                <a:cubicBezTo>
                  <a:pt x="161" y="168"/>
                  <a:pt x="156" y="174"/>
                  <a:pt x="151" y="180"/>
                </a:cubicBezTo>
                <a:cubicBezTo>
                  <a:pt x="151" y="180"/>
                  <a:pt x="151" y="180"/>
                  <a:pt x="151" y="180"/>
                </a:cubicBezTo>
                <a:cubicBezTo>
                  <a:pt x="151" y="181"/>
                  <a:pt x="151" y="181"/>
                  <a:pt x="151" y="181"/>
                </a:cubicBezTo>
                <a:cubicBezTo>
                  <a:pt x="151" y="181"/>
                  <a:pt x="152" y="181"/>
                  <a:pt x="152" y="181"/>
                </a:cubicBezTo>
                <a:cubicBezTo>
                  <a:pt x="156" y="181"/>
                  <a:pt x="159" y="181"/>
                  <a:pt x="163" y="181"/>
                </a:cubicBezTo>
                <a:cubicBezTo>
                  <a:pt x="164" y="181"/>
                  <a:pt x="165" y="181"/>
                  <a:pt x="166" y="183"/>
                </a:cubicBezTo>
                <a:cubicBezTo>
                  <a:pt x="166" y="183"/>
                  <a:pt x="166" y="183"/>
                  <a:pt x="166" y="183"/>
                </a:cubicBezTo>
                <a:cubicBezTo>
                  <a:pt x="167" y="183"/>
                  <a:pt x="168" y="183"/>
                  <a:pt x="169" y="182"/>
                </a:cubicBezTo>
                <a:cubicBezTo>
                  <a:pt x="169" y="181"/>
                  <a:pt x="170" y="181"/>
                  <a:pt x="170" y="180"/>
                </a:cubicBezTo>
                <a:cubicBezTo>
                  <a:pt x="171" y="176"/>
                  <a:pt x="173" y="173"/>
                  <a:pt x="174" y="170"/>
                </a:cubicBezTo>
                <a:cubicBezTo>
                  <a:pt x="174" y="170"/>
                  <a:pt x="174" y="169"/>
                  <a:pt x="174" y="169"/>
                </a:cubicBezTo>
                <a:cubicBezTo>
                  <a:pt x="174" y="168"/>
                  <a:pt x="174" y="168"/>
                  <a:pt x="174" y="167"/>
                </a:cubicBezTo>
                <a:close/>
                <a:moveTo>
                  <a:pt x="8" y="120"/>
                </a:moveTo>
                <a:cubicBezTo>
                  <a:pt x="8" y="120"/>
                  <a:pt x="8" y="121"/>
                  <a:pt x="8" y="121"/>
                </a:cubicBezTo>
                <a:cubicBezTo>
                  <a:pt x="8" y="124"/>
                  <a:pt x="8" y="127"/>
                  <a:pt x="8" y="129"/>
                </a:cubicBezTo>
                <a:cubicBezTo>
                  <a:pt x="8" y="136"/>
                  <a:pt x="8" y="143"/>
                  <a:pt x="9" y="150"/>
                </a:cubicBezTo>
                <a:cubicBezTo>
                  <a:pt x="9" y="158"/>
                  <a:pt x="9" y="166"/>
                  <a:pt x="10" y="174"/>
                </a:cubicBezTo>
                <a:cubicBezTo>
                  <a:pt x="10" y="175"/>
                  <a:pt x="10" y="176"/>
                  <a:pt x="10" y="178"/>
                </a:cubicBezTo>
                <a:cubicBezTo>
                  <a:pt x="10" y="177"/>
                  <a:pt x="10" y="177"/>
                  <a:pt x="10" y="177"/>
                </a:cubicBezTo>
                <a:cubicBezTo>
                  <a:pt x="11" y="171"/>
                  <a:pt x="12" y="166"/>
                  <a:pt x="13" y="160"/>
                </a:cubicBezTo>
                <a:cubicBezTo>
                  <a:pt x="14" y="156"/>
                  <a:pt x="14" y="152"/>
                  <a:pt x="14" y="149"/>
                </a:cubicBezTo>
                <a:cubicBezTo>
                  <a:pt x="14" y="148"/>
                  <a:pt x="15" y="148"/>
                  <a:pt x="15" y="147"/>
                </a:cubicBezTo>
                <a:cubicBezTo>
                  <a:pt x="15" y="147"/>
                  <a:pt x="15" y="146"/>
                  <a:pt x="15" y="146"/>
                </a:cubicBezTo>
                <a:cubicBezTo>
                  <a:pt x="15" y="144"/>
                  <a:pt x="15" y="142"/>
                  <a:pt x="15" y="140"/>
                </a:cubicBezTo>
                <a:cubicBezTo>
                  <a:pt x="15" y="139"/>
                  <a:pt x="15" y="137"/>
                  <a:pt x="15" y="136"/>
                </a:cubicBezTo>
                <a:cubicBezTo>
                  <a:pt x="15" y="136"/>
                  <a:pt x="15" y="137"/>
                  <a:pt x="15" y="137"/>
                </a:cubicBezTo>
                <a:cubicBezTo>
                  <a:pt x="15" y="138"/>
                  <a:pt x="15" y="139"/>
                  <a:pt x="15" y="140"/>
                </a:cubicBezTo>
                <a:cubicBezTo>
                  <a:pt x="14" y="146"/>
                  <a:pt x="13" y="152"/>
                  <a:pt x="12" y="159"/>
                </a:cubicBezTo>
                <a:cubicBezTo>
                  <a:pt x="12" y="159"/>
                  <a:pt x="12" y="159"/>
                  <a:pt x="12" y="159"/>
                </a:cubicBezTo>
                <a:cubicBezTo>
                  <a:pt x="12" y="160"/>
                  <a:pt x="12" y="160"/>
                  <a:pt x="11" y="160"/>
                </a:cubicBezTo>
                <a:cubicBezTo>
                  <a:pt x="11" y="160"/>
                  <a:pt x="10" y="160"/>
                  <a:pt x="10" y="159"/>
                </a:cubicBezTo>
                <a:cubicBezTo>
                  <a:pt x="10" y="158"/>
                  <a:pt x="10" y="158"/>
                  <a:pt x="10" y="157"/>
                </a:cubicBezTo>
                <a:cubicBezTo>
                  <a:pt x="10" y="154"/>
                  <a:pt x="10" y="150"/>
                  <a:pt x="11" y="146"/>
                </a:cubicBezTo>
                <a:cubicBezTo>
                  <a:pt x="11" y="141"/>
                  <a:pt x="11" y="135"/>
                  <a:pt x="11" y="130"/>
                </a:cubicBezTo>
                <a:cubicBezTo>
                  <a:pt x="11" y="128"/>
                  <a:pt x="11" y="127"/>
                  <a:pt x="11" y="125"/>
                </a:cubicBezTo>
                <a:cubicBezTo>
                  <a:pt x="11" y="124"/>
                  <a:pt x="12" y="124"/>
                  <a:pt x="13" y="123"/>
                </a:cubicBezTo>
                <a:cubicBezTo>
                  <a:pt x="13" y="123"/>
                  <a:pt x="13" y="123"/>
                  <a:pt x="14" y="123"/>
                </a:cubicBezTo>
                <a:cubicBezTo>
                  <a:pt x="13" y="122"/>
                  <a:pt x="9" y="120"/>
                  <a:pt x="8" y="120"/>
                </a:cubicBezTo>
                <a:close/>
                <a:moveTo>
                  <a:pt x="220" y="75"/>
                </a:moveTo>
                <a:cubicBezTo>
                  <a:pt x="216" y="87"/>
                  <a:pt x="213" y="98"/>
                  <a:pt x="209" y="110"/>
                </a:cubicBezTo>
                <a:cubicBezTo>
                  <a:pt x="210" y="110"/>
                  <a:pt x="211" y="110"/>
                  <a:pt x="212" y="111"/>
                </a:cubicBezTo>
                <a:cubicBezTo>
                  <a:pt x="212" y="111"/>
                  <a:pt x="212" y="111"/>
                  <a:pt x="213" y="111"/>
                </a:cubicBezTo>
                <a:cubicBezTo>
                  <a:pt x="214" y="112"/>
                  <a:pt x="215" y="112"/>
                  <a:pt x="216" y="112"/>
                </a:cubicBezTo>
                <a:cubicBezTo>
                  <a:pt x="217" y="113"/>
                  <a:pt x="217" y="112"/>
                  <a:pt x="217" y="112"/>
                </a:cubicBezTo>
                <a:cubicBezTo>
                  <a:pt x="218" y="100"/>
                  <a:pt x="220" y="88"/>
                  <a:pt x="220" y="75"/>
                </a:cubicBezTo>
                <a:close/>
                <a:moveTo>
                  <a:pt x="30" y="172"/>
                </a:moveTo>
                <a:cubicBezTo>
                  <a:pt x="30" y="172"/>
                  <a:pt x="30" y="172"/>
                  <a:pt x="30" y="172"/>
                </a:cubicBezTo>
                <a:cubicBezTo>
                  <a:pt x="30" y="172"/>
                  <a:pt x="30" y="171"/>
                  <a:pt x="30" y="170"/>
                </a:cubicBezTo>
                <a:cubicBezTo>
                  <a:pt x="31" y="166"/>
                  <a:pt x="32" y="162"/>
                  <a:pt x="33" y="158"/>
                </a:cubicBezTo>
                <a:cubicBezTo>
                  <a:pt x="34" y="152"/>
                  <a:pt x="35" y="146"/>
                  <a:pt x="35" y="140"/>
                </a:cubicBezTo>
                <a:cubicBezTo>
                  <a:pt x="35" y="140"/>
                  <a:pt x="35" y="139"/>
                  <a:pt x="35" y="139"/>
                </a:cubicBezTo>
                <a:cubicBezTo>
                  <a:pt x="35" y="135"/>
                  <a:pt x="35" y="131"/>
                  <a:pt x="35" y="127"/>
                </a:cubicBezTo>
                <a:cubicBezTo>
                  <a:pt x="35" y="127"/>
                  <a:pt x="35" y="127"/>
                  <a:pt x="35" y="126"/>
                </a:cubicBezTo>
                <a:cubicBezTo>
                  <a:pt x="34" y="126"/>
                  <a:pt x="34" y="127"/>
                  <a:pt x="34" y="127"/>
                </a:cubicBezTo>
                <a:cubicBezTo>
                  <a:pt x="34" y="129"/>
                  <a:pt x="33" y="131"/>
                  <a:pt x="32" y="133"/>
                </a:cubicBezTo>
                <a:cubicBezTo>
                  <a:pt x="31" y="138"/>
                  <a:pt x="29" y="143"/>
                  <a:pt x="28" y="149"/>
                </a:cubicBezTo>
                <a:cubicBezTo>
                  <a:pt x="28" y="149"/>
                  <a:pt x="28" y="149"/>
                  <a:pt x="28" y="150"/>
                </a:cubicBezTo>
                <a:cubicBezTo>
                  <a:pt x="28" y="151"/>
                  <a:pt x="29" y="151"/>
                  <a:pt x="29" y="152"/>
                </a:cubicBezTo>
                <a:cubicBezTo>
                  <a:pt x="29" y="153"/>
                  <a:pt x="29" y="155"/>
                  <a:pt x="29" y="156"/>
                </a:cubicBezTo>
                <a:cubicBezTo>
                  <a:pt x="29" y="161"/>
                  <a:pt x="29" y="165"/>
                  <a:pt x="29" y="170"/>
                </a:cubicBezTo>
                <a:cubicBezTo>
                  <a:pt x="30" y="171"/>
                  <a:pt x="30" y="172"/>
                  <a:pt x="30" y="172"/>
                </a:cubicBezTo>
                <a:close/>
                <a:moveTo>
                  <a:pt x="138" y="33"/>
                </a:moveTo>
                <a:cubicBezTo>
                  <a:pt x="138" y="33"/>
                  <a:pt x="138" y="32"/>
                  <a:pt x="138" y="32"/>
                </a:cubicBezTo>
                <a:cubicBezTo>
                  <a:pt x="136" y="34"/>
                  <a:pt x="135" y="36"/>
                  <a:pt x="133" y="38"/>
                </a:cubicBezTo>
                <a:cubicBezTo>
                  <a:pt x="132" y="39"/>
                  <a:pt x="132" y="40"/>
                  <a:pt x="131" y="40"/>
                </a:cubicBezTo>
                <a:cubicBezTo>
                  <a:pt x="128" y="48"/>
                  <a:pt x="123" y="54"/>
                  <a:pt x="116" y="59"/>
                </a:cubicBezTo>
                <a:cubicBezTo>
                  <a:pt x="115" y="59"/>
                  <a:pt x="115" y="60"/>
                  <a:pt x="114" y="60"/>
                </a:cubicBezTo>
                <a:cubicBezTo>
                  <a:pt x="114" y="60"/>
                  <a:pt x="113" y="61"/>
                  <a:pt x="113" y="61"/>
                </a:cubicBezTo>
                <a:cubicBezTo>
                  <a:pt x="112" y="61"/>
                  <a:pt x="112" y="61"/>
                  <a:pt x="111" y="61"/>
                </a:cubicBezTo>
                <a:cubicBezTo>
                  <a:pt x="110" y="62"/>
                  <a:pt x="108" y="63"/>
                  <a:pt x="107" y="63"/>
                </a:cubicBezTo>
                <a:cubicBezTo>
                  <a:pt x="106" y="63"/>
                  <a:pt x="106" y="64"/>
                  <a:pt x="106" y="64"/>
                </a:cubicBezTo>
                <a:cubicBezTo>
                  <a:pt x="103" y="66"/>
                  <a:pt x="101" y="67"/>
                  <a:pt x="99" y="70"/>
                </a:cubicBezTo>
                <a:cubicBezTo>
                  <a:pt x="99" y="70"/>
                  <a:pt x="98" y="70"/>
                  <a:pt x="98" y="71"/>
                </a:cubicBezTo>
                <a:cubicBezTo>
                  <a:pt x="99" y="71"/>
                  <a:pt x="100" y="71"/>
                  <a:pt x="100" y="71"/>
                </a:cubicBezTo>
                <a:cubicBezTo>
                  <a:pt x="101" y="70"/>
                  <a:pt x="103" y="70"/>
                  <a:pt x="104" y="70"/>
                </a:cubicBezTo>
                <a:cubicBezTo>
                  <a:pt x="109" y="68"/>
                  <a:pt x="114" y="65"/>
                  <a:pt x="119" y="63"/>
                </a:cubicBezTo>
                <a:cubicBezTo>
                  <a:pt x="120" y="63"/>
                  <a:pt x="121" y="62"/>
                  <a:pt x="122" y="62"/>
                </a:cubicBezTo>
                <a:cubicBezTo>
                  <a:pt x="121" y="61"/>
                  <a:pt x="121" y="60"/>
                  <a:pt x="122" y="59"/>
                </a:cubicBezTo>
                <a:cubicBezTo>
                  <a:pt x="122" y="58"/>
                  <a:pt x="123" y="57"/>
                  <a:pt x="123" y="56"/>
                </a:cubicBezTo>
                <a:cubicBezTo>
                  <a:pt x="128" y="49"/>
                  <a:pt x="133" y="41"/>
                  <a:pt x="138" y="34"/>
                </a:cubicBezTo>
                <a:cubicBezTo>
                  <a:pt x="138" y="33"/>
                  <a:pt x="138" y="33"/>
                  <a:pt x="138" y="33"/>
                </a:cubicBezTo>
                <a:close/>
                <a:moveTo>
                  <a:pt x="42" y="130"/>
                </a:moveTo>
                <a:cubicBezTo>
                  <a:pt x="42" y="130"/>
                  <a:pt x="42" y="130"/>
                  <a:pt x="42" y="130"/>
                </a:cubicBezTo>
                <a:cubicBezTo>
                  <a:pt x="42" y="130"/>
                  <a:pt x="42" y="131"/>
                  <a:pt x="42" y="131"/>
                </a:cubicBezTo>
                <a:cubicBezTo>
                  <a:pt x="41" y="136"/>
                  <a:pt x="39" y="141"/>
                  <a:pt x="38" y="146"/>
                </a:cubicBezTo>
                <a:cubicBezTo>
                  <a:pt x="38" y="146"/>
                  <a:pt x="38" y="147"/>
                  <a:pt x="38" y="148"/>
                </a:cubicBezTo>
                <a:cubicBezTo>
                  <a:pt x="38" y="155"/>
                  <a:pt x="39" y="162"/>
                  <a:pt x="39" y="169"/>
                </a:cubicBezTo>
                <a:cubicBezTo>
                  <a:pt x="39" y="170"/>
                  <a:pt x="39" y="172"/>
                  <a:pt x="40" y="173"/>
                </a:cubicBezTo>
                <a:cubicBezTo>
                  <a:pt x="40" y="174"/>
                  <a:pt x="40" y="174"/>
                  <a:pt x="41" y="174"/>
                </a:cubicBezTo>
                <a:cubicBezTo>
                  <a:pt x="41" y="174"/>
                  <a:pt x="41" y="173"/>
                  <a:pt x="41" y="173"/>
                </a:cubicBezTo>
                <a:cubicBezTo>
                  <a:pt x="41" y="169"/>
                  <a:pt x="42" y="165"/>
                  <a:pt x="42" y="161"/>
                </a:cubicBezTo>
                <a:cubicBezTo>
                  <a:pt x="43" y="156"/>
                  <a:pt x="43" y="152"/>
                  <a:pt x="43" y="147"/>
                </a:cubicBezTo>
                <a:cubicBezTo>
                  <a:pt x="43" y="142"/>
                  <a:pt x="43" y="138"/>
                  <a:pt x="43" y="134"/>
                </a:cubicBezTo>
                <a:cubicBezTo>
                  <a:pt x="43" y="133"/>
                  <a:pt x="43" y="131"/>
                  <a:pt x="42" y="130"/>
                </a:cubicBezTo>
                <a:close/>
                <a:moveTo>
                  <a:pt x="25" y="131"/>
                </a:moveTo>
                <a:cubicBezTo>
                  <a:pt x="25" y="131"/>
                  <a:pt x="25" y="131"/>
                  <a:pt x="25" y="131"/>
                </a:cubicBezTo>
                <a:cubicBezTo>
                  <a:pt x="23" y="138"/>
                  <a:pt x="21" y="146"/>
                  <a:pt x="19" y="154"/>
                </a:cubicBezTo>
                <a:cubicBezTo>
                  <a:pt x="19" y="155"/>
                  <a:pt x="20" y="156"/>
                  <a:pt x="20" y="157"/>
                </a:cubicBezTo>
                <a:cubicBezTo>
                  <a:pt x="20" y="158"/>
                  <a:pt x="20" y="159"/>
                  <a:pt x="20" y="160"/>
                </a:cubicBezTo>
                <a:cubicBezTo>
                  <a:pt x="20" y="164"/>
                  <a:pt x="20" y="169"/>
                  <a:pt x="20" y="173"/>
                </a:cubicBezTo>
                <a:cubicBezTo>
                  <a:pt x="20" y="174"/>
                  <a:pt x="20" y="174"/>
                  <a:pt x="20" y="175"/>
                </a:cubicBezTo>
                <a:cubicBezTo>
                  <a:pt x="21" y="175"/>
                  <a:pt x="21" y="175"/>
                  <a:pt x="21" y="175"/>
                </a:cubicBezTo>
                <a:cubicBezTo>
                  <a:pt x="22" y="173"/>
                  <a:pt x="22" y="172"/>
                  <a:pt x="22" y="171"/>
                </a:cubicBezTo>
                <a:cubicBezTo>
                  <a:pt x="23" y="166"/>
                  <a:pt x="24" y="161"/>
                  <a:pt x="25" y="156"/>
                </a:cubicBezTo>
                <a:cubicBezTo>
                  <a:pt x="25" y="156"/>
                  <a:pt x="25" y="155"/>
                  <a:pt x="24" y="155"/>
                </a:cubicBezTo>
                <a:cubicBezTo>
                  <a:pt x="24" y="154"/>
                  <a:pt x="24" y="154"/>
                  <a:pt x="24" y="153"/>
                </a:cubicBezTo>
                <a:cubicBezTo>
                  <a:pt x="25" y="148"/>
                  <a:pt x="25" y="143"/>
                  <a:pt x="25" y="139"/>
                </a:cubicBezTo>
                <a:cubicBezTo>
                  <a:pt x="25" y="136"/>
                  <a:pt x="25" y="133"/>
                  <a:pt x="25" y="131"/>
                </a:cubicBezTo>
                <a:close/>
                <a:moveTo>
                  <a:pt x="98" y="125"/>
                </a:moveTo>
                <a:cubicBezTo>
                  <a:pt x="98" y="125"/>
                  <a:pt x="98" y="125"/>
                  <a:pt x="99" y="125"/>
                </a:cubicBezTo>
                <a:cubicBezTo>
                  <a:pt x="99" y="124"/>
                  <a:pt x="99" y="124"/>
                  <a:pt x="99" y="124"/>
                </a:cubicBezTo>
                <a:cubicBezTo>
                  <a:pt x="100" y="119"/>
                  <a:pt x="102" y="114"/>
                  <a:pt x="103" y="108"/>
                </a:cubicBezTo>
                <a:cubicBezTo>
                  <a:pt x="104" y="108"/>
                  <a:pt x="104" y="107"/>
                  <a:pt x="103" y="106"/>
                </a:cubicBezTo>
                <a:cubicBezTo>
                  <a:pt x="103" y="106"/>
                  <a:pt x="103" y="106"/>
                  <a:pt x="103" y="105"/>
                </a:cubicBezTo>
                <a:cubicBezTo>
                  <a:pt x="103" y="100"/>
                  <a:pt x="102" y="96"/>
                  <a:pt x="102" y="91"/>
                </a:cubicBezTo>
                <a:cubicBezTo>
                  <a:pt x="102" y="91"/>
                  <a:pt x="102" y="91"/>
                  <a:pt x="102" y="91"/>
                </a:cubicBezTo>
                <a:cubicBezTo>
                  <a:pt x="101" y="90"/>
                  <a:pt x="100" y="90"/>
                  <a:pt x="99" y="90"/>
                </a:cubicBezTo>
                <a:cubicBezTo>
                  <a:pt x="99" y="93"/>
                  <a:pt x="99" y="95"/>
                  <a:pt x="98" y="98"/>
                </a:cubicBezTo>
                <a:cubicBezTo>
                  <a:pt x="98" y="100"/>
                  <a:pt x="97" y="102"/>
                  <a:pt x="97" y="105"/>
                </a:cubicBezTo>
                <a:cubicBezTo>
                  <a:pt x="97" y="105"/>
                  <a:pt x="97" y="106"/>
                  <a:pt x="97" y="107"/>
                </a:cubicBezTo>
                <a:cubicBezTo>
                  <a:pt x="97" y="107"/>
                  <a:pt x="97" y="108"/>
                  <a:pt x="97" y="109"/>
                </a:cubicBezTo>
                <a:cubicBezTo>
                  <a:pt x="98" y="112"/>
                  <a:pt x="98" y="116"/>
                  <a:pt x="98" y="119"/>
                </a:cubicBezTo>
                <a:cubicBezTo>
                  <a:pt x="98" y="121"/>
                  <a:pt x="98" y="123"/>
                  <a:pt x="98" y="125"/>
                </a:cubicBezTo>
                <a:close/>
                <a:moveTo>
                  <a:pt x="25" y="16"/>
                </a:moveTo>
                <a:cubicBezTo>
                  <a:pt x="25" y="16"/>
                  <a:pt x="25" y="16"/>
                  <a:pt x="25" y="16"/>
                </a:cubicBezTo>
                <a:cubicBezTo>
                  <a:pt x="24" y="16"/>
                  <a:pt x="24" y="16"/>
                  <a:pt x="24" y="17"/>
                </a:cubicBezTo>
                <a:cubicBezTo>
                  <a:pt x="22" y="20"/>
                  <a:pt x="19" y="23"/>
                  <a:pt x="17" y="27"/>
                </a:cubicBezTo>
                <a:cubicBezTo>
                  <a:pt x="17" y="27"/>
                  <a:pt x="17" y="27"/>
                  <a:pt x="17" y="28"/>
                </a:cubicBezTo>
                <a:cubicBezTo>
                  <a:pt x="17" y="28"/>
                  <a:pt x="17" y="28"/>
                  <a:pt x="16" y="28"/>
                </a:cubicBezTo>
                <a:cubicBezTo>
                  <a:pt x="16" y="29"/>
                  <a:pt x="16" y="29"/>
                  <a:pt x="15" y="30"/>
                </a:cubicBezTo>
                <a:cubicBezTo>
                  <a:pt x="12" y="36"/>
                  <a:pt x="10" y="44"/>
                  <a:pt x="9" y="51"/>
                </a:cubicBezTo>
                <a:cubicBezTo>
                  <a:pt x="8" y="51"/>
                  <a:pt x="8" y="51"/>
                  <a:pt x="8" y="52"/>
                </a:cubicBezTo>
                <a:cubicBezTo>
                  <a:pt x="9" y="51"/>
                  <a:pt x="9" y="51"/>
                  <a:pt x="10" y="51"/>
                </a:cubicBezTo>
                <a:cubicBezTo>
                  <a:pt x="12" y="48"/>
                  <a:pt x="14" y="45"/>
                  <a:pt x="16" y="41"/>
                </a:cubicBezTo>
                <a:cubicBezTo>
                  <a:pt x="17" y="40"/>
                  <a:pt x="17" y="38"/>
                  <a:pt x="18" y="37"/>
                </a:cubicBezTo>
                <a:cubicBezTo>
                  <a:pt x="20" y="31"/>
                  <a:pt x="22" y="25"/>
                  <a:pt x="24" y="19"/>
                </a:cubicBezTo>
                <a:cubicBezTo>
                  <a:pt x="24" y="18"/>
                  <a:pt x="25" y="17"/>
                  <a:pt x="25" y="16"/>
                </a:cubicBezTo>
                <a:close/>
                <a:moveTo>
                  <a:pt x="97" y="73"/>
                </a:moveTo>
                <a:cubicBezTo>
                  <a:pt x="96" y="73"/>
                  <a:pt x="96" y="74"/>
                  <a:pt x="96" y="74"/>
                </a:cubicBezTo>
                <a:cubicBezTo>
                  <a:pt x="95" y="79"/>
                  <a:pt x="94" y="84"/>
                  <a:pt x="93" y="88"/>
                </a:cubicBezTo>
                <a:cubicBezTo>
                  <a:pt x="93" y="89"/>
                  <a:pt x="93" y="89"/>
                  <a:pt x="92" y="90"/>
                </a:cubicBezTo>
                <a:cubicBezTo>
                  <a:pt x="91" y="91"/>
                  <a:pt x="92" y="91"/>
                  <a:pt x="92" y="92"/>
                </a:cubicBezTo>
                <a:cubicBezTo>
                  <a:pt x="92" y="93"/>
                  <a:pt x="92" y="93"/>
                  <a:pt x="92" y="94"/>
                </a:cubicBezTo>
                <a:cubicBezTo>
                  <a:pt x="93" y="97"/>
                  <a:pt x="94" y="99"/>
                  <a:pt x="94" y="102"/>
                </a:cubicBezTo>
                <a:cubicBezTo>
                  <a:pt x="94" y="103"/>
                  <a:pt x="95" y="103"/>
                  <a:pt x="95" y="103"/>
                </a:cubicBezTo>
                <a:cubicBezTo>
                  <a:pt x="95" y="103"/>
                  <a:pt x="95" y="102"/>
                  <a:pt x="95" y="102"/>
                </a:cubicBezTo>
                <a:cubicBezTo>
                  <a:pt x="96" y="96"/>
                  <a:pt x="97" y="91"/>
                  <a:pt x="98" y="85"/>
                </a:cubicBezTo>
                <a:cubicBezTo>
                  <a:pt x="98" y="83"/>
                  <a:pt x="98" y="81"/>
                  <a:pt x="98" y="80"/>
                </a:cubicBezTo>
                <a:cubicBezTo>
                  <a:pt x="99" y="79"/>
                  <a:pt x="99" y="78"/>
                  <a:pt x="100" y="78"/>
                </a:cubicBezTo>
                <a:cubicBezTo>
                  <a:pt x="100" y="78"/>
                  <a:pt x="100" y="77"/>
                  <a:pt x="101" y="77"/>
                </a:cubicBezTo>
                <a:cubicBezTo>
                  <a:pt x="103" y="75"/>
                  <a:pt x="106" y="73"/>
                  <a:pt x="108" y="71"/>
                </a:cubicBezTo>
                <a:cubicBezTo>
                  <a:pt x="108" y="71"/>
                  <a:pt x="109" y="71"/>
                  <a:pt x="109" y="70"/>
                </a:cubicBezTo>
                <a:cubicBezTo>
                  <a:pt x="107" y="71"/>
                  <a:pt x="106" y="71"/>
                  <a:pt x="105" y="72"/>
                </a:cubicBezTo>
                <a:cubicBezTo>
                  <a:pt x="102" y="73"/>
                  <a:pt x="100" y="74"/>
                  <a:pt x="97" y="73"/>
                </a:cubicBezTo>
                <a:close/>
                <a:moveTo>
                  <a:pt x="254" y="74"/>
                </a:moveTo>
                <a:cubicBezTo>
                  <a:pt x="250" y="87"/>
                  <a:pt x="248" y="100"/>
                  <a:pt x="246" y="114"/>
                </a:cubicBezTo>
                <a:cubicBezTo>
                  <a:pt x="247" y="114"/>
                  <a:pt x="247" y="113"/>
                  <a:pt x="247" y="113"/>
                </a:cubicBezTo>
                <a:cubicBezTo>
                  <a:pt x="248" y="109"/>
                  <a:pt x="249" y="105"/>
                  <a:pt x="250" y="102"/>
                </a:cubicBezTo>
                <a:cubicBezTo>
                  <a:pt x="253" y="94"/>
                  <a:pt x="255" y="87"/>
                  <a:pt x="257" y="80"/>
                </a:cubicBezTo>
                <a:cubicBezTo>
                  <a:pt x="257" y="79"/>
                  <a:pt x="258" y="78"/>
                  <a:pt x="258" y="77"/>
                </a:cubicBezTo>
                <a:cubicBezTo>
                  <a:pt x="258" y="77"/>
                  <a:pt x="258" y="77"/>
                  <a:pt x="258" y="76"/>
                </a:cubicBezTo>
                <a:cubicBezTo>
                  <a:pt x="257" y="76"/>
                  <a:pt x="257" y="76"/>
                  <a:pt x="256" y="76"/>
                </a:cubicBezTo>
                <a:cubicBezTo>
                  <a:pt x="256" y="75"/>
                  <a:pt x="255" y="74"/>
                  <a:pt x="254" y="74"/>
                </a:cubicBezTo>
                <a:close/>
                <a:moveTo>
                  <a:pt x="175" y="70"/>
                </a:moveTo>
                <a:cubicBezTo>
                  <a:pt x="171" y="77"/>
                  <a:pt x="166" y="83"/>
                  <a:pt x="162" y="89"/>
                </a:cubicBezTo>
                <a:cubicBezTo>
                  <a:pt x="162" y="89"/>
                  <a:pt x="162" y="89"/>
                  <a:pt x="163" y="89"/>
                </a:cubicBezTo>
                <a:cubicBezTo>
                  <a:pt x="166" y="85"/>
                  <a:pt x="170" y="82"/>
                  <a:pt x="173" y="79"/>
                </a:cubicBezTo>
                <a:cubicBezTo>
                  <a:pt x="174" y="78"/>
                  <a:pt x="175" y="78"/>
                  <a:pt x="175" y="77"/>
                </a:cubicBezTo>
                <a:cubicBezTo>
                  <a:pt x="176" y="77"/>
                  <a:pt x="177" y="77"/>
                  <a:pt x="177" y="77"/>
                </a:cubicBezTo>
                <a:cubicBezTo>
                  <a:pt x="178" y="78"/>
                  <a:pt x="178" y="78"/>
                  <a:pt x="178" y="79"/>
                </a:cubicBezTo>
                <a:cubicBezTo>
                  <a:pt x="177" y="80"/>
                  <a:pt x="177" y="81"/>
                  <a:pt x="176" y="81"/>
                </a:cubicBezTo>
                <a:cubicBezTo>
                  <a:pt x="174" y="85"/>
                  <a:pt x="172" y="88"/>
                  <a:pt x="170" y="92"/>
                </a:cubicBezTo>
                <a:cubicBezTo>
                  <a:pt x="170" y="92"/>
                  <a:pt x="169" y="93"/>
                  <a:pt x="169" y="93"/>
                </a:cubicBezTo>
                <a:cubicBezTo>
                  <a:pt x="174" y="88"/>
                  <a:pt x="179" y="83"/>
                  <a:pt x="185" y="79"/>
                </a:cubicBezTo>
                <a:cubicBezTo>
                  <a:pt x="181" y="76"/>
                  <a:pt x="178" y="73"/>
                  <a:pt x="175" y="70"/>
                </a:cubicBezTo>
                <a:close/>
                <a:moveTo>
                  <a:pt x="138" y="141"/>
                </a:moveTo>
                <a:cubicBezTo>
                  <a:pt x="141" y="134"/>
                  <a:pt x="145" y="127"/>
                  <a:pt x="148" y="120"/>
                </a:cubicBezTo>
                <a:cubicBezTo>
                  <a:pt x="141" y="128"/>
                  <a:pt x="136" y="137"/>
                  <a:pt x="130" y="145"/>
                </a:cubicBezTo>
                <a:cubicBezTo>
                  <a:pt x="131" y="147"/>
                  <a:pt x="133" y="149"/>
                  <a:pt x="133" y="151"/>
                </a:cubicBezTo>
                <a:cubicBezTo>
                  <a:pt x="134" y="153"/>
                  <a:pt x="135" y="155"/>
                  <a:pt x="135" y="157"/>
                </a:cubicBezTo>
                <a:cubicBezTo>
                  <a:pt x="136" y="156"/>
                  <a:pt x="137" y="155"/>
                  <a:pt x="137" y="154"/>
                </a:cubicBezTo>
                <a:cubicBezTo>
                  <a:pt x="138" y="154"/>
                  <a:pt x="138" y="153"/>
                  <a:pt x="138" y="153"/>
                </a:cubicBezTo>
                <a:cubicBezTo>
                  <a:pt x="137" y="150"/>
                  <a:pt x="136" y="146"/>
                  <a:pt x="135" y="143"/>
                </a:cubicBezTo>
                <a:cubicBezTo>
                  <a:pt x="135" y="143"/>
                  <a:pt x="135" y="143"/>
                  <a:pt x="135" y="142"/>
                </a:cubicBezTo>
                <a:cubicBezTo>
                  <a:pt x="135" y="142"/>
                  <a:pt x="136" y="141"/>
                  <a:pt x="137" y="141"/>
                </a:cubicBezTo>
                <a:cubicBezTo>
                  <a:pt x="137" y="141"/>
                  <a:pt x="138" y="141"/>
                  <a:pt x="138" y="141"/>
                </a:cubicBezTo>
                <a:close/>
                <a:moveTo>
                  <a:pt x="239" y="72"/>
                </a:moveTo>
                <a:cubicBezTo>
                  <a:pt x="236" y="72"/>
                  <a:pt x="234" y="73"/>
                  <a:pt x="232" y="75"/>
                </a:cubicBezTo>
                <a:cubicBezTo>
                  <a:pt x="232" y="75"/>
                  <a:pt x="231" y="76"/>
                  <a:pt x="231" y="76"/>
                </a:cubicBezTo>
                <a:cubicBezTo>
                  <a:pt x="230" y="87"/>
                  <a:pt x="228" y="97"/>
                  <a:pt x="226" y="107"/>
                </a:cubicBezTo>
                <a:cubicBezTo>
                  <a:pt x="226" y="108"/>
                  <a:pt x="226" y="109"/>
                  <a:pt x="226" y="110"/>
                </a:cubicBezTo>
                <a:cubicBezTo>
                  <a:pt x="230" y="97"/>
                  <a:pt x="234" y="84"/>
                  <a:pt x="239" y="72"/>
                </a:cubicBezTo>
                <a:close/>
                <a:moveTo>
                  <a:pt x="78" y="97"/>
                </a:moveTo>
                <a:cubicBezTo>
                  <a:pt x="78" y="96"/>
                  <a:pt x="78" y="96"/>
                  <a:pt x="78" y="95"/>
                </a:cubicBezTo>
                <a:cubicBezTo>
                  <a:pt x="78" y="94"/>
                  <a:pt x="78" y="93"/>
                  <a:pt x="79" y="92"/>
                </a:cubicBezTo>
                <a:cubicBezTo>
                  <a:pt x="79" y="91"/>
                  <a:pt x="79" y="91"/>
                  <a:pt x="79" y="91"/>
                </a:cubicBezTo>
                <a:cubicBezTo>
                  <a:pt x="79" y="90"/>
                  <a:pt x="79" y="90"/>
                  <a:pt x="80" y="90"/>
                </a:cubicBezTo>
                <a:cubicBezTo>
                  <a:pt x="81" y="90"/>
                  <a:pt x="81" y="90"/>
                  <a:pt x="81" y="91"/>
                </a:cubicBezTo>
                <a:cubicBezTo>
                  <a:pt x="81" y="91"/>
                  <a:pt x="82" y="91"/>
                  <a:pt x="82" y="92"/>
                </a:cubicBezTo>
                <a:cubicBezTo>
                  <a:pt x="82" y="94"/>
                  <a:pt x="82" y="96"/>
                  <a:pt x="83" y="98"/>
                </a:cubicBezTo>
                <a:cubicBezTo>
                  <a:pt x="83" y="101"/>
                  <a:pt x="84" y="105"/>
                  <a:pt x="85" y="109"/>
                </a:cubicBezTo>
                <a:cubicBezTo>
                  <a:pt x="85" y="109"/>
                  <a:pt x="85" y="110"/>
                  <a:pt x="85" y="110"/>
                </a:cubicBezTo>
                <a:cubicBezTo>
                  <a:pt x="85" y="110"/>
                  <a:pt x="85" y="110"/>
                  <a:pt x="86" y="110"/>
                </a:cubicBezTo>
                <a:cubicBezTo>
                  <a:pt x="86" y="108"/>
                  <a:pt x="86" y="105"/>
                  <a:pt x="86" y="103"/>
                </a:cubicBezTo>
                <a:cubicBezTo>
                  <a:pt x="85" y="103"/>
                  <a:pt x="85" y="102"/>
                  <a:pt x="85" y="101"/>
                </a:cubicBezTo>
                <a:cubicBezTo>
                  <a:pt x="84" y="100"/>
                  <a:pt x="84" y="99"/>
                  <a:pt x="84" y="99"/>
                </a:cubicBezTo>
                <a:cubicBezTo>
                  <a:pt x="84" y="95"/>
                  <a:pt x="83" y="91"/>
                  <a:pt x="83" y="87"/>
                </a:cubicBezTo>
                <a:cubicBezTo>
                  <a:pt x="83" y="84"/>
                  <a:pt x="83" y="82"/>
                  <a:pt x="82" y="79"/>
                </a:cubicBezTo>
                <a:cubicBezTo>
                  <a:pt x="82" y="79"/>
                  <a:pt x="82" y="79"/>
                  <a:pt x="82" y="78"/>
                </a:cubicBezTo>
                <a:cubicBezTo>
                  <a:pt x="81" y="80"/>
                  <a:pt x="80" y="81"/>
                  <a:pt x="79" y="82"/>
                </a:cubicBezTo>
                <a:cubicBezTo>
                  <a:pt x="78" y="83"/>
                  <a:pt x="77" y="84"/>
                  <a:pt x="75" y="83"/>
                </a:cubicBezTo>
                <a:cubicBezTo>
                  <a:pt x="75" y="85"/>
                  <a:pt x="75" y="86"/>
                  <a:pt x="75" y="88"/>
                </a:cubicBezTo>
                <a:cubicBezTo>
                  <a:pt x="76" y="89"/>
                  <a:pt x="76" y="90"/>
                  <a:pt x="76" y="91"/>
                </a:cubicBezTo>
                <a:cubicBezTo>
                  <a:pt x="77" y="93"/>
                  <a:pt x="77" y="95"/>
                  <a:pt x="78" y="97"/>
                </a:cubicBezTo>
                <a:close/>
                <a:moveTo>
                  <a:pt x="219" y="72"/>
                </a:moveTo>
                <a:cubicBezTo>
                  <a:pt x="216" y="75"/>
                  <a:pt x="212" y="77"/>
                  <a:pt x="209" y="79"/>
                </a:cubicBezTo>
                <a:cubicBezTo>
                  <a:pt x="210" y="80"/>
                  <a:pt x="210" y="81"/>
                  <a:pt x="210" y="82"/>
                </a:cubicBezTo>
                <a:cubicBezTo>
                  <a:pt x="210" y="84"/>
                  <a:pt x="210" y="85"/>
                  <a:pt x="209" y="86"/>
                </a:cubicBezTo>
                <a:cubicBezTo>
                  <a:pt x="209" y="92"/>
                  <a:pt x="209" y="98"/>
                  <a:pt x="208" y="104"/>
                </a:cubicBezTo>
                <a:cubicBezTo>
                  <a:pt x="208" y="104"/>
                  <a:pt x="208" y="104"/>
                  <a:pt x="208" y="105"/>
                </a:cubicBezTo>
                <a:cubicBezTo>
                  <a:pt x="212" y="94"/>
                  <a:pt x="215" y="83"/>
                  <a:pt x="219" y="72"/>
                </a:cubicBezTo>
                <a:close/>
                <a:moveTo>
                  <a:pt x="245" y="71"/>
                </a:moveTo>
                <a:cubicBezTo>
                  <a:pt x="243" y="83"/>
                  <a:pt x="241" y="94"/>
                  <a:pt x="240" y="106"/>
                </a:cubicBezTo>
                <a:cubicBezTo>
                  <a:pt x="244" y="95"/>
                  <a:pt x="247" y="84"/>
                  <a:pt x="251" y="72"/>
                </a:cubicBezTo>
                <a:cubicBezTo>
                  <a:pt x="249" y="72"/>
                  <a:pt x="247" y="72"/>
                  <a:pt x="245" y="71"/>
                </a:cubicBezTo>
                <a:close/>
                <a:moveTo>
                  <a:pt x="206" y="81"/>
                </a:moveTo>
                <a:cubicBezTo>
                  <a:pt x="202" y="82"/>
                  <a:pt x="202" y="83"/>
                  <a:pt x="194" y="82"/>
                </a:cubicBezTo>
                <a:cubicBezTo>
                  <a:pt x="194" y="83"/>
                  <a:pt x="194" y="83"/>
                  <a:pt x="194" y="83"/>
                </a:cubicBezTo>
                <a:cubicBezTo>
                  <a:pt x="195" y="84"/>
                  <a:pt x="195" y="84"/>
                  <a:pt x="194" y="85"/>
                </a:cubicBezTo>
                <a:cubicBezTo>
                  <a:pt x="194" y="86"/>
                  <a:pt x="194" y="86"/>
                  <a:pt x="194" y="86"/>
                </a:cubicBezTo>
                <a:cubicBezTo>
                  <a:pt x="192" y="92"/>
                  <a:pt x="191" y="99"/>
                  <a:pt x="189" y="105"/>
                </a:cubicBezTo>
                <a:cubicBezTo>
                  <a:pt x="189" y="105"/>
                  <a:pt x="189" y="105"/>
                  <a:pt x="189" y="105"/>
                </a:cubicBezTo>
                <a:cubicBezTo>
                  <a:pt x="190" y="105"/>
                  <a:pt x="190" y="105"/>
                  <a:pt x="190" y="104"/>
                </a:cubicBezTo>
                <a:cubicBezTo>
                  <a:pt x="192" y="99"/>
                  <a:pt x="194" y="93"/>
                  <a:pt x="196" y="87"/>
                </a:cubicBezTo>
                <a:cubicBezTo>
                  <a:pt x="196" y="87"/>
                  <a:pt x="197" y="86"/>
                  <a:pt x="197" y="86"/>
                </a:cubicBezTo>
                <a:cubicBezTo>
                  <a:pt x="197" y="86"/>
                  <a:pt x="197" y="85"/>
                  <a:pt x="197" y="85"/>
                </a:cubicBezTo>
                <a:cubicBezTo>
                  <a:pt x="198" y="85"/>
                  <a:pt x="198" y="84"/>
                  <a:pt x="199" y="84"/>
                </a:cubicBezTo>
                <a:cubicBezTo>
                  <a:pt x="200" y="84"/>
                  <a:pt x="200" y="85"/>
                  <a:pt x="200" y="86"/>
                </a:cubicBezTo>
                <a:cubicBezTo>
                  <a:pt x="200" y="87"/>
                  <a:pt x="201" y="88"/>
                  <a:pt x="200" y="89"/>
                </a:cubicBezTo>
                <a:cubicBezTo>
                  <a:pt x="200" y="92"/>
                  <a:pt x="200" y="95"/>
                  <a:pt x="200" y="98"/>
                </a:cubicBezTo>
                <a:cubicBezTo>
                  <a:pt x="199" y="100"/>
                  <a:pt x="199" y="102"/>
                  <a:pt x="199" y="104"/>
                </a:cubicBezTo>
                <a:cubicBezTo>
                  <a:pt x="199" y="104"/>
                  <a:pt x="199" y="104"/>
                  <a:pt x="199" y="104"/>
                </a:cubicBezTo>
                <a:cubicBezTo>
                  <a:pt x="201" y="96"/>
                  <a:pt x="204" y="89"/>
                  <a:pt x="206" y="81"/>
                </a:cubicBezTo>
                <a:close/>
                <a:moveTo>
                  <a:pt x="56" y="71"/>
                </a:moveTo>
                <a:cubicBezTo>
                  <a:pt x="63" y="82"/>
                  <a:pt x="64" y="93"/>
                  <a:pt x="61" y="105"/>
                </a:cubicBezTo>
                <a:cubicBezTo>
                  <a:pt x="62" y="104"/>
                  <a:pt x="62" y="103"/>
                  <a:pt x="63" y="101"/>
                </a:cubicBezTo>
                <a:cubicBezTo>
                  <a:pt x="65" y="98"/>
                  <a:pt x="65" y="94"/>
                  <a:pt x="66" y="89"/>
                </a:cubicBezTo>
                <a:cubicBezTo>
                  <a:pt x="66" y="85"/>
                  <a:pt x="65" y="80"/>
                  <a:pt x="63" y="76"/>
                </a:cubicBezTo>
                <a:cubicBezTo>
                  <a:pt x="61" y="74"/>
                  <a:pt x="59" y="73"/>
                  <a:pt x="56" y="71"/>
                </a:cubicBezTo>
                <a:close/>
                <a:moveTo>
                  <a:pt x="86" y="57"/>
                </a:moveTo>
                <a:cubicBezTo>
                  <a:pt x="85" y="59"/>
                  <a:pt x="85" y="61"/>
                  <a:pt x="84" y="63"/>
                </a:cubicBezTo>
                <a:cubicBezTo>
                  <a:pt x="83" y="65"/>
                  <a:pt x="82" y="67"/>
                  <a:pt x="82" y="70"/>
                </a:cubicBezTo>
                <a:cubicBezTo>
                  <a:pt x="81" y="70"/>
                  <a:pt x="81" y="70"/>
                  <a:pt x="81" y="71"/>
                </a:cubicBezTo>
                <a:cubicBezTo>
                  <a:pt x="82" y="72"/>
                  <a:pt x="82" y="73"/>
                  <a:pt x="83" y="73"/>
                </a:cubicBezTo>
                <a:cubicBezTo>
                  <a:pt x="86" y="70"/>
                  <a:pt x="90" y="66"/>
                  <a:pt x="94" y="62"/>
                </a:cubicBezTo>
                <a:cubicBezTo>
                  <a:pt x="93" y="60"/>
                  <a:pt x="93" y="60"/>
                  <a:pt x="94" y="59"/>
                </a:cubicBezTo>
                <a:cubicBezTo>
                  <a:pt x="94" y="58"/>
                  <a:pt x="95" y="58"/>
                  <a:pt x="96" y="57"/>
                </a:cubicBezTo>
                <a:cubicBezTo>
                  <a:pt x="94" y="57"/>
                  <a:pt x="92" y="58"/>
                  <a:pt x="91" y="58"/>
                </a:cubicBezTo>
                <a:cubicBezTo>
                  <a:pt x="89" y="58"/>
                  <a:pt x="88" y="57"/>
                  <a:pt x="86" y="57"/>
                </a:cubicBezTo>
                <a:close/>
                <a:moveTo>
                  <a:pt x="42" y="49"/>
                </a:moveTo>
                <a:cubicBezTo>
                  <a:pt x="44" y="49"/>
                  <a:pt x="46" y="49"/>
                  <a:pt x="47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51" y="46"/>
                  <a:pt x="51" y="46"/>
                  <a:pt x="52" y="42"/>
                </a:cubicBezTo>
                <a:cubicBezTo>
                  <a:pt x="54" y="38"/>
                  <a:pt x="55" y="35"/>
                  <a:pt x="56" y="31"/>
                </a:cubicBezTo>
                <a:cubicBezTo>
                  <a:pt x="56" y="30"/>
                  <a:pt x="57" y="30"/>
                  <a:pt x="56" y="29"/>
                </a:cubicBezTo>
                <a:cubicBezTo>
                  <a:pt x="56" y="30"/>
                  <a:pt x="55" y="30"/>
                  <a:pt x="55" y="31"/>
                </a:cubicBezTo>
                <a:cubicBezTo>
                  <a:pt x="53" y="33"/>
                  <a:pt x="51" y="35"/>
                  <a:pt x="49" y="37"/>
                </a:cubicBezTo>
                <a:cubicBezTo>
                  <a:pt x="49" y="38"/>
                  <a:pt x="48" y="39"/>
                  <a:pt x="47" y="38"/>
                </a:cubicBezTo>
                <a:cubicBezTo>
                  <a:pt x="45" y="42"/>
                  <a:pt x="44" y="45"/>
                  <a:pt x="42" y="49"/>
                </a:cubicBezTo>
                <a:close/>
                <a:moveTo>
                  <a:pt x="70" y="83"/>
                </a:moveTo>
                <a:cubicBezTo>
                  <a:pt x="70" y="84"/>
                  <a:pt x="70" y="85"/>
                  <a:pt x="70" y="86"/>
                </a:cubicBezTo>
                <a:cubicBezTo>
                  <a:pt x="70" y="90"/>
                  <a:pt x="69" y="93"/>
                  <a:pt x="68" y="97"/>
                </a:cubicBezTo>
                <a:cubicBezTo>
                  <a:pt x="67" y="100"/>
                  <a:pt x="65" y="103"/>
                  <a:pt x="63" y="106"/>
                </a:cubicBezTo>
                <a:cubicBezTo>
                  <a:pt x="61" y="110"/>
                  <a:pt x="58" y="113"/>
                  <a:pt x="55" y="116"/>
                </a:cubicBezTo>
                <a:cubicBezTo>
                  <a:pt x="54" y="116"/>
                  <a:pt x="54" y="117"/>
                  <a:pt x="53" y="117"/>
                </a:cubicBezTo>
                <a:cubicBezTo>
                  <a:pt x="54" y="118"/>
                  <a:pt x="55" y="118"/>
                  <a:pt x="55" y="119"/>
                </a:cubicBezTo>
                <a:cubicBezTo>
                  <a:pt x="56" y="118"/>
                  <a:pt x="56" y="118"/>
                  <a:pt x="57" y="118"/>
                </a:cubicBezTo>
                <a:cubicBezTo>
                  <a:pt x="59" y="116"/>
                  <a:pt x="61" y="114"/>
                  <a:pt x="63" y="112"/>
                </a:cubicBezTo>
                <a:cubicBezTo>
                  <a:pt x="65" y="110"/>
                  <a:pt x="66" y="108"/>
                  <a:pt x="68" y="105"/>
                </a:cubicBezTo>
                <a:cubicBezTo>
                  <a:pt x="68" y="105"/>
                  <a:pt x="68" y="104"/>
                  <a:pt x="68" y="103"/>
                </a:cubicBezTo>
                <a:cubicBezTo>
                  <a:pt x="69" y="102"/>
                  <a:pt x="69" y="101"/>
                  <a:pt x="70" y="99"/>
                </a:cubicBezTo>
                <a:cubicBezTo>
                  <a:pt x="70" y="99"/>
                  <a:pt x="70" y="99"/>
                  <a:pt x="70" y="99"/>
                </a:cubicBezTo>
                <a:cubicBezTo>
                  <a:pt x="70" y="95"/>
                  <a:pt x="71" y="92"/>
                  <a:pt x="71" y="89"/>
                </a:cubicBezTo>
                <a:cubicBezTo>
                  <a:pt x="71" y="87"/>
                  <a:pt x="71" y="85"/>
                  <a:pt x="70" y="83"/>
                </a:cubicBezTo>
                <a:close/>
                <a:moveTo>
                  <a:pt x="129" y="78"/>
                </a:moveTo>
                <a:cubicBezTo>
                  <a:pt x="129" y="78"/>
                  <a:pt x="129" y="78"/>
                  <a:pt x="129" y="78"/>
                </a:cubicBezTo>
                <a:cubicBezTo>
                  <a:pt x="125" y="80"/>
                  <a:pt x="121" y="82"/>
                  <a:pt x="117" y="84"/>
                </a:cubicBezTo>
                <a:cubicBezTo>
                  <a:pt x="113" y="86"/>
                  <a:pt x="109" y="88"/>
                  <a:pt x="105" y="90"/>
                </a:cubicBezTo>
                <a:cubicBezTo>
                  <a:pt x="106" y="92"/>
                  <a:pt x="106" y="94"/>
                  <a:pt x="107" y="97"/>
                </a:cubicBezTo>
                <a:cubicBezTo>
                  <a:pt x="107" y="97"/>
                  <a:pt x="129" y="78"/>
                  <a:pt x="129" y="78"/>
                </a:cubicBezTo>
                <a:close/>
                <a:moveTo>
                  <a:pt x="8" y="11"/>
                </a:moveTo>
                <a:cubicBezTo>
                  <a:pt x="7" y="11"/>
                  <a:pt x="6" y="12"/>
                  <a:pt x="6" y="13"/>
                </a:cubicBezTo>
                <a:cubicBezTo>
                  <a:pt x="6" y="14"/>
                  <a:pt x="6" y="14"/>
                  <a:pt x="6" y="15"/>
                </a:cubicBezTo>
                <a:cubicBezTo>
                  <a:pt x="6" y="20"/>
                  <a:pt x="6" y="24"/>
                  <a:pt x="7" y="29"/>
                </a:cubicBezTo>
                <a:cubicBezTo>
                  <a:pt x="7" y="34"/>
                  <a:pt x="7" y="38"/>
                  <a:pt x="7" y="43"/>
                </a:cubicBezTo>
                <a:cubicBezTo>
                  <a:pt x="7" y="43"/>
                  <a:pt x="8" y="43"/>
                  <a:pt x="8" y="44"/>
                </a:cubicBezTo>
                <a:cubicBezTo>
                  <a:pt x="8" y="44"/>
                  <a:pt x="8" y="43"/>
                  <a:pt x="8" y="43"/>
                </a:cubicBezTo>
                <a:cubicBezTo>
                  <a:pt x="9" y="40"/>
                  <a:pt x="10" y="37"/>
                  <a:pt x="11" y="34"/>
                </a:cubicBezTo>
                <a:cubicBezTo>
                  <a:pt x="12" y="32"/>
                  <a:pt x="12" y="29"/>
                  <a:pt x="12" y="27"/>
                </a:cubicBezTo>
                <a:cubicBezTo>
                  <a:pt x="12" y="26"/>
                  <a:pt x="12" y="26"/>
                  <a:pt x="13" y="26"/>
                </a:cubicBezTo>
                <a:cubicBezTo>
                  <a:pt x="14" y="25"/>
                  <a:pt x="13" y="23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12" y="25"/>
                  <a:pt x="11" y="26"/>
                  <a:pt x="10" y="28"/>
                </a:cubicBezTo>
                <a:cubicBezTo>
                  <a:pt x="10" y="28"/>
                  <a:pt x="10" y="29"/>
                  <a:pt x="9" y="29"/>
                </a:cubicBezTo>
                <a:cubicBezTo>
                  <a:pt x="9" y="29"/>
                  <a:pt x="9" y="29"/>
                  <a:pt x="8" y="29"/>
                </a:cubicBezTo>
                <a:cubicBezTo>
                  <a:pt x="8" y="29"/>
                  <a:pt x="7" y="29"/>
                  <a:pt x="7" y="28"/>
                </a:cubicBezTo>
                <a:cubicBezTo>
                  <a:pt x="7" y="27"/>
                  <a:pt x="7" y="27"/>
                  <a:pt x="8" y="26"/>
                </a:cubicBezTo>
                <a:cubicBezTo>
                  <a:pt x="8" y="22"/>
                  <a:pt x="8" y="18"/>
                  <a:pt x="9" y="13"/>
                </a:cubicBezTo>
                <a:cubicBezTo>
                  <a:pt x="9" y="13"/>
                  <a:pt x="9" y="12"/>
                  <a:pt x="8" y="11"/>
                </a:cubicBezTo>
                <a:close/>
                <a:moveTo>
                  <a:pt x="211" y="116"/>
                </a:moveTo>
                <a:cubicBezTo>
                  <a:pt x="213" y="118"/>
                  <a:pt x="216" y="121"/>
                  <a:pt x="219" y="123"/>
                </a:cubicBezTo>
                <a:cubicBezTo>
                  <a:pt x="222" y="125"/>
                  <a:pt x="224" y="127"/>
                  <a:pt x="228" y="128"/>
                </a:cubicBezTo>
                <a:cubicBezTo>
                  <a:pt x="227" y="127"/>
                  <a:pt x="227" y="125"/>
                  <a:pt x="227" y="124"/>
                </a:cubicBezTo>
                <a:cubicBezTo>
                  <a:pt x="227" y="123"/>
                  <a:pt x="226" y="123"/>
                  <a:pt x="225" y="122"/>
                </a:cubicBezTo>
                <a:cubicBezTo>
                  <a:pt x="225" y="122"/>
                  <a:pt x="225" y="123"/>
                  <a:pt x="225" y="123"/>
                </a:cubicBezTo>
                <a:cubicBezTo>
                  <a:pt x="224" y="124"/>
                  <a:pt x="224" y="124"/>
                  <a:pt x="223" y="124"/>
                </a:cubicBezTo>
                <a:cubicBezTo>
                  <a:pt x="223" y="124"/>
                  <a:pt x="222" y="123"/>
                  <a:pt x="222" y="122"/>
                </a:cubicBezTo>
                <a:cubicBezTo>
                  <a:pt x="222" y="122"/>
                  <a:pt x="222" y="121"/>
                  <a:pt x="222" y="120"/>
                </a:cubicBezTo>
                <a:cubicBezTo>
                  <a:pt x="223" y="119"/>
                  <a:pt x="223" y="118"/>
                  <a:pt x="223" y="116"/>
                </a:cubicBezTo>
                <a:cubicBezTo>
                  <a:pt x="219" y="115"/>
                  <a:pt x="215" y="114"/>
                  <a:pt x="211" y="114"/>
                </a:cubicBezTo>
                <a:cubicBezTo>
                  <a:pt x="211" y="115"/>
                  <a:pt x="211" y="115"/>
                  <a:pt x="211" y="116"/>
                </a:cubicBezTo>
                <a:close/>
                <a:moveTo>
                  <a:pt x="99" y="133"/>
                </a:moveTo>
                <a:cubicBezTo>
                  <a:pt x="99" y="133"/>
                  <a:pt x="99" y="133"/>
                  <a:pt x="100" y="133"/>
                </a:cubicBezTo>
                <a:cubicBezTo>
                  <a:pt x="100" y="133"/>
                  <a:pt x="101" y="133"/>
                  <a:pt x="101" y="133"/>
                </a:cubicBezTo>
                <a:cubicBezTo>
                  <a:pt x="105" y="134"/>
                  <a:pt x="108" y="135"/>
                  <a:pt x="112" y="137"/>
                </a:cubicBezTo>
                <a:cubicBezTo>
                  <a:pt x="114" y="138"/>
                  <a:pt x="123" y="144"/>
                  <a:pt x="125" y="146"/>
                </a:cubicBezTo>
                <a:cubicBezTo>
                  <a:pt x="125" y="146"/>
                  <a:pt x="125" y="146"/>
                  <a:pt x="125" y="146"/>
                </a:cubicBezTo>
                <a:cubicBezTo>
                  <a:pt x="128" y="149"/>
                  <a:pt x="131" y="153"/>
                  <a:pt x="132" y="158"/>
                </a:cubicBezTo>
                <a:cubicBezTo>
                  <a:pt x="132" y="159"/>
                  <a:pt x="132" y="160"/>
                  <a:pt x="133" y="161"/>
                </a:cubicBezTo>
                <a:cubicBezTo>
                  <a:pt x="133" y="156"/>
                  <a:pt x="132" y="152"/>
                  <a:pt x="130" y="149"/>
                </a:cubicBezTo>
                <a:cubicBezTo>
                  <a:pt x="129" y="147"/>
                  <a:pt x="128" y="146"/>
                  <a:pt x="127" y="144"/>
                </a:cubicBezTo>
                <a:cubicBezTo>
                  <a:pt x="125" y="142"/>
                  <a:pt x="122" y="140"/>
                  <a:pt x="120" y="138"/>
                </a:cubicBezTo>
                <a:cubicBezTo>
                  <a:pt x="114" y="134"/>
                  <a:pt x="107" y="133"/>
                  <a:pt x="99" y="133"/>
                </a:cubicBezTo>
                <a:close/>
                <a:moveTo>
                  <a:pt x="24" y="126"/>
                </a:moveTo>
                <a:cubicBezTo>
                  <a:pt x="21" y="125"/>
                  <a:pt x="18" y="124"/>
                  <a:pt x="15" y="123"/>
                </a:cubicBezTo>
                <a:cubicBezTo>
                  <a:pt x="16" y="124"/>
                  <a:pt x="16" y="124"/>
                  <a:pt x="16" y="124"/>
                </a:cubicBezTo>
                <a:cubicBezTo>
                  <a:pt x="16" y="125"/>
                  <a:pt x="17" y="125"/>
                  <a:pt x="17" y="125"/>
                </a:cubicBezTo>
                <a:cubicBezTo>
                  <a:pt x="17" y="126"/>
                  <a:pt x="17" y="126"/>
                  <a:pt x="17" y="126"/>
                </a:cubicBezTo>
                <a:cubicBezTo>
                  <a:pt x="17" y="127"/>
                  <a:pt x="17" y="127"/>
                  <a:pt x="17" y="128"/>
                </a:cubicBezTo>
                <a:cubicBezTo>
                  <a:pt x="18" y="133"/>
                  <a:pt x="18" y="139"/>
                  <a:pt x="18" y="145"/>
                </a:cubicBezTo>
                <a:cubicBezTo>
                  <a:pt x="18" y="145"/>
                  <a:pt x="18" y="146"/>
                  <a:pt x="18" y="146"/>
                </a:cubicBezTo>
                <a:cubicBezTo>
                  <a:pt x="18" y="146"/>
                  <a:pt x="18" y="147"/>
                  <a:pt x="18" y="147"/>
                </a:cubicBezTo>
                <a:cubicBezTo>
                  <a:pt x="20" y="140"/>
                  <a:pt x="22" y="133"/>
                  <a:pt x="24" y="126"/>
                </a:cubicBezTo>
                <a:close/>
                <a:moveTo>
                  <a:pt x="126" y="11"/>
                </a:moveTo>
                <a:cubicBezTo>
                  <a:pt x="127" y="10"/>
                  <a:pt x="127" y="10"/>
                  <a:pt x="128" y="9"/>
                </a:cubicBezTo>
                <a:cubicBezTo>
                  <a:pt x="128" y="9"/>
                  <a:pt x="129" y="8"/>
                  <a:pt x="130" y="7"/>
                </a:cubicBezTo>
                <a:cubicBezTo>
                  <a:pt x="131" y="6"/>
                  <a:pt x="131" y="6"/>
                  <a:pt x="132" y="6"/>
                </a:cubicBezTo>
                <a:cubicBezTo>
                  <a:pt x="132" y="7"/>
                  <a:pt x="133" y="7"/>
                  <a:pt x="132" y="8"/>
                </a:cubicBezTo>
                <a:cubicBezTo>
                  <a:pt x="132" y="9"/>
                  <a:pt x="132" y="10"/>
                  <a:pt x="132" y="10"/>
                </a:cubicBezTo>
                <a:cubicBezTo>
                  <a:pt x="132" y="11"/>
                  <a:pt x="132" y="12"/>
                  <a:pt x="132" y="12"/>
                </a:cubicBezTo>
                <a:cubicBezTo>
                  <a:pt x="132" y="13"/>
                  <a:pt x="133" y="14"/>
                  <a:pt x="133" y="15"/>
                </a:cubicBezTo>
                <a:cubicBezTo>
                  <a:pt x="136" y="12"/>
                  <a:pt x="139" y="9"/>
                  <a:pt x="142" y="5"/>
                </a:cubicBezTo>
                <a:cubicBezTo>
                  <a:pt x="140" y="5"/>
                  <a:pt x="124" y="5"/>
                  <a:pt x="121" y="5"/>
                </a:cubicBezTo>
                <a:cubicBezTo>
                  <a:pt x="121" y="6"/>
                  <a:pt x="122" y="6"/>
                  <a:pt x="122" y="6"/>
                </a:cubicBezTo>
                <a:cubicBezTo>
                  <a:pt x="123" y="6"/>
                  <a:pt x="124" y="6"/>
                  <a:pt x="124" y="7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6" y="9"/>
                </a:cubicBezTo>
                <a:cubicBezTo>
                  <a:pt x="126" y="10"/>
                  <a:pt x="126" y="10"/>
                  <a:pt x="126" y="11"/>
                </a:cubicBezTo>
                <a:close/>
                <a:moveTo>
                  <a:pt x="44" y="26"/>
                </a:moveTo>
                <a:cubicBezTo>
                  <a:pt x="44" y="26"/>
                  <a:pt x="44" y="26"/>
                  <a:pt x="44" y="26"/>
                </a:cubicBezTo>
                <a:cubicBezTo>
                  <a:pt x="45" y="25"/>
                  <a:pt x="45" y="25"/>
                  <a:pt x="45" y="24"/>
                </a:cubicBezTo>
                <a:cubicBezTo>
                  <a:pt x="49" y="20"/>
                  <a:pt x="52" y="15"/>
                  <a:pt x="55" y="11"/>
                </a:cubicBezTo>
                <a:cubicBezTo>
                  <a:pt x="55" y="10"/>
                  <a:pt x="56" y="9"/>
                  <a:pt x="56" y="9"/>
                </a:cubicBezTo>
                <a:cubicBezTo>
                  <a:pt x="57" y="8"/>
                  <a:pt x="57" y="8"/>
                  <a:pt x="58" y="8"/>
                </a:cubicBezTo>
                <a:cubicBezTo>
                  <a:pt x="59" y="8"/>
                  <a:pt x="59" y="9"/>
                  <a:pt x="59" y="10"/>
                </a:cubicBezTo>
                <a:cubicBezTo>
                  <a:pt x="59" y="10"/>
                  <a:pt x="59" y="11"/>
                  <a:pt x="59" y="11"/>
                </a:cubicBezTo>
                <a:cubicBezTo>
                  <a:pt x="58" y="13"/>
                  <a:pt x="58" y="14"/>
                  <a:pt x="57" y="16"/>
                </a:cubicBezTo>
                <a:cubicBezTo>
                  <a:pt x="55" y="21"/>
                  <a:pt x="53" y="26"/>
                  <a:pt x="51" y="31"/>
                </a:cubicBezTo>
                <a:cubicBezTo>
                  <a:pt x="51" y="31"/>
                  <a:pt x="51" y="32"/>
                  <a:pt x="51" y="32"/>
                </a:cubicBezTo>
                <a:cubicBezTo>
                  <a:pt x="51" y="32"/>
                  <a:pt x="51" y="32"/>
                  <a:pt x="51" y="32"/>
                </a:cubicBezTo>
                <a:cubicBezTo>
                  <a:pt x="53" y="30"/>
                  <a:pt x="55" y="28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2"/>
                  <a:pt x="56" y="22"/>
                  <a:pt x="57" y="21"/>
                </a:cubicBezTo>
                <a:cubicBezTo>
                  <a:pt x="57" y="21"/>
                  <a:pt x="57" y="21"/>
                  <a:pt x="57" y="21"/>
                </a:cubicBezTo>
                <a:cubicBezTo>
                  <a:pt x="58" y="17"/>
                  <a:pt x="59" y="14"/>
                  <a:pt x="60" y="11"/>
                </a:cubicBezTo>
                <a:cubicBezTo>
                  <a:pt x="60" y="9"/>
                  <a:pt x="61" y="8"/>
                  <a:pt x="61" y="6"/>
                </a:cubicBezTo>
                <a:cubicBezTo>
                  <a:pt x="58" y="7"/>
                  <a:pt x="55" y="7"/>
                  <a:pt x="53" y="8"/>
                </a:cubicBezTo>
                <a:cubicBezTo>
                  <a:pt x="50" y="14"/>
                  <a:pt x="47" y="20"/>
                  <a:pt x="44" y="26"/>
                </a:cubicBezTo>
                <a:close/>
                <a:moveTo>
                  <a:pt x="196" y="114"/>
                </a:moveTo>
                <a:cubicBezTo>
                  <a:pt x="196" y="113"/>
                  <a:pt x="196" y="111"/>
                  <a:pt x="196" y="110"/>
                </a:cubicBezTo>
                <a:cubicBezTo>
                  <a:pt x="194" y="110"/>
                  <a:pt x="192" y="110"/>
                  <a:pt x="191" y="111"/>
                </a:cubicBezTo>
                <a:cubicBezTo>
                  <a:pt x="190" y="111"/>
                  <a:pt x="190" y="111"/>
                  <a:pt x="190" y="112"/>
                </a:cubicBezTo>
                <a:cubicBezTo>
                  <a:pt x="189" y="113"/>
                  <a:pt x="189" y="114"/>
                  <a:pt x="188" y="115"/>
                </a:cubicBezTo>
                <a:cubicBezTo>
                  <a:pt x="187" y="116"/>
                  <a:pt x="186" y="116"/>
                  <a:pt x="185" y="115"/>
                </a:cubicBezTo>
                <a:cubicBezTo>
                  <a:pt x="185" y="115"/>
                  <a:pt x="185" y="115"/>
                  <a:pt x="185" y="115"/>
                </a:cubicBezTo>
                <a:cubicBezTo>
                  <a:pt x="184" y="117"/>
                  <a:pt x="183" y="118"/>
                  <a:pt x="182" y="121"/>
                </a:cubicBezTo>
                <a:cubicBezTo>
                  <a:pt x="182" y="123"/>
                  <a:pt x="181" y="125"/>
                  <a:pt x="181" y="128"/>
                </a:cubicBezTo>
                <a:cubicBezTo>
                  <a:pt x="181" y="128"/>
                  <a:pt x="181" y="128"/>
                  <a:pt x="180" y="128"/>
                </a:cubicBezTo>
                <a:cubicBezTo>
                  <a:pt x="181" y="128"/>
                  <a:pt x="181" y="128"/>
                  <a:pt x="181" y="128"/>
                </a:cubicBezTo>
                <a:cubicBezTo>
                  <a:pt x="181" y="128"/>
                  <a:pt x="181" y="128"/>
                  <a:pt x="181" y="127"/>
                </a:cubicBezTo>
                <a:cubicBezTo>
                  <a:pt x="183" y="124"/>
                  <a:pt x="185" y="121"/>
                  <a:pt x="188" y="11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1" y="117"/>
                  <a:pt x="193" y="115"/>
                  <a:pt x="196" y="114"/>
                </a:cubicBezTo>
                <a:close/>
                <a:moveTo>
                  <a:pt x="84" y="79"/>
                </a:moveTo>
                <a:cubicBezTo>
                  <a:pt x="85" y="77"/>
                  <a:pt x="86" y="77"/>
                  <a:pt x="88" y="77"/>
                </a:cubicBezTo>
                <a:cubicBezTo>
                  <a:pt x="89" y="77"/>
                  <a:pt x="90" y="78"/>
                  <a:pt x="91" y="79"/>
                </a:cubicBezTo>
                <a:cubicBezTo>
                  <a:pt x="93" y="73"/>
                  <a:pt x="95" y="68"/>
                  <a:pt x="97" y="62"/>
                </a:cubicBezTo>
                <a:cubicBezTo>
                  <a:pt x="96" y="62"/>
                  <a:pt x="96" y="63"/>
                  <a:pt x="96" y="63"/>
                </a:cubicBezTo>
                <a:cubicBezTo>
                  <a:pt x="93" y="65"/>
                  <a:pt x="91" y="68"/>
                  <a:pt x="89" y="70"/>
                </a:cubicBezTo>
                <a:cubicBezTo>
                  <a:pt x="87" y="72"/>
                  <a:pt x="86" y="74"/>
                  <a:pt x="84" y="76"/>
                </a:cubicBezTo>
                <a:cubicBezTo>
                  <a:pt x="84" y="76"/>
                  <a:pt x="84" y="76"/>
                  <a:pt x="84" y="77"/>
                </a:cubicBezTo>
                <a:cubicBezTo>
                  <a:pt x="84" y="77"/>
                  <a:pt x="84" y="78"/>
                  <a:pt x="84" y="79"/>
                </a:cubicBezTo>
                <a:close/>
                <a:moveTo>
                  <a:pt x="46" y="152"/>
                </a:moveTo>
                <a:cubicBezTo>
                  <a:pt x="46" y="152"/>
                  <a:pt x="46" y="152"/>
                  <a:pt x="45" y="152"/>
                </a:cubicBezTo>
                <a:cubicBezTo>
                  <a:pt x="45" y="159"/>
                  <a:pt x="44" y="167"/>
                  <a:pt x="43" y="174"/>
                </a:cubicBezTo>
                <a:cubicBezTo>
                  <a:pt x="45" y="175"/>
                  <a:pt x="47" y="175"/>
                  <a:pt x="49" y="175"/>
                </a:cubicBezTo>
                <a:cubicBezTo>
                  <a:pt x="48" y="167"/>
                  <a:pt x="47" y="160"/>
                  <a:pt x="46" y="152"/>
                </a:cubicBezTo>
                <a:close/>
                <a:moveTo>
                  <a:pt x="162" y="155"/>
                </a:moveTo>
                <a:cubicBezTo>
                  <a:pt x="161" y="156"/>
                  <a:pt x="147" y="173"/>
                  <a:pt x="145" y="176"/>
                </a:cubicBezTo>
                <a:cubicBezTo>
                  <a:pt x="145" y="176"/>
                  <a:pt x="145" y="176"/>
                  <a:pt x="145" y="176"/>
                </a:cubicBezTo>
                <a:cubicBezTo>
                  <a:pt x="146" y="176"/>
                  <a:pt x="148" y="175"/>
                  <a:pt x="149" y="177"/>
                </a:cubicBezTo>
                <a:cubicBezTo>
                  <a:pt x="154" y="170"/>
                  <a:pt x="158" y="162"/>
                  <a:pt x="162" y="155"/>
                </a:cubicBezTo>
                <a:close/>
                <a:moveTo>
                  <a:pt x="148" y="13"/>
                </a:moveTo>
                <a:cubicBezTo>
                  <a:pt x="148" y="13"/>
                  <a:pt x="148" y="13"/>
                  <a:pt x="148" y="13"/>
                </a:cubicBezTo>
                <a:cubicBezTo>
                  <a:pt x="147" y="13"/>
                  <a:pt x="147" y="14"/>
                  <a:pt x="147" y="14"/>
                </a:cubicBezTo>
                <a:cubicBezTo>
                  <a:pt x="145" y="16"/>
                  <a:pt x="143" y="19"/>
                  <a:pt x="141" y="21"/>
                </a:cubicBezTo>
                <a:cubicBezTo>
                  <a:pt x="140" y="22"/>
                  <a:pt x="138" y="24"/>
                  <a:pt x="137" y="25"/>
                </a:cubicBezTo>
                <a:cubicBezTo>
                  <a:pt x="136" y="26"/>
                  <a:pt x="135" y="26"/>
                  <a:pt x="134" y="25"/>
                </a:cubicBezTo>
                <a:cubicBezTo>
                  <a:pt x="133" y="26"/>
                  <a:pt x="133" y="26"/>
                  <a:pt x="133" y="28"/>
                </a:cubicBezTo>
                <a:cubicBezTo>
                  <a:pt x="133" y="30"/>
                  <a:pt x="133" y="32"/>
                  <a:pt x="133" y="34"/>
                </a:cubicBezTo>
                <a:cubicBezTo>
                  <a:pt x="133" y="34"/>
                  <a:pt x="133" y="34"/>
                  <a:pt x="133" y="34"/>
                </a:cubicBezTo>
                <a:cubicBezTo>
                  <a:pt x="134" y="34"/>
                  <a:pt x="134" y="34"/>
                  <a:pt x="134" y="34"/>
                </a:cubicBezTo>
                <a:cubicBezTo>
                  <a:pt x="136" y="31"/>
                  <a:pt x="139" y="29"/>
                  <a:pt x="141" y="26"/>
                </a:cubicBezTo>
                <a:cubicBezTo>
                  <a:pt x="142" y="26"/>
                  <a:pt x="142" y="25"/>
                  <a:pt x="142" y="25"/>
                </a:cubicBezTo>
                <a:cubicBezTo>
                  <a:pt x="144" y="21"/>
                  <a:pt x="146" y="18"/>
                  <a:pt x="147" y="14"/>
                </a:cubicBezTo>
                <a:cubicBezTo>
                  <a:pt x="148" y="14"/>
                  <a:pt x="148" y="13"/>
                  <a:pt x="148" y="13"/>
                </a:cubicBezTo>
                <a:close/>
                <a:moveTo>
                  <a:pt x="23" y="29"/>
                </a:moveTo>
                <a:cubicBezTo>
                  <a:pt x="23" y="29"/>
                  <a:pt x="24" y="29"/>
                  <a:pt x="24" y="29"/>
                </a:cubicBezTo>
                <a:cubicBezTo>
                  <a:pt x="28" y="23"/>
                  <a:pt x="32" y="16"/>
                  <a:pt x="36" y="10"/>
                </a:cubicBezTo>
                <a:cubicBezTo>
                  <a:pt x="34" y="10"/>
                  <a:pt x="31" y="10"/>
                  <a:pt x="29" y="10"/>
                </a:cubicBezTo>
                <a:cubicBezTo>
                  <a:pt x="29" y="12"/>
                  <a:pt x="28" y="13"/>
                  <a:pt x="28" y="15"/>
                </a:cubicBezTo>
                <a:cubicBezTo>
                  <a:pt x="26" y="19"/>
                  <a:pt x="25" y="23"/>
                  <a:pt x="24" y="27"/>
                </a:cubicBezTo>
                <a:cubicBezTo>
                  <a:pt x="24" y="28"/>
                  <a:pt x="24" y="28"/>
                  <a:pt x="23" y="29"/>
                </a:cubicBezTo>
                <a:close/>
                <a:moveTo>
                  <a:pt x="38" y="187"/>
                </a:moveTo>
                <a:cubicBezTo>
                  <a:pt x="39" y="187"/>
                  <a:pt x="39" y="187"/>
                  <a:pt x="40" y="187"/>
                </a:cubicBezTo>
                <a:cubicBezTo>
                  <a:pt x="45" y="187"/>
                  <a:pt x="51" y="187"/>
                  <a:pt x="56" y="187"/>
                </a:cubicBezTo>
                <a:cubicBezTo>
                  <a:pt x="59" y="187"/>
                  <a:pt x="62" y="187"/>
                  <a:pt x="65" y="187"/>
                </a:cubicBezTo>
                <a:cubicBezTo>
                  <a:pt x="65" y="187"/>
                  <a:pt x="66" y="187"/>
                  <a:pt x="66" y="186"/>
                </a:cubicBezTo>
                <a:cubicBezTo>
                  <a:pt x="66" y="186"/>
                  <a:pt x="65" y="185"/>
                  <a:pt x="65" y="185"/>
                </a:cubicBezTo>
                <a:cubicBezTo>
                  <a:pt x="56" y="185"/>
                  <a:pt x="47" y="185"/>
                  <a:pt x="38" y="185"/>
                </a:cubicBezTo>
                <a:cubicBezTo>
                  <a:pt x="38" y="185"/>
                  <a:pt x="38" y="186"/>
                  <a:pt x="38" y="187"/>
                </a:cubicBezTo>
                <a:close/>
                <a:moveTo>
                  <a:pt x="207" y="86"/>
                </a:moveTo>
                <a:cubicBezTo>
                  <a:pt x="207" y="86"/>
                  <a:pt x="207" y="86"/>
                  <a:pt x="207" y="86"/>
                </a:cubicBezTo>
                <a:cubicBezTo>
                  <a:pt x="204" y="94"/>
                  <a:pt x="203" y="101"/>
                  <a:pt x="200" y="109"/>
                </a:cubicBezTo>
                <a:cubicBezTo>
                  <a:pt x="202" y="109"/>
                  <a:pt x="204" y="110"/>
                  <a:pt x="205" y="111"/>
                </a:cubicBezTo>
                <a:cubicBezTo>
                  <a:pt x="206" y="103"/>
                  <a:pt x="207" y="94"/>
                  <a:pt x="207" y="86"/>
                </a:cubicBezTo>
                <a:close/>
                <a:moveTo>
                  <a:pt x="254" y="112"/>
                </a:moveTo>
                <a:cubicBezTo>
                  <a:pt x="254" y="112"/>
                  <a:pt x="254" y="112"/>
                  <a:pt x="254" y="112"/>
                </a:cubicBezTo>
                <a:cubicBezTo>
                  <a:pt x="252" y="113"/>
                  <a:pt x="251" y="114"/>
                  <a:pt x="249" y="115"/>
                </a:cubicBezTo>
                <a:cubicBezTo>
                  <a:pt x="249" y="116"/>
                  <a:pt x="249" y="116"/>
                  <a:pt x="248" y="116"/>
                </a:cubicBezTo>
                <a:cubicBezTo>
                  <a:pt x="248" y="118"/>
                  <a:pt x="247" y="120"/>
                  <a:pt x="246" y="122"/>
                </a:cubicBezTo>
                <a:cubicBezTo>
                  <a:pt x="247" y="123"/>
                  <a:pt x="247" y="123"/>
                  <a:pt x="247" y="123"/>
                </a:cubicBezTo>
                <a:cubicBezTo>
                  <a:pt x="248" y="124"/>
                  <a:pt x="248" y="125"/>
                  <a:pt x="246" y="125"/>
                </a:cubicBezTo>
                <a:cubicBezTo>
                  <a:pt x="246" y="125"/>
                  <a:pt x="246" y="125"/>
                  <a:pt x="246" y="126"/>
                </a:cubicBezTo>
                <a:cubicBezTo>
                  <a:pt x="245" y="126"/>
                  <a:pt x="245" y="126"/>
                  <a:pt x="245" y="126"/>
                </a:cubicBezTo>
                <a:cubicBezTo>
                  <a:pt x="246" y="127"/>
                  <a:pt x="246" y="127"/>
                  <a:pt x="247" y="128"/>
                </a:cubicBezTo>
                <a:cubicBezTo>
                  <a:pt x="247" y="128"/>
                  <a:pt x="248" y="127"/>
                  <a:pt x="248" y="127"/>
                </a:cubicBezTo>
                <a:cubicBezTo>
                  <a:pt x="249" y="125"/>
                  <a:pt x="251" y="124"/>
                  <a:pt x="252" y="122"/>
                </a:cubicBezTo>
                <a:cubicBezTo>
                  <a:pt x="253" y="121"/>
                  <a:pt x="253" y="121"/>
                  <a:pt x="253" y="120"/>
                </a:cubicBezTo>
                <a:cubicBezTo>
                  <a:pt x="253" y="120"/>
                  <a:pt x="253" y="119"/>
                  <a:pt x="253" y="119"/>
                </a:cubicBezTo>
                <a:cubicBezTo>
                  <a:pt x="254" y="118"/>
                  <a:pt x="254" y="116"/>
                  <a:pt x="254" y="115"/>
                </a:cubicBezTo>
                <a:cubicBezTo>
                  <a:pt x="254" y="114"/>
                  <a:pt x="254" y="113"/>
                  <a:pt x="254" y="112"/>
                </a:cubicBezTo>
                <a:close/>
                <a:moveTo>
                  <a:pt x="200" y="80"/>
                </a:moveTo>
                <a:cubicBezTo>
                  <a:pt x="199" y="80"/>
                  <a:pt x="198" y="80"/>
                  <a:pt x="198" y="80"/>
                </a:cubicBezTo>
                <a:cubicBezTo>
                  <a:pt x="195" y="80"/>
                  <a:pt x="193" y="79"/>
                  <a:pt x="191" y="78"/>
                </a:cubicBezTo>
                <a:cubicBezTo>
                  <a:pt x="187" y="77"/>
                  <a:pt x="184" y="74"/>
                  <a:pt x="181" y="71"/>
                </a:cubicBezTo>
                <a:cubicBezTo>
                  <a:pt x="181" y="70"/>
                  <a:pt x="181" y="70"/>
                  <a:pt x="180" y="70"/>
                </a:cubicBezTo>
                <a:cubicBezTo>
                  <a:pt x="180" y="70"/>
                  <a:pt x="180" y="70"/>
                  <a:pt x="179" y="70"/>
                </a:cubicBezTo>
                <a:cubicBezTo>
                  <a:pt x="179" y="69"/>
                  <a:pt x="179" y="69"/>
                  <a:pt x="179" y="69"/>
                </a:cubicBezTo>
                <a:cubicBezTo>
                  <a:pt x="179" y="68"/>
                  <a:pt x="178" y="67"/>
                  <a:pt x="178" y="66"/>
                </a:cubicBezTo>
                <a:cubicBezTo>
                  <a:pt x="175" y="63"/>
                  <a:pt x="173" y="60"/>
                  <a:pt x="172" y="55"/>
                </a:cubicBezTo>
                <a:cubicBezTo>
                  <a:pt x="172" y="54"/>
                  <a:pt x="172" y="52"/>
                  <a:pt x="172" y="51"/>
                </a:cubicBezTo>
                <a:cubicBezTo>
                  <a:pt x="172" y="43"/>
                  <a:pt x="173" y="36"/>
                  <a:pt x="174" y="29"/>
                </a:cubicBezTo>
                <a:cubicBezTo>
                  <a:pt x="174" y="28"/>
                  <a:pt x="174" y="28"/>
                  <a:pt x="174" y="27"/>
                </a:cubicBezTo>
                <a:cubicBezTo>
                  <a:pt x="174" y="27"/>
                  <a:pt x="174" y="27"/>
                  <a:pt x="174" y="27"/>
                </a:cubicBezTo>
                <a:cubicBezTo>
                  <a:pt x="174" y="28"/>
                  <a:pt x="174" y="29"/>
                  <a:pt x="174" y="29"/>
                </a:cubicBezTo>
                <a:cubicBezTo>
                  <a:pt x="173" y="31"/>
                  <a:pt x="172" y="33"/>
                  <a:pt x="173" y="35"/>
                </a:cubicBezTo>
                <a:cubicBezTo>
                  <a:pt x="173" y="35"/>
                  <a:pt x="173" y="36"/>
                  <a:pt x="173" y="36"/>
                </a:cubicBezTo>
                <a:cubicBezTo>
                  <a:pt x="172" y="37"/>
                  <a:pt x="172" y="37"/>
                  <a:pt x="172" y="38"/>
                </a:cubicBezTo>
                <a:cubicBezTo>
                  <a:pt x="171" y="42"/>
                  <a:pt x="171" y="47"/>
                  <a:pt x="171" y="52"/>
                </a:cubicBezTo>
                <a:cubicBezTo>
                  <a:pt x="172" y="55"/>
                  <a:pt x="172" y="59"/>
                  <a:pt x="173" y="62"/>
                </a:cubicBezTo>
                <a:cubicBezTo>
                  <a:pt x="176" y="67"/>
                  <a:pt x="179" y="72"/>
                  <a:pt x="184" y="76"/>
                </a:cubicBezTo>
                <a:cubicBezTo>
                  <a:pt x="186" y="77"/>
                  <a:pt x="189" y="79"/>
                  <a:pt x="191" y="79"/>
                </a:cubicBezTo>
                <a:cubicBezTo>
                  <a:pt x="194" y="80"/>
                  <a:pt x="197" y="80"/>
                  <a:pt x="200" y="80"/>
                </a:cubicBezTo>
                <a:close/>
                <a:moveTo>
                  <a:pt x="155" y="49"/>
                </a:moveTo>
                <a:cubicBezTo>
                  <a:pt x="151" y="54"/>
                  <a:pt x="148" y="58"/>
                  <a:pt x="145" y="63"/>
                </a:cubicBezTo>
                <a:cubicBezTo>
                  <a:pt x="146" y="62"/>
                  <a:pt x="146" y="62"/>
                  <a:pt x="147" y="61"/>
                </a:cubicBezTo>
                <a:cubicBezTo>
                  <a:pt x="149" y="60"/>
                  <a:pt x="151" y="58"/>
                  <a:pt x="153" y="56"/>
                </a:cubicBezTo>
                <a:cubicBezTo>
                  <a:pt x="154" y="55"/>
                  <a:pt x="156" y="55"/>
                  <a:pt x="157" y="57"/>
                </a:cubicBezTo>
                <a:cubicBezTo>
                  <a:pt x="157" y="57"/>
                  <a:pt x="157" y="57"/>
                  <a:pt x="157" y="57"/>
                </a:cubicBezTo>
                <a:cubicBezTo>
                  <a:pt x="158" y="56"/>
                  <a:pt x="159" y="55"/>
                  <a:pt x="159" y="54"/>
                </a:cubicBezTo>
                <a:cubicBezTo>
                  <a:pt x="159" y="53"/>
                  <a:pt x="160" y="53"/>
                  <a:pt x="160" y="53"/>
                </a:cubicBezTo>
                <a:cubicBezTo>
                  <a:pt x="160" y="51"/>
                  <a:pt x="160" y="50"/>
                  <a:pt x="160" y="48"/>
                </a:cubicBezTo>
                <a:cubicBezTo>
                  <a:pt x="160" y="48"/>
                  <a:pt x="160" y="48"/>
                  <a:pt x="160" y="48"/>
                </a:cubicBezTo>
                <a:cubicBezTo>
                  <a:pt x="159" y="48"/>
                  <a:pt x="158" y="49"/>
                  <a:pt x="157" y="50"/>
                </a:cubicBezTo>
                <a:cubicBezTo>
                  <a:pt x="156" y="50"/>
                  <a:pt x="155" y="50"/>
                  <a:pt x="155" y="49"/>
                </a:cubicBezTo>
                <a:close/>
                <a:moveTo>
                  <a:pt x="33" y="27"/>
                </a:moveTo>
                <a:cubicBezTo>
                  <a:pt x="38" y="21"/>
                  <a:pt x="42" y="15"/>
                  <a:pt x="47" y="9"/>
                </a:cubicBezTo>
                <a:cubicBezTo>
                  <a:pt x="44" y="9"/>
                  <a:pt x="42" y="9"/>
                  <a:pt x="40" y="10"/>
                </a:cubicBezTo>
                <a:cubicBezTo>
                  <a:pt x="38" y="16"/>
                  <a:pt x="35" y="21"/>
                  <a:pt x="33" y="27"/>
                </a:cubicBezTo>
                <a:close/>
                <a:moveTo>
                  <a:pt x="52" y="52"/>
                </a:moveTo>
                <a:cubicBezTo>
                  <a:pt x="52" y="52"/>
                  <a:pt x="51" y="52"/>
                  <a:pt x="50" y="52"/>
                </a:cubicBezTo>
                <a:cubicBezTo>
                  <a:pt x="49" y="52"/>
                  <a:pt x="49" y="52"/>
                  <a:pt x="48" y="53"/>
                </a:cubicBezTo>
                <a:cubicBezTo>
                  <a:pt x="46" y="55"/>
                  <a:pt x="44" y="57"/>
                  <a:pt x="42" y="59"/>
                </a:cubicBezTo>
                <a:cubicBezTo>
                  <a:pt x="42" y="59"/>
                  <a:pt x="41" y="59"/>
                  <a:pt x="41" y="59"/>
                </a:cubicBezTo>
                <a:cubicBezTo>
                  <a:pt x="44" y="61"/>
                  <a:pt x="47" y="62"/>
                  <a:pt x="50" y="62"/>
                </a:cubicBezTo>
                <a:cubicBezTo>
                  <a:pt x="49" y="61"/>
                  <a:pt x="48" y="61"/>
                  <a:pt x="48" y="60"/>
                </a:cubicBezTo>
                <a:cubicBezTo>
                  <a:pt x="49" y="59"/>
                  <a:pt x="50" y="59"/>
                  <a:pt x="50" y="59"/>
                </a:cubicBezTo>
                <a:cubicBezTo>
                  <a:pt x="51" y="57"/>
                  <a:pt x="52" y="55"/>
                  <a:pt x="52" y="52"/>
                </a:cubicBezTo>
                <a:close/>
                <a:moveTo>
                  <a:pt x="110" y="101"/>
                </a:moveTo>
                <a:cubicBezTo>
                  <a:pt x="110" y="107"/>
                  <a:pt x="109" y="113"/>
                  <a:pt x="110" y="119"/>
                </a:cubicBezTo>
                <a:cubicBezTo>
                  <a:pt x="112" y="112"/>
                  <a:pt x="114" y="105"/>
                  <a:pt x="116" y="98"/>
                </a:cubicBezTo>
                <a:cubicBezTo>
                  <a:pt x="114" y="99"/>
                  <a:pt x="112" y="100"/>
                  <a:pt x="110" y="101"/>
                </a:cubicBezTo>
                <a:close/>
                <a:moveTo>
                  <a:pt x="191" y="108"/>
                </a:moveTo>
                <a:cubicBezTo>
                  <a:pt x="193" y="108"/>
                  <a:pt x="195" y="108"/>
                  <a:pt x="196" y="108"/>
                </a:cubicBezTo>
                <a:cubicBezTo>
                  <a:pt x="197" y="107"/>
                  <a:pt x="198" y="91"/>
                  <a:pt x="198" y="89"/>
                </a:cubicBezTo>
                <a:cubicBezTo>
                  <a:pt x="195" y="96"/>
                  <a:pt x="193" y="102"/>
                  <a:pt x="191" y="108"/>
                </a:cubicBezTo>
                <a:close/>
                <a:moveTo>
                  <a:pt x="158" y="9"/>
                </a:moveTo>
                <a:cubicBezTo>
                  <a:pt x="156" y="9"/>
                  <a:pt x="154" y="9"/>
                  <a:pt x="152" y="9"/>
                </a:cubicBezTo>
                <a:cubicBezTo>
                  <a:pt x="152" y="10"/>
                  <a:pt x="152" y="10"/>
                  <a:pt x="152" y="10"/>
                </a:cubicBezTo>
                <a:cubicBezTo>
                  <a:pt x="149" y="15"/>
                  <a:pt x="147" y="20"/>
                  <a:pt x="145" y="24"/>
                </a:cubicBezTo>
                <a:cubicBezTo>
                  <a:pt x="145" y="25"/>
                  <a:pt x="145" y="25"/>
                  <a:pt x="145" y="25"/>
                </a:cubicBezTo>
                <a:cubicBezTo>
                  <a:pt x="145" y="25"/>
                  <a:pt x="145" y="26"/>
                  <a:pt x="145" y="26"/>
                </a:cubicBezTo>
                <a:cubicBezTo>
                  <a:pt x="149" y="20"/>
                  <a:pt x="154" y="15"/>
                  <a:pt x="158" y="9"/>
                </a:cubicBezTo>
                <a:close/>
                <a:moveTo>
                  <a:pt x="127" y="189"/>
                </a:moveTo>
                <a:cubicBezTo>
                  <a:pt x="127" y="189"/>
                  <a:pt x="127" y="190"/>
                  <a:pt x="127" y="190"/>
                </a:cubicBezTo>
                <a:cubicBezTo>
                  <a:pt x="127" y="190"/>
                  <a:pt x="127" y="190"/>
                  <a:pt x="128" y="190"/>
                </a:cubicBezTo>
                <a:cubicBezTo>
                  <a:pt x="130" y="190"/>
                  <a:pt x="132" y="190"/>
                  <a:pt x="134" y="190"/>
                </a:cubicBezTo>
                <a:cubicBezTo>
                  <a:pt x="144" y="190"/>
                  <a:pt x="153" y="190"/>
                  <a:pt x="163" y="189"/>
                </a:cubicBezTo>
                <a:cubicBezTo>
                  <a:pt x="167" y="189"/>
                  <a:pt x="171" y="188"/>
                  <a:pt x="175" y="187"/>
                </a:cubicBezTo>
                <a:cubicBezTo>
                  <a:pt x="175" y="186"/>
                  <a:pt x="175" y="186"/>
                  <a:pt x="175" y="185"/>
                </a:cubicBezTo>
                <a:cubicBezTo>
                  <a:pt x="175" y="185"/>
                  <a:pt x="175" y="185"/>
                  <a:pt x="175" y="185"/>
                </a:cubicBezTo>
                <a:cubicBezTo>
                  <a:pt x="175" y="185"/>
                  <a:pt x="174" y="185"/>
                  <a:pt x="174" y="185"/>
                </a:cubicBezTo>
                <a:cubicBezTo>
                  <a:pt x="166" y="188"/>
                  <a:pt x="158" y="188"/>
                  <a:pt x="151" y="189"/>
                </a:cubicBezTo>
                <a:cubicBezTo>
                  <a:pt x="143" y="189"/>
                  <a:pt x="135" y="189"/>
                  <a:pt x="128" y="189"/>
                </a:cubicBezTo>
                <a:cubicBezTo>
                  <a:pt x="127" y="189"/>
                  <a:pt x="127" y="189"/>
                  <a:pt x="127" y="189"/>
                </a:cubicBezTo>
                <a:close/>
                <a:moveTo>
                  <a:pt x="65" y="70"/>
                </a:moveTo>
                <a:cubicBezTo>
                  <a:pt x="66" y="71"/>
                  <a:pt x="67" y="72"/>
                  <a:pt x="68" y="73"/>
                </a:cubicBezTo>
                <a:cubicBezTo>
                  <a:pt x="69" y="75"/>
                  <a:pt x="70" y="76"/>
                  <a:pt x="71" y="77"/>
                </a:cubicBezTo>
                <a:cubicBezTo>
                  <a:pt x="71" y="79"/>
                  <a:pt x="72" y="80"/>
                  <a:pt x="73" y="82"/>
                </a:cubicBezTo>
                <a:cubicBezTo>
                  <a:pt x="74" y="78"/>
                  <a:pt x="74" y="75"/>
                  <a:pt x="75" y="71"/>
                </a:cubicBezTo>
                <a:cubicBezTo>
                  <a:pt x="75" y="71"/>
                  <a:pt x="74" y="72"/>
                  <a:pt x="74" y="72"/>
                </a:cubicBezTo>
                <a:cubicBezTo>
                  <a:pt x="74" y="72"/>
                  <a:pt x="73" y="73"/>
                  <a:pt x="73" y="73"/>
                </a:cubicBezTo>
                <a:cubicBezTo>
                  <a:pt x="72" y="74"/>
                  <a:pt x="71" y="74"/>
                  <a:pt x="71" y="74"/>
                </a:cubicBezTo>
                <a:cubicBezTo>
                  <a:pt x="70" y="73"/>
                  <a:pt x="70" y="73"/>
                  <a:pt x="70" y="72"/>
                </a:cubicBezTo>
                <a:cubicBezTo>
                  <a:pt x="70" y="71"/>
                  <a:pt x="70" y="71"/>
                  <a:pt x="70" y="70"/>
                </a:cubicBezTo>
                <a:cubicBezTo>
                  <a:pt x="71" y="69"/>
                  <a:pt x="71" y="68"/>
                  <a:pt x="71" y="67"/>
                </a:cubicBezTo>
                <a:cubicBezTo>
                  <a:pt x="70" y="68"/>
                  <a:pt x="69" y="68"/>
                  <a:pt x="68" y="68"/>
                </a:cubicBezTo>
                <a:cubicBezTo>
                  <a:pt x="67" y="68"/>
                  <a:pt x="66" y="68"/>
                  <a:pt x="65" y="69"/>
                </a:cubicBezTo>
                <a:cubicBezTo>
                  <a:pt x="65" y="69"/>
                  <a:pt x="65" y="69"/>
                  <a:pt x="65" y="70"/>
                </a:cubicBezTo>
                <a:close/>
                <a:moveTo>
                  <a:pt x="37" y="59"/>
                </a:moveTo>
                <a:cubicBezTo>
                  <a:pt x="38" y="56"/>
                  <a:pt x="38" y="54"/>
                  <a:pt x="39" y="52"/>
                </a:cubicBezTo>
                <a:cubicBezTo>
                  <a:pt x="39" y="52"/>
                  <a:pt x="39" y="52"/>
                  <a:pt x="38" y="52"/>
                </a:cubicBezTo>
                <a:cubicBezTo>
                  <a:pt x="37" y="52"/>
                  <a:pt x="35" y="52"/>
                  <a:pt x="33" y="53"/>
                </a:cubicBezTo>
                <a:cubicBezTo>
                  <a:pt x="33" y="53"/>
                  <a:pt x="32" y="53"/>
                  <a:pt x="32" y="53"/>
                </a:cubicBezTo>
                <a:cubicBezTo>
                  <a:pt x="31" y="55"/>
                  <a:pt x="29" y="57"/>
                  <a:pt x="28" y="58"/>
                </a:cubicBezTo>
                <a:cubicBezTo>
                  <a:pt x="28" y="59"/>
                  <a:pt x="27" y="59"/>
                  <a:pt x="27" y="59"/>
                </a:cubicBezTo>
                <a:cubicBezTo>
                  <a:pt x="31" y="59"/>
                  <a:pt x="34" y="58"/>
                  <a:pt x="37" y="59"/>
                </a:cubicBezTo>
                <a:close/>
                <a:moveTo>
                  <a:pt x="36" y="155"/>
                </a:moveTo>
                <a:cubicBezTo>
                  <a:pt x="36" y="155"/>
                  <a:pt x="36" y="155"/>
                  <a:pt x="36" y="155"/>
                </a:cubicBezTo>
                <a:cubicBezTo>
                  <a:pt x="34" y="161"/>
                  <a:pt x="33" y="167"/>
                  <a:pt x="32" y="174"/>
                </a:cubicBezTo>
                <a:cubicBezTo>
                  <a:pt x="34" y="174"/>
                  <a:pt x="36" y="174"/>
                  <a:pt x="37" y="174"/>
                </a:cubicBezTo>
                <a:cubicBezTo>
                  <a:pt x="37" y="167"/>
                  <a:pt x="36" y="161"/>
                  <a:pt x="36" y="155"/>
                </a:cubicBezTo>
                <a:close/>
                <a:moveTo>
                  <a:pt x="128" y="142"/>
                </a:moveTo>
                <a:cubicBezTo>
                  <a:pt x="130" y="137"/>
                  <a:pt x="133" y="131"/>
                  <a:pt x="134" y="126"/>
                </a:cubicBezTo>
                <a:cubicBezTo>
                  <a:pt x="131" y="130"/>
                  <a:pt x="128" y="135"/>
                  <a:pt x="124" y="138"/>
                </a:cubicBezTo>
                <a:cubicBezTo>
                  <a:pt x="126" y="140"/>
                  <a:pt x="127" y="141"/>
                  <a:pt x="128" y="142"/>
                </a:cubicBezTo>
                <a:close/>
                <a:moveTo>
                  <a:pt x="68" y="146"/>
                </a:moveTo>
                <a:cubicBezTo>
                  <a:pt x="68" y="146"/>
                  <a:pt x="68" y="146"/>
                  <a:pt x="69" y="146"/>
                </a:cubicBezTo>
                <a:cubicBezTo>
                  <a:pt x="69" y="146"/>
                  <a:pt x="69" y="146"/>
                  <a:pt x="69" y="145"/>
                </a:cubicBezTo>
                <a:cubicBezTo>
                  <a:pt x="71" y="144"/>
                  <a:pt x="73" y="142"/>
                  <a:pt x="74" y="140"/>
                </a:cubicBezTo>
                <a:cubicBezTo>
                  <a:pt x="74" y="140"/>
                  <a:pt x="75" y="140"/>
                  <a:pt x="75" y="139"/>
                </a:cubicBezTo>
                <a:cubicBezTo>
                  <a:pt x="74" y="138"/>
                  <a:pt x="74" y="136"/>
                  <a:pt x="74" y="135"/>
                </a:cubicBezTo>
                <a:cubicBezTo>
                  <a:pt x="74" y="134"/>
                  <a:pt x="74" y="133"/>
                  <a:pt x="74" y="132"/>
                </a:cubicBezTo>
                <a:cubicBezTo>
                  <a:pt x="72" y="133"/>
                  <a:pt x="71" y="134"/>
                  <a:pt x="70" y="134"/>
                </a:cubicBezTo>
                <a:cubicBezTo>
                  <a:pt x="70" y="135"/>
                  <a:pt x="70" y="135"/>
                  <a:pt x="70" y="135"/>
                </a:cubicBezTo>
                <a:cubicBezTo>
                  <a:pt x="70" y="137"/>
                  <a:pt x="69" y="139"/>
                  <a:pt x="69" y="140"/>
                </a:cubicBezTo>
                <a:cubicBezTo>
                  <a:pt x="69" y="142"/>
                  <a:pt x="69" y="144"/>
                  <a:pt x="68" y="146"/>
                </a:cubicBezTo>
                <a:close/>
                <a:moveTo>
                  <a:pt x="257" y="87"/>
                </a:moveTo>
                <a:cubicBezTo>
                  <a:pt x="257" y="87"/>
                  <a:pt x="257" y="87"/>
                  <a:pt x="257" y="87"/>
                </a:cubicBezTo>
                <a:cubicBezTo>
                  <a:pt x="255" y="95"/>
                  <a:pt x="252" y="103"/>
                  <a:pt x="250" y="111"/>
                </a:cubicBezTo>
                <a:cubicBezTo>
                  <a:pt x="250" y="111"/>
                  <a:pt x="250" y="111"/>
                  <a:pt x="250" y="111"/>
                </a:cubicBezTo>
                <a:cubicBezTo>
                  <a:pt x="251" y="110"/>
                  <a:pt x="252" y="109"/>
                  <a:pt x="252" y="109"/>
                </a:cubicBezTo>
                <a:cubicBezTo>
                  <a:pt x="253" y="108"/>
                  <a:pt x="254" y="107"/>
                  <a:pt x="255" y="107"/>
                </a:cubicBezTo>
                <a:cubicBezTo>
                  <a:pt x="256" y="100"/>
                  <a:pt x="257" y="94"/>
                  <a:pt x="257" y="87"/>
                </a:cubicBezTo>
                <a:close/>
                <a:moveTo>
                  <a:pt x="153" y="87"/>
                </a:moveTo>
                <a:cubicBezTo>
                  <a:pt x="154" y="87"/>
                  <a:pt x="154" y="87"/>
                  <a:pt x="154" y="87"/>
                </a:cubicBezTo>
                <a:cubicBezTo>
                  <a:pt x="158" y="83"/>
                  <a:pt x="162" y="79"/>
                  <a:pt x="167" y="75"/>
                </a:cubicBezTo>
                <a:cubicBezTo>
                  <a:pt x="166" y="74"/>
                  <a:pt x="165" y="73"/>
                  <a:pt x="164" y="71"/>
                </a:cubicBezTo>
                <a:cubicBezTo>
                  <a:pt x="164" y="72"/>
                  <a:pt x="164" y="72"/>
                  <a:pt x="163" y="73"/>
                </a:cubicBezTo>
                <a:cubicBezTo>
                  <a:pt x="160" y="76"/>
                  <a:pt x="157" y="81"/>
                  <a:pt x="154" y="85"/>
                </a:cubicBezTo>
                <a:cubicBezTo>
                  <a:pt x="154" y="86"/>
                  <a:pt x="154" y="86"/>
                  <a:pt x="153" y="87"/>
                </a:cubicBezTo>
                <a:close/>
                <a:moveTo>
                  <a:pt x="74" y="92"/>
                </a:moveTo>
                <a:cubicBezTo>
                  <a:pt x="74" y="92"/>
                  <a:pt x="74" y="92"/>
                  <a:pt x="74" y="92"/>
                </a:cubicBezTo>
                <a:cubicBezTo>
                  <a:pt x="74" y="97"/>
                  <a:pt x="73" y="102"/>
                  <a:pt x="73" y="107"/>
                </a:cubicBezTo>
                <a:cubicBezTo>
                  <a:pt x="73" y="109"/>
                  <a:pt x="74" y="111"/>
                  <a:pt x="74" y="113"/>
                </a:cubicBezTo>
                <a:cubicBezTo>
                  <a:pt x="74" y="113"/>
                  <a:pt x="74" y="114"/>
                  <a:pt x="74" y="114"/>
                </a:cubicBezTo>
                <a:cubicBezTo>
                  <a:pt x="75" y="114"/>
                  <a:pt x="75" y="113"/>
                  <a:pt x="75" y="113"/>
                </a:cubicBezTo>
                <a:cubicBezTo>
                  <a:pt x="76" y="112"/>
                  <a:pt x="76" y="111"/>
                  <a:pt x="76" y="109"/>
                </a:cubicBezTo>
                <a:cubicBezTo>
                  <a:pt x="76" y="105"/>
                  <a:pt x="76" y="100"/>
                  <a:pt x="75" y="96"/>
                </a:cubicBezTo>
                <a:cubicBezTo>
                  <a:pt x="75" y="95"/>
                  <a:pt x="75" y="93"/>
                  <a:pt x="74" y="92"/>
                </a:cubicBezTo>
                <a:close/>
                <a:moveTo>
                  <a:pt x="74" y="53"/>
                </a:moveTo>
                <a:cubicBezTo>
                  <a:pt x="73" y="53"/>
                  <a:pt x="72" y="52"/>
                  <a:pt x="71" y="51"/>
                </a:cubicBezTo>
                <a:cubicBezTo>
                  <a:pt x="69" y="50"/>
                  <a:pt x="68" y="49"/>
                  <a:pt x="67" y="48"/>
                </a:cubicBezTo>
                <a:cubicBezTo>
                  <a:pt x="66" y="47"/>
                  <a:pt x="65" y="46"/>
                  <a:pt x="64" y="45"/>
                </a:cubicBezTo>
                <a:cubicBezTo>
                  <a:pt x="63" y="47"/>
                  <a:pt x="62" y="49"/>
                  <a:pt x="62" y="51"/>
                </a:cubicBezTo>
                <a:cubicBezTo>
                  <a:pt x="62" y="51"/>
                  <a:pt x="63" y="51"/>
                  <a:pt x="63" y="50"/>
                </a:cubicBezTo>
                <a:cubicBezTo>
                  <a:pt x="65" y="49"/>
                  <a:pt x="66" y="50"/>
                  <a:pt x="66" y="51"/>
                </a:cubicBezTo>
                <a:cubicBezTo>
                  <a:pt x="66" y="52"/>
                  <a:pt x="66" y="52"/>
                  <a:pt x="66" y="53"/>
                </a:cubicBezTo>
                <a:cubicBezTo>
                  <a:pt x="66" y="53"/>
                  <a:pt x="66" y="53"/>
                  <a:pt x="66" y="54"/>
                </a:cubicBezTo>
                <a:cubicBezTo>
                  <a:pt x="66" y="54"/>
                  <a:pt x="67" y="54"/>
                  <a:pt x="67" y="53"/>
                </a:cubicBezTo>
                <a:cubicBezTo>
                  <a:pt x="68" y="53"/>
                  <a:pt x="69" y="53"/>
                  <a:pt x="70" y="55"/>
                </a:cubicBezTo>
                <a:cubicBezTo>
                  <a:pt x="71" y="55"/>
                  <a:pt x="71" y="56"/>
                  <a:pt x="71" y="56"/>
                </a:cubicBezTo>
                <a:cubicBezTo>
                  <a:pt x="71" y="57"/>
                  <a:pt x="71" y="57"/>
                  <a:pt x="71" y="58"/>
                </a:cubicBezTo>
                <a:cubicBezTo>
                  <a:pt x="72" y="56"/>
                  <a:pt x="73" y="55"/>
                  <a:pt x="74" y="53"/>
                </a:cubicBezTo>
                <a:close/>
                <a:moveTo>
                  <a:pt x="95" y="110"/>
                </a:moveTo>
                <a:cubicBezTo>
                  <a:pt x="93" y="115"/>
                  <a:pt x="92" y="120"/>
                  <a:pt x="91" y="125"/>
                </a:cubicBezTo>
                <a:cubicBezTo>
                  <a:pt x="93" y="125"/>
                  <a:pt x="94" y="125"/>
                  <a:pt x="96" y="126"/>
                </a:cubicBezTo>
                <a:cubicBezTo>
                  <a:pt x="96" y="120"/>
                  <a:pt x="96" y="115"/>
                  <a:pt x="95" y="110"/>
                </a:cubicBezTo>
                <a:close/>
                <a:moveTo>
                  <a:pt x="56" y="121"/>
                </a:moveTo>
                <a:cubicBezTo>
                  <a:pt x="56" y="126"/>
                  <a:pt x="56" y="132"/>
                  <a:pt x="57" y="137"/>
                </a:cubicBezTo>
                <a:cubicBezTo>
                  <a:pt x="57" y="137"/>
                  <a:pt x="57" y="137"/>
                  <a:pt x="57" y="137"/>
                </a:cubicBezTo>
                <a:cubicBezTo>
                  <a:pt x="58" y="130"/>
                  <a:pt x="60" y="124"/>
                  <a:pt x="61" y="117"/>
                </a:cubicBezTo>
                <a:cubicBezTo>
                  <a:pt x="59" y="119"/>
                  <a:pt x="57" y="120"/>
                  <a:pt x="56" y="121"/>
                </a:cubicBezTo>
                <a:close/>
                <a:moveTo>
                  <a:pt x="132" y="178"/>
                </a:moveTo>
                <a:cubicBezTo>
                  <a:pt x="132" y="178"/>
                  <a:pt x="132" y="178"/>
                  <a:pt x="132" y="178"/>
                </a:cubicBezTo>
                <a:cubicBezTo>
                  <a:pt x="132" y="177"/>
                  <a:pt x="132" y="177"/>
                  <a:pt x="132" y="177"/>
                </a:cubicBezTo>
                <a:cubicBezTo>
                  <a:pt x="134" y="174"/>
                  <a:pt x="136" y="171"/>
                  <a:pt x="137" y="168"/>
                </a:cubicBezTo>
                <a:cubicBezTo>
                  <a:pt x="139" y="166"/>
                  <a:pt x="139" y="164"/>
                  <a:pt x="139" y="162"/>
                </a:cubicBezTo>
                <a:cubicBezTo>
                  <a:pt x="139" y="162"/>
                  <a:pt x="139" y="161"/>
                  <a:pt x="139" y="161"/>
                </a:cubicBezTo>
                <a:cubicBezTo>
                  <a:pt x="139" y="160"/>
                  <a:pt x="138" y="160"/>
                  <a:pt x="138" y="159"/>
                </a:cubicBezTo>
                <a:cubicBezTo>
                  <a:pt x="138" y="160"/>
                  <a:pt x="138" y="160"/>
                  <a:pt x="138" y="160"/>
                </a:cubicBezTo>
                <a:cubicBezTo>
                  <a:pt x="137" y="161"/>
                  <a:pt x="136" y="162"/>
                  <a:pt x="135" y="163"/>
                </a:cubicBezTo>
                <a:cubicBezTo>
                  <a:pt x="135" y="163"/>
                  <a:pt x="135" y="163"/>
                  <a:pt x="135" y="164"/>
                </a:cubicBezTo>
                <a:cubicBezTo>
                  <a:pt x="134" y="166"/>
                  <a:pt x="134" y="168"/>
                  <a:pt x="134" y="170"/>
                </a:cubicBezTo>
                <a:cubicBezTo>
                  <a:pt x="133" y="173"/>
                  <a:pt x="132" y="175"/>
                  <a:pt x="132" y="178"/>
                </a:cubicBezTo>
                <a:close/>
                <a:moveTo>
                  <a:pt x="223" y="114"/>
                </a:moveTo>
                <a:cubicBezTo>
                  <a:pt x="224" y="111"/>
                  <a:pt x="224" y="108"/>
                  <a:pt x="224" y="106"/>
                </a:cubicBezTo>
                <a:cubicBezTo>
                  <a:pt x="225" y="103"/>
                  <a:pt x="225" y="100"/>
                  <a:pt x="226" y="97"/>
                </a:cubicBezTo>
                <a:cubicBezTo>
                  <a:pt x="226" y="94"/>
                  <a:pt x="227" y="91"/>
                  <a:pt x="227" y="88"/>
                </a:cubicBezTo>
                <a:cubicBezTo>
                  <a:pt x="225" y="97"/>
                  <a:pt x="222" y="105"/>
                  <a:pt x="220" y="113"/>
                </a:cubicBezTo>
                <a:cubicBezTo>
                  <a:pt x="221" y="114"/>
                  <a:pt x="222" y="114"/>
                  <a:pt x="223" y="114"/>
                </a:cubicBezTo>
                <a:close/>
                <a:moveTo>
                  <a:pt x="12" y="182"/>
                </a:moveTo>
                <a:cubicBezTo>
                  <a:pt x="12" y="182"/>
                  <a:pt x="12" y="183"/>
                  <a:pt x="12" y="182"/>
                </a:cubicBezTo>
                <a:cubicBezTo>
                  <a:pt x="16" y="182"/>
                  <a:pt x="20" y="182"/>
                  <a:pt x="24" y="182"/>
                </a:cubicBezTo>
                <a:cubicBezTo>
                  <a:pt x="24" y="182"/>
                  <a:pt x="25" y="182"/>
                  <a:pt x="25" y="182"/>
                </a:cubicBezTo>
                <a:cubicBezTo>
                  <a:pt x="28" y="182"/>
                  <a:pt x="30" y="181"/>
                  <a:pt x="32" y="181"/>
                </a:cubicBezTo>
                <a:cubicBezTo>
                  <a:pt x="32" y="181"/>
                  <a:pt x="33" y="180"/>
                  <a:pt x="33" y="180"/>
                </a:cubicBezTo>
                <a:cubicBezTo>
                  <a:pt x="29" y="180"/>
                  <a:pt x="26" y="180"/>
                  <a:pt x="22" y="180"/>
                </a:cubicBezTo>
                <a:cubicBezTo>
                  <a:pt x="22" y="180"/>
                  <a:pt x="22" y="181"/>
                  <a:pt x="22" y="181"/>
                </a:cubicBezTo>
                <a:cubicBezTo>
                  <a:pt x="21" y="182"/>
                  <a:pt x="19" y="182"/>
                  <a:pt x="19" y="181"/>
                </a:cubicBezTo>
                <a:cubicBezTo>
                  <a:pt x="19" y="180"/>
                  <a:pt x="18" y="180"/>
                  <a:pt x="18" y="179"/>
                </a:cubicBezTo>
                <a:cubicBezTo>
                  <a:pt x="16" y="179"/>
                  <a:pt x="14" y="179"/>
                  <a:pt x="13" y="178"/>
                </a:cubicBezTo>
                <a:cubicBezTo>
                  <a:pt x="12" y="179"/>
                  <a:pt x="12" y="181"/>
                  <a:pt x="12" y="182"/>
                </a:cubicBezTo>
                <a:close/>
                <a:moveTo>
                  <a:pt x="64" y="117"/>
                </a:moveTo>
                <a:cubicBezTo>
                  <a:pt x="62" y="121"/>
                  <a:pt x="60" y="130"/>
                  <a:pt x="60" y="131"/>
                </a:cubicBezTo>
                <a:cubicBezTo>
                  <a:pt x="62" y="131"/>
                  <a:pt x="62" y="131"/>
                  <a:pt x="63" y="133"/>
                </a:cubicBezTo>
                <a:cubicBezTo>
                  <a:pt x="63" y="133"/>
                  <a:pt x="63" y="133"/>
                  <a:pt x="63" y="134"/>
                </a:cubicBezTo>
                <a:cubicBezTo>
                  <a:pt x="64" y="135"/>
                  <a:pt x="64" y="135"/>
                  <a:pt x="64" y="136"/>
                </a:cubicBezTo>
                <a:cubicBezTo>
                  <a:pt x="65" y="136"/>
                  <a:pt x="65" y="135"/>
                  <a:pt x="65" y="135"/>
                </a:cubicBezTo>
                <a:cubicBezTo>
                  <a:pt x="65" y="134"/>
                  <a:pt x="65" y="134"/>
                  <a:pt x="65" y="133"/>
                </a:cubicBezTo>
                <a:cubicBezTo>
                  <a:pt x="65" y="132"/>
                  <a:pt x="65" y="132"/>
                  <a:pt x="65" y="131"/>
                </a:cubicBezTo>
                <a:cubicBezTo>
                  <a:pt x="64" y="127"/>
                  <a:pt x="64" y="123"/>
                  <a:pt x="64" y="119"/>
                </a:cubicBezTo>
                <a:cubicBezTo>
                  <a:pt x="64" y="118"/>
                  <a:pt x="64" y="117"/>
                  <a:pt x="64" y="117"/>
                </a:cubicBezTo>
                <a:close/>
                <a:moveTo>
                  <a:pt x="19" y="11"/>
                </a:moveTo>
                <a:cubicBezTo>
                  <a:pt x="19" y="11"/>
                  <a:pt x="19" y="11"/>
                  <a:pt x="19" y="11"/>
                </a:cubicBezTo>
                <a:cubicBezTo>
                  <a:pt x="20" y="12"/>
                  <a:pt x="20" y="13"/>
                  <a:pt x="19" y="14"/>
                </a:cubicBezTo>
                <a:cubicBezTo>
                  <a:pt x="18" y="17"/>
                  <a:pt x="17" y="20"/>
                  <a:pt x="16" y="23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9" y="20"/>
                  <a:pt x="22" y="15"/>
                  <a:pt x="25" y="11"/>
                </a:cubicBezTo>
                <a:cubicBezTo>
                  <a:pt x="25" y="11"/>
                  <a:pt x="25" y="11"/>
                  <a:pt x="26" y="10"/>
                </a:cubicBezTo>
                <a:cubicBezTo>
                  <a:pt x="23" y="10"/>
                  <a:pt x="21" y="11"/>
                  <a:pt x="19" y="11"/>
                </a:cubicBezTo>
                <a:close/>
                <a:moveTo>
                  <a:pt x="120" y="112"/>
                </a:moveTo>
                <a:cubicBezTo>
                  <a:pt x="120" y="112"/>
                  <a:pt x="120" y="112"/>
                  <a:pt x="120" y="112"/>
                </a:cubicBezTo>
                <a:cubicBezTo>
                  <a:pt x="123" y="106"/>
                  <a:pt x="125" y="100"/>
                  <a:pt x="127" y="94"/>
                </a:cubicBezTo>
                <a:cubicBezTo>
                  <a:pt x="126" y="94"/>
                  <a:pt x="125" y="94"/>
                  <a:pt x="124" y="94"/>
                </a:cubicBezTo>
                <a:cubicBezTo>
                  <a:pt x="124" y="95"/>
                  <a:pt x="123" y="95"/>
                  <a:pt x="123" y="95"/>
                </a:cubicBezTo>
                <a:cubicBezTo>
                  <a:pt x="122" y="95"/>
                  <a:pt x="122" y="95"/>
                  <a:pt x="122" y="96"/>
                </a:cubicBezTo>
                <a:cubicBezTo>
                  <a:pt x="122" y="101"/>
                  <a:pt x="121" y="106"/>
                  <a:pt x="120" y="110"/>
                </a:cubicBezTo>
                <a:cubicBezTo>
                  <a:pt x="120" y="111"/>
                  <a:pt x="120" y="111"/>
                  <a:pt x="120" y="112"/>
                </a:cubicBezTo>
                <a:close/>
                <a:moveTo>
                  <a:pt x="14" y="63"/>
                </a:moveTo>
                <a:cubicBezTo>
                  <a:pt x="14" y="63"/>
                  <a:pt x="14" y="63"/>
                  <a:pt x="14" y="63"/>
                </a:cubicBezTo>
                <a:cubicBezTo>
                  <a:pt x="17" y="62"/>
                  <a:pt x="19" y="61"/>
                  <a:pt x="22" y="60"/>
                </a:cubicBezTo>
                <a:cubicBezTo>
                  <a:pt x="22" y="60"/>
                  <a:pt x="22" y="60"/>
                  <a:pt x="23" y="60"/>
                </a:cubicBezTo>
                <a:cubicBezTo>
                  <a:pt x="23" y="58"/>
                  <a:pt x="24" y="57"/>
                  <a:pt x="24" y="56"/>
                </a:cubicBezTo>
                <a:cubicBezTo>
                  <a:pt x="24" y="55"/>
                  <a:pt x="24" y="55"/>
                  <a:pt x="25" y="54"/>
                </a:cubicBezTo>
                <a:cubicBezTo>
                  <a:pt x="23" y="54"/>
                  <a:pt x="22" y="54"/>
                  <a:pt x="21" y="55"/>
                </a:cubicBezTo>
                <a:cubicBezTo>
                  <a:pt x="20" y="55"/>
                  <a:pt x="20" y="55"/>
                  <a:pt x="19" y="55"/>
                </a:cubicBezTo>
                <a:cubicBezTo>
                  <a:pt x="19" y="57"/>
                  <a:pt x="18" y="58"/>
                  <a:pt x="17" y="59"/>
                </a:cubicBezTo>
                <a:cubicBezTo>
                  <a:pt x="16" y="60"/>
                  <a:pt x="15" y="62"/>
                  <a:pt x="14" y="63"/>
                </a:cubicBezTo>
                <a:close/>
                <a:moveTo>
                  <a:pt x="153" y="25"/>
                </a:moveTo>
                <a:cubicBezTo>
                  <a:pt x="153" y="25"/>
                  <a:pt x="153" y="25"/>
                  <a:pt x="153" y="26"/>
                </a:cubicBezTo>
                <a:cubicBezTo>
                  <a:pt x="158" y="20"/>
                  <a:pt x="163" y="15"/>
                  <a:pt x="167" y="10"/>
                </a:cubicBezTo>
                <a:cubicBezTo>
                  <a:pt x="166" y="9"/>
                  <a:pt x="164" y="9"/>
                  <a:pt x="163" y="9"/>
                </a:cubicBezTo>
                <a:cubicBezTo>
                  <a:pt x="160" y="15"/>
                  <a:pt x="156" y="20"/>
                  <a:pt x="153" y="25"/>
                </a:cubicBezTo>
                <a:close/>
                <a:moveTo>
                  <a:pt x="177" y="125"/>
                </a:moveTo>
                <a:cubicBezTo>
                  <a:pt x="176" y="126"/>
                  <a:pt x="175" y="127"/>
                  <a:pt x="174" y="128"/>
                </a:cubicBezTo>
                <a:cubicBezTo>
                  <a:pt x="172" y="133"/>
                  <a:pt x="171" y="138"/>
                  <a:pt x="170" y="143"/>
                </a:cubicBezTo>
                <a:cubicBezTo>
                  <a:pt x="170" y="144"/>
                  <a:pt x="170" y="145"/>
                  <a:pt x="170" y="145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0"/>
                  <a:pt x="175" y="134"/>
                  <a:pt x="177" y="129"/>
                </a:cubicBezTo>
                <a:cubicBezTo>
                  <a:pt x="177" y="128"/>
                  <a:pt x="177" y="128"/>
                  <a:pt x="177" y="128"/>
                </a:cubicBezTo>
                <a:cubicBezTo>
                  <a:pt x="176" y="127"/>
                  <a:pt x="176" y="126"/>
                  <a:pt x="177" y="126"/>
                </a:cubicBezTo>
                <a:cubicBezTo>
                  <a:pt x="177" y="125"/>
                  <a:pt x="177" y="125"/>
                  <a:pt x="177" y="125"/>
                </a:cubicBezTo>
                <a:close/>
                <a:moveTo>
                  <a:pt x="18" y="161"/>
                </a:moveTo>
                <a:cubicBezTo>
                  <a:pt x="18" y="161"/>
                  <a:pt x="18" y="161"/>
                  <a:pt x="17" y="161"/>
                </a:cubicBezTo>
                <a:cubicBezTo>
                  <a:pt x="16" y="166"/>
                  <a:pt x="14" y="171"/>
                  <a:pt x="13" y="176"/>
                </a:cubicBezTo>
                <a:cubicBezTo>
                  <a:pt x="15" y="176"/>
                  <a:pt x="16" y="176"/>
                  <a:pt x="18" y="175"/>
                </a:cubicBezTo>
                <a:cubicBezTo>
                  <a:pt x="18" y="170"/>
                  <a:pt x="18" y="166"/>
                  <a:pt x="18" y="161"/>
                </a:cubicBezTo>
                <a:close/>
                <a:moveTo>
                  <a:pt x="10" y="23"/>
                </a:moveTo>
                <a:cubicBezTo>
                  <a:pt x="10" y="23"/>
                  <a:pt x="10" y="23"/>
                  <a:pt x="10" y="23"/>
                </a:cubicBezTo>
                <a:cubicBezTo>
                  <a:pt x="12" y="21"/>
                  <a:pt x="13" y="19"/>
                  <a:pt x="14" y="17"/>
                </a:cubicBezTo>
                <a:cubicBezTo>
                  <a:pt x="15" y="15"/>
                  <a:pt x="16" y="13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6" y="11"/>
                  <a:pt x="14" y="11"/>
                  <a:pt x="13" y="11"/>
                </a:cubicBezTo>
                <a:cubicBezTo>
                  <a:pt x="12" y="11"/>
                  <a:pt x="12" y="11"/>
                  <a:pt x="12" y="12"/>
                </a:cubicBezTo>
                <a:cubicBezTo>
                  <a:pt x="12" y="13"/>
                  <a:pt x="11" y="14"/>
                  <a:pt x="11" y="15"/>
                </a:cubicBezTo>
                <a:cubicBezTo>
                  <a:pt x="11" y="16"/>
                  <a:pt x="11" y="18"/>
                  <a:pt x="11" y="19"/>
                </a:cubicBezTo>
                <a:cubicBezTo>
                  <a:pt x="10" y="20"/>
                  <a:pt x="10" y="22"/>
                  <a:pt x="10" y="23"/>
                </a:cubicBezTo>
                <a:close/>
                <a:moveTo>
                  <a:pt x="201" y="117"/>
                </a:moveTo>
                <a:cubicBezTo>
                  <a:pt x="201" y="117"/>
                  <a:pt x="201" y="117"/>
                  <a:pt x="201" y="117"/>
                </a:cubicBezTo>
                <a:cubicBezTo>
                  <a:pt x="201" y="117"/>
                  <a:pt x="201" y="117"/>
                  <a:pt x="202" y="117"/>
                </a:cubicBezTo>
                <a:cubicBezTo>
                  <a:pt x="204" y="118"/>
                  <a:pt x="205" y="119"/>
                  <a:pt x="207" y="120"/>
                </a:cubicBezTo>
                <a:cubicBezTo>
                  <a:pt x="209" y="121"/>
                  <a:pt x="210" y="122"/>
                  <a:pt x="212" y="124"/>
                </a:cubicBezTo>
                <a:cubicBezTo>
                  <a:pt x="213" y="125"/>
                  <a:pt x="214" y="126"/>
                  <a:pt x="216" y="128"/>
                </a:cubicBezTo>
                <a:cubicBezTo>
                  <a:pt x="217" y="129"/>
                  <a:pt x="219" y="130"/>
                  <a:pt x="220" y="131"/>
                </a:cubicBezTo>
                <a:cubicBezTo>
                  <a:pt x="221" y="131"/>
                  <a:pt x="221" y="132"/>
                  <a:pt x="221" y="132"/>
                </a:cubicBezTo>
                <a:cubicBezTo>
                  <a:pt x="219" y="129"/>
                  <a:pt x="217" y="126"/>
                  <a:pt x="215" y="123"/>
                </a:cubicBezTo>
                <a:cubicBezTo>
                  <a:pt x="213" y="121"/>
                  <a:pt x="211" y="120"/>
                  <a:pt x="209" y="119"/>
                </a:cubicBezTo>
                <a:cubicBezTo>
                  <a:pt x="208" y="118"/>
                  <a:pt x="208" y="118"/>
                  <a:pt x="207" y="119"/>
                </a:cubicBezTo>
                <a:cubicBezTo>
                  <a:pt x="207" y="119"/>
                  <a:pt x="206" y="119"/>
                  <a:pt x="206" y="118"/>
                </a:cubicBezTo>
                <a:cubicBezTo>
                  <a:pt x="204" y="117"/>
                  <a:pt x="203" y="117"/>
                  <a:pt x="201" y="117"/>
                </a:cubicBezTo>
                <a:close/>
                <a:moveTo>
                  <a:pt x="232" y="72"/>
                </a:moveTo>
                <a:cubicBezTo>
                  <a:pt x="234" y="71"/>
                  <a:pt x="237" y="71"/>
                  <a:pt x="239" y="70"/>
                </a:cubicBezTo>
                <a:cubicBezTo>
                  <a:pt x="240" y="70"/>
                  <a:pt x="240" y="70"/>
                  <a:pt x="240" y="69"/>
                </a:cubicBezTo>
                <a:cubicBezTo>
                  <a:pt x="240" y="68"/>
                  <a:pt x="241" y="67"/>
                  <a:pt x="241" y="66"/>
                </a:cubicBezTo>
                <a:cubicBezTo>
                  <a:pt x="242" y="65"/>
                  <a:pt x="242" y="65"/>
                  <a:pt x="242" y="64"/>
                </a:cubicBezTo>
                <a:cubicBezTo>
                  <a:pt x="242" y="64"/>
                  <a:pt x="241" y="64"/>
                  <a:pt x="241" y="64"/>
                </a:cubicBezTo>
                <a:cubicBezTo>
                  <a:pt x="240" y="64"/>
                  <a:pt x="239" y="65"/>
                  <a:pt x="237" y="66"/>
                </a:cubicBezTo>
                <a:cubicBezTo>
                  <a:pt x="236" y="67"/>
                  <a:pt x="234" y="68"/>
                  <a:pt x="233" y="70"/>
                </a:cubicBezTo>
                <a:cubicBezTo>
                  <a:pt x="232" y="70"/>
                  <a:pt x="232" y="71"/>
                  <a:pt x="232" y="72"/>
                </a:cubicBezTo>
                <a:close/>
                <a:moveTo>
                  <a:pt x="153" y="155"/>
                </a:moveTo>
                <a:cubicBezTo>
                  <a:pt x="152" y="155"/>
                  <a:pt x="152" y="156"/>
                  <a:pt x="152" y="156"/>
                </a:cubicBezTo>
                <a:cubicBezTo>
                  <a:pt x="149" y="160"/>
                  <a:pt x="146" y="164"/>
                  <a:pt x="143" y="167"/>
                </a:cubicBezTo>
                <a:cubicBezTo>
                  <a:pt x="142" y="169"/>
                  <a:pt x="141" y="170"/>
                  <a:pt x="141" y="172"/>
                </a:cubicBezTo>
                <a:cubicBezTo>
                  <a:pt x="141" y="173"/>
                  <a:pt x="140" y="174"/>
                  <a:pt x="140" y="175"/>
                </a:cubicBezTo>
                <a:cubicBezTo>
                  <a:pt x="142" y="174"/>
                  <a:pt x="153" y="156"/>
                  <a:pt x="153" y="155"/>
                </a:cubicBezTo>
                <a:close/>
                <a:moveTo>
                  <a:pt x="265" y="92"/>
                </a:moveTo>
                <a:cubicBezTo>
                  <a:pt x="265" y="91"/>
                  <a:pt x="265" y="91"/>
                  <a:pt x="265" y="90"/>
                </a:cubicBezTo>
                <a:cubicBezTo>
                  <a:pt x="265" y="89"/>
                  <a:pt x="264" y="88"/>
                  <a:pt x="264" y="87"/>
                </a:cubicBezTo>
                <a:cubicBezTo>
                  <a:pt x="264" y="83"/>
                  <a:pt x="263" y="79"/>
                  <a:pt x="261" y="75"/>
                </a:cubicBezTo>
                <a:cubicBezTo>
                  <a:pt x="261" y="75"/>
                  <a:pt x="260" y="74"/>
                  <a:pt x="260" y="74"/>
                </a:cubicBezTo>
                <a:cubicBezTo>
                  <a:pt x="261" y="77"/>
                  <a:pt x="261" y="80"/>
                  <a:pt x="261" y="84"/>
                </a:cubicBezTo>
                <a:cubicBezTo>
                  <a:pt x="262" y="87"/>
                  <a:pt x="262" y="90"/>
                  <a:pt x="262" y="93"/>
                </a:cubicBezTo>
                <a:cubicBezTo>
                  <a:pt x="263" y="92"/>
                  <a:pt x="263" y="91"/>
                  <a:pt x="265" y="92"/>
                </a:cubicBezTo>
                <a:close/>
                <a:moveTo>
                  <a:pt x="138" y="174"/>
                </a:moveTo>
                <a:cubicBezTo>
                  <a:pt x="138" y="174"/>
                  <a:pt x="138" y="174"/>
                  <a:pt x="138" y="174"/>
                </a:cubicBezTo>
                <a:cubicBezTo>
                  <a:pt x="138" y="174"/>
                  <a:pt x="138" y="174"/>
                  <a:pt x="138" y="174"/>
                </a:cubicBezTo>
                <a:cubicBezTo>
                  <a:pt x="135" y="177"/>
                  <a:pt x="133" y="180"/>
                  <a:pt x="131" y="183"/>
                </a:cubicBezTo>
                <a:cubicBezTo>
                  <a:pt x="131" y="184"/>
                  <a:pt x="130" y="184"/>
                  <a:pt x="129" y="184"/>
                </a:cubicBezTo>
                <a:cubicBezTo>
                  <a:pt x="128" y="185"/>
                  <a:pt x="128" y="186"/>
                  <a:pt x="128" y="187"/>
                </a:cubicBezTo>
                <a:cubicBezTo>
                  <a:pt x="130" y="186"/>
                  <a:pt x="132" y="186"/>
                  <a:pt x="133" y="186"/>
                </a:cubicBezTo>
                <a:cubicBezTo>
                  <a:pt x="134" y="183"/>
                  <a:pt x="135" y="181"/>
                  <a:pt x="137" y="179"/>
                </a:cubicBezTo>
                <a:cubicBezTo>
                  <a:pt x="137" y="179"/>
                  <a:pt x="137" y="179"/>
                  <a:pt x="137" y="179"/>
                </a:cubicBezTo>
                <a:cubicBezTo>
                  <a:pt x="137" y="177"/>
                  <a:pt x="138" y="175"/>
                  <a:pt x="138" y="174"/>
                </a:cubicBezTo>
                <a:close/>
                <a:moveTo>
                  <a:pt x="157" y="170"/>
                </a:moveTo>
                <a:cubicBezTo>
                  <a:pt x="157" y="170"/>
                  <a:pt x="157" y="170"/>
                  <a:pt x="157" y="170"/>
                </a:cubicBezTo>
                <a:cubicBezTo>
                  <a:pt x="157" y="170"/>
                  <a:pt x="157" y="169"/>
                  <a:pt x="158" y="169"/>
                </a:cubicBezTo>
                <a:cubicBezTo>
                  <a:pt x="160" y="166"/>
                  <a:pt x="163" y="163"/>
                  <a:pt x="165" y="160"/>
                </a:cubicBezTo>
                <a:cubicBezTo>
                  <a:pt x="166" y="159"/>
                  <a:pt x="167" y="158"/>
                  <a:pt x="167" y="157"/>
                </a:cubicBezTo>
                <a:cubicBezTo>
                  <a:pt x="167" y="155"/>
                  <a:pt x="167" y="154"/>
                  <a:pt x="167" y="153"/>
                </a:cubicBezTo>
                <a:cubicBezTo>
                  <a:pt x="167" y="152"/>
                  <a:pt x="167" y="152"/>
                  <a:pt x="167" y="151"/>
                </a:cubicBezTo>
                <a:cubicBezTo>
                  <a:pt x="163" y="158"/>
                  <a:pt x="160" y="164"/>
                  <a:pt x="157" y="170"/>
                </a:cubicBezTo>
                <a:close/>
                <a:moveTo>
                  <a:pt x="63" y="143"/>
                </a:moveTo>
                <a:cubicBezTo>
                  <a:pt x="63" y="143"/>
                  <a:pt x="63" y="143"/>
                  <a:pt x="62" y="143"/>
                </a:cubicBezTo>
                <a:cubicBezTo>
                  <a:pt x="60" y="147"/>
                  <a:pt x="60" y="152"/>
                  <a:pt x="60" y="158"/>
                </a:cubicBezTo>
                <a:cubicBezTo>
                  <a:pt x="60" y="156"/>
                  <a:pt x="61" y="155"/>
                  <a:pt x="62" y="154"/>
                </a:cubicBezTo>
                <a:cubicBezTo>
                  <a:pt x="62" y="154"/>
                  <a:pt x="63" y="153"/>
                  <a:pt x="63" y="153"/>
                </a:cubicBezTo>
                <a:cubicBezTo>
                  <a:pt x="64" y="151"/>
                  <a:pt x="64" y="150"/>
                  <a:pt x="64" y="148"/>
                </a:cubicBezTo>
                <a:cubicBezTo>
                  <a:pt x="63" y="146"/>
                  <a:pt x="63" y="144"/>
                  <a:pt x="63" y="143"/>
                </a:cubicBezTo>
                <a:close/>
                <a:moveTo>
                  <a:pt x="73" y="69"/>
                </a:moveTo>
                <a:cubicBezTo>
                  <a:pt x="73" y="69"/>
                  <a:pt x="73" y="69"/>
                  <a:pt x="73" y="69"/>
                </a:cubicBezTo>
                <a:cubicBezTo>
                  <a:pt x="76" y="65"/>
                  <a:pt x="79" y="61"/>
                  <a:pt x="82" y="57"/>
                </a:cubicBezTo>
                <a:cubicBezTo>
                  <a:pt x="81" y="56"/>
                  <a:pt x="79" y="56"/>
                  <a:pt x="78" y="55"/>
                </a:cubicBezTo>
                <a:cubicBezTo>
                  <a:pt x="76" y="60"/>
                  <a:pt x="75" y="64"/>
                  <a:pt x="73" y="69"/>
                </a:cubicBezTo>
                <a:close/>
                <a:moveTo>
                  <a:pt x="141" y="181"/>
                </a:moveTo>
                <a:cubicBezTo>
                  <a:pt x="138" y="184"/>
                  <a:pt x="137" y="185"/>
                  <a:pt x="137" y="186"/>
                </a:cubicBezTo>
                <a:cubicBezTo>
                  <a:pt x="143" y="185"/>
                  <a:pt x="148" y="185"/>
                  <a:pt x="154" y="185"/>
                </a:cubicBezTo>
                <a:cubicBezTo>
                  <a:pt x="154" y="184"/>
                  <a:pt x="153" y="184"/>
                  <a:pt x="153" y="184"/>
                </a:cubicBezTo>
                <a:cubicBezTo>
                  <a:pt x="152" y="184"/>
                  <a:pt x="151" y="184"/>
                  <a:pt x="150" y="184"/>
                </a:cubicBezTo>
                <a:cubicBezTo>
                  <a:pt x="149" y="184"/>
                  <a:pt x="148" y="183"/>
                  <a:pt x="148" y="184"/>
                </a:cubicBezTo>
                <a:cubicBezTo>
                  <a:pt x="147" y="185"/>
                  <a:pt x="146" y="184"/>
                  <a:pt x="146" y="183"/>
                </a:cubicBezTo>
                <a:cubicBezTo>
                  <a:pt x="146" y="183"/>
                  <a:pt x="146" y="183"/>
                  <a:pt x="146" y="183"/>
                </a:cubicBezTo>
                <a:cubicBezTo>
                  <a:pt x="144" y="182"/>
                  <a:pt x="142" y="182"/>
                  <a:pt x="141" y="181"/>
                </a:cubicBezTo>
                <a:close/>
                <a:moveTo>
                  <a:pt x="244" y="113"/>
                </a:moveTo>
                <a:cubicBezTo>
                  <a:pt x="245" y="106"/>
                  <a:pt x="246" y="98"/>
                  <a:pt x="248" y="91"/>
                </a:cubicBezTo>
                <a:cubicBezTo>
                  <a:pt x="246" y="93"/>
                  <a:pt x="241" y="110"/>
                  <a:pt x="241" y="112"/>
                </a:cubicBezTo>
                <a:cubicBezTo>
                  <a:pt x="242" y="112"/>
                  <a:pt x="243" y="113"/>
                  <a:pt x="244" y="113"/>
                </a:cubicBezTo>
                <a:close/>
                <a:moveTo>
                  <a:pt x="27" y="142"/>
                </a:moveTo>
                <a:cubicBezTo>
                  <a:pt x="27" y="142"/>
                  <a:pt x="27" y="142"/>
                  <a:pt x="27" y="142"/>
                </a:cubicBezTo>
                <a:cubicBezTo>
                  <a:pt x="29" y="137"/>
                  <a:pt x="30" y="131"/>
                  <a:pt x="32" y="126"/>
                </a:cubicBezTo>
                <a:cubicBezTo>
                  <a:pt x="31" y="126"/>
                  <a:pt x="29" y="126"/>
                  <a:pt x="28" y="126"/>
                </a:cubicBezTo>
                <a:cubicBezTo>
                  <a:pt x="28" y="131"/>
                  <a:pt x="27" y="136"/>
                  <a:pt x="27" y="142"/>
                </a:cubicBezTo>
                <a:close/>
                <a:moveTo>
                  <a:pt x="118" y="51"/>
                </a:moveTo>
                <a:cubicBezTo>
                  <a:pt x="118" y="52"/>
                  <a:pt x="118" y="52"/>
                  <a:pt x="118" y="52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22" y="47"/>
                  <a:pt x="125" y="43"/>
                  <a:pt x="129" y="39"/>
                </a:cubicBezTo>
                <a:cubicBezTo>
                  <a:pt x="130" y="38"/>
                  <a:pt x="130" y="37"/>
                  <a:pt x="131" y="36"/>
                </a:cubicBezTo>
                <a:cubicBezTo>
                  <a:pt x="131" y="34"/>
                  <a:pt x="131" y="32"/>
                  <a:pt x="131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30" y="32"/>
                  <a:pt x="128" y="34"/>
                  <a:pt x="127" y="35"/>
                </a:cubicBezTo>
                <a:cubicBezTo>
                  <a:pt x="127" y="36"/>
                  <a:pt x="127" y="36"/>
                  <a:pt x="127" y="36"/>
                </a:cubicBezTo>
                <a:cubicBezTo>
                  <a:pt x="128" y="37"/>
                  <a:pt x="127" y="38"/>
                  <a:pt x="127" y="39"/>
                </a:cubicBezTo>
                <a:cubicBezTo>
                  <a:pt x="125" y="43"/>
                  <a:pt x="122" y="46"/>
                  <a:pt x="119" y="50"/>
                </a:cubicBezTo>
                <a:cubicBezTo>
                  <a:pt x="119" y="50"/>
                  <a:pt x="118" y="51"/>
                  <a:pt x="118" y="51"/>
                </a:cubicBezTo>
                <a:close/>
                <a:moveTo>
                  <a:pt x="68" y="133"/>
                </a:moveTo>
                <a:cubicBezTo>
                  <a:pt x="68" y="133"/>
                  <a:pt x="68" y="133"/>
                  <a:pt x="68" y="133"/>
                </a:cubicBezTo>
                <a:cubicBezTo>
                  <a:pt x="68" y="132"/>
                  <a:pt x="68" y="130"/>
                  <a:pt x="69" y="129"/>
                </a:cubicBezTo>
                <a:cubicBezTo>
                  <a:pt x="69" y="126"/>
                  <a:pt x="70" y="123"/>
                  <a:pt x="70" y="121"/>
                </a:cubicBezTo>
                <a:cubicBezTo>
                  <a:pt x="71" y="120"/>
                  <a:pt x="71" y="119"/>
                  <a:pt x="72" y="118"/>
                </a:cubicBezTo>
                <a:cubicBezTo>
                  <a:pt x="72" y="114"/>
                  <a:pt x="71" y="111"/>
                  <a:pt x="70" y="10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69" y="116"/>
                  <a:pt x="69" y="124"/>
                  <a:pt x="68" y="133"/>
                </a:cubicBezTo>
                <a:close/>
                <a:moveTo>
                  <a:pt x="44" y="126"/>
                </a:moveTo>
                <a:cubicBezTo>
                  <a:pt x="45" y="130"/>
                  <a:pt x="45" y="134"/>
                  <a:pt x="45" y="139"/>
                </a:cubicBezTo>
                <a:cubicBezTo>
                  <a:pt x="47" y="134"/>
                  <a:pt x="48" y="130"/>
                  <a:pt x="49" y="126"/>
                </a:cubicBezTo>
                <a:cubicBezTo>
                  <a:pt x="49" y="125"/>
                  <a:pt x="49" y="125"/>
                  <a:pt x="49" y="125"/>
                </a:cubicBezTo>
                <a:cubicBezTo>
                  <a:pt x="49" y="125"/>
                  <a:pt x="49" y="125"/>
                  <a:pt x="49" y="124"/>
                </a:cubicBezTo>
                <a:cubicBezTo>
                  <a:pt x="49" y="124"/>
                  <a:pt x="49" y="124"/>
                  <a:pt x="49" y="124"/>
                </a:cubicBezTo>
                <a:cubicBezTo>
                  <a:pt x="47" y="125"/>
                  <a:pt x="46" y="125"/>
                  <a:pt x="44" y="126"/>
                </a:cubicBezTo>
                <a:close/>
                <a:moveTo>
                  <a:pt x="131" y="21"/>
                </a:moveTo>
                <a:cubicBezTo>
                  <a:pt x="129" y="21"/>
                  <a:pt x="128" y="22"/>
                  <a:pt x="127" y="22"/>
                </a:cubicBezTo>
                <a:cubicBezTo>
                  <a:pt x="127" y="24"/>
                  <a:pt x="127" y="26"/>
                  <a:pt x="126" y="28"/>
                </a:cubicBezTo>
                <a:cubicBezTo>
                  <a:pt x="126" y="30"/>
                  <a:pt x="126" y="32"/>
                  <a:pt x="125" y="34"/>
                </a:cubicBezTo>
                <a:cubicBezTo>
                  <a:pt x="126" y="34"/>
                  <a:pt x="126" y="33"/>
                  <a:pt x="126" y="33"/>
                </a:cubicBezTo>
                <a:cubicBezTo>
                  <a:pt x="127" y="31"/>
                  <a:pt x="128" y="30"/>
                  <a:pt x="129" y="29"/>
                </a:cubicBezTo>
                <a:cubicBezTo>
                  <a:pt x="131" y="25"/>
                  <a:pt x="131" y="25"/>
                  <a:pt x="131" y="21"/>
                </a:cubicBezTo>
                <a:cubicBezTo>
                  <a:pt x="131" y="21"/>
                  <a:pt x="131" y="21"/>
                  <a:pt x="131" y="21"/>
                </a:cubicBezTo>
                <a:close/>
                <a:moveTo>
                  <a:pt x="221" y="127"/>
                </a:moveTo>
                <a:cubicBezTo>
                  <a:pt x="221" y="128"/>
                  <a:pt x="221" y="128"/>
                  <a:pt x="222" y="129"/>
                </a:cubicBezTo>
                <a:cubicBezTo>
                  <a:pt x="223" y="131"/>
                  <a:pt x="225" y="132"/>
                  <a:pt x="228" y="133"/>
                </a:cubicBezTo>
                <a:cubicBezTo>
                  <a:pt x="228" y="134"/>
                  <a:pt x="229" y="134"/>
                  <a:pt x="229" y="134"/>
                </a:cubicBezTo>
                <a:cubicBezTo>
                  <a:pt x="232" y="134"/>
                  <a:pt x="235" y="133"/>
                  <a:pt x="238" y="133"/>
                </a:cubicBezTo>
                <a:cubicBezTo>
                  <a:pt x="238" y="133"/>
                  <a:pt x="238" y="132"/>
                  <a:pt x="239" y="132"/>
                </a:cubicBezTo>
                <a:cubicBezTo>
                  <a:pt x="232" y="133"/>
                  <a:pt x="226" y="131"/>
                  <a:pt x="221" y="127"/>
                </a:cubicBezTo>
                <a:close/>
                <a:moveTo>
                  <a:pt x="116" y="47"/>
                </a:moveTo>
                <a:cubicBezTo>
                  <a:pt x="112" y="51"/>
                  <a:pt x="107" y="53"/>
                  <a:pt x="103" y="55"/>
                </a:cubicBezTo>
                <a:cubicBezTo>
                  <a:pt x="103" y="56"/>
                  <a:pt x="103" y="56"/>
                  <a:pt x="103" y="56"/>
                </a:cubicBezTo>
                <a:cubicBezTo>
                  <a:pt x="103" y="56"/>
                  <a:pt x="104" y="56"/>
                  <a:pt x="104" y="56"/>
                </a:cubicBezTo>
                <a:cubicBezTo>
                  <a:pt x="107" y="55"/>
                  <a:pt x="109" y="54"/>
                  <a:pt x="112" y="53"/>
                </a:cubicBezTo>
                <a:cubicBezTo>
                  <a:pt x="113" y="53"/>
                  <a:pt x="113" y="53"/>
                  <a:pt x="113" y="53"/>
                </a:cubicBezTo>
                <a:cubicBezTo>
                  <a:pt x="114" y="51"/>
                  <a:pt x="115" y="50"/>
                  <a:pt x="116" y="49"/>
                </a:cubicBezTo>
                <a:cubicBezTo>
                  <a:pt x="116" y="48"/>
                  <a:pt x="116" y="48"/>
                  <a:pt x="116" y="47"/>
                </a:cubicBezTo>
                <a:close/>
                <a:moveTo>
                  <a:pt x="27" y="159"/>
                </a:moveTo>
                <a:cubicBezTo>
                  <a:pt x="27" y="159"/>
                  <a:pt x="27" y="159"/>
                  <a:pt x="26" y="159"/>
                </a:cubicBezTo>
                <a:cubicBezTo>
                  <a:pt x="26" y="164"/>
                  <a:pt x="25" y="169"/>
                  <a:pt x="24" y="175"/>
                </a:cubicBezTo>
                <a:cubicBezTo>
                  <a:pt x="25" y="174"/>
                  <a:pt x="26" y="174"/>
                  <a:pt x="27" y="174"/>
                </a:cubicBezTo>
                <a:cubicBezTo>
                  <a:pt x="27" y="169"/>
                  <a:pt x="27" y="164"/>
                  <a:pt x="27" y="159"/>
                </a:cubicBezTo>
                <a:close/>
                <a:moveTo>
                  <a:pt x="256" y="69"/>
                </a:moveTo>
                <a:cubicBezTo>
                  <a:pt x="256" y="68"/>
                  <a:pt x="255" y="66"/>
                  <a:pt x="255" y="65"/>
                </a:cubicBezTo>
                <a:cubicBezTo>
                  <a:pt x="253" y="63"/>
                  <a:pt x="251" y="62"/>
                  <a:pt x="250" y="61"/>
                </a:cubicBezTo>
                <a:cubicBezTo>
                  <a:pt x="249" y="61"/>
                  <a:pt x="248" y="60"/>
                  <a:pt x="247" y="60"/>
                </a:cubicBezTo>
                <a:cubicBezTo>
                  <a:pt x="247" y="61"/>
                  <a:pt x="247" y="62"/>
                  <a:pt x="247" y="63"/>
                </a:cubicBezTo>
                <a:cubicBezTo>
                  <a:pt x="250" y="65"/>
                  <a:pt x="253" y="67"/>
                  <a:pt x="256" y="69"/>
                </a:cubicBezTo>
                <a:close/>
                <a:moveTo>
                  <a:pt x="138" y="21"/>
                </a:moveTo>
                <a:cubicBezTo>
                  <a:pt x="138" y="21"/>
                  <a:pt x="138" y="21"/>
                  <a:pt x="138" y="21"/>
                </a:cubicBezTo>
                <a:cubicBezTo>
                  <a:pt x="141" y="17"/>
                  <a:pt x="144" y="14"/>
                  <a:pt x="147" y="10"/>
                </a:cubicBezTo>
                <a:cubicBezTo>
                  <a:pt x="147" y="10"/>
                  <a:pt x="147" y="10"/>
                  <a:pt x="147" y="9"/>
                </a:cubicBezTo>
                <a:cubicBezTo>
                  <a:pt x="147" y="9"/>
                  <a:pt x="147" y="9"/>
                  <a:pt x="147" y="9"/>
                </a:cubicBezTo>
                <a:cubicBezTo>
                  <a:pt x="147" y="9"/>
                  <a:pt x="147" y="9"/>
                  <a:pt x="147" y="9"/>
                </a:cubicBezTo>
                <a:cubicBezTo>
                  <a:pt x="146" y="9"/>
                  <a:pt x="145" y="9"/>
                  <a:pt x="144" y="9"/>
                </a:cubicBezTo>
                <a:cubicBezTo>
                  <a:pt x="142" y="13"/>
                  <a:pt x="139" y="17"/>
                  <a:pt x="138" y="21"/>
                </a:cubicBezTo>
                <a:close/>
                <a:moveTo>
                  <a:pt x="108" y="57"/>
                </a:moveTo>
                <a:cubicBezTo>
                  <a:pt x="108" y="57"/>
                  <a:pt x="108" y="57"/>
                  <a:pt x="108" y="57"/>
                </a:cubicBezTo>
                <a:cubicBezTo>
                  <a:pt x="105" y="58"/>
                  <a:pt x="102" y="59"/>
                  <a:pt x="100" y="60"/>
                </a:cubicBezTo>
                <a:cubicBezTo>
                  <a:pt x="99" y="62"/>
                  <a:pt x="99" y="64"/>
                  <a:pt x="99" y="66"/>
                </a:cubicBezTo>
                <a:cubicBezTo>
                  <a:pt x="100" y="65"/>
                  <a:pt x="102" y="64"/>
                  <a:pt x="104" y="62"/>
                </a:cubicBezTo>
                <a:cubicBezTo>
                  <a:pt x="104" y="62"/>
                  <a:pt x="104" y="62"/>
                  <a:pt x="104" y="62"/>
                </a:cubicBezTo>
                <a:cubicBezTo>
                  <a:pt x="104" y="61"/>
                  <a:pt x="105" y="61"/>
                  <a:pt x="105" y="60"/>
                </a:cubicBezTo>
                <a:cubicBezTo>
                  <a:pt x="106" y="59"/>
                  <a:pt x="107" y="58"/>
                  <a:pt x="108" y="57"/>
                </a:cubicBezTo>
                <a:close/>
                <a:moveTo>
                  <a:pt x="15" y="48"/>
                </a:moveTo>
                <a:cubicBezTo>
                  <a:pt x="15" y="48"/>
                  <a:pt x="15" y="48"/>
                  <a:pt x="15" y="48"/>
                </a:cubicBezTo>
                <a:cubicBezTo>
                  <a:pt x="14" y="48"/>
                  <a:pt x="14" y="49"/>
                  <a:pt x="13" y="50"/>
                </a:cubicBezTo>
                <a:cubicBezTo>
                  <a:pt x="12" y="51"/>
                  <a:pt x="11" y="53"/>
                  <a:pt x="9" y="55"/>
                </a:cubicBezTo>
                <a:cubicBezTo>
                  <a:pt x="9" y="55"/>
                  <a:pt x="8" y="56"/>
                  <a:pt x="8" y="56"/>
                </a:cubicBezTo>
                <a:cubicBezTo>
                  <a:pt x="9" y="57"/>
                  <a:pt x="9" y="59"/>
                  <a:pt x="9" y="60"/>
                </a:cubicBezTo>
                <a:cubicBezTo>
                  <a:pt x="9" y="62"/>
                  <a:pt x="9" y="63"/>
                  <a:pt x="10" y="64"/>
                </a:cubicBezTo>
                <a:cubicBezTo>
                  <a:pt x="10" y="65"/>
                  <a:pt x="10" y="65"/>
                  <a:pt x="11" y="65"/>
                </a:cubicBezTo>
                <a:cubicBezTo>
                  <a:pt x="10" y="64"/>
                  <a:pt x="10" y="63"/>
                  <a:pt x="10" y="62"/>
                </a:cubicBezTo>
                <a:cubicBezTo>
                  <a:pt x="11" y="60"/>
                  <a:pt x="11" y="58"/>
                  <a:pt x="12" y="56"/>
                </a:cubicBezTo>
                <a:cubicBezTo>
                  <a:pt x="12" y="56"/>
                  <a:pt x="12" y="55"/>
                  <a:pt x="12" y="55"/>
                </a:cubicBezTo>
                <a:cubicBezTo>
                  <a:pt x="12" y="54"/>
                  <a:pt x="12" y="53"/>
                  <a:pt x="13" y="53"/>
                </a:cubicBezTo>
                <a:cubicBezTo>
                  <a:pt x="13" y="52"/>
                  <a:pt x="13" y="52"/>
                  <a:pt x="13" y="52"/>
                </a:cubicBezTo>
                <a:cubicBezTo>
                  <a:pt x="14" y="51"/>
                  <a:pt x="14" y="49"/>
                  <a:pt x="15" y="48"/>
                </a:cubicBezTo>
                <a:close/>
                <a:moveTo>
                  <a:pt x="32" y="38"/>
                </a:moveTo>
                <a:cubicBezTo>
                  <a:pt x="30" y="40"/>
                  <a:pt x="22" y="51"/>
                  <a:pt x="22" y="52"/>
                </a:cubicBezTo>
                <a:cubicBezTo>
                  <a:pt x="23" y="52"/>
                  <a:pt x="24" y="52"/>
                  <a:pt x="25" y="52"/>
                </a:cubicBezTo>
                <a:cubicBezTo>
                  <a:pt x="26" y="52"/>
                  <a:pt x="26" y="51"/>
                  <a:pt x="26" y="51"/>
                </a:cubicBezTo>
                <a:cubicBezTo>
                  <a:pt x="28" y="47"/>
                  <a:pt x="29" y="43"/>
                  <a:pt x="31" y="39"/>
                </a:cubicBezTo>
                <a:cubicBezTo>
                  <a:pt x="31" y="39"/>
                  <a:pt x="31" y="39"/>
                  <a:pt x="32" y="38"/>
                </a:cubicBezTo>
                <a:close/>
                <a:moveTo>
                  <a:pt x="35" y="50"/>
                </a:moveTo>
                <a:cubicBezTo>
                  <a:pt x="35" y="50"/>
                  <a:pt x="35" y="50"/>
                  <a:pt x="35" y="50"/>
                </a:cubicBezTo>
                <a:cubicBezTo>
                  <a:pt x="36" y="50"/>
                  <a:pt x="38" y="50"/>
                  <a:pt x="39" y="50"/>
                </a:cubicBezTo>
                <a:cubicBezTo>
                  <a:pt x="40" y="50"/>
                  <a:pt x="40" y="49"/>
                  <a:pt x="40" y="49"/>
                </a:cubicBezTo>
                <a:cubicBezTo>
                  <a:pt x="41" y="46"/>
                  <a:pt x="42" y="43"/>
                  <a:pt x="43" y="40"/>
                </a:cubicBezTo>
                <a:cubicBezTo>
                  <a:pt x="43" y="40"/>
                  <a:pt x="44" y="40"/>
                  <a:pt x="44" y="39"/>
                </a:cubicBezTo>
                <a:cubicBezTo>
                  <a:pt x="44" y="39"/>
                  <a:pt x="44" y="39"/>
                  <a:pt x="44" y="39"/>
                </a:cubicBezTo>
                <a:cubicBezTo>
                  <a:pt x="41" y="43"/>
                  <a:pt x="38" y="46"/>
                  <a:pt x="35" y="50"/>
                </a:cubicBezTo>
                <a:close/>
                <a:moveTo>
                  <a:pt x="55" y="51"/>
                </a:moveTo>
                <a:cubicBezTo>
                  <a:pt x="57" y="52"/>
                  <a:pt x="58" y="52"/>
                  <a:pt x="59" y="53"/>
                </a:cubicBezTo>
                <a:cubicBezTo>
                  <a:pt x="60" y="50"/>
                  <a:pt x="61" y="47"/>
                  <a:pt x="62" y="44"/>
                </a:cubicBezTo>
                <a:cubicBezTo>
                  <a:pt x="62" y="44"/>
                  <a:pt x="61" y="44"/>
                  <a:pt x="61" y="44"/>
                </a:cubicBezTo>
                <a:cubicBezTo>
                  <a:pt x="60" y="45"/>
                  <a:pt x="58" y="46"/>
                  <a:pt x="57" y="48"/>
                </a:cubicBezTo>
                <a:cubicBezTo>
                  <a:pt x="57" y="48"/>
                  <a:pt x="56" y="48"/>
                  <a:pt x="56" y="48"/>
                </a:cubicBezTo>
                <a:cubicBezTo>
                  <a:pt x="56" y="49"/>
                  <a:pt x="56" y="50"/>
                  <a:pt x="55" y="51"/>
                </a:cubicBezTo>
                <a:close/>
                <a:moveTo>
                  <a:pt x="57" y="35"/>
                </a:moveTo>
                <a:cubicBezTo>
                  <a:pt x="57" y="36"/>
                  <a:pt x="56" y="37"/>
                  <a:pt x="56" y="39"/>
                </a:cubicBezTo>
                <a:cubicBezTo>
                  <a:pt x="56" y="40"/>
                  <a:pt x="55" y="41"/>
                  <a:pt x="55" y="42"/>
                </a:cubicBezTo>
                <a:cubicBezTo>
                  <a:pt x="56" y="42"/>
                  <a:pt x="56" y="42"/>
                  <a:pt x="57" y="42"/>
                </a:cubicBezTo>
                <a:cubicBezTo>
                  <a:pt x="57" y="43"/>
                  <a:pt x="57" y="43"/>
                  <a:pt x="58" y="44"/>
                </a:cubicBezTo>
                <a:cubicBezTo>
                  <a:pt x="59" y="43"/>
                  <a:pt x="60" y="42"/>
                  <a:pt x="61" y="42"/>
                </a:cubicBezTo>
                <a:cubicBezTo>
                  <a:pt x="60" y="39"/>
                  <a:pt x="58" y="37"/>
                  <a:pt x="57" y="35"/>
                </a:cubicBezTo>
                <a:close/>
                <a:moveTo>
                  <a:pt x="168" y="167"/>
                </a:moveTo>
                <a:cubicBezTo>
                  <a:pt x="167" y="169"/>
                  <a:pt x="166" y="171"/>
                  <a:pt x="165" y="172"/>
                </a:cubicBezTo>
                <a:cubicBezTo>
                  <a:pt x="165" y="172"/>
                  <a:pt x="165" y="172"/>
                  <a:pt x="165" y="172"/>
                </a:cubicBezTo>
                <a:cubicBezTo>
                  <a:pt x="168" y="169"/>
                  <a:pt x="171" y="166"/>
                  <a:pt x="173" y="164"/>
                </a:cubicBezTo>
                <a:cubicBezTo>
                  <a:pt x="174" y="163"/>
                  <a:pt x="174" y="163"/>
                  <a:pt x="174" y="162"/>
                </a:cubicBezTo>
                <a:cubicBezTo>
                  <a:pt x="174" y="160"/>
                  <a:pt x="174" y="159"/>
                  <a:pt x="174" y="157"/>
                </a:cubicBezTo>
                <a:cubicBezTo>
                  <a:pt x="174" y="157"/>
                  <a:pt x="174" y="156"/>
                  <a:pt x="174" y="156"/>
                </a:cubicBezTo>
                <a:cubicBezTo>
                  <a:pt x="174" y="157"/>
                  <a:pt x="173" y="158"/>
                  <a:pt x="172" y="159"/>
                </a:cubicBezTo>
                <a:cubicBezTo>
                  <a:pt x="171" y="161"/>
                  <a:pt x="171" y="162"/>
                  <a:pt x="170" y="164"/>
                </a:cubicBezTo>
                <a:cubicBezTo>
                  <a:pt x="170" y="165"/>
                  <a:pt x="170" y="165"/>
                  <a:pt x="170" y="165"/>
                </a:cubicBezTo>
                <a:cubicBezTo>
                  <a:pt x="170" y="166"/>
                  <a:pt x="169" y="167"/>
                  <a:pt x="168" y="167"/>
                </a:cubicBezTo>
                <a:close/>
                <a:moveTo>
                  <a:pt x="55" y="165"/>
                </a:moveTo>
                <a:cubicBezTo>
                  <a:pt x="55" y="169"/>
                  <a:pt x="55" y="173"/>
                  <a:pt x="54" y="177"/>
                </a:cubicBezTo>
                <a:cubicBezTo>
                  <a:pt x="54" y="177"/>
                  <a:pt x="54" y="177"/>
                  <a:pt x="55" y="177"/>
                </a:cubicBezTo>
                <a:cubicBezTo>
                  <a:pt x="56" y="178"/>
                  <a:pt x="57" y="179"/>
                  <a:pt x="58" y="180"/>
                </a:cubicBezTo>
                <a:cubicBezTo>
                  <a:pt x="58" y="179"/>
                  <a:pt x="58" y="179"/>
                  <a:pt x="58" y="178"/>
                </a:cubicBezTo>
                <a:cubicBezTo>
                  <a:pt x="57" y="176"/>
                  <a:pt x="56" y="173"/>
                  <a:pt x="56" y="170"/>
                </a:cubicBezTo>
                <a:cubicBezTo>
                  <a:pt x="56" y="168"/>
                  <a:pt x="55" y="167"/>
                  <a:pt x="55" y="165"/>
                </a:cubicBezTo>
                <a:close/>
                <a:moveTo>
                  <a:pt x="246" y="70"/>
                </a:moveTo>
                <a:cubicBezTo>
                  <a:pt x="248" y="70"/>
                  <a:pt x="250" y="71"/>
                  <a:pt x="251" y="71"/>
                </a:cubicBezTo>
                <a:cubicBezTo>
                  <a:pt x="252" y="70"/>
                  <a:pt x="252" y="69"/>
                  <a:pt x="252" y="68"/>
                </a:cubicBezTo>
                <a:cubicBezTo>
                  <a:pt x="251" y="67"/>
                  <a:pt x="249" y="66"/>
                  <a:pt x="247" y="65"/>
                </a:cubicBezTo>
                <a:cubicBezTo>
                  <a:pt x="246" y="67"/>
                  <a:pt x="246" y="68"/>
                  <a:pt x="246" y="70"/>
                </a:cubicBezTo>
                <a:close/>
                <a:moveTo>
                  <a:pt x="80" y="137"/>
                </a:moveTo>
                <a:cubicBezTo>
                  <a:pt x="81" y="136"/>
                  <a:pt x="83" y="135"/>
                  <a:pt x="84" y="134"/>
                </a:cubicBezTo>
                <a:cubicBezTo>
                  <a:pt x="84" y="132"/>
                  <a:pt x="84" y="131"/>
                  <a:pt x="84" y="129"/>
                </a:cubicBezTo>
                <a:cubicBezTo>
                  <a:pt x="83" y="129"/>
                  <a:pt x="82" y="129"/>
                  <a:pt x="82" y="129"/>
                </a:cubicBezTo>
                <a:cubicBezTo>
                  <a:pt x="81" y="129"/>
                  <a:pt x="81" y="130"/>
                  <a:pt x="81" y="130"/>
                </a:cubicBezTo>
                <a:cubicBezTo>
                  <a:pt x="81" y="132"/>
                  <a:pt x="80" y="133"/>
                  <a:pt x="80" y="135"/>
                </a:cubicBezTo>
                <a:cubicBezTo>
                  <a:pt x="80" y="135"/>
                  <a:pt x="80" y="136"/>
                  <a:pt x="80" y="137"/>
                </a:cubicBezTo>
                <a:close/>
                <a:moveTo>
                  <a:pt x="175" y="151"/>
                </a:moveTo>
                <a:cubicBezTo>
                  <a:pt x="177" y="146"/>
                  <a:pt x="178" y="141"/>
                  <a:pt x="178" y="136"/>
                </a:cubicBezTo>
                <a:cubicBezTo>
                  <a:pt x="178" y="136"/>
                  <a:pt x="178" y="137"/>
                  <a:pt x="178" y="137"/>
                </a:cubicBezTo>
                <a:cubicBezTo>
                  <a:pt x="177" y="141"/>
                  <a:pt x="175" y="144"/>
                  <a:pt x="174" y="148"/>
                </a:cubicBezTo>
                <a:cubicBezTo>
                  <a:pt x="174" y="148"/>
                  <a:pt x="174" y="149"/>
                  <a:pt x="174" y="149"/>
                </a:cubicBezTo>
                <a:cubicBezTo>
                  <a:pt x="173" y="150"/>
                  <a:pt x="173" y="151"/>
                  <a:pt x="173" y="152"/>
                </a:cubicBezTo>
                <a:cubicBezTo>
                  <a:pt x="174" y="151"/>
                  <a:pt x="174" y="151"/>
                  <a:pt x="175" y="151"/>
                </a:cubicBezTo>
                <a:close/>
                <a:moveTo>
                  <a:pt x="141" y="161"/>
                </a:moveTo>
                <a:cubicBezTo>
                  <a:pt x="141" y="161"/>
                  <a:pt x="141" y="161"/>
                  <a:pt x="141" y="161"/>
                </a:cubicBezTo>
                <a:cubicBezTo>
                  <a:pt x="144" y="157"/>
                  <a:pt x="146" y="153"/>
                  <a:pt x="148" y="149"/>
                </a:cubicBezTo>
                <a:cubicBezTo>
                  <a:pt x="148" y="149"/>
                  <a:pt x="148" y="149"/>
                  <a:pt x="148" y="149"/>
                </a:cubicBezTo>
                <a:cubicBezTo>
                  <a:pt x="146" y="151"/>
                  <a:pt x="143" y="154"/>
                  <a:pt x="141" y="156"/>
                </a:cubicBezTo>
                <a:cubicBezTo>
                  <a:pt x="141" y="157"/>
                  <a:pt x="141" y="157"/>
                  <a:pt x="141" y="157"/>
                </a:cubicBezTo>
                <a:cubicBezTo>
                  <a:pt x="141" y="159"/>
                  <a:pt x="141" y="160"/>
                  <a:pt x="141" y="161"/>
                </a:cubicBezTo>
                <a:close/>
                <a:moveTo>
                  <a:pt x="55" y="53"/>
                </a:moveTo>
                <a:cubicBezTo>
                  <a:pt x="54" y="55"/>
                  <a:pt x="53" y="58"/>
                  <a:pt x="53" y="60"/>
                </a:cubicBezTo>
                <a:cubicBezTo>
                  <a:pt x="53" y="60"/>
                  <a:pt x="54" y="60"/>
                  <a:pt x="54" y="61"/>
                </a:cubicBezTo>
                <a:cubicBezTo>
                  <a:pt x="56" y="59"/>
                  <a:pt x="58" y="57"/>
                  <a:pt x="58" y="55"/>
                </a:cubicBezTo>
                <a:cubicBezTo>
                  <a:pt x="57" y="54"/>
                  <a:pt x="56" y="54"/>
                  <a:pt x="55" y="53"/>
                </a:cubicBezTo>
                <a:close/>
                <a:moveTo>
                  <a:pt x="38" y="126"/>
                </a:moveTo>
                <a:cubicBezTo>
                  <a:pt x="37" y="131"/>
                  <a:pt x="37" y="135"/>
                  <a:pt x="37" y="139"/>
                </a:cubicBezTo>
                <a:cubicBezTo>
                  <a:pt x="37" y="139"/>
                  <a:pt x="37" y="139"/>
                  <a:pt x="37" y="139"/>
                </a:cubicBezTo>
                <a:cubicBezTo>
                  <a:pt x="39" y="135"/>
                  <a:pt x="40" y="131"/>
                  <a:pt x="41" y="126"/>
                </a:cubicBezTo>
                <a:cubicBezTo>
                  <a:pt x="40" y="126"/>
                  <a:pt x="39" y="126"/>
                  <a:pt x="38" y="126"/>
                </a:cubicBezTo>
                <a:close/>
                <a:moveTo>
                  <a:pt x="264" y="115"/>
                </a:moveTo>
                <a:cubicBezTo>
                  <a:pt x="264" y="115"/>
                  <a:pt x="264" y="115"/>
                  <a:pt x="264" y="115"/>
                </a:cubicBezTo>
                <a:cubicBezTo>
                  <a:pt x="263" y="117"/>
                  <a:pt x="261" y="118"/>
                  <a:pt x="260" y="120"/>
                </a:cubicBezTo>
                <a:cubicBezTo>
                  <a:pt x="257" y="124"/>
                  <a:pt x="254" y="127"/>
                  <a:pt x="249" y="129"/>
                </a:cubicBezTo>
                <a:cubicBezTo>
                  <a:pt x="248" y="130"/>
                  <a:pt x="247" y="131"/>
                  <a:pt x="245" y="132"/>
                </a:cubicBezTo>
                <a:cubicBezTo>
                  <a:pt x="245" y="132"/>
                  <a:pt x="245" y="132"/>
                  <a:pt x="245" y="132"/>
                </a:cubicBezTo>
                <a:cubicBezTo>
                  <a:pt x="249" y="131"/>
                  <a:pt x="253" y="129"/>
                  <a:pt x="256" y="126"/>
                </a:cubicBezTo>
                <a:cubicBezTo>
                  <a:pt x="259" y="123"/>
                  <a:pt x="261" y="120"/>
                  <a:pt x="263" y="116"/>
                </a:cubicBezTo>
                <a:cubicBezTo>
                  <a:pt x="264" y="116"/>
                  <a:pt x="264" y="115"/>
                  <a:pt x="264" y="115"/>
                </a:cubicBezTo>
                <a:close/>
                <a:moveTo>
                  <a:pt x="38" y="176"/>
                </a:moveTo>
                <a:cubicBezTo>
                  <a:pt x="36" y="176"/>
                  <a:pt x="34" y="176"/>
                  <a:pt x="32" y="176"/>
                </a:cubicBezTo>
                <a:cubicBezTo>
                  <a:pt x="31" y="176"/>
                  <a:pt x="31" y="177"/>
                  <a:pt x="31" y="177"/>
                </a:cubicBezTo>
                <a:cubicBezTo>
                  <a:pt x="30" y="177"/>
                  <a:pt x="29" y="177"/>
                  <a:pt x="29" y="177"/>
                </a:cubicBezTo>
                <a:cubicBezTo>
                  <a:pt x="28" y="177"/>
                  <a:pt x="28" y="176"/>
                  <a:pt x="28" y="176"/>
                </a:cubicBezTo>
                <a:cubicBezTo>
                  <a:pt x="26" y="177"/>
                  <a:pt x="25" y="177"/>
                  <a:pt x="24" y="177"/>
                </a:cubicBezTo>
                <a:cubicBezTo>
                  <a:pt x="24" y="177"/>
                  <a:pt x="23" y="177"/>
                  <a:pt x="23" y="177"/>
                </a:cubicBezTo>
                <a:cubicBezTo>
                  <a:pt x="23" y="177"/>
                  <a:pt x="23" y="177"/>
                  <a:pt x="23" y="177"/>
                </a:cubicBezTo>
                <a:cubicBezTo>
                  <a:pt x="28" y="178"/>
                  <a:pt x="33" y="178"/>
                  <a:pt x="38" y="178"/>
                </a:cubicBezTo>
                <a:cubicBezTo>
                  <a:pt x="38" y="177"/>
                  <a:pt x="38" y="177"/>
                  <a:pt x="38" y="176"/>
                </a:cubicBezTo>
                <a:close/>
                <a:moveTo>
                  <a:pt x="133" y="21"/>
                </a:moveTo>
                <a:cubicBezTo>
                  <a:pt x="133" y="21"/>
                  <a:pt x="134" y="21"/>
                  <a:pt x="134" y="21"/>
                </a:cubicBezTo>
                <a:cubicBezTo>
                  <a:pt x="134" y="20"/>
                  <a:pt x="135" y="20"/>
                  <a:pt x="135" y="20"/>
                </a:cubicBezTo>
                <a:cubicBezTo>
                  <a:pt x="136" y="20"/>
                  <a:pt x="136" y="19"/>
                  <a:pt x="136" y="19"/>
                </a:cubicBezTo>
                <a:cubicBezTo>
                  <a:pt x="137" y="16"/>
                  <a:pt x="138" y="14"/>
                  <a:pt x="140" y="12"/>
                </a:cubicBezTo>
                <a:cubicBezTo>
                  <a:pt x="140" y="12"/>
                  <a:pt x="140" y="11"/>
                  <a:pt x="140" y="11"/>
                </a:cubicBezTo>
                <a:cubicBezTo>
                  <a:pt x="138" y="13"/>
                  <a:pt x="135" y="16"/>
                  <a:pt x="133" y="18"/>
                </a:cubicBezTo>
                <a:cubicBezTo>
                  <a:pt x="133" y="18"/>
                  <a:pt x="133" y="19"/>
                  <a:pt x="133" y="19"/>
                </a:cubicBezTo>
                <a:cubicBezTo>
                  <a:pt x="133" y="20"/>
                  <a:pt x="133" y="20"/>
                  <a:pt x="133" y="21"/>
                </a:cubicBezTo>
                <a:close/>
                <a:moveTo>
                  <a:pt x="180" y="164"/>
                </a:moveTo>
                <a:cubicBezTo>
                  <a:pt x="180" y="165"/>
                  <a:pt x="179" y="165"/>
                  <a:pt x="179" y="165"/>
                </a:cubicBezTo>
                <a:cubicBezTo>
                  <a:pt x="179" y="167"/>
                  <a:pt x="179" y="168"/>
                  <a:pt x="178" y="170"/>
                </a:cubicBezTo>
                <a:cubicBezTo>
                  <a:pt x="177" y="172"/>
                  <a:pt x="178" y="174"/>
                  <a:pt x="178" y="176"/>
                </a:cubicBezTo>
                <a:cubicBezTo>
                  <a:pt x="180" y="173"/>
                  <a:pt x="181" y="168"/>
                  <a:pt x="180" y="164"/>
                </a:cubicBezTo>
                <a:close/>
                <a:moveTo>
                  <a:pt x="67" y="77"/>
                </a:moveTo>
                <a:cubicBezTo>
                  <a:pt x="67" y="77"/>
                  <a:pt x="67" y="77"/>
                  <a:pt x="67" y="77"/>
                </a:cubicBezTo>
                <a:cubicBezTo>
                  <a:pt x="66" y="74"/>
                  <a:pt x="64" y="73"/>
                  <a:pt x="62" y="71"/>
                </a:cubicBezTo>
                <a:cubicBezTo>
                  <a:pt x="61" y="71"/>
                  <a:pt x="60" y="70"/>
                  <a:pt x="60" y="69"/>
                </a:cubicBezTo>
                <a:cubicBezTo>
                  <a:pt x="58" y="68"/>
                  <a:pt x="55" y="66"/>
                  <a:pt x="53" y="66"/>
                </a:cubicBezTo>
                <a:cubicBezTo>
                  <a:pt x="53" y="66"/>
                  <a:pt x="52" y="66"/>
                  <a:pt x="52" y="67"/>
                </a:cubicBezTo>
                <a:cubicBezTo>
                  <a:pt x="63" y="72"/>
                  <a:pt x="62" y="72"/>
                  <a:pt x="67" y="77"/>
                </a:cubicBezTo>
                <a:close/>
                <a:moveTo>
                  <a:pt x="169" y="30"/>
                </a:moveTo>
                <a:cubicBezTo>
                  <a:pt x="169" y="31"/>
                  <a:pt x="169" y="33"/>
                  <a:pt x="169" y="34"/>
                </a:cubicBezTo>
                <a:cubicBezTo>
                  <a:pt x="170" y="34"/>
                  <a:pt x="170" y="33"/>
                  <a:pt x="171" y="33"/>
                </a:cubicBezTo>
                <a:cubicBezTo>
                  <a:pt x="171" y="28"/>
                  <a:pt x="172" y="24"/>
                  <a:pt x="174" y="20"/>
                </a:cubicBezTo>
                <a:cubicBezTo>
                  <a:pt x="175" y="18"/>
                  <a:pt x="174" y="16"/>
                  <a:pt x="174" y="14"/>
                </a:cubicBezTo>
                <a:cubicBezTo>
                  <a:pt x="174" y="14"/>
                  <a:pt x="174" y="14"/>
                  <a:pt x="174" y="15"/>
                </a:cubicBezTo>
                <a:cubicBezTo>
                  <a:pt x="175" y="16"/>
                  <a:pt x="174" y="17"/>
                  <a:pt x="174" y="18"/>
                </a:cubicBezTo>
                <a:cubicBezTo>
                  <a:pt x="173" y="20"/>
                  <a:pt x="172" y="22"/>
                  <a:pt x="172" y="24"/>
                </a:cubicBezTo>
                <a:cubicBezTo>
                  <a:pt x="172" y="25"/>
                  <a:pt x="171" y="26"/>
                  <a:pt x="171" y="27"/>
                </a:cubicBezTo>
                <a:cubicBezTo>
                  <a:pt x="171" y="28"/>
                  <a:pt x="170" y="29"/>
                  <a:pt x="169" y="30"/>
                </a:cubicBezTo>
                <a:close/>
                <a:moveTo>
                  <a:pt x="4" y="50"/>
                </a:moveTo>
                <a:cubicBezTo>
                  <a:pt x="4" y="50"/>
                  <a:pt x="4" y="50"/>
                  <a:pt x="4" y="50"/>
                </a:cubicBezTo>
                <a:cubicBezTo>
                  <a:pt x="4" y="43"/>
                  <a:pt x="5" y="35"/>
                  <a:pt x="4" y="27"/>
                </a:cubicBezTo>
                <a:cubicBezTo>
                  <a:pt x="4" y="28"/>
                  <a:pt x="3" y="29"/>
                  <a:pt x="3" y="30"/>
                </a:cubicBezTo>
                <a:cubicBezTo>
                  <a:pt x="4" y="35"/>
                  <a:pt x="4" y="41"/>
                  <a:pt x="4" y="46"/>
                </a:cubicBezTo>
                <a:cubicBezTo>
                  <a:pt x="4" y="47"/>
                  <a:pt x="4" y="49"/>
                  <a:pt x="4" y="50"/>
                </a:cubicBezTo>
                <a:close/>
                <a:moveTo>
                  <a:pt x="89" y="133"/>
                </a:moveTo>
                <a:cubicBezTo>
                  <a:pt x="92" y="132"/>
                  <a:pt x="94" y="131"/>
                  <a:pt x="96" y="131"/>
                </a:cubicBezTo>
                <a:cubicBezTo>
                  <a:pt x="94" y="129"/>
                  <a:pt x="92" y="129"/>
                  <a:pt x="90" y="128"/>
                </a:cubicBezTo>
                <a:cubicBezTo>
                  <a:pt x="90" y="130"/>
                  <a:pt x="90" y="131"/>
                  <a:pt x="89" y="133"/>
                </a:cubicBezTo>
                <a:close/>
                <a:moveTo>
                  <a:pt x="87" y="93"/>
                </a:moveTo>
                <a:cubicBezTo>
                  <a:pt x="87" y="93"/>
                  <a:pt x="87" y="93"/>
                  <a:pt x="87" y="93"/>
                </a:cubicBezTo>
                <a:cubicBezTo>
                  <a:pt x="87" y="93"/>
                  <a:pt x="87" y="92"/>
                  <a:pt x="87" y="92"/>
                </a:cubicBezTo>
                <a:cubicBezTo>
                  <a:pt x="87" y="91"/>
                  <a:pt x="87" y="89"/>
                  <a:pt x="88" y="88"/>
                </a:cubicBezTo>
                <a:cubicBezTo>
                  <a:pt x="88" y="87"/>
                  <a:pt x="88" y="86"/>
                  <a:pt x="89" y="85"/>
                </a:cubicBezTo>
                <a:cubicBezTo>
                  <a:pt x="88" y="84"/>
                  <a:pt x="88" y="83"/>
                  <a:pt x="87" y="81"/>
                </a:cubicBezTo>
                <a:cubicBezTo>
                  <a:pt x="86" y="83"/>
                  <a:pt x="86" y="84"/>
                  <a:pt x="86" y="86"/>
                </a:cubicBezTo>
                <a:cubicBezTo>
                  <a:pt x="86" y="88"/>
                  <a:pt x="87" y="91"/>
                  <a:pt x="87" y="93"/>
                </a:cubicBezTo>
                <a:close/>
                <a:moveTo>
                  <a:pt x="174" y="68"/>
                </a:moveTo>
                <a:cubicBezTo>
                  <a:pt x="173" y="66"/>
                  <a:pt x="172" y="65"/>
                  <a:pt x="172" y="64"/>
                </a:cubicBezTo>
                <a:cubicBezTo>
                  <a:pt x="171" y="65"/>
                  <a:pt x="171" y="65"/>
                  <a:pt x="170" y="66"/>
                </a:cubicBezTo>
                <a:cubicBezTo>
                  <a:pt x="170" y="66"/>
                  <a:pt x="169" y="66"/>
                  <a:pt x="169" y="67"/>
                </a:cubicBezTo>
                <a:cubicBezTo>
                  <a:pt x="170" y="68"/>
                  <a:pt x="170" y="69"/>
                  <a:pt x="170" y="71"/>
                </a:cubicBezTo>
                <a:cubicBezTo>
                  <a:pt x="172" y="70"/>
                  <a:pt x="173" y="69"/>
                  <a:pt x="174" y="68"/>
                </a:cubicBezTo>
                <a:close/>
                <a:moveTo>
                  <a:pt x="227" y="120"/>
                </a:moveTo>
                <a:cubicBezTo>
                  <a:pt x="227" y="121"/>
                  <a:pt x="228" y="121"/>
                  <a:pt x="228" y="122"/>
                </a:cubicBezTo>
                <a:cubicBezTo>
                  <a:pt x="229" y="122"/>
                  <a:pt x="229" y="122"/>
                  <a:pt x="230" y="122"/>
                </a:cubicBezTo>
                <a:cubicBezTo>
                  <a:pt x="231" y="121"/>
                  <a:pt x="233" y="121"/>
                  <a:pt x="235" y="121"/>
                </a:cubicBezTo>
                <a:cubicBezTo>
                  <a:pt x="235" y="121"/>
                  <a:pt x="236" y="121"/>
                  <a:pt x="237" y="121"/>
                </a:cubicBezTo>
                <a:cubicBezTo>
                  <a:pt x="237" y="120"/>
                  <a:pt x="236" y="120"/>
                  <a:pt x="236" y="119"/>
                </a:cubicBezTo>
                <a:cubicBezTo>
                  <a:pt x="233" y="119"/>
                  <a:pt x="230" y="120"/>
                  <a:pt x="227" y="120"/>
                </a:cubicBezTo>
                <a:close/>
                <a:moveTo>
                  <a:pt x="26" y="64"/>
                </a:moveTo>
                <a:cubicBezTo>
                  <a:pt x="32" y="63"/>
                  <a:pt x="39" y="64"/>
                  <a:pt x="46" y="65"/>
                </a:cubicBezTo>
                <a:cubicBezTo>
                  <a:pt x="45" y="64"/>
                  <a:pt x="44" y="64"/>
                  <a:pt x="43" y="63"/>
                </a:cubicBezTo>
                <a:cubicBezTo>
                  <a:pt x="39" y="63"/>
                  <a:pt x="35" y="63"/>
                  <a:pt x="31" y="63"/>
                </a:cubicBezTo>
                <a:cubicBezTo>
                  <a:pt x="30" y="63"/>
                  <a:pt x="28" y="63"/>
                  <a:pt x="26" y="64"/>
                </a:cubicBezTo>
                <a:close/>
                <a:moveTo>
                  <a:pt x="229" y="125"/>
                </a:moveTo>
                <a:cubicBezTo>
                  <a:pt x="230" y="126"/>
                  <a:pt x="231" y="126"/>
                  <a:pt x="232" y="127"/>
                </a:cubicBezTo>
                <a:cubicBezTo>
                  <a:pt x="235" y="127"/>
                  <a:pt x="237" y="127"/>
                  <a:pt x="240" y="127"/>
                </a:cubicBezTo>
                <a:cubicBezTo>
                  <a:pt x="240" y="127"/>
                  <a:pt x="241" y="127"/>
                  <a:pt x="242" y="127"/>
                </a:cubicBezTo>
                <a:cubicBezTo>
                  <a:pt x="242" y="127"/>
                  <a:pt x="242" y="126"/>
                  <a:pt x="242" y="126"/>
                </a:cubicBezTo>
                <a:cubicBezTo>
                  <a:pt x="240" y="126"/>
                  <a:pt x="239" y="126"/>
                  <a:pt x="237" y="126"/>
                </a:cubicBezTo>
                <a:cubicBezTo>
                  <a:pt x="235" y="126"/>
                  <a:pt x="233" y="125"/>
                  <a:pt x="231" y="125"/>
                </a:cubicBezTo>
                <a:cubicBezTo>
                  <a:pt x="230" y="125"/>
                  <a:pt x="230" y="125"/>
                  <a:pt x="229" y="125"/>
                </a:cubicBezTo>
                <a:close/>
                <a:moveTo>
                  <a:pt x="74" y="130"/>
                </a:moveTo>
                <a:cubicBezTo>
                  <a:pt x="73" y="127"/>
                  <a:pt x="73" y="125"/>
                  <a:pt x="72" y="123"/>
                </a:cubicBezTo>
                <a:cubicBezTo>
                  <a:pt x="71" y="126"/>
                  <a:pt x="71" y="128"/>
                  <a:pt x="71" y="131"/>
                </a:cubicBezTo>
                <a:cubicBezTo>
                  <a:pt x="71" y="131"/>
                  <a:pt x="71" y="131"/>
                  <a:pt x="71" y="131"/>
                </a:cubicBezTo>
                <a:cubicBezTo>
                  <a:pt x="72" y="131"/>
                  <a:pt x="73" y="130"/>
                  <a:pt x="74" y="130"/>
                </a:cubicBezTo>
                <a:close/>
                <a:moveTo>
                  <a:pt x="245" y="135"/>
                </a:moveTo>
                <a:cubicBezTo>
                  <a:pt x="252" y="134"/>
                  <a:pt x="258" y="130"/>
                  <a:pt x="259" y="126"/>
                </a:cubicBezTo>
                <a:cubicBezTo>
                  <a:pt x="255" y="131"/>
                  <a:pt x="250" y="133"/>
                  <a:pt x="245" y="135"/>
                </a:cubicBezTo>
                <a:close/>
                <a:moveTo>
                  <a:pt x="40" y="57"/>
                </a:moveTo>
                <a:cubicBezTo>
                  <a:pt x="42" y="56"/>
                  <a:pt x="45" y="53"/>
                  <a:pt x="46" y="51"/>
                </a:cubicBezTo>
                <a:cubicBezTo>
                  <a:pt x="44" y="52"/>
                  <a:pt x="43" y="52"/>
                  <a:pt x="41" y="52"/>
                </a:cubicBezTo>
                <a:cubicBezTo>
                  <a:pt x="41" y="54"/>
                  <a:pt x="40" y="55"/>
                  <a:pt x="40" y="57"/>
                </a:cubicBezTo>
                <a:close/>
                <a:moveTo>
                  <a:pt x="63" y="64"/>
                </a:moveTo>
                <a:cubicBezTo>
                  <a:pt x="65" y="66"/>
                  <a:pt x="65" y="66"/>
                  <a:pt x="67" y="64"/>
                </a:cubicBezTo>
                <a:cubicBezTo>
                  <a:pt x="67" y="64"/>
                  <a:pt x="67" y="63"/>
                  <a:pt x="67" y="63"/>
                </a:cubicBezTo>
                <a:cubicBezTo>
                  <a:pt x="66" y="61"/>
                  <a:pt x="65" y="60"/>
                  <a:pt x="64" y="60"/>
                </a:cubicBezTo>
                <a:cubicBezTo>
                  <a:pt x="64" y="61"/>
                  <a:pt x="64" y="63"/>
                  <a:pt x="63" y="64"/>
                </a:cubicBezTo>
                <a:close/>
                <a:moveTo>
                  <a:pt x="258" y="105"/>
                </a:moveTo>
                <a:cubicBezTo>
                  <a:pt x="259" y="103"/>
                  <a:pt x="260" y="100"/>
                  <a:pt x="260" y="98"/>
                </a:cubicBezTo>
                <a:cubicBezTo>
                  <a:pt x="260" y="95"/>
                  <a:pt x="260" y="93"/>
                  <a:pt x="260" y="90"/>
                </a:cubicBezTo>
                <a:cubicBezTo>
                  <a:pt x="260" y="90"/>
                  <a:pt x="259" y="90"/>
                  <a:pt x="259" y="90"/>
                </a:cubicBezTo>
                <a:cubicBezTo>
                  <a:pt x="259" y="95"/>
                  <a:pt x="258" y="100"/>
                  <a:pt x="258" y="105"/>
                </a:cubicBezTo>
                <a:close/>
                <a:moveTo>
                  <a:pt x="267" y="87"/>
                </a:moveTo>
                <a:cubicBezTo>
                  <a:pt x="267" y="80"/>
                  <a:pt x="266" y="74"/>
                  <a:pt x="262" y="68"/>
                </a:cubicBezTo>
                <a:cubicBezTo>
                  <a:pt x="265" y="74"/>
                  <a:pt x="267" y="80"/>
                  <a:pt x="267" y="87"/>
                </a:cubicBezTo>
                <a:close/>
                <a:moveTo>
                  <a:pt x="153" y="7"/>
                </a:moveTo>
                <a:cubicBezTo>
                  <a:pt x="158" y="7"/>
                  <a:pt x="163" y="6"/>
                  <a:pt x="167" y="6"/>
                </a:cubicBezTo>
                <a:cubicBezTo>
                  <a:pt x="163" y="6"/>
                  <a:pt x="158" y="6"/>
                  <a:pt x="154" y="6"/>
                </a:cubicBezTo>
                <a:cubicBezTo>
                  <a:pt x="154" y="6"/>
                  <a:pt x="153" y="6"/>
                  <a:pt x="153" y="7"/>
                </a:cubicBezTo>
                <a:close/>
                <a:moveTo>
                  <a:pt x="66" y="146"/>
                </a:moveTo>
                <a:cubicBezTo>
                  <a:pt x="66" y="146"/>
                  <a:pt x="66" y="146"/>
                  <a:pt x="66" y="146"/>
                </a:cubicBezTo>
                <a:cubicBezTo>
                  <a:pt x="66" y="143"/>
                  <a:pt x="67" y="140"/>
                  <a:pt x="67" y="137"/>
                </a:cubicBezTo>
                <a:cubicBezTo>
                  <a:pt x="66" y="137"/>
                  <a:pt x="66" y="138"/>
                  <a:pt x="65" y="139"/>
                </a:cubicBezTo>
                <a:cubicBezTo>
                  <a:pt x="65" y="139"/>
                  <a:pt x="65" y="140"/>
                  <a:pt x="65" y="140"/>
                </a:cubicBezTo>
                <a:cubicBezTo>
                  <a:pt x="65" y="141"/>
                  <a:pt x="65" y="142"/>
                  <a:pt x="65" y="143"/>
                </a:cubicBezTo>
                <a:cubicBezTo>
                  <a:pt x="65" y="144"/>
                  <a:pt x="66" y="145"/>
                  <a:pt x="66" y="146"/>
                </a:cubicBezTo>
                <a:close/>
                <a:moveTo>
                  <a:pt x="260" y="116"/>
                </a:moveTo>
                <a:cubicBezTo>
                  <a:pt x="263" y="111"/>
                  <a:pt x="265" y="106"/>
                  <a:pt x="265" y="100"/>
                </a:cubicBezTo>
                <a:cubicBezTo>
                  <a:pt x="264" y="106"/>
                  <a:pt x="262" y="111"/>
                  <a:pt x="260" y="116"/>
                </a:cubicBezTo>
                <a:close/>
                <a:moveTo>
                  <a:pt x="243" y="121"/>
                </a:moveTo>
                <a:cubicBezTo>
                  <a:pt x="243" y="120"/>
                  <a:pt x="243" y="119"/>
                  <a:pt x="243" y="118"/>
                </a:cubicBezTo>
                <a:cubicBezTo>
                  <a:pt x="242" y="118"/>
                  <a:pt x="240" y="118"/>
                  <a:pt x="239" y="119"/>
                </a:cubicBezTo>
                <a:cubicBezTo>
                  <a:pt x="239" y="119"/>
                  <a:pt x="238" y="120"/>
                  <a:pt x="238" y="121"/>
                </a:cubicBezTo>
                <a:cubicBezTo>
                  <a:pt x="239" y="121"/>
                  <a:pt x="241" y="121"/>
                  <a:pt x="243" y="121"/>
                </a:cubicBezTo>
                <a:close/>
                <a:moveTo>
                  <a:pt x="75" y="57"/>
                </a:moveTo>
                <a:cubicBezTo>
                  <a:pt x="75" y="57"/>
                  <a:pt x="75" y="57"/>
                  <a:pt x="74" y="57"/>
                </a:cubicBezTo>
                <a:cubicBezTo>
                  <a:pt x="73" y="59"/>
                  <a:pt x="72" y="61"/>
                  <a:pt x="70" y="63"/>
                </a:cubicBezTo>
                <a:cubicBezTo>
                  <a:pt x="71" y="64"/>
                  <a:pt x="71" y="65"/>
                  <a:pt x="72" y="66"/>
                </a:cubicBezTo>
                <a:cubicBezTo>
                  <a:pt x="73" y="63"/>
                  <a:pt x="74" y="60"/>
                  <a:pt x="75" y="57"/>
                </a:cubicBezTo>
                <a:close/>
                <a:moveTo>
                  <a:pt x="83" y="60"/>
                </a:moveTo>
                <a:cubicBezTo>
                  <a:pt x="83" y="60"/>
                  <a:pt x="83" y="60"/>
                  <a:pt x="83" y="60"/>
                </a:cubicBezTo>
                <a:cubicBezTo>
                  <a:pt x="81" y="62"/>
                  <a:pt x="79" y="65"/>
                  <a:pt x="78" y="67"/>
                </a:cubicBezTo>
                <a:cubicBezTo>
                  <a:pt x="78" y="67"/>
                  <a:pt x="79" y="68"/>
                  <a:pt x="80" y="68"/>
                </a:cubicBezTo>
                <a:cubicBezTo>
                  <a:pt x="81" y="65"/>
                  <a:pt x="82" y="63"/>
                  <a:pt x="83" y="60"/>
                </a:cubicBezTo>
                <a:close/>
                <a:moveTo>
                  <a:pt x="181" y="142"/>
                </a:moveTo>
                <a:cubicBezTo>
                  <a:pt x="179" y="147"/>
                  <a:pt x="179" y="151"/>
                  <a:pt x="180" y="156"/>
                </a:cubicBezTo>
                <a:cubicBezTo>
                  <a:pt x="180" y="152"/>
                  <a:pt x="180" y="147"/>
                  <a:pt x="181" y="142"/>
                </a:cubicBezTo>
                <a:close/>
                <a:moveTo>
                  <a:pt x="43" y="177"/>
                </a:moveTo>
                <a:cubicBezTo>
                  <a:pt x="42" y="177"/>
                  <a:pt x="42" y="178"/>
                  <a:pt x="42" y="178"/>
                </a:cubicBezTo>
                <a:cubicBezTo>
                  <a:pt x="44" y="179"/>
                  <a:pt x="49" y="179"/>
                  <a:pt x="50" y="178"/>
                </a:cubicBezTo>
                <a:cubicBezTo>
                  <a:pt x="49" y="177"/>
                  <a:pt x="46" y="177"/>
                  <a:pt x="43" y="177"/>
                </a:cubicBezTo>
                <a:close/>
                <a:moveTo>
                  <a:pt x="62" y="60"/>
                </a:moveTo>
                <a:cubicBezTo>
                  <a:pt x="60" y="61"/>
                  <a:pt x="59" y="62"/>
                  <a:pt x="57" y="61"/>
                </a:cubicBezTo>
                <a:cubicBezTo>
                  <a:pt x="57" y="61"/>
                  <a:pt x="57" y="61"/>
                  <a:pt x="56" y="62"/>
                </a:cubicBezTo>
                <a:cubicBezTo>
                  <a:pt x="58" y="63"/>
                  <a:pt x="59" y="63"/>
                  <a:pt x="61" y="64"/>
                </a:cubicBezTo>
                <a:cubicBezTo>
                  <a:pt x="61" y="62"/>
                  <a:pt x="62" y="61"/>
                  <a:pt x="62" y="60"/>
                </a:cubicBezTo>
                <a:close/>
                <a:moveTo>
                  <a:pt x="76" y="131"/>
                </a:moveTo>
                <a:cubicBezTo>
                  <a:pt x="76" y="134"/>
                  <a:pt x="77" y="136"/>
                  <a:pt x="77" y="138"/>
                </a:cubicBezTo>
                <a:cubicBezTo>
                  <a:pt x="77" y="138"/>
                  <a:pt x="77" y="138"/>
                  <a:pt x="77" y="138"/>
                </a:cubicBezTo>
                <a:cubicBezTo>
                  <a:pt x="78" y="135"/>
                  <a:pt x="78" y="133"/>
                  <a:pt x="79" y="130"/>
                </a:cubicBezTo>
                <a:cubicBezTo>
                  <a:pt x="78" y="131"/>
                  <a:pt x="77" y="131"/>
                  <a:pt x="76" y="131"/>
                </a:cubicBezTo>
                <a:close/>
                <a:moveTo>
                  <a:pt x="162" y="56"/>
                </a:moveTo>
                <a:cubicBezTo>
                  <a:pt x="163" y="55"/>
                  <a:pt x="164" y="55"/>
                  <a:pt x="165" y="54"/>
                </a:cubicBezTo>
                <a:cubicBezTo>
                  <a:pt x="165" y="54"/>
                  <a:pt x="165" y="54"/>
                  <a:pt x="165" y="53"/>
                </a:cubicBezTo>
                <a:cubicBezTo>
                  <a:pt x="165" y="53"/>
                  <a:pt x="165" y="52"/>
                  <a:pt x="165" y="52"/>
                </a:cubicBezTo>
                <a:cubicBezTo>
                  <a:pt x="165" y="51"/>
                  <a:pt x="165" y="51"/>
                  <a:pt x="164" y="50"/>
                </a:cubicBezTo>
                <a:cubicBezTo>
                  <a:pt x="164" y="51"/>
                  <a:pt x="163" y="52"/>
                  <a:pt x="163" y="53"/>
                </a:cubicBezTo>
                <a:cubicBezTo>
                  <a:pt x="162" y="54"/>
                  <a:pt x="162" y="55"/>
                  <a:pt x="162" y="56"/>
                </a:cubicBezTo>
                <a:close/>
                <a:moveTo>
                  <a:pt x="199" y="113"/>
                </a:moveTo>
                <a:cubicBezTo>
                  <a:pt x="201" y="113"/>
                  <a:pt x="203" y="113"/>
                  <a:pt x="205" y="113"/>
                </a:cubicBezTo>
                <a:cubicBezTo>
                  <a:pt x="203" y="112"/>
                  <a:pt x="202" y="111"/>
                  <a:pt x="200" y="111"/>
                </a:cubicBezTo>
                <a:cubicBezTo>
                  <a:pt x="199" y="112"/>
                  <a:pt x="199" y="112"/>
                  <a:pt x="199" y="113"/>
                </a:cubicBezTo>
                <a:close/>
                <a:moveTo>
                  <a:pt x="60" y="166"/>
                </a:moveTo>
                <a:cubicBezTo>
                  <a:pt x="59" y="166"/>
                  <a:pt x="59" y="167"/>
                  <a:pt x="59" y="168"/>
                </a:cubicBezTo>
                <a:cubicBezTo>
                  <a:pt x="58" y="170"/>
                  <a:pt x="59" y="172"/>
                  <a:pt x="59" y="174"/>
                </a:cubicBezTo>
                <a:cubicBezTo>
                  <a:pt x="60" y="171"/>
                  <a:pt x="60" y="168"/>
                  <a:pt x="60" y="166"/>
                </a:cubicBezTo>
                <a:close/>
                <a:moveTo>
                  <a:pt x="63" y="162"/>
                </a:moveTo>
                <a:cubicBezTo>
                  <a:pt x="63" y="164"/>
                  <a:pt x="63" y="166"/>
                  <a:pt x="63" y="167"/>
                </a:cubicBezTo>
                <a:cubicBezTo>
                  <a:pt x="62" y="170"/>
                  <a:pt x="63" y="173"/>
                  <a:pt x="64" y="176"/>
                </a:cubicBezTo>
                <a:cubicBezTo>
                  <a:pt x="64" y="172"/>
                  <a:pt x="63" y="167"/>
                  <a:pt x="63" y="162"/>
                </a:cubicBezTo>
                <a:close/>
                <a:moveTo>
                  <a:pt x="66" y="120"/>
                </a:moveTo>
                <a:cubicBezTo>
                  <a:pt x="66" y="120"/>
                  <a:pt x="67" y="120"/>
                  <a:pt x="67" y="120"/>
                </a:cubicBezTo>
                <a:cubicBezTo>
                  <a:pt x="67" y="117"/>
                  <a:pt x="67" y="114"/>
                  <a:pt x="67" y="110"/>
                </a:cubicBezTo>
                <a:cubicBezTo>
                  <a:pt x="66" y="112"/>
                  <a:pt x="65" y="112"/>
                  <a:pt x="66" y="114"/>
                </a:cubicBezTo>
                <a:cubicBezTo>
                  <a:pt x="66" y="115"/>
                  <a:pt x="66" y="115"/>
                  <a:pt x="66" y="116"/>
                </a:cubicBezTo>
                <a:cubicBezTo>
                  <a:pt x="66" y="117"/>
                  <a:pt x="66" y="118"/>
                  <a:pt x="66" y="120"/>
                </a:cubicBezTo>
                <a:close/>
                <a:moveTo>
                  <a:pt x="162" y="49"/>
                </a:moveTo>
                <a:cubicBezTo>
                  <a:pt x="162" y="49"/>
                  <a:pt x="162" y="49"/>
                  <a:pt x="162" y="49"/>
                </a:cubicBezTo>
                <a:cubicBezTo>
                  <a:pt x="163" y="47"/>
                  <a:pt x="165" y="45"/>
                  <a:pt x="164" y="43"/>
                </a:cubicBezTo>
                <a:cubicBezTo>
                  <a:pt x="164" y="43"/>
                  <a:pt x="163" y="44"/>
                  <a:pt x="163" y="44"/>
                </a:cubicBezTo>
                <a:cubicBezTo>
                  <a:pt x="163" y="44"/>
                  <a:pt x="162" y="45"/>
                  <a:pt x="162" y="45"/>
                </a:cubicBezTo>
                <a:cubicBezTo>
                  <a:pt x="162" y="46"/>
                  <a:pt x="162" y="48"/>
                  <a:pt x="162" y="49"/>
                </a:cubicBezTo>
                <a:close/>
                <a:moveTo>
                  <a:pt x="169" y="16"/>
                </a:moveTo>
                <a:cubicBezTo>
                  <a:pt x="170" y="15"/>
                  <a:pt x="170" y="15"/>
                  <a:pt x="170" y="14"/>
                </a:cubicBezTo>
                <a:cubicBezTo>
                  <a:pt x="171" y="12"/>
                  <a:pt x="172" y="10"/>
                  <a:pt x="172" y="9"/>
                </a:cubicBezTo>
                <a:cubicBezTo>
                  <a:pt x="172" y="8"/>
                  <a:pt x="173" y="8"/>
                  <a:pt x="172" y="8"/>
                </a:cubicBezTo>
                <a:cubicBezTo>
                  <a:pt x="172" y="9"/>
                  <a:pt x="172" y="10"/>
                  <a:pt x="171" y="10"/>
                </a:cubicBezTo>
                <a:cubicBezTo>
                  <a:pt x="171" y="10"/>
                  <a:pt x="171" y="10"/>
                  <a:pt x="171" y="10"/>
                </a:cubicBezTo>
                <a:cubicBezTo>
                  <a:pt x="170" y="12"/>
                  <a:pt x="169" y="13"/>
                  <a:pt x="168" y="15"/>
                </a:cubicBezTo>
                <a:cubicBezTo>
                  <a:pt x="169" y="15"/>
                  <a:pt x="169" y="16"/>
                  <a:pt x="169" y="16"/>
                </a:cubicBezTo>
                <a:close/>
                <a:moveTo>
                  <a:pt x="178" y="184"/>
                </a:moveTo>
                <a:cubicBezTo>
                  <a:pt x="178" y="185"/>
                  <a:pt x="178" y="185"/>
                  <a:pt x="178" y="186"/>
                </a:cubicBezTo>
                <a:cubicBezTo>
                  <a:pt x="179" y="186"/>
                  <a:pt x="180" y="185"/>
                  <a:pt x="182" y="184"/>
                </a:cubicBezTo>
                <a:cubicBezTo>
                  <a:pt x="182" y="183"/>
                  <a:pt x="182" y="183"/>
                  <a:pt x="182" y="182"/>
                </a:cubicBezTo>
                <a:cubicBezTo>
                  <a:pt x="181" y="183"/>
                  <a:pt x="179" y="183"/>
                  <a:pt x="178" y="184"/>
                </a:cubicBezTo>
                <a:close/>
                <a:moveTo>
                  <a:pt x="84" y="126"/>
                </a:moveTo>
                <a:cubicBezTo>
                  <a:pt x="84" y="124"/>
                  <a:pt x="83" y="121"/>
                  <a:pt x="83" y="120"/>
                </a:cubicBezTo>
                <a:cubicBezTo>
                  <a:pt x="82" y="122"/>
                  <a:pt x="82" y="125"/>
                  <a:pt x="81" y="127"/>
                </a:cubicBezTo>
                <a:cubicBezTo>
                  <a:pt x="82" y="127"/>
                  <a:pt x="83" y="126"/>
                  <a:pt x="84" y="126"/>
                </a:cubicBezTo>
                <a:close/>
                <a:moveTo>
                  <a:pt x="103" y="83"/>
                </a:moveTo>
                <a:cubicBezTo>
                  <a:pt x="105" y="82"/>
                  <a:pt x="106" y="80"/>
                  <a:pt x="108" y="79"/>
                </a:cubicBezTo>
                <a:cubicBezTo>
                  <a:pt x="108" y="79"/>
                  <a:pt x="108" y="79"/>
                  <a:pt x="108" y="79"/>
                </a:cubicBezTo>
                <a:cubicBezTo>
                  <a:pt x="106" y="80"/>
                  <a:pt x="104" y="80"/>
                  <a:pt x="102" y="81"/>
                </a:cubicBezTo>
                <a:cubicBezTo>
                  <a:pt x="103" y="82"/>
                  <a:pt x="103" y="82"/>
                  <a:pt x="103" y="83"/>
                </a:cubicBezTo>
                <a:close/>
                <a:moveTo>
                  <a:pt x="170" y="148"/>
                </a:moveTo>
                <a:cubicBezTo>
                  <a:pt x="169" y="151"/>
                  <a:pt x="169" y="153"/>
                  <a:pt x="169" y="156"/>
                </a:cubicBezTo>
                <a:cubicBezTo>
                  <a:pt x="169" y="155"/>
                  <a:pt x="170" y="155"/>
                  <a:pt x="170" y="155"/>
                </a:cubicBezTo>
                <a:cubicBezTo>
                  <a:pt x="170" y="153"/>
                  <a:pt x="170" y="152"/>
                  <a:pt x="171" y="150"/>
                </a:cubicBezTo>
                <a:cubicBezTo>
                  <a:pt x="171" y="150"/>
                  <a:pt x="171" y="150"/>
                  <a:pt x="170" y="149"/>
                </a:cubicBezTo>
                <a:cubicBezTo>
                  <a:pt x="170" y="149"/>
                  <a:pt x="170" y="149"/>
                  <a:pt x="170" y="148"/>
                </a:cubicBezTo>
                <a:close/>
                <a:moveTo>
                  <a:pt x="164" y="67"/>
                </a:moveTo>
                <a:cubicBezTo>
                  <a:pt x="166" y="65"/>
                  <a:pt x="167" y="64"/>
                  <a:pt x="166" y="61"/>
                </a:cubicBezTo>
                <a:cubicBezTo>
                  <a:pt x="165" y="63"/>
                  <a:pt x="165" y="64"/>
                  <a:pt x="164" y="65"/>
                </a:cubicBezTo>
                <a:cubicBezTo>
                  <a:pt x="164" y="65"/>
                  <a:pt x="164" y="66"/>
                  <a:pt x="164" y="67"/>
                </a:cubicBezTo>
                <a:close/>
                <a:moveTo>
                  <a:pt x="44" y="123"/>
                </a:moveTo>
                <a:cubicBezTo>
                  <a:pt x="44" y="123"/>
                  <a:pt x="44" y="123"/>
                  <a:pt x="44" y="123"/>
                </a:cubicBezTo>
                <a:cubicBezTo>
                  <a:pt x="46" y="123"/>
                  <a:pt x="47" y="122"/>
                  <a:pt x="49" y="122"/>
                </a:cubicBezTo>
                <a:cubicBezTo>
                  <a:pt x="50" y="122"/>
                  <a:pt x="51" y="121"/>
                  <a:pt x="51" y="119"/>
                </a:cubicBezTo>
                <a:cubicBezTo>
                  <a:pt x="49" y="121"/>
                  <a:pt x="47" y="122"/>
                  <a:pt x="44" y="123"/>
                </a:cubicBezTo>
                <a:close/>
                <a:moveTo>
                  <a:pt x="78" y="78"/>
                </a:moveTo>
                <a:cubicBezTo>
                  <a:pt x="78" y="78"/>
                  <a:pt x="78" y="78"/>
                  <a:pt x="78" y="79"/>
                </a:cubicBezTo>
                <a:cubicBezTo>
                  <a:pt x="79" y="78"/>
                  <a:pt x="80" y="77"/>
                  <a:pt x="81" y="76"/>
                </a:cubicBezTo>
                <a:cubicBezTo>
                  <a:pt x="81" y="76"/>
                  <a:pt x="81" y="76"/>
                  <a:pt x="81" y="75"/>
                </a:cubicBezTo>
                <a:cubicBezTo>
                  <a:pt x="81" y="75"/>
                  <a:pt x="80" y="74"/>
                  <a:pt x="80" y="74"/>
                </a:cubicBezTo>
                <a:cubicBezTo>
                  <a:pt x="80" y="74"/>
                  <a:pt x="80" y="74"/>
                  <a:pt x="80" y="74"/>
                </a:cubicBezTo>
                <a:cubicBezTo>
                  <a:pt x="79" y="75"/>
                  <a:pt x="79" y="77"/>
                  <a:pt x="78" y="78"/>
                </a:cubicBezTo>
                <a:close/>
                <a:moveTo>
                  <a:pt x="86" y="128"/>
                </a:moveTo>
                <a:cubicBezTo>
                  <a:pt x="86" y="130"/>
                  <a:pt x="86" y="131"/>
                  <a:pt x="86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31"/>
                  <a:pt x="88" y="130"/>
                  <a:pt x="88" y="128"/>
                </a:cubicBezTo>
                <a:cubicBezTo>
                  <a:pt x="87" y="128"/>
                  <a:pt x="87" y="128"/>
                  <a:pt x="86" y="128"/>
                </a:cubicBezTo>
                <a:close/>
                <a:moveTo>
                  <a:pt x="63" y="181"/>
                </a:moveTo>
                <a:cubicBezTo>
                  <a:pt x="63" y="181"/>
                  <a:pt x="63" y="181"/>
                  <a:pt x="63" y="181"/>
                </a:cubicBezTo>
                <a:cubicBezTo>
                  <a:pt x="63" y="180"/>
                  <a:pt x="62" y="179"/>
                  <a:pt x="62" y="178"/>
                </a:cubicBezTo>
                <a:cubicBezTo>
                  <a:pt x="62" y="178"/>
                  <a:pt x="62" y="177"/>
                  <a:pt x="61" y="176"/>
                </a:cubicBezTo>
                <a:cubicBezTo>
                  <a:pt x="61" y="176"/>
                  <a:pt x="61" y="176"/>
                  <a:pt x="61" y="176"/>
                </a:cubicBezTo>
                <a:cubicBezTo>
                  <a:pt x="61" y="177"/>
                  <a:pt x="61" y="178"/>
                  <a:pt x="60" y="180"/>
                </a:cubicBezTo>
                <a:cubicBezTo>
                  <a:pt x="61" y="180"/>
                  <a:pt x="62" y="180"/>
                  <a:pt x="63" y="181"/>
                </a:cubicBezTo>
                <a:close/>
                <a:moveTo>
                  <a:pt x="166" y="70"/>
                </a:moveTo>
                <a:cubicBezTo>
                  <a:pt x="167" y="71"/>
                  <a:pt x="167" y="72"/>
                  <a:pt x="168" y="73"/>
                </a:cubicBezTo>
                <a:cubicBezTo>
                  <a:pt x="168" y="71"/>
                  <a:pt x="168" y="69"/>
                  <a:pt x="167" y="68"/>
                </a:cubicBezTo>
                <a:cubicBezTo>
                  <a:pt x="167" y="69"/>
                  <a:pt x="166" y="69"/>
                  <a:pt x="166" y="70"/>
                </a:cubicBezTo>
                <a:close/>
                <a:moveTo>
                  <a:pt x="163" y="41"/>
                </a:moveTo>
                <a:cubicBezTo>
                  <a:pt x="164" y="39"/>
                  <a:pt x="165" y="38"/>
                  <a:pt x="164" y="36"/>
                </a:cubicBezTo>
                <a:cubicBezTo>
                  <a:pt x="163" y="37"/>
                  <a:pt x="163" y="39"/>
                  <a:pt x="163" y="41"/>
                </a:cubicBezTo>
                <a:close/>
                <a:moveTo>
                  <a:pt x="17" y="65"/>
                </a:moveTo>
                <a:cubicBezTo>
                  <a:pt x="17" y="65"/>
                  <a:pt x="17" y="65"/>
                  <a:pt x="17" y="65"/>
                </a:cubicBezTo>
                <a:cubicBezTo>
                  <a:pt x="15" y="65"/>
                  <a:pt x="13" y="66"/>
                  <a:pt x="12" y="67"/>
                </a:cubicBezTo>
                <a:cubicBezTo>
                  <a:pt x="11" y="67"/>
                  <a:pt x="11" y="67"/>
                  <a:pt x="10" y="67"/>
                </a:cubicBezTo>
                <a:cubicBezTo>
                  <a:pt x="11" y="68"/>
                  <a:pt x="11" y="68"/>
                  <a:pt x="11" y="68"/>
                </a:cubicBezTo>
                <a:cubicBezTo>
                  <a:pt x="13" y="67"/>
                  <a:pt x="15" y="66"/>
                  <a:pt x="17" y="65"/>
                </a:cubicBezTo>
                <a:close/>
                <a:moveTo>
                  <a:pt x="77" y="75"/>
                </a:moveTo>
                <a:cubicBezTo>
                  <a:pt x="77" y="75"/>
                  <a:pt x="77" y="75"/>
                  <a:pt x="77" y="76"/>
                </a:cubicBezTo>
                <a:cubicBezTo>
                  <a:pt x="77" y="74"/>
                  <a:pt x="78" y="72"/>
                  <a:pt x="78" y="71"/>
                </a:cubicBezTo>
                <a:cubicBezTo>
                  <a:pt x="79" y="70"/>
                  <a:pt x="78" y="70"/>
                  <a:pt x="78" y="70"/>
                </a:cubicBezTo>
                <a:cubicBezTo>
                  <a:pt x="77" y="72"/>
                  <a:pt x="77" y="74"/>
                  <a:pt x="77" y="75"/>
                </a:cubicBezTo>
                <a:close/>
                <a:moveTo>
                  <a:pt x="144" y="180"/>
                </a:moveTo>
                <a:cubicBezTo>
                  <a:pt x="144" y="180"/>
                  <a:pt x="144" y="180"/>
                  <a:pt x="144" y="180"/>
                </a:cubicBezTo>
                <a:cubicBezTo>
                  <a:pt x="145" y="180"/>
                  <a:pt x="145" y="180"/>
                  <a:pt x="146" y="180"/>
                </a:cubicBezTo>
                <a:cubicBezTo>
                  <a:pt x="147" y="180"/>
                  <a:pt x="147" y="180"/>
                  <a:pt x="148" y="179"/>
                </a:cubicBezTo>
                <a:cubicBezTo>
                  <a:pt x="148" y="179"/>
                  <a:pt x="148" y="179"/>
                  <a:pt x="148" y="178"/>
                </a:cubicBezTo>
                <a:cubicBezTo>
                  <a:pt x="147" y="179"/>
                  <a:pt x="145" y="179"/>
                  <a:pt x="144" y="180"/>
                </a:cubicBezTo>
                <a:close/>
                <a:moveTo>
                  <a:pt x="14" y="57"/>
                </a:moveTo>
                <a:cubicBezTo>
                  <a:pt x="14" y="58"/>
                  <a:pt x="13" y="59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4" y="59"/>
                  <a:pt x="15" y="58"/>
                  <a:pt x="16" y="56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6"/>
                  <a:pt x="16" y="56"/>
                  <a:pt x="15" y="57"/>
                </a:cubicBezTo>
                <a:cubicBezTo>
                  <a:pt x="15" y="57"/>
                  <a:pt x="14" y="57"/>
                  <a:pt x="14" y="57"/>
                </a:cubicBezTo>
                <a:close/>
                <a:moveTo>
                  <a:pt x="254" y="72"/>
                </a:moveTo>
                <a:cubicBezTo>
                  <a:pt x="255" y="73"/>
                  <a:pt x="256" y="73"/>
                  <a:pt x="257" y="73"/>
                </a:cubicBezTo>
                <a:cubicBezTo>
                  <a:pt x="256" y="72"/>
                  <a:pt x="256" y="71"/>
                  <a:pt x="255" y="70"/>
                </a:cubicBezTo>
                <a:cubicBezTo>
                  <a:pt x="254" y="71"/>
                  <a:pt x="254" y="72"/>
                  <a:pt x="254" y="72"/>
                </a:cubicBezTo>
                <a:close/>
                <a:moveTo>
                  <a:pt x="159" y="74"/>
                </a:moveTo>
                <a:cubicBezTo>
                  <a:pt x="159" y="74"/>
                  <a:pt x="159" y="74"/>
                  <a:pt x="159" y="74"/>
                </a:cubicBezTo>
                <a:cubicBezTo>
                  <a:pt x="160" y="72"/>
                  <a:pt x="161" y="71"/>
                  <a:pt x="162" y="69"/>
                </a:cubicBezTo>
                <a:cubicBezTo>
                  <a:pt x="163" y="69"/>
                  <a:pt x="163" y="69"/>
                  <a:pt x="162" y="68"/>
                </a:cubicBezTo>
                <a:cubicBezTo>
                  <a:pt x="161" y="70"/>
                  <a:pt x="160" y="72"/>
                  <a:pt x="159" y="74"/>
                </a:cubicBezTo>
                <a:close/>
                <a:moveTo>
                  <a:pt x="13" y="133"/>
                </a:moveTo>
                <a:cubicBezTo>
                  <a:pt x="13" y="133"/>
                  <a:pt x="13" y="133"/>
                  <a:pt x="13" y="133"/>
                </a:cubicBezTo>
                <a:cubicBezTo>
                  <a:pt x="14" y="131"/>
                  <a:pt x="14" y="129"/>
                  <a:pt x="14" y="127"/>
                </a:cubicBezTo>
                <a:cubicBezTo>
                  <a:pt x="14" y="127"/>
                  <a:pt x="13" y="127"/>
                  <a:pt x="13" y="128"/>
                </a:cubicBezTo>
                <a:cubicBezTo>
                  <a:pt x="13" y="130"/>
                  <a:pt x="13" y="131"/>
                  <a:pt x="13" y="133"/>
                </a:cubicBezTo>
                <a:close/>
                <a:moveTo>
                  <a:pt x="234" y="123"/>
                </a:moveTo>
                <a:cubicBezTo>
                  <a:pt x="237" y="124"/>
                  <a:pt x="239" y="124"/>
                  <a:pt x="241" y="124"/>
                </a:cubicBezTo>
                <a:cubicBezTo>
                  <a:pt x="239" y="123"/>
                  <a:pt x="237" y="123"/>
                  <a:pt x="234" y="123"/>
                </a:cubicBezTo>
                <a:close/>
                <a:moveTo>
                  <a:pt x="62" y="38"/>
                </a:moveTo>
                <a:cubicBezTo>
                  <a:pt x="61" y="36"/>
                  <a:pt x="60" y="34"/>
                  <a:pt x="59" y="32"/>
                </a:cubicBezTo>
                <a:cubicBezTo>
                  <a:pt x="59" y="34"/>
                  <a:pt x="60" y="36"/>
                  <a:pt x="62" y="38"/>
                </a:cubicBezTo>
                <a:close/>
                <a:moveTo>
                  <a:pt x="243" y="70"/>
                </a:moveTo>
                <a:cubicBezTo>
                  <a:pt x="244" y="69"/>
                  <a:pt x="244" y="68"/>
                  <a:pt x="244" y="68"/>
                </a:cubicBezTo>
                <a:cubicBezTo>
                  <a:pt x="244" y="67"/>
                  <a:pt x="244" y="66"/>
                  <a:pt x="244" y="66"/>
                </a:cubicBezTo>
                <a:cubicBezTo>
                  <a:pt x="243" y="67"/>
                  <a:pt x="243" y="68"/>
                  <a:pt x="242" y="70"/>
                </a:cubicBezTo>
                <a:cubicBezTo>
                  <a:pt x="243" y="70"/>
                  <a:pt x="243" y="70"/>
                  <a:pt x="243" y="70"/>
                </a:cubicBezTo>
                <a:close/>
                <a:moveTo>
                  <a:pt x="61" y="140"/>
                </a:moveTo>
                <a:cubicBezTo>
                  <a:pt x="62" y="139"/>
                  <a:pt x="62" y="138"/>
                  <a:pt x="61" y="136"/>
                </a:cubicBezTo>
                <a:cubicBezTo>
                  <a:pt x="61" y="137"/>
                  <a:pt x="61" y="139"/>
                  <a:pt x="61" y="140"/>
                </a:cubicBezTo>
                <a:close/>
                <a:moveTo>
                  <a:pt x="127" y="16"/>
                </a:moveTo>
                <a:cubicBezTo>
                  <a:pt x="128" y="14"/>
                  <a:pt x="128" y="14"/>
                  <a:pt x="127" y="13"/>
                </a:cubicBezTo>
                <a:cubicBezTo>
                  <a:pt x="126" y="14"/>
                  <a:pt x="126" y="14"/>
                  <a:pt x="127" y="16"/>
                </a:cubicBezTo>
                <a:close/>
                <a:moveTo>
                  <a:pt x="176" y="5"/>
                </a:moveTo>
                <a:cubicBezTo>
                  <a:pt x="177" y="7"/>
                  <a:pt x="177" y="8"/>
                  <a:pt x="177" y="9"/>
                </a:cubicBezTo>
                <a:cubicBezTo>
                  <a:pt x="177" y="9"/>
                  <a:pt x="177" y="9"/>
                  <a:pt x="177" y="9"/>
                </a:cubicBezTo>
                <a:cubicBezTo>
                  <a:pt x="177" y="8"/>
                  <a:pt x="177" y="7"/>
                  <a:pt x="178" y="5"/>
                </a:cubicBezTo>
                <a:cubicBezTo>
                  <a:pt x="177" y="5"/>
                  <a:pt x="177" y="5"/>
                  <a:pt x="176" y="5"/>
                </a:cubicBezTo>
                <a:close/>
                <a:moveTo>
                  <a:pt x="65" y="155"/>
                </a:moveTo>
                <a:cubicBezTo>
                  <a:pt x="63" y="157"/>
                  <a:pt x="64" y="159"/>
                  <a:pt x="64" y="160"/>
                </a:cubicBezTo>
                <a:cubicBezTo>
                  <a:pt x="64" y="159"/>
                  <a:pt x="64" y="157"/>
                  <a:pt x="65" y="155"/>
                </a:cubicBezTo>
                <a:close/>
                <a:moveTo>
                  <a:pt x="129" y="19"/>
                </a:moveTo>
                <a:cubicBezTo>
                  <a:pt x="129" y="19"/>
                  <a:pt x="129" y="19"/>
                  <a:pt x="129" y="19"/>
                </a:cubicBezTo>
                <a:cubicBezTo>
                  <a:pt x="129" y="19"/>
                  <a:pt x="130" y="18"/>
                  <a:pt x="130" y="18"/>
                </a:cubicBezTo>
                <a:cubicBezTo>
                  <a:pt x="130" y="17"/>
                  <a:pt x="130" y="17"/>
                  <a:pt x="130" y="16"/>
                </a:cubicBezTo>
                <a:cubicBezTo>
                  <a:pt x="130" y="16"/>
                  <a:pt x="129" y="16"/>
                  <a:pt x="129" y="16"/>
                </a:cubicBezTo>
                <a:cubicBezTo>
                  <a:pt x="129" y="17"/>
                  <a:pt x="129" y="18"/>
                  <a:pt x="129" y="19"/>
                </a:cubicBezTo>
                <a:close/>
                <a:moveTo>
                  <a:pt x="164" y="31"/>
                </a:moveTo>
                <a:cubicBezTo>
                  <a:pt x="165" y="29"/>
                  <a:pt x="165" y="27"/>
                  <a:pt x="165" y="26"/>
                </a:cubicBezTo>
                <a:cubicBezTo>
                  <a:pt x="164" y="27"/>
                  <a:pt x="164" y="29"/>
                  <a:pt x="164" y="31"/>
                </a:cubicBezTo>
                <a:close/>
                <a:moveTo>
                  <a:pt x="29" y="53"/>
                </a:moveTo>
                <a:cubicBezTo>
                  <a:pt x="27" y="54"/>
                  <a:pt x="27" y="54"/>
                  <a:pt x="27" y="56"/>
                </a:cubicBezTo>
                <a:cubicBezTo>
                  <a:pt x="27" y="55"/>
                  <a:pt x="28" y="54"/>
                  <a:pt x="29" y="53"/>
                </a:cubicBezTo>
                <a:close/>
                <a:moveTo>
                  <a:pt x="22" y="122"/>
                </a:moveTo>
                <a:cubicBezTo>
                  <a:pt x="24" y="123"/>
                  <a:pt x="25" y="123"/>
                  <a:pt x="26" y="123"/>
                </a:cubicBezTo>
                <a:cubicBezTo>
                  <a:pt x="25" y="123"/>
                  <a:pt x="23" y="122"/>
                  <a:pt x="22" y="122"/>
                </a:cubicBezTo>
                <a:close/>
                <a:moveTo>
                  <a:pt x="7" y="67"/>
                </a:moveTo>
                <a:cubicBezTo>
                  <a:pt x="8" y="66"/>
                  <a:pt x="8" y="66"/>
                  <a:pt x="8" y="66"/>
                </a:cubicBezTo>
                <a:cubicBezTo>
                  <a:pt x="7" y="65"/>
                  <a:pt x="7" y="64"/>
                  <a:pt x="7" y="63"/>
                </a:cubicBezTo>
                <a:cubicBezTo>
                  <a:pt x="7" y="63"/>
                  <a:pt x="7" y="63"/>
                  <a:pt x="7" y="63"/>
                </a:cubicBezTo>
                <a:cubicBezTo>
                  <a:pt x="7" y="64"/>
                  <a:pt x="7" y="65"/>
                  <a:pt x="7" y="67"/>
                </a:cubicBezTo>
                <a:close/>
                <a:moveTo>
                  <a:pt x="62" y="57"/>
                </a:moveTo>
                <a:cubicBezTo>
                  <a:pt x="61" y="57"/>
                  <a:pt x="61" y="57"/>
                  <a:pt x="61" y="57"/>
                </a:cubicBezTo>
                <a:cubicBezTo>
                  <a:pt x="60" y="57"/>
                  <a:pt x="60" y="58"/>
                  <a:pt x="59" y="58"/>
                </a:cubicBezTo>
                <a:cubicBezTo>
                  <a:pt x="59" y="58"/>
                  <a:pt x="59" y="59"/>
                  <a:pt x="60" y="59"/>
                </a:cubicBezTo>
                <a:cubicBezTo>
                  <a:pt x="60" y="58"/>
                  <a:pt x="61" y="58"/>
                  <a:pt x="62" y="57"/>
                </a:cubicBezTo>
                <a:close/>
                <a:moveTo>
                  <a:pt x="51" y="50"/>
                </a:moveTo>
                <a:cubicBezTo>
                  <a:pt x="51" y="50"/>
                  <a:pt x="52" y="50"/>
                  <a:pt x="53" y="50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49"/>
                  <a:pt x="52" y="49"/>
                  <a:pt x="51" y="49"/>
                </a:cubicBezTo>
                <a:cubicBezTo>
                  <a:pt x="51" y="49"/>
                  <a:pt x="51" y="49"/>
                  <a:pt x="51" y="50"/>
                </a:cubicBezTo>
                <a:close/>
                <a:moveTo>
                  <a:pt x="148" y="6"/>
                </a:moveTo>
                <a:cubicBezTo>
                  <a:pt x="149" y="7"/>
                  <a:pt x="150" y="7"/>
                  <a:pt x="150" y="6"/>
                </a:cubicBezTo>
                <a:cubicBezTo>
                  <a:pt x="150" y="6"/>
                  <a:pt x="149" y="6"/>
                  <a:pt x="148" y="6"/>
                </a:cubicBezTo>
                <a:close/>
                <a:moveTo>
                  <a:pt x="163" y="60"/>
                </a:moveTo>
                <a:cubicBezTo>
                  <a:pt x="163" y="60"/>
                  <a:pt x="163" y="59"/>
                  <a:pt x="164" y="58"/>
                </a:cubicBezTo>
                <a:cubicBezTo>
                  <a:pt x="163" y="59"/>
                  <a:pt x="162" y="59"/>
                  <a:pt x="163" y="60"/>
                </a:cubicBezTo>
                <a:close/>
                <a:moveTo>
                  <a:pt x="6" y="181"/>
                </a:moveTo>
                <a:cubicBezTo>
                  <a:pt x="6" y="183"/>
                  <a:pt x="6" y="184"/>
                  <a:pt x="7" y="184"/>
                </a:cubicBezTo>
                <a:cubicBezTo>
                  <a:pt x="7" y="183"/>
                  <a:pt x="6" y="182"/>
                  <a:pt x="6" y="181"/>
                </a:cubicBezTo>
                <a:close/>
                <a:moveTo>
                  <a:pt x="4" y="54"/>
                </a:moveTo>
                <a:cubicBezTo>
                  <a:pt x="4" y="55"/>
                  <a:pt x="4" y="56"/>
                  <a:pt x="4" y="58"/>
                </a:cubicBezTo>
                <a:cubicBezTo>
                  <a:pt x="4" y="56"/>
                  <a:pt x="4" y="55"/>
                  <a:pt x="4" y="54"/>
                </a:cubicBezTo>
                <a:close/>
                <a:moveTo>
                  <a:pt x="100" y="84"/>
                </a:moveTo>
                <a:cubicBezTo>
                  <a:pt x="100" y="85"/>
                  <a:pt x="100" y="85"/>
                  <a:pt x="100" y="86"/>
                </a:cubicBezTo>
                <a:cubicBezTo>
                  <a:pt x="101" y="86"/>
                  <a:pt x="100" y="85"/>
                  <a:pt x="100" y="84"/>
                </a:cubicBezTo>
                <a:close/>
                <a:moveTo>
                  <a:pt x="64" y="53"/>
                </a:moveTo>
                <a:cubicBezTo>
                  <a:pt x="63" y="54"/>
                  <a:pt x="63" y="54"/>
                  <a:pt x="62" y="55"/>
                </a:cubicBezTo>
                <a:cubicBezTo>
                  <a:pt x="63" y="55"/>
                  <a:pt x="63" y="55"/>
                  <a:pt x="63" y="55"/>
                </a:cubicBezTo>
                <a:cubicBezTo>
                  <a:pt x="63" y="55"/>
                  <a:pt x="63" y="54"/>
                  <a:pt x="64" y="54"/>
                </a:cubicBezTo>
                <a:cubicBezTo>
                  <a:pt x="64" y="54"/>
                  <a:pt x="64" y="54"/>
                  <a:pt x="64" y="53"/>
                </a:cubicBezTo>
                <a:close/>
                <a:moveTo>
                  <a:pt x="8" y="68"/>
                </a:moveTo>
                <a:cubicBezTo>
                  <a:pt x="8" y="69"/>
                  <a:pt x="7" y="70"/>
                  <a:pt x="8" y="70"/>
                </a:cubicBezTo>
                <a:cubicBezTo>
                  <a:pt x="8" y="70"/>
                  <a:pt x="8" y="70"/>
                  <a:pt x="9" y="70"/>
                </a:cubicBezTo>
                <a:cubicBezTo>
                  <a:pt x="8" y="69"/>
                  <a:pt x="8" y="69"/>
                  <a:pt x="8" y="68"/>
                </a:cubicBezTo>
                <a:close/>
                <a:moveTo>
                  <a:pt x="27" y="123"/>
                </a:moveTo>
                <a:cubicBezTo>
                  <a:pt x="28" y="124"/>
                  <a:pt x="28" y="124"/>
                  <a:pt x="30" y="123"/>
                </a:cubicBezTo>
                <a:cubicBezTo>
                  <a:pt x="29" y="123"/>
                  <a:pt x="28" y="123"/>
                  <a:pt x="27" y="123"/>
                </a:cubicBezTo>
                <a:close/>
                <a:moveTo>
                  <a:pt x="183" y="129"/>
                </a:moveTo>
                <a:cubicBezTo>
                  <a:pt x="183" y="130"/>
                  <a:pt x="182" y="130"/>
                  <a:pt x="183" y="131"/>
                </a:cubicBezTo>
                <a:cubicBezTo>
                  <a:pt x="183" y="131"/>
                  <a:pt x="183" y="130"/>
                  <a:pt x="183" y="129"/>
                </a:cubicBezTo>
                <a:close/>
                <a:moveTo>
                  <a:pt x="175" y="179"/>
                </a:moveTo>
                <a:cubicBezTo>
                  <a:pt x="175" y="179"/>
                  <a:pt x="175" y="180"/>
                  <a:pt x="174" y="180"/>
                </a:cubicBezTo>
                <a:cubicBezTo>
                  <a:pt x="175" y="180"/>
                  <a:pt x="175" y="180"/>
                  <a:pt x="175" y="179"/>
                </a:cubicBezTo>
                <a:close/>
                <a:moveTo>
                  <a:pt x="68" y="154"/>
                </a:moveTo>
                <a:cubicBezTo>
                  <a:pt x="68" y="153"/>
                  <a:pt x="68" y="152"/>
                  <a:pt x="69" y="151"/>
                </a:cubicBezTo>
                <a:cubicBezTo>
                  <a:pt x="68" y="152"/>
                  <a:pt x="68" y="153"/>
                  <a:pt x="68" y="154"/>
                </a:cubicBezTo>
                <a:close/>
                <a:moveTo>
                  <a:pt x="75" y="118"/>
                </a:moveTo>
                <a:cubicBezTo>
                  <a:pt x="75" y="117"/>
                  <a:pt x="75" y="117"/>
                  <a:pt x="75" y="116"/>
                </a:cubicBezTo>
                <a:cubicBezTo>
                  <a:pt x="74" y="116"/>
                  <a:pt x="74" y="117"/>
                  <a:pt x="75" y="118"/>
                </a:cubicBezTo>
                <a:close/>
                <a:moveTo>
                  <a:pt x="160" y="43"/>
                </a:moveTo>
                <a:cubicBezTo>
                  <a:pt x="160" y="43"/>
                  <a:pt x="160" y="43"/>
                  <a:pt x="160" y="43"/>
                </a:cubicBezTo>
                <a:cubicBezTo>
                  <a:pt x="160" y="43"/>
                  <a:pt x="159" y="44"/>
                  <a:pt x="159" y="44"/>
                </a:cubicBezTo>
                <a:cubicBezTo>
                  <a:pt x="159" y="44"/>
                  <a:pt x="159" y="44"/>
                  <a:pt x="159" y="44"/>
                </a:cubicBezTo>
                <a:cubicBezTo>
                  <a:pt x="160" y="44"/>
                  <a:pt x="160" y="44"/>
                  <a:pt x="160" y="43"/>
                </a:cubicBezTo>
                <a:close/>
                <a:moveTo>
                  <a:pt x="56" y="182"/>
                </a:moveTo>
                <a:cubicBezTo>
                  <a:pt x="56" y="182"/>
                  <a:pt x="56" y="182"/>
                  <a:pt x="56" y="182"/>
                </a:cubicBezTo>
                <a:cubicBezTo>
                  <a:pt x="55" y="182"/>
                  <a:pt x="54" y="182"/>
                  <a:pt x="53" y="182"/>
                </a:cubicBezTo>
                <a:cubicBezTo>
                  <a:pt x="53" y="182"/>
                  <a:pt x="53" y="182"/>
                  <a:pt x="53" y="182"/>
                </a:cubicBezTo>
                <a:cubicBezTo>
                  <a:pt x="54" y="182"/>
                  <a:pt x="55" y="182"/>
                  <a:pt x="56" y="182"/>
                </a:cubicBezTo>
                <a:close/>
                <a:moveTo>
                  <a:pt x="55" y="45"/>
                </a:moveTo>
                <a:cubicBezTo>
                  <a:pt x="54" y="46"/>
                  <a:pt x="54" y="46"/>
                  <a:pt x="54" y="47"/>
                </a:cubicBezTo>
                <a:cubicBezTo>
                  <a:pt x="54" y="47"/>
                  <a:pt x="55" y="46"/>
                  <a:pt x="55" y="45"/>
                </a:cubicBezTo>
                <a:close/>
                <a:moveTo>
                  <a:pt x="67" y="57"/>
                </a:moveTo>
                <a:cubicBezTo>
                  <a:pt x="66" y="57"/>
                  <a:pt x="66" y="57"/>
                  <a:pt x="66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7" y="58"/>
                  <a:pt x="67" y="58"/>
                  <a:pt x="67" y="57"/>
                </a:cubicBezTo>
                <a:close/>
                <a:moveTo>
                  <a:pt x="146" y="7"/>
                </a:moveTo>
                <a:cubicBezTo>
                  <a:pt x="145" y="6"/>
                  <a:pt x="145" y="6"/>
                  <a:pt x="145" y="6"/>
                </a:cubicBezTo>
                <a:cubicBezTo>
                  <a:pt x="145" y="6"/>
                  <a:pt x="145" y="6"/>
                  <a:pt x="145" y="7"/>
                </a:cubicBezTo>
                <a:cubicBezTo>
                  <a:pt x="145" y="7"/>
                  <a:pt x="145" y="7"/>
                  <a:pt x="146" y="7"/>
                </a:cubicBezTo>
                <a:close/>
                <a:moveTo>
                  <a:pt x="64" y="67"/>
                </a:moveTo>
                <a:cubicBezTo>
                  <a:pt x="63" y="67"/>
                  <a:pt x="63" y="67"/>
                  <a:pt x="63" y="67"/>
                </a:cubicBezTo>
                <a:cubicBezTo>
                  <a:pt x="63" y="68"/>
                  <a:pt x="63" y="68"/>
                  <a:pt x="63" y="68"/>
                </a:cubicBezTo>
                <a:cubicBezTo>
                  <a:pt x="63" y="68"/>
                  <a:pt x="63" y="67"/>
                  <a:pt x="64" y="67"/>
                </a:cubicBezTo>
                <a:close/>
                <a:moveTo>
                  <a:pt x="159" y="59"/>
                </a:moveTo>
                <a:cubicBezTo>
                  <a:pt x="159" y="59"/>
                  <a:pt x="159" y="59"/>
                  <a:pt x="159" y="59"/>
                </a:cubicBezTo>
                <a:cubicBezTo>
                  <a:pt x="159" y="59"/>
                  <a:pt x="160" y="59"/>
                  <a:pt x="160" y="58"/>
                </a:cubicBezTo>
                <a:cubicBezTo>
                  <a:pt x="159" y="58"/>
                  <a:pt x="159" y="59"/>
                  <a:pt x="159" y="59"/>
                </a:cubicBezTo>
                <a:close/>
                <a:moveTo>
                  <a:pt x="227" y="118"/>
                </a:moveTo>
                <a:cubicBezTo>
                  <a:pt x="227" y="118"/>
                  <a:pt x="227" y="118"/>
                  <a:pt x="227" y="118"/>
                </a:cubicBezTo>
                <a:cubicBezTo>
                  <a:pt x="227" y="118"/>
                  <a:pt x="227" y="118"/>
                  <a:pt x="227" y="118"/>
                </a:cubicBezTo>
                <a:cubicBezTo>
                  <a:pt x="227" y="118"/>
                  <a:pt x="227" y="118"/>
                  <a:pt x="227" y="118"/>
                </a:cubicBezTo>
                <a:cubicBezTo>
                  <a:pt x="227" y="118"/>
                  <a:pt x="227" y="118"/>
                  <a:pt x="227" y="118"/>
                </a:cubicBezTo>
                <a:close/>
                <a:moveTo>
                  <a:pt x="68" y="60"/>
                </a:moveTo>
                <a:cubicBezTo>
                  <a:pt x="69" y="61"/>
                  <a:pt x="69" y="61"/>
                  <a:pt x="69" y="60"/>
                </a:cubicBezTo>
                <a:cubicBezTo>
                  <a:pt x="69" y="60"/>
                  <a:pt x="69" y="60"/>
                  <a:pt x="68" y="60"/>
                </a:cubicBezTo>
                <a:close/>
              </a:path>
            </a:pathLst>
          </a:custGeom>
          <a:solidFill>
            <a:srgbClr val="FDBE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85" name="Freeform 9"/>
          <p:cNvSpPr>
            <a:spLocks noEditPoints="1"/>
          </p:cNvSpPr>
          <p:nvPr/>
        </p:nvSpPr>
        <p:spPr bwMode="auto">
          <a:xfrm rot="10800000">
            <a:off x="838032" y="3364128"/>
            <a:ext cx="1814631" cy="1316175"/>
          </a:xfrm>
          <a:custGeom>
            <a:avLst/>
            <a:gdLst>
              <a:gd name="T0" fmla="*/ 28 w 270"/>
              <a:gd name="T1" fmla="*/ 189 h 195"/>
              <a:gd name="T2" fmla="*/ 2 w 270"/>
              <a:gd name="T3" fmla="*/ 55 h 195"/>
              <a:gd name="T4" fmla="*/ 123 w 270"/>
              <a:gd name="T5" fmla="*/ 1 h 195"/>
              <a:gd name="T6" fmla="*/ 266 w 270"/>
              <a:gd name="T7" fmla="*/ 117 h 195"/>
              <a:gd name="T8" fmla="*/ 88 w 270"/>
              <a:gd name="T9" fmla="*/ 136 h 195"/>
              <a:gd name="T10" fmla="*/ 141 w 270"/>
              <a:gd name="T11" fmla="*/ 117 h 195"/>
              <a:gd name="T12" fmla="*/ 119 w 270"/>
              <a:gd name="T13" fmla="*/ 98 h 195"/>
              <a:gd name="T14" fmla="*/ 151 w 270"/>
              <a:gd name="T15" fmla="*/ 81 h 195"/>
              <a:gd name="T16" fmla="*/ 134 w 270"/>
              <a:gd name="T17" fmla="*/ 64 h 195"/>
              <a:gd name="T18" fmla="*/ 174 w 270"/>
              <a:gd name="T19" fmla="*/ 82 h 195"/>
              <a:gd name="T20" fmla="*/ 180 w 270"/>
              <a:gd name="T21" fmla="*/ 86 h 195"/>
              <a:gd name="T22" fmla="*/ 155 w 270"/>
              <a:gd name="T23" fmla="*/ 32 h 195"/>
              <a:gd name="T24" fmla="*/ 42 w 270"/>
              <a:gd name="T25" fmla="*/ 19 h 195"/>
              <a:gd name="T26" fmla="*/ 168 w 270"/>
              <a:gd name="T27" fmla="*/ 133 h 195"/>
              <a:gd name="T28" fmla="*/ 172 w 270"/>
              <a:gd name="T29" fmla="*/ 112 h 195"/>
              <a:gd name="T30" fmla="*/ 152 w 270"/>
              <a:gd name="T31" fmla="*/ 142 h 195"/>
              <a:gd name="T32" fmla="*/ 78 w 270"/>
              <a:gd name="T33" fmla="*/ 128 h 195"/>
              <a:gd name="T34" fmla="*/ 52 w 270"/>
              <a:gd name="T35" fmla="*/ 175 h 195"/>
              <a:gd name="T36" fmla="*/ 126 w 270"/>
              <a:gd name="T37" fmla="*/ 180 h 195"/>
              <a:gd name="T38" fmla="*/ 139 w 270"/>
              <a:gd name="T39" fmla="*/ 150 h 195"/>
              <a:gd name="T40" fmla="*/ 15 w 270"/>
              <a:gd name="T41" fmla="*/ 146 h 195"/>
              <a:gd name="T42" fmla="*/ 28 w 270"/>
              <a:gd name="T43" fmla="*/ 149 h 195"/>
              <a:gd name="T44" fmla="*/ 41 w 270"/>
              <a:gd name="T45" fmla="*/ 174 h 195"/>
              <a:gd name="T46" fmla="*/ 98 w 270"/>
              <a:gd name="T47" fmla="*/ 119 h 195"/>
              <a:gd name="T48" fmla="*/ 254 w 270"/>
              <a:gd name="T49" fmla="*/ 74 h 195"/>
              <a:gd name="T50" fmla="*/ 232 w 270"/>
              <a:gd name="T51" fmla="*/ 75 h 195"/>
              <a:gd name="T52" fmla="*/ 219 w 270"/>
              <a:gd name="T53" fmla="*/ 72 h 195"/>
              <a:gd name="T54" fmla="*/ 83 w 270"/>
              <a:gd name="T55" fmla="*/ 73 h 195"/>
              <a:gd name="T56" fmla="*/ 117 w 270"/>
              <a:gd name="T57" fmla="*/ 84 h 195"/>
              <a:gd name="T58" fmla="*/ 211 w 270"/>
              <a:gd name="T59" fmla="*/ 114 h 195"/>
              <a:gd name="T60" fmla="*/ 121 w 270"/>
              <a:gd name="T61" fmla="*/ 5 h 195"/>
              <a:gd name="T62" fmla="*/ 185 w 270"/>
              <a:gd name="T63" fmla="*/ 115 h 195"/>
              <a:gd name="T64" fmla="*/ 137 w 270"/>
              <a:gd name="T65" fmla="*/ 25 h 195"/>
              <a:gd name="T66" fmla="*/ 248 w 270"/>
              <a:gd name="T67" fmla="*/ 116 h 195"/>
              <a:gd name="T68" fmla="*/ 191 w 270"/>
              <a:gd name="T69" fmla="*/ 79 h 195"/>
              <a:gd name="T70" fmla="*/ 198 w 270"/>
              <a:gd name="T71" fmla="*/ 89 h 195"/>
              <a:gd name="T72" fmla="*/ 65 w 270"/>
              <a:gd name="T73" fmla="*/ 69 h 195"/>
              <a:gd name="T74" fmla="*/ 250 w 270"/>
              <a:gd name="T75" fmla="*/ 111 h 195"/>
              <a:gd name="T76" fmla="*/ 74 w 270"/>
              <a:gd name="T77" fmla="*/ 53 h 195"/>
              <a:gd name="T78" fmla="*/ 33 w 270"/>
              <a:gd name="T79" fmla="*/ 180 h 195"/>
              <a:gd name="T80" fmla="*/ 120 w 270"/>
              <a:gd name="T81" fmla="*/ 112 h 195"/>
              <a:gd name="T82" fmla="*/ 17 w 270"/>
              <a:gd name="T83" fmla="*/ 11 h 195"/>
              <a:gd name="T84" fmla="*/ 140 w 270"/>
              <a:gd name="T85" fmla="*/ 175 h 195"/>
              <a:gd name="T86" fmla="*/ 64 w 270"/>
              <a:gd name="T87" fmla="*/ 148 h 195"/>
              <a:gd name="T88" fmla="*/ 127 w 270"/>
              <a:gd name="T89" fmla="*/ 36 h 195"/>
              <a:gd name="T90" fmla="*/ 221 w 270"/>
              <a:gd name="T91" fmla="*/ 127 h 195"/>
              <a:gd name="T92" fmla="*/ 104 w 270"/>
              <a:gd name="T93" fmla="*/ 62 h 195"/>
              <a:gd name="T94" fmla="*/ 62 w 270"/>
              <a:gd name="T95" fmla="*/ 44 h 195"/>
              <a:gd name="T96" fmla="*/ 247 w 270"/>
              <a:gd name="T97" fmla="*/ 65 h 195"/>
              <a:gd name="T98" fmla="*/ 264 w 270"/>
              <a:gd name="T99" fmla="*/ 115 h 195"/>
              <a:gd name="T100" fmla="*/ 67 w 270"/>
              <a:gd name="T101" fmla="*/ 77 h 195"/>
              <a:gd name="T102" fmla="*/ 86 w 270"/>
              <a:gd name="T103" fmla="*/ 86 h 195"/>
              <a:gd name="T104" fmla="*/ 245 w 270"/>
              <a:gd name="T105" fmla="*/ 135 h 195"/>
              <a:gd name="T106" fmla="*/ 260 w 270"/>
              <a:gd name="T107" fmla="*/ 116 h 195"/>
              <a:gd name="T108" fmla="*/ 162 w 270"/>
              <a:gd name="T109" fmla="*/ 56 h 195"/>
              <a:gd name="T110" fmla="*/ 172 w 270"/>
              <a:gd name="T111" fmla="*/ 9 h 195"/>
              <a:gd name="T112" fmla="*/ 51 w 270"/>
              <a:gd name="T113" fmla="*/ 119 h 195"/>
              <a:gd name="T114" fmla="*/ 17 w 270"/>
              <a:gd name="T115" fmla="*/ 65 h 195"/>
              <a:gd name="T116" fmla="*/ 234 w 270"/>
              <a:gd name="T117" fmla="*/ 123 h 195"/>
              <a:gd name="T118" fmla="*/ 164 w 270"/>
              <a:gd name="T119" fmla="*/ 31 h 195"/>
              <a:gd name="T120" fmla="*/ 4 w 270"/>
              <a:gd name="T121" fmla="*/ 54 h 195"/>
              <a:gd name="T122" fmla="*/ 56 w 270"/>
              <a:gd name="T123" fmla="*/ 182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0" h="195">
                <a:moveTo>
                  <a:pt x="142" y="192"/>
                </a:moveTo>
                <a:cubicBezTo>
                  <a:pt x="142" y="192"/>
                  <a:pt x="141" y="192"/>
                  <a:pt x="141" y="192"/>
                </a:cubicBezTo>
                <a:cubicBezTo>
                  <a:pt x="136" y="192"/>
                  <a:pt x="131" y="192"/>
                  <a:pt x="126" y="192"/>
                </a:cubicBezTo>
                <a:cubicBezTo>
                  <a:pt x="126" y="193"/>
                  <a:pt x="126" y="193"/>
                  <a:pt x="126" y="192"/>
                </a:cubicBezTo>
                <a:cubicBezTo>
                  <a:pt x="124" y="192"/>
                  <a:pt x="123" y="192"/>
                  <a:pt x="123" y="190"/>
                </a:cubicBezTo>
                <a:cubicBezTo>
                  <a:pt x="123" y="189"/>
                  <a:pt x="123" y="188"/>
                  <a:pt x="123" y="187"/>
                </a:cubicBezTo>
                <a:cubicBezTo>
                  <a:pt x="123" y="187"/>
                  <a:pt x="123" y="186"/>
                  <a:pt x="122" y="186"/>
                </a:cubicBezTo>
                <a:cubicBezTo>
                  <a:pt x="121" y="185"/>
                  <a:pt x="121" y="184"/>
                  <a:pt x="121" y="184"/>
                </a:cubicBezTo>
                <a:cubicBezTo>
                  <a:pt x="122" y="183"/>
                  <a:pt x="122" y="183"/>
                  <a:pt x="122" y="183"/>
                </a:cubicBezTo>
                <a:cubicBezTo>
                  <a:pt x="122" y="181"/>
                  <a:pt x="122" y="179"/>
                  <a:pt x="122" y="177"/>
                </a:cubicBezTo>
                <a:cubicBezTo>
                  <a:pt x="122" y="174"/>
                  <a:pt x="122" y="171"/>
                  <a:pt x="122" y="168"/>
                </a:cubicBezTo>
                <a:cubicBezTo>
                  <a:pt x="122" y="164"/>
                  <a:pt x="121" y="160"/>
                  <a:pt x="120" y="156"/>
                </a:cubicBezTo>
                <a:cubicBezTo>
                  <a:pt x="118" y="152"/>
                  <a:pt x="116" y="150"/>
                  <a:pt x="113" y="147"/>
                </a:cubicBezTo>
                <a:cubicBezTo>
                  <a:pt x="111" y="146"/>
                  <a:pt x="108" y="144"/>
                  <a:pt x="105" y="143"/>
                </a:cubicBezTo>
                <a:cubicBezTo>
                  <a:pt x="103" y="143"/>
                  <a:pt x="101" y="143"/>
                  <a:pt x="98" y="143"/>
                </a:cubicBezTo>
                <a:cubicBezTo>
                  <a:pt x="94" y="143"/>
                  <a:pt x="90" y="143"/>
                  <a:pt x="85" y="144"/>
                </a:cubicBezTo>
                <a:cubicBezTo>
                  <a:pt x="82" y="144"/>
                  <a:pt x="79" y="145"/>
                  <a:pt x="76" y="147"/>
                </a:cubicBezTo>
                <a:cubicBezTo>
                  <a:pt x="75" y="147"/>
                  <a:pt x="75" y="147"/>
                  <a:pt x="75" y="148"/>
                </a:cubicBezTo>
                <a:cubicBezTo>
                  <a:pt x="71" y="152"/>
                  <a:pt x="69" y="157"/>
                  <a:pt x="68" y="163"/>
                </a:cubicBezTo>
                <a:cubicBezTo>
                  <a:pt x="68" y="164"/>
                  <a:pt x="68" y="165"/>
                  <a:pt x="68" y="166"/>
                </a:cubicBezTo>
                <a:cubicBezTo>
                  <a:pt x="68" y="171"/>
                  <a:pt x="68" y="176"/>
                  <a:pt x="69" y="181"/>
                </a:cubicBezTo>
                <a:cubicBezTo>
                  <a:pt x="69" y="181"/>
                  <a:pt x="69" y="181"/>
                  <a:pt x="69" y="181"/>
                </a:cubicBezTo>
                <a:cubicBezTo>
                  <a:pt x="70" y="183"/>
                  <a:pt x="70" y="183"/>
                  <a:pt x="68" y="184"/>
                </a:cubicBezTo>
                <a:cubicBezTo>
                  <a:pt x="68" y="184"/>
                  <a:pt x="68" y="185"/>
                  <a:pt x="68" y="185"/>
                </a:cubicBezTo>
                <a:cubicBezTo>
                  <a:pt x="68" y="185"/>
                  <a:pt x="69" y="186"/>
                  <a:pt x="69" y="186"/>
                </a:cubicBezTo>
                <a:cubicBezTo>
                  <a:pt x="69" y="187"/>
                  <a:pt x="69" y="188"/>
                  <a:pt x="68" y="188"/>
                </a:cubicBezTo>
                <a:cubicBezTo>
                  <a:pt x="66" y="189"/>
                  <a:pt x="64" y="189"/>
                  <a:pt x="62" y="189"/>
                </a:cubicBezTo>
                <a:cubicBezTo>
                  <a:pt x="56" y="189"/>
                  <a:pt x="50" y="189"/>
                  <a:pt x="44" y="189"/>
                </a:cubicBezTo>
                <a:cubicBezTo>
                  <a:pt x="43" y="189"/>
                  <a:pt x="42" y="189"/>
                  <a:pt x="41" y="189"/>
                </a:cubicBezTo>
                <a:cubicBezTo>
                  <a:pt x="41" y="190"/>
                  <a:pt x="41" y="190"/>
                  <a:pt x="40" y="190"/>
                </a:cubicBezTo>
                <a:cubicBezTo>
                  <a:pt x="40" y="191"/>
                  <a:pt x="39" y="192"/>
                  <a:pt x="38" y="191"/>
                </a:cubicBezTo>
                <a:cubicBezTo>
                  <a:pt x="35" y="191"/>
                  <a:pt x="32" y="190"/>
                  <a:pt x="30" y="189"/>
                </a:cubicBezTo>
                <a:cubicBezTo>
                  <a:pt x="29" y="189"/>
                  <a:pt x="29" y="189"/>
                  <a:pt x="28" y="189"/>
                </a:cubicBezTo>
                <a:cubicBezTo>
                  <a:pt x="24" y="189"/>
                  <a:pt x="19" y="189"/>
                  <a:pt x="15" y="189"/>
                </a:cubicBezTo>
                <a:cubicBezTo>
                  <a:pt x="14" y="189"/>
                  <a:pt x="13" y="189"/>
                  <a:pt x="11" y="188"/>
                </a:cubicBezTo>
                <a:cubicBezTo>
                  <a:pt x="11" y="188"/>
                  <a:pt x="11" y="188"/>
                  <a:pt x="11" y="187"/>
                </a:cubicBezTo>
                <a:cubicBezTo>
                  <a:pt x="9" y="187"/>
                  <a:pt x="8" y="187"/>
                  <a:pt x="6" y="186"/>
                </a:cubicBezTo>
                <a:cubicBezTo>
                  <a:pt x="4" y="186"/>
                  <a:pt x="4" y="185"/>
                  <a:pt x="4" y="183"/>
                </a:cubicBezTo>
                <a:cubicBezTo>
                  <a:pt x="4" y="177"/>
                  <a:pt x="4" y="172"/>
                  <a:pt x="4" y="166"/>
                </a:cubicBezTo>
                <a:cubicBezTo>
                  <a:pt x="4" y="164"/>
                  <a:pt x="4" y="162"/>
                  <a:pt x="3" y="160"/>
                </a:cubicBezTo>
                <a:cubicBezTo>
                  <a:pt x="3" y="159"/>
                  <a:pt x="3" y="159"/>
                  <a:pt x="4" y="158"/>
                </a:cubicBezTo>
                <a:cubicBezTo>
                  <a:pt x="4" y="158"/>
                  <a:pt x="4" y="158"/>
                  <a:pt x="4" y="158"/>
                </a:cubicBezTo>
                <a:cubicBezTo>
                  <a:pt x="4" y="157"/>
                  <a:pt x="4" y="157"/>
                  <a:pt x="4" y="156"/>
                </a:cubicBezTo>
                <a:cubicBezTo>
                  <a:pt x="4" y="145"/>
                  <a:pt x="4" y="133"/>
                  <a:pt x="4" y="121"/>
                </a:cubicBezTo>
                <a:cubicBezTo>
                  <a:pt x="4" y="118"/>
                  <a:pt x="5" y="117"/>
                  <a:pt x="8" y="117"/>
                </a:cubicBezTo>
                <a:cubicBezTo>
                  <a:pt x="10" y="117"/>
                  <a:pt x="11" y="117"/>
                  <a:pt x="13" y="117"/>
                </a:cubicBezTo>
                <a:cubicBezTo>
                  <a:pt x="13" y="117"/>
                  <a:pt x="14" y="117"/>
                  <a:pt x="14" y="117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18" y="117"/>
                  <a:pt x="21" y="118"/>
                  <a:pt x="23" y="118"/>
                </a:cubicBezTo>
                <a:cubicBezTo>
                  <a:pt x="27" y="119"/>
                  <a:pt x="30" y="119"/>
                  <a:pt x="34" y="120"/>
                </a:cubicBezTo>
                <a:cubicBezTo>
                  <a:pt x="39" y="120"/>
                  <a:pt x="44" y="119"/>
                  <a:pt x="48" y="116"/>
                </a:cubicBezTo>
                <a:cubicBezTo>
                  <a:pt x="50" y="115"/>
                  <a:pt x="52" y="114"/>
                  <a:pt x="54" y="112"/>
                </a:cubicBezTo>
                <a:cubicBezTo>
                  <a:pt x="55" y="112"/>
                  <a:pt x="55" y="111"/>
                  <a:pt x="56" y="110"/>
                </a:cubicBezTo>
                <a:cubicBezTo>
                  <a:pt x="58" y="105"/>
                  <a:pt x="60" y="101"/>
                  <a:pt x="60" y="96"/>
                </a:cubicBezTo>
                <a:cubicBezTo>
                  <a:pt x="60" y="92"/>
                  <a:pt x="60" y="88"/>
                  <a:pt x="59" y="85"/>
                </a:cubicBezTo>
                <a:cubicBezTo>
                  <a:pt x="58" y="79"/>
                  <a:pt x="55" y="74"/>
                  <a:pt x="52" y="70"/>
                </a:cubicBezTo>
                <a:cubicBezTo>
                  <a:pt x="51" y="69"/>
                  <a:pt x="51" y="69"/>
                  <a:pt x="50" y="69"/>
                </a:cubicBezTo>
                <a:cubicBezTo>
                  <a:pt x="47" y="68"/>
                  <a:pt x="44" y="68"/>
                  <a:pt x="41" y="68"/>
                </a:cubicBezTo>
                <a:cubicBezTo>
                  <a:pt x="38" y="67"/>
                  <a:pt x="35" y="67"/>
                  <a:pt x="32" y="67"/>
                </a:cubicBezTo>
                <a:cubicBezTo>
                  <a:pt x="26" y="68"/>
                  <a:pt x="22" y="69"/>
                  <a:pt x="17" y="70"/>
                </a:cubicBezTo>
                <a:cubicBezTo>
                  <a:pt x="14" y="71"/>
                  <a:pt x="11" y="72"/>
                  <a:pt x="8" y="73"/>
                </a:cubicBezTo>
                <a:cubicBezTo>
                  <a:pt x="8" y="73"/>
                  <a:pt x="7" y="73"/>
                  <a:pt x="7" y="74"/>
                </a:cubicBezTo>
                <a:cubicBezTo>
                  <a:pt x="6" y="74"/>
                  <a:pt x="5" y="74"/>
                  <a:pt x="4" y="73"/>
                </a:cubicBezTo>
                <a:cubicBezTo>
                  <a:pt x="4" y="71"/>
                  <a:pt x="3" y="70"/>
                  <a:pt x="3" y="68"/>
                </a:cubicBezTo>
                <a:cubicBezTo>
                  <a:pt x="3" y="66"/>
                  <a:pt x="3" y="64"/>
                  <a:pt x="2" y="62"/>
                </a:cubicBezTo>
                <a:cubicBezTo>
                  <a:pt x="2" y="60"/>
                  <a:pt x="2" y="57"/>
                  <a:pt x="2" y="55"/>
                </a:cubicBezTo>
                <a:cubicBezTo>
                  <a:pt x="0" y="54"/>
                  <a:pt x="0" y="53"/>
                  <a:pt x="0" y="51"/>
                </a:cubicBezTo>
                <a:cubicBezTo>
                  <a:pt x="1" y="48"/>
                  <a:pt x="1" y="45"/>
                  <a:pt x="1" y="42"/>
                </a:cubicBezTo>
                <a:cubicBezTo>
                  <a:pt x="1" y="37"/>
                  <a:pt x="1" y="31"/>
                  <a:pt x="1" y="25"/>
                </a:cubicBezTo>
                <a:cubicBezTo>
                  <a:pt x="1" y="22"/>
                  <a:pt x="1" y="18"/>
                  <a:pt x="1" y="15"/>
                </a:cubicBezTo>
                <a:cubicBezTo>
                  <a:pt x="1" y="12"/>
                  <a:pt x="2" y="10"/>
                  <a:pt x="3" y="8"/>
                </a:cubicBezTo>
                <a:cubicBezTo>
                  <a:pt x="3" y="7"/>
                  <a:pt x="3" y="7"/>
                  <a:pt x="4" y="6"/>
                </a:cubicBezTo>
                <a:cubicBezTo>
                  <a:pt x="4" y="6"/>
                  <a:pt x="5" y="5"/>
                  <a:pt x="6" y="5"/>
                </a:cubicBezTo>
                <a:cubicBezTo>
                  <a:pt x="7" y="5"/>
                  <a:pt x="8" y="5"/>
                  <a:pt x="8" y="5"/>
                </a:cubicBezTo>
                <a:cubicBezTo>
                  <a:pt x="10" y="6"/>
                  <a:pt x="12" y="6"/>
                  <a:pt x="13" y="6"/>
                </a:cubicBezTo>
                <a:cubicBezTo>
                  <a:pt x="20" y="6"/>
                  <a:pt x="26" y="6"/>
                  <a:pt x="32" y="6"/>
                </a:cubicBezTo>
                <a:cubicBezTo>
                  <a:pt x="36" y="6"/>
                  <a:pt x="39" y="6"/>
                  <a:pt x="42" y="5"/>
                </a:cubicBezTo>
                <a:cubicBezTo>
                  <a:pt x="46" y="4"/>
                  <a:pt x="51" y="4"/>
                  <a:pt x="55" y="3"/>
                </a:cubicBezTo>
                <a:cubicBezTo>
                  <a:pt x="57" y="2"/>
                  <a:pt x="59" y="1"/>
                  <a:pt x="61" y="1"/>
                </a:cubicBezTo>
                <a:cubicBezTo>
                  <a:pt x="62" y="0"/>
                  <a:pt x="62" y="0"/>
                  <a:pt x="63" y="0"/>
                </a:cubicBezTo>
                <a:cubicBezTo>
                  <a:pt x="64" y="1"/>
                  <a:pt x="64" y="2"/>
                  <a:pt x="64" y="3"/>
                </a:cubicBezTo>
                <a:cubicBezTo>
                  <a:pt x="63" y="5"/>
                  <a:pt x="63" y="8"/>
                  <a:pt x="63" y="10"/>
                </a:cubicBezTo>
                <a:cubicBezTo>
                  <a:pt x="63" y="13"/>
                  <a:pt x="63" y="17"/>
                  <a:pt x="63" y="20"/>
                </a:cubicBezTo>
                <a:cubicBezTo>
                  <a:pt x="63" y="22"/>
                  <a:pt x="62" y="25"/>
                  <a:pt x="63" y="27"/>
                </a:cubicBezTo>
                <a:cubicBezTo>
                  <a:pt x="64" y="37"/>
                  <a:pt x="69" y="44"/>
                  <a:pt x="77" y="49"/>
                </a:cubicBezTo>
                <a:cubicBezTo>
                  <a:pt x="78" y="50"/>
                  <a:pt x="79" y="50"/>
                  <a:pt x="81" y="51"/>
                </a:cubicBezTo>
                <a:cubicBezTo>
                  <a:pt x="85" y="52"/>
                  <a:pt x="88" y="52"/>
                  <a:pt x="92" y="52"/>
                </a:cubicBezTo>
                <a:cubicBezTo>
                  <a:pt x="97" y="52"/>
                  <a:pt x="101" y="51"/>
                  <a:pt x="106" y="49"/>
                </a:cubicBezTo>
                <a:cubicBezTo>
                  <a:pt x="108" y="48"/>
                  <a:pt x="110" y="47"/>
                  <a:pt x="113" y="46"/>
                </a:cubicBezTo>
                <a:cubicBezTo>
                  <a:pt x="113" y="45"/>
                  <a:pt x="114" y="45"/>
                  <a:pt x="115" y="44"/>
                </a:cubicBezTo>
                <a:cubicBezTo>
                  <a:pt x="117" y="40"/>
                  <a:pt x="119" y="37"/>
                  <a:pt x="120" y="32"/>
                </a:cubicBezTo>
                <a:cubicBezTo>
                  <a:pt x="121" y="30"/>
                  <a:pt x="121" y="27"/>
                  <a:pt x="121" y="25"/>
                </a:cubicBezTo>
                <a:cubicBezTo>
                  <a:pt x="122" y="22"/>
                  <a:pt x="121" y="19"/>
                  <a:pt x="120" y="16"/>
                </a:cubicBezTo>
                <a:cubicBezTo>
                  <a:pt x="119" y="14"/>
                  <a:pt x="117" y="11"/>
                  <a:pt x="116" y="9"/>
                </a:cubicBezTo>
                <a:cubicBezTo>
                  <a:pt x="116" y="8"/>
                  <a:pt x="115" y="7"/>
                  <a:pt x="115" y="6"/>
                </a:cubicBezTo>
                <a:cubicBezTo>
                  <a:pt x="115" y="5"/>
                  <a:pt x="115" y="4"/>
                  <a:pt x="116" y="3"/>
                </a:cubicBezTo>
                <a:cubicBezTo>
                  <a:pt x="117" y="3"/>
                  <a:pt x="117" y="3"/>
                  <a:pt x="117" y="3"/>
                </a:cubicBezTo>
                <a:cubicBezTo>
                  <a:pt x="117" y="2"/>
                  <a:pt x="118" y="1"/>
                  <a:pt x="119" y="1"/>
                </a:cubicBezTo>
                <a:cubicBezTo>
                  <a:pt x="121" y="1"/>
                  <a:pt x="122" y="1"/>
                  <a:pt x="123" y="1"/>
                </a:cubicBezTo>
                <a:cubicBezTo>
                  <a:pt x="130" y="1"/>
                  <a:pt x="137" y="1"/>
                  <a:pt x="144" y="2"/>
                </a:cubicBezTo>
                <a:cubicBezTo>
                  <a:pt x="147" y="2"/>
                  <a:pt x="151" y="2"/>
                  <a:pt x="154" y="3"/>
                </a:cubicBezTo>
                <a:cubicBezTo>
                  <a:pt x="160" y="3"/>
                  <a:pt x="167" y="3"/>
                  <a:pt x="173" y="3"/>
                </a:cubicBezTo>
                <a:cubicBezTo>
                  <a:pt x="174" y="3"/>
                  <a:pt x="176" y="3"/>
                  <a:pt x="177" y="3"/>
                </a:cubicBezTo>
                <a:cubicBezTo>
                  <a:pt x="178" y="3"/>
                  <a:pt x="180" y="3"/>
                  <a:pt x="181" y="3"/>
                </a:cubicBezTo>
                <a:cubicBezTo>
                  <a:pt x="182" y="3"/>
                  <a:pt x="183" y="4"/>
                  <a:pt x="183" y="6"/>
                </a:cubicBezTo>
                <a:cubicBezTo>
                  <a:pt x="183" y="7"/>
                  <a:pt x="182" y="8"/>
                  <a:pt x="182" y="10"/>
                </a:cubicBezTo>
                <a:cubicBezTo>
                  <a:pt x="181" y="13"/>
                  <a:pt x="180" y="17"/>
                  <a:pt x="179" y="20"/>
                </a:cubicBezTo>
                <a:cubicBezTo>
                  <a:pt x="178" y="24"/>
                  <a:pt x="177" y="29"/>
                  <a:pt x="177" y="33"/>
                </a:cubicBezTo>
                <a:cubicBezTo>
                  <a:pt x="177" y="37"/>
                  <a:pt x="177" y="41"/>
                  <a:pt x="177" y="45"/>
                </a:cubicBezTo>
                <a:cubicBezTo>
                  <a:pt x="177" y="46"/>
                  <a:pt x="177" y="47"/>
                  <a:pt x="178" y="48"/>
                </a:cubicBezTo>
                <a:cubicBezTo>
                  <a:pt x="178" y="49"/>
                  <a:pt x="178" y="49"/>
                  <a:pt x="177" y="50"/>
                </a:cubicBezTo>
                <a:cubicBezTo>
                  <a:pt x="177" y="50"/>
                  <a:pt x="177" y="51"/>
                  <a:pt x="177" y="52"/>
                </a:cubicBezTo>
                <a:cubicBezTo>
                  <a:pt x="177" y="56"/>
                  <a:pt x="178" y="61"/>
                  <a:pt x="180" y="65"/>
                </a:cubicBezTo>
                <a:cubicBezTo>
                  <a:pt x="181" y="66"/>
                  <a:pt x="181" y="66"/>
                  <a:pt x="181" y="66"/>
                </a:cubicBezTo>
                <a:cubicBezTo>
                  <a:pt x="182" y="66"/>
                  <a:pt x="183" y="66"/>
                  <a:pt x="183" y="67"/>
                </a:cubicBezTo>
                <a:cubicBezTo>
                  <a:pt x="183" y="68"/>
                  <a:pt x="183" y="68"/>
                  <a:pt x="184" y="69"/>
                </a:cubicBezTo>
                <a:cubicBezTo>
                  <a:pt x="189" y="73"/>
                  <a:pt x="195" y="75"/>
                  <a:pt x="201" y="76"/>
                </a:cubicBezTo>
                <a:cubicBezTo>
                  <a:pt x="202" y="76"/>
                  <a:pt x="203" y="76"/>
                  <a:pt x="204" y="76"/>
                </a:cubicBezTo>
                <a:cubicBezTo>
                  <a:pt x="205" y="76"/>
                  <a:pt x="206" y="76"/>
                  <a:pt x="207" y="75"/>
                </a:cubicBezTo>
                <a:cubicBezTo>
                  <a:pt x="210" y="74"/>
                  <a:pt x="212" y="72"/>
                  <a:pt x="213" y="70"/>
                </a:cubicBezTo>
                <a:cubicBezTo>
                  <a:pt x="214" y="69"/>
                  <a:pt x="215" y="68"/>
                  <a:pt x="216" y="67"/>
                </a:cubicBezTo>
                <a:cubicBezTo>
                  <a:pt x="218" y="65"/>
                  <a:pt x="220" y="62"/>
                  <a:pt x="223" y="60"/>
                </a:cubicBezTo>
                <a:cubicBezTo>
                  <a:pt x="223" y="60"/>
                  <a:pt x="223" y="60"/>
                  <a:pt x="223" y="60"/>
                </a:cubicBezTo>
                <a:cubicBezTo>
                  <a:pt x="227" y="58"/>
                  <a:pt x="231" y="55"/>
                  <a:pt x="236" y="54"/>
                </a:cubicBezTo>
                <a:cubicBezTo>
                  <a:pt x="239" y="53"/>
                  <a:pt x="243" y="53"/>
                  <a:pt x="247" y="54"/>
                </a:cubicBezTo>
                <a:cubicBezTo>
                  <a:pt x="249" y="54"/>
                  <a:pt x="251" y="55"/>
                  <a:pt x="252" y="56"/>
                </a:cubicBezTo>
                <a:cubicBezTo>
                  <a:pt x="254" y="57"/>
                  <a:pt x="255" y="57"/>
                  <a:pt x="256" y="58"/>
                </a:cubicBezTo>
                <a:cubicBezTo>
                  <a:pt x="263" y="64"/>
                  <a:pt x="268" y="71"/>
                  <a:pt x="269" y="80"/>
                </a:cubicBezTo>
                <a:cubicBezTo>
                  <a:pt x="269" y="82"/>
                  <a:pt x="270" y="85"/>
                  <a:pt x="270" y="88"/>
                </a:cubicBezTo>
                <a:cubicBezTo>
                  <a:pt x="270" y="93"/>
                  <a:pt x="270" y="98"/>
                  <a:pt x="270" y="103"/>
                </a:cubicBezTo>
                <a:cubicBezTo>
                  <a:pt x="270" y="107"/>
                  <a:pt x="269" y="111"/>
                  <a:pt x="267" y="115"/>
                </a:cubicBezTo>
                <a:cubicBezTo>
                  <a:pt x="266" y="115"/>
                  <a:pt x="266" y="116"/>
                  <a:pt x="266" y="117"/>
                </a:cubicBezTo>
                <a:cubicBezTo>
                  <a:pt x="265" y="121"/>
                  <a:pt x="263" y="125"/>
                  <a:pt x="261" y="128"/>
                </a:cubicBezTo>
                <a:cubicBezTo>
                  <a:pt x="258" y="133"/>
                  <a:pt x="254" y="135"/>
                  <a:pt x="249" y="137"/>
                </a:cubicBezTo>
                <a:cubicBezTo>
                  <a:pt x="246" y="137"/>
                  <a:pt x="243" y="138"/>
                  <a:pt x="240" y="138"/>
                </a:cubicBezTo>
                <a:cubicBezTo>
                  <a:pt x="238" y="138"/>
                  <a:pt x="235" y="138"/>
                  <a:pt x="233" y="138"/>
                </a:cubicBezTo>
                <a:cubicBezTo>
                  <a:pt x="232" y="138"/>
                  <a:pt x="232" y="138"/>
                  <a:pt x="232" y="138"/>
                </a:cubicBezTo>
                <a:cubicBezTo>
                  <a:pt x="229" y="137"/>
                  <a:pt x="226" y="136"/>
                  <a:pt x="224" y="135"/>
                </a:cubicBezTo>
                <a:cubicBezTo>
                  <a:pt x="222" y="135"/>
                  <a:pt x="220" y="134"/>
                  <a:pt x="218" y="133"/>
                </a:cubicBezTo>
                <a:cubicBezTo>
                  <a:pt x="215" y="131"/>
                  <a:pt x="213" y="129"/>
                  <a:pt x="211" y="127"/>
                </a:cubicBezTo>
                <a:cubicBezTo>
                  <a:pt x="207" y="124"/>
                  <a:pt x="204" y="121"/>
                  <a:pt x="199" y="121"/>
                </a:cubicBezTo>
                <a:cubicBezTo>
                  <a:pt x="197" y="120"/>
                  <a:pt x="195" y="120"/>
                  <a:pt x="193" y="120"/>
                </a:cubicBezTo>
                <a:cubicBezTo>
                  <a:pt x="193" y="120"/>
                  <a:pt x="192" y="120"/>
                  <a:pt x="192" y="121"/>
                </a:cubicBezTo>
                <a:cubicBezTo>
                  <a:pt x="190" y="123"/>
                  <a:pt x="189" y="125"/>
                  <a:pt x="188" y="127"/>
                </a:cubicBezTo>
                <a:cubicBezTo>
                  <a:pt x="187" y="131"/>
                  <a:pt x="186" y="135"/>
                  <a:pt x="185" y="139"/>
                </a:cubicBezTo>
                <a:cubicBezTo>
                  <a:pt x="185" y="144"/>
                  <a:pt x="184" y="148"/>
                  <a:pt x="184" y="154"/>
                </a:cubicBezTo>
                <a:cubicBezTo>
                  <a:pt x="184" y="155"/>
                  <a:pt x="184" y="156"/>
                  <a:pt x="185" y="158"/>
                </a:cubicBezTo>
                <a:cubicBezTo>
                  <a:pt x="185" y="163"/>
                  <a:pt x="186" y="168"/>
                  <a:pt x="185" y="173"/>
                </a:cubicBezTo>
                <a:cubicBezTo>
                  <a:pt x="185" y="174"/>
                  <a:pt x="186" y="175"/>
                  <a:pt x="186" y="175"/>
                </a:cubicBezTo>
                <a:cubicBezTo>
                  <a:pt x="186" y="177"/>
                  <a:pt x="186" y="179"/>
                  <a:pt x="186" y="181"/>
                </a:cubicBezTo>
                <a:cubicBezTo>
                  <a:pt x="184" y="185"/>
                  <a:pt x="182" y="188"/>
                  <a:pt x="179" y="189"/>
                </a:cubicBezTo>
                <a:cubicBezTo>
                  <a:pt x="176" y="190"/>
                  <a:pt x="173" y="191"/>
                  <a:pt x="170" y="191"/>
                </a:cubicBezTo>
                <a:cubicBezTo>
                  <a:pt x="167" y="192"/>
                  <a:pt x="163" y="192"/>
                  <a:pt x="160" y="192"/>
                </a:cubicBezTo>
                <a:cubicBezTo>
                  <a:pt x="157" y="192"/>
                  <a:pt x="154" y="192"/>
                  <a:pt x="151" y="193"/>
                </a:cubicBezTo>
                <a:cubicBezTo>
                  <a:pt x="149" y="193"/>
                  <a:pt x="147" y="194"/>
                  <a:pt x="145" y="195"/>
                </a:cubicBezTo>
                <a:cubicBezTo>
                  <a:pt x="145" y="195"/>
                  <a:pt x="143" y="195"/>
                  <a:pt x="143" y="194"/>
                </a:cubicBezTo>
                <a:cubicBezTo>
                  <a:pt x="142" y="193"/>
                  <a:pt x="142" y="193"/>
                  <a:pt x="142" y="192"/>
                </a:cubicBezTo>
                <a:close/>
                <a:moveTo>
                  <a:pt x="97" y="136"/>
                </a:moveTo>
                <a:cubicBezTo>
                  <a:pt x="98" y="136"/>
                  <a:pt x="99" y="136"/>
                  <a:pt x="99" y="136"/>
                </a:cubicBezTo>
                <a:cubicBezTo>
                  <a:pt x="99" y="135"/>
                  <a:pt x="99" y="135"/>
                  <a:pt x="99" y="135"/>
                </a:cubicBezTo>
                <a:cubicBezTo>
                  <a:pt x="99" y="135"/>
                  <a:pt x="98" y="135"/>
                  <a:pt x="97" y="136"/>
                </a:cubicBezTo>
                <a:cubicBezTo>
                  <a:pt x="97" y="135"/>
                  <a:pt x="97" y="135"/>
                  <a:pt x="97" y="135"/>
                </a:cubicBezTo>
                <a:cubicBezTo>
                  <a:pt x="95" y="135"/>
                  <a:pt x="93" y="135"/>
                  <a:pt x="91" y="135"/>
                </a:cubicBezTo>
                <a:cubicBezTo>
                  <a:pt x="90" y="135"/>
                  <a:pt x="90" y="135"/>
                  <a:pt x="89" y="136"/>
                </a:cubicBezTo>
                <a:cubicBezTo>
                  <a:pt x="89" y="136"/>
                  <a:pt x="88" y="136"/>
                  <a:pt x="88" y="136"/>
                </a:cubicBezTo>
                <a:cubicBezTo>
                  <a:pt x="88" y="136"/>
                  <a:pt x="88" y="136"/>
                  <a:pt x="88" y="137"/>
                </a:cubicBezTo>
                <a:cubicBezTo>
                  <a:pt x="89" y="136"/>
                  <a:pt x="89" y="136"/>
                  <a:pt x="90" y="136"/>
                </a:cubicBezTo>
                <a:cubicBezTo>
                  <a:pt x="92" y="136"/>
                  <a:pt x="95" y="135"/>
                  <a:pt x="97" y="136"/>
                </a:cubicBezTo>
                <a:close/>
                <a:moveTo>
                  <a:pt x="100" y="131"/>
                </a:moveTo>
                <a:cubicBezTo>
                  <a:pt x="100" y="131"/>
                  <a:pt x="100" y="131"/>
                  <a:pt x="100" y="131"/>
                </a:cubicBezTo>
                <a:cubicBezTo>
                  <a:pt x="102" y="131"/>
                  <a:pt x="105" y="131"/>
                  <a:pt x="107" y="131"/>
                </a:cubicBezTo>
                <a:cubicBezTo>
                  <a:pt x="112" y="132"/>
                  <a:pt x="116" y="133"/>
                  <a:pt x="120" y="136"/>
                </a:cubicBezTo>
                <a:cubicBezTo>
                  <a:pt x="121" y="136"/>
                  <a:pt x="121" y="136"/>
                  <a:pt x="121" y="136"/>
                </a:cubicBezTo>
                <a:cubicBezTo>
                  <a:pt x="122" y="135"/>
                  <a:pt x="122" y="133"/>
                  <a:pt x="123" y="131"/>
                </a:cubicBezTo>
                <a:cubicBezTo>
                  <a:pt x="124" y="130"/>
                  <a:pt x="124" y="130"/>
                  <a:pt x="124" y="128"/>
                </a:cubicBezTo>
                <a:cubicBezTo>
                  <a:pt x="124" y="128"/>
                  <a:pt x="124" y="128"/>
                  <a:pt x="124" y="127"/>
                </a:cubicBezTo>
                <a:cubicBezTo>
                  <a:pt x="124" y="126"/>
                  <a:pt x="125" y="126"/>
                  <a:pt x="126" y="126"/>
                </a:cubicBezTo>
                <a:cubicBezTo>
                  <a:pt x="127" y="126"/>
                  <a:pt x="127" y="126"/>
                  <a:pt x="128" y="127"/>
                </a:cubicBezTo>
                <a:cubicBezTo>
                  <a:pt x="128" y="127"/>
                  <a:pt x="128" y="127"/>
                  <a:pt x="128" y="128"/>
                </a:cubicBezTo>
                <a:cubicBezTo>
                  <a:pt x="129" y="128"/>
                  <a:pt x="128" y="129"/>
                  <a:pt x="128" y="130"/>
                </a:cubicBezTo>
                <a:cubicBezTo>
                  <a:pt x="127" y="130"/>
                  <a:pt x="127" y="130"/>
                  <a:pt x="127" y="130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5" y="132"/>
                  <a:pt x="125" y="133"/>
                  <a:pt x="124" y="134"/>
                </a:cubicBezTo>
                <a:cubicBezTo>
                  <a:pt x="124" y="134"/>
                  <a:pt x="124" y="135"/>
                  <a:pt x="125" y="135"/>
                </a:cubicBezTo>
                <a:cubicBezTo>
                  <a:pt x="125" y="134"/>
                  <a:pt x="125" y="134"/>
                  <a:pt x="125" y="134"/>
                </a:cubicBezTo>
                <a:cubicBezTo>
                  <a:pt x="126" y="133"/>
                  <a:pt x="127" y="132"/>
                  <a:pt x="128" y="130"/>
                </a:cubicBezTo>
                <a:cubicBezTo>
                  <a:pt x="130" y="128"/>
                  <a:pt x="132" y="125"/>
                  <a:pt x="135" y="122"/>
                </a:cubicBezTo>
                <a:cubicBezTo>
                  <a:pt x="135" y="121"/>
                  <a:pt x="135" y="121"/>
                  <a:pt x="136" y="120"/>
                </a:cubicBezTo>
                <a:cubicBezTo>
                  <a:pt x="136" y="120"/>
                  <a:pt x="137" y="120"/>
                  <a:pt x="137" y="120"/>
                </a:cubicBezTo>
                <a:cubicBezTo>
                  <a:pt x="138" y="120"/>
                  <a:pt x="138" y="121"/>
                  <a:pt x="138" y="121"/>
                </a:cubicBezTo>
                <a:cubicBezTo>
                  <a:pt x="138" y="122"/>
                  <a:pt x="138" y="122"/>
                  <a:pt x="138" y="122"/>
                </a:cubicBezTo>
                <a:cubicBezTo>
                  <a:pt x="138" y="123"/>
                  <a:pt x="138" y="124"/>
                  <a:pt x="137" y="125"/>
                </a:cubicBezTo>
                <a:cubicBezTo>
                  <a:pt x="136" y="128"/>
                  <a:pt x="135" y="132"/>
                  <a:pt x="134" y="135"/>
                </a:cubicBezTo>
                <a:cubicBezTo>
                  <a:pt x="133" y="136"/>
                  <a:pt x="133" y="136"/>
                  <a:pt x="133" y="137"/>
                </a:cubicBezTo>
                <a:cubicBezTo>
                  <a:pt x="133" y="137"/>
                  <a:pt x="133" y="137"/>
                  <a:pt x="133" y="137"/>
                </a:cubicBezTo>
                <a:cubicBezTo>
                  <a:pt x="137" y="131"/>
                  <a:pt x="141" y="126"/>
                  <a:pt x="144" y="120"/>
                </a:cubicBezTo>
                <a:cubicBezTo>
                  <a:pt x="144" y="120"/>
                  <a:pt x="144" y="121"/>
                  <a:pt x="144" y="121"/>
                </a:cubicBezTo>
                <a:cubicBezTo>
                  <a:pt x="142" y="121"/>
                  <a:pt x="140" y="119"/>
                  <a:pt x="141" y="117"/>
                </a:cubicBezTo>
                <a:cubicBezTo>
                  <a:pt x="141" y="117"/>
                  <a:pt x="141" y="117"/>
                  <a:pt x="141" y="117"/>
                </a:cubicBezTo>
                <a:cubicBezTo>
                  <a:pt x="143" y="112"/>
                  <a:pt x="145" y="107"/>
                  <a:pt x="146" y="102"/>
                </a:cubicBezTo>
                <a:cubicBezTo>
                  <a:pt x="147" y="100"/>
                  <a:pt x="148" y="97"/>
                  <a:pt x="149" y="94"/>
                </a:cubicBezTo>
                <a:cubicBezTo>
                  <a:pt x="148" y="93"/>
                  <a:pt x="148" y="93"/>
                  <a:pt x="147" y="93"/>
                </a:cubicBezTo>
                <a:cubicBezTo>
                  <a:pt x="147" y="93"/>
                  <a:pt x="147" y="93"/>
                  <a:pt x="147" y="94"/>
                </a:cubicBezTo>
                <a:cubicBezTo>
                  <a:pt x="143" y="102"/>
                  <a:pt x="140" y="109"/>
                  <a:pt x="137" y="118"/>
                </a:cubicBezTo>
                <a:cubicBezTo>
                  <a:pt x="137" y="118"/>
                  <a:pt x="137" y="119"/>
                  <a:pt x="137" y="119"/>
                </a:cubicBezTo>
                <a:cubicBezTo>
                  <a:pt x="136" y="119"/>
                  <a:pt x="136" y="120"/>
                  <a:pt x="135" y="119"/>
                </a:cubicBezTo>
                <a:cubicBezTo>
                  <a:pt x="135" y="119"/>
                  <a:pt x="135" y="119"/>
                  <a:pt x="135" y="118"/>
                </a:cubicBezTo>
                <a:cubicBezTo>
                  <a:pt x="135" y="118"/>
                  <a:pt x="135" y="118"/>
                  <a:pt x="135" y="117"/>
                </a:cubicBezTo>
                <a:cubicBezTo>
                  <a:pt x="136" y="115"/>
                  <a:pt x="136" y="113"/>
                  <a:pt x="137" y="111"/>
                </a:cubicBezTo>
                <a:cubicBezTo>
                  <a:pt x="139" y="103"/>
                  <a:pt x="141" y="96"/>
                  <a:pt x="142" y="89"/>
                </a:cubicBezTo>
                <a:cubicBezTo>
                  <a:pt x="142" y="88"/>
                  <a:pt x="142" y="87"/>
                  <a:pt x="142" y="87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8" y="95"/>
                  <a:pt x="134" y="103"/>
                  <a:pt x="131" y="111"/>
                </a:cubicBezTo>
                <a:cubicBezTo>
                  <a:pt x="130" y="115"/>
                  <a:pt x="128" y="119"/>
                  <a:pt x="127" y="123"/>
                </a:cubicBezTo>
                <a:cubicBezTo>
                  <a:pt x="126" y="124"/>
                  <a:pt x="126" y="124"/>
                  <a:pt x="125" y="124"/>
                </a:cubicBezTo>
                <a:cubicBezTo>
                  <a:pt x="124" y="124"/>
                  <a:pt x="124" y="123"/>
                  <a:pt x="125" y="122"/>
                </a:cubicBezTo>
                <a:cubicBezTo>
                  <a:pt x="125" y="120"/>
                  <a:pt x="126" y="119"/>
                  <a:pt x="126" y="118"/>
                </a:cubicBezTo>
                <a:cubicBezTo>
                  <a:pt x="129" y="108"/>
                  <a:pt x="131" y="99"/>
                  <a:pt x="133" y="90"/>
                </a:cubicBezTo>
                <a:cubicBezTo>
                  <a:pt x="133" y="89"/>
                  <a:pt x="133" y="87"/>
                  <a:pt x="134" y="86"/>
                </a:cubicBezTo>
                <a:cubicBezTo>
                  <a:pt x="134" y="86"/>
                  <a:pt x="133" y="86"/>
                  <a:pt x="133" y="86"/>
                </a:cubicBezTo>
                <a:cubicBezTo>
                  <a:pt x="133" y="88"/>
                  <a:pt x="132" y="89"/>
                  <a:pt x="132" y="90"/>
                </a:cubicBezTo>
                <a:cubicBezTo>
                  <a:pt x="127" y="100"/>
                  <a:pt x="123" y="110"/>
                  <a:pt x="120" y="120"/>
                </a:cubicBezTo>
                <a:cubicBezTo>
                  <a:pt x="119" y="123"/>
                  <a:pt x="118" y="126"/>
                  <a:pt x="117" y="129"/>
                </a:cubicBezTo>
                <a:cubicBezTo>
                  <a:pt x="117" y="129"/>
                  <a:pt x="117" y="130"/>
                  <a:pt x="117" y="130"/>
                </a:cubicBezTo>
                <a:cubicBezTo>
                  <a:pt x="116" y="131"/>
                  <a:pt x="116" y="131"/>
                  <a:pt x="115" y="131"/>
                </a:cubicBezTo>
                <a:cubicBezTo>
                  <a:pt x="115" y="130"/>
                  <a:pt x="115" y="130"/>
                  <a:pt x="114" y="130"/>
                </a:cubicBezTo>
                <a:cubicBezTo>
                  <a:pt x="114" y="129"/>
                  <a:pt x="115" y="129"/>
                  <a:pt x="115" y="129"/>
                </a:cubicBezTo>
                <a:cubicBezTo>
                  <a:pt x="115" y="126"/>
                  <a:pt x="115" y="124"/>
                  <a:pt x="116" y="122"/>
                </a:cubicBezTo>
                <a:cubicBezTo>
                  <a:pt x="117" y="115"/>
                  <a:pt x="119" y="107"/>
                  <a:pt x="120" y="100"/>
                </a:cubicBezTo>
                <a:cubicBezTo>
                  <a:pt x="120" y="99"/>
                  <a:pt x="120" y="98"/>
                  <a:pt x="120" y="97"/>
                </a:cubicBezTo>
                <a:cubicBezTo>
                  <a:pt x="119" y="97"/>
                  <a:pt x="119" y="98"/>
                  <a:pt x="119" y="98"/>
                </a:cubicBezTo>
                <a:cubicBezTo>
                  <a:pt x="118" y="102"/>
                  <a:pt x="116" y="105"/>
                  <a:pt x="115" y="109"/>
                </a:cubicBezTo>
                <a:cubicBezTo>
                  <a:pt x="113" y="115"/>
                  <a:pt x="111" y="122"/>
                  <a:pt x="109" y="129"/>
                </a:cubicBezTo>
                <a:cubicBezTo>
                  <a:pt x="109" y="129"/>
                  <a:pt x="109" y="130"/>
                  <a:pt x="109" y="130"/>
                </a:cubicBezTo>
                <a:cubicBezTo>
                  <a:pt x="109" y="131"/>
                  <a:pt x="108" y="131"/>
                  <a:pt x="108" y="131"/>
                </a:cubicBezTo>
                <a:cubicBezTo>
                  <a:pt x="107" y="131"/>
                  <a:pt x="107" y="130"/>
                  <a:pt x="107" y="130"/>
                </a:cubicBezTo>
                <a:cubicBezTo>
                  <a:pt x="107" y="129"/>
                  <a:pt x="107" y="129"/>
                  <a:pt x="107" y="128"/>
                </a:cubicBezTo>
                <a:cubicBezTo>
                  <a:pt x="107" y="122"/>
                  <a:pt x="107" y="116"/>
                  <a:pt x="108" y="109"/>
                </a:cubicBezTo>
                <a:cubicBezTo>
                  <a:pt x="108" y="109"/>
                  <a:pt x="108" y="108"/>
                  <a:pt x="108" y="107"/>
                </a:cubicBezTo>
                <a:cubicBezTo>
                  <a:pt x="107" y="108"/>
                  <a:pt x="106" y="108"/>
                  <a:pt x="106" y="109"/>
                </a:cubicBezTo>
                <a:cubicBezTo>
                  <a:pt x="104" y="116"/>
                  <a:pt x="102" y="123"/>
                  <a:pt x="100" y="129"/>
                </a:cubicBezTo>
                <a:cubicBezTo>
                  <a:pt x="100" y="130"/>
                  <a:pt x="100" y="130"/>
                  <a:pt x="100" y="131"/>
                </a:cubicBezTo>
                <a:close/>
                <a:moveTo>
                  <a:pt x="129" y="90"/>
                </a:moveTo>
                <a:cubicBezTo>
                  <a:pt x="129" y="90"/>
                  <a:pt x="130" y="89"/>
                  <a:pt x="130" y="89"/>
                </a:cubicBezTo>
                <a:cubicBezTo>
                  <a:pt x="131" y="87"/>
                  <a:pt x="132" y="84"/>
                  <a:pt x="133" y="82"/>
                </a:cubicBezTo>
                <a:cubicBezTo>
                  <a:pt x="133" y="82"/>
                  <a:pt x="133" y="81"/>
                  <a:pt x="134" y="81"/>
                </a:cubicBezTo>
                <a:cubicBezTo>
                  <a:pt x="134" y="80"/>
                  <a:pt x="134" y="80"/>
                  <a:pt x="135" y="80"/>
                </a:cubicBezTo>
                <a:cubicBezTo>
                  <a:pt x="136" y="80"/>
                  <a:pt x="136" y="80"/>
                  <a:pt x="136" y="81"/>
                </a:cubicBezTo>
                <a:cubicBezTo>
                  <a:pt x="136" y="82"/>
                  <a:pt x="136" y="83"/>
                  <a:pt x="136" y="84"/>
                </a:cubicBezTo>
                <a:cubicBezTo>
                  <a:pt x="135" y="89"/>
                  <a:pt x="135" y="93"/>
                  <a:pt x="134" y="97"/>
                </a:cubicBezTo>
                <a:cubicBezTo>
                  <a:pt x="134" y="98"/>
                  <a:pt x="133" y="99"/>
                  <a:pt x="133" y="100"/>
                </a:cubicBezTo>
                <a:cubicBezTo>
                  <a:pt x="134" y="99"/>
                  <a:pt x="134" y="99"/>
                  <a:pt x="134" y="98"/>
                </a:cubicBezTo>
                <a:cubicBezTo>
                  <a:pt x="134" y="97"/>
                  <a:pt x="135" y="96"/>
                  <a:pt x="136" y="95"/>
                </a:cubicBezTo>
                <a:cubicBezTo>
                  <a:pt x="137" y="92"/>
                  <a:pt x="139" y="89"/>
                  <a:pt x="140" y="86"/>
                </a:cubicBezTo>
                <a:cubicBezTo>
                  <a:pt x="141" y="85"/>
                  <a:pt x="141" y="84"/>
                  <a:pt x="142" y="83"/>
                </a:cubicBezTo>
                <a:cubicBezTo>
                  <a:pt x="142" y="83"/>
                  <a:pt x="143" y="83"/>
                  <a:pt x="144" y="83"/>
                </a:cubicBezTo>
                <a:cubicBezTo>
                  <a:pt x="144" y="83"/>
                  <a:pt x="145" y="84"/>
                  <a:pt x="145" y="85"/>
                </a:cubicBezTo>
                <a:cubicBezTo>
                  <a:pt x="145" y="85"/>
                  <a:pt x="145" y="86"/>
                  <a:pt x="145" y="86"/>
                </a:cubicBezTo>
                <a:cubicBezTo>
                  <a:pt x="144" y="88"/>
                  <a:pt x="144" y="90"/>
                  <a:pt x="144" y="92"/>
                </a:cubicBezTo>
                <a:cubicBezTo>
                  <a:pt x="144" y="93"/>
                  <a:pt x="143" y="95"/>
                  <a:pt x="143" y="96"/>
                </a:cubicBezTo>
                <a:cubicBezTo>
                  <a:pt x="143" y="96"/>
                  <a:pt x="143" y="95"/>
                  <a:pt x="144" y="95"/>
                </a:cubicBezTo>
                <a:cubicBezTo>
                  <a:pt x="144" y="93"/>
                  <a:pt x="145" y="92"/>
                  <a:pt x="146" y="90"/>
                </a:cubicBezTo>
                <a:cubicBezTo>
                  <a:pt x="147" y="88"/>
                  <a:pt x="148" y="86"/>
                  <a:pt x="149" y="83"/>
                </a:cubicBezTo>
                <a:cubicBezTo>
                  <a:pt x="150" y="83"/>
                  <a:pt x="150" y="82"/>
                  <a:pt x="151" y="81"/>
                </a:cubicBezTo>
                <a:cubicBezTo>
                  <a:pt x="151" y="81"/>
                  <a:pt x="152" y="81"/>
                  <a:pt x="153" y="81"/>
                </a:cubicBezTo>
                <a:cubicBezTo>
                  <a:pt x="153" y="82"/>
                  <a:pt x="153" y="82"/>
                  <a:pt x="154" y="82"/>
                </a:cubicBezTo>
                <a:cubicBezTo>
                  <a:pt x="155" y="80"/>
                  <a:pt x="156" y="79"/>
                  <a:pt x="157" y="77"/>
                </a:cubicBezTo>
                <a:cubicBezTo>
                  <a:pt x="156" y="77"/>
                  <a:pt x="156" y="77"/>
                  <a:pt x="156" y="77"/>
                </a:cubicBezTo>
                <a:cubicBezTo>
                  <a:pt x="155" y="78"/>
                  <a:pt x="154" y="77"/>
                  <a:pt x="153" y="77"/>
                </a:cubicBezTo>
                <a:cubicBezTo>
                  <a:pt x="153" y="76"/>
                  <a:pt x="153" y="75"/>
                  <a:pt x="153" y="74"/>
                </a:cubicBezTo>
                <a:cubicBezTo>
                  <a:pt x="153" y="74"/>
                  <a:pt x="154" y="73"/>
                  <a:pt x="154" y="73"/>
                </a:cubicBezTo>
                <a:cubicBezTo>
                  <a:pt x="156" y="71"/>
                  <a:pt x="158" y="68"/>
                  <a:pt x="160" y="65"/>
                </a:cubicBezTo>
                <a:cubicBezTo>
                  <a:pt x="161" y="64"/>
                  <a:pt x="160" y="63"/>
                  <a:pt x="160" y="61"/>
                </a:cubicBezTo>
                <a:cubicBezTo>
                  <a:pt x="159" y="62"/>
                  <a:pt x="158" y="63"/>
                  <a:pt x="158" y="63"/>
                </a:cubicBezTo>
                <a:cubicBezTo>
                  <a:pt x="157" y="64"/>
                  <a:pt x="156" y="65"/>
                  <a:pt x="155" y="64"/>
                </a:cubicBezTo>
                <a:cubicBezTo>
                  <a:pt x="154" y="65"/>
                  <a:pt x="154" y="66"/>
                  <a:pt x="154" y="66"/>
                </a:cubicBezTo>
                <a:cubicBezTo>
                  <a:pt x="153" y="67"/>
                  <a:pt x="153" y="68"/>
                  <a:pt x="153" y="68"/>
                </a:cubicBezTo>
                <a:cubicBezTo>
                  <a:pt x="152" y="70"/>
                  <a:pt x="150" y="70"/>
                  <a:pt x="149" y="69"/>
                </a:cubicBezTo>
                <a:cubicBezTo>
                  <a:pt x="148" y="69"/>
                  <a:pt x="148" y="67"/>
                  <a:pt x="149" y="66"/>
                </a:cubicBezTo>
                <a:cubicBezTo>
                  <a:pt x="149" y="65"/>
                  <a:pt x="150" y="64"/>
                  <a:pt x="151" y="63"/>
                </a:cubicBezTo>
                <a:cubicBezTo>
                  <a:pt x="151" y="62"/>
                  <a:pt x="151" y="62"/>
                  <a:pt x="151" y="62"/>
                </a:cubicBezTo>
                <a:cubicBezTo>
                  <a:pt x="151" y="62"/>
                  <a:pt x="150" y="62"/>
                  <a:pt x="150" y="62"/>
                </a:cubicBezTo>
                <a:cubicBezTo>
                  <a:pt x="147" y="64"/>
                  <a:pt x="144" y="67"/>
                  <a:pt x="141" y="70"/>
                </a:cubicBezTo>
                <a:cubicBezTo>
                  <a:pt x="140" y="71"/>
                  <a:pt x="139" y="73"/>
                  <a:pt x="138" y="74"/>
                </a:cubicBezTo>
                <a:cubicBezTo>
                  <a:pt x="137" y="75"/>
                  <a:pt x="135" y="76"/>
                  <a:pt x="134" y="77"/>
                </a:cubicBezTo>
                <a:cubicBezTo>
                  <a:pt x="130" y="81"/>
                  <a:pt x="125" y="84"/>
                  <a:pt x="121" y="88"/>
                </a:cubicBezTo>
                <a:cubicBezTo>
                  <a:pt x="117" y="91"/>
                  <a:pt x="113" y="94"/>
                  <a:pt x="110" y="97"/>
                </a:cubicBezTo>
                <a:cubicBezTo>
                  <a:pt x="109" y="98"/>
                  <a:pt x="109" y="98"/>
                  <a:pt x="109" y="99"/>
                </a:cubicBezTo>
                <a:cubicBezTo>
                  <a:pt x="109" y="99"/>
                  <a:pt x="110" y="98"/>
                  <a:pt x="110" y="98"/>
                </a:cubicBezTo>
                <a:cubicBezTo>
                  <a:pt x="114" y="96"/>
                  <a:pt x="118" y="94"/>
                  <a:pt x="121" y="91"/>
                </a:cubicBezTo>
                <a:cubicBezTo>
                  <a:pt x="123" y="91"/>
                  <a:pt x="124" y="90"/>
                  <a:pt x="125" y="90"/>
                </a:cubicBezTo>
                <a:cubicBezTo>
                  <a:pt x="126" y="89"/>
                  <a:pt x="128" y="89"/>
                  <a:pt x="129" y="90"/>
                </a:cubicBezTo>
                <a:close/>
                <a:moveTo>
                  <a:pt x="152" y="48"/>
                </a:moveTo>
                <a:cubicBezTo>
                  <a:pt x="152" y="48"/>
                  <a:pt x="152" y="48"/>
                  <a:pt x="152" y="48"/>
                </a:cubicBezTo>
                <a:cubicBezTo>
                  <a:pt x="152" y="48"/>
                  <a:pt x="152" y="49"/>
                  <a:pt x="152" y="49"/>
                </a:cubicBezTo>
                <a:cubicBezTo>
                  <a:pt x="148" y="51"/>
                  <a:pt x="144" y="55"/>
                  <a:pt x="140" y="58"/>
                </a:cubicBezTo>
                <a:cubicBezTo>
                  <a:pt x="138" y="60"/>
                  <a:pt x="136" y="62"/>
                  <a:pt x="134" y="64"/>
                </a:cubicBezTo>
                <a:cubicBezTo>
                  <a:pt x="133" y="65"/>
                  <a:pt x="133" y="65"/>
                  <a:pt x="132" y="65"/>
                </a:cubicBezTo>
                <a:cubicBezTo>
                  <a:pt x="132" y="66"/>
                  <a:pt x="131" y="66"/>
                  <a:pt x="131" y="65"/>
                </a:cubicBezTo>
                <a:cubicBezTo>
                  <a:pt x="130" y="65"/>
                  <a:pt x="130" y="64"/>
                  <a:pt x="130" y="64"/>
                </a:cubicBezTo>
                <a:cubicBezTo>
                  <a:pt x="131" y="63"/>
                  <a:pt x="131" y="62"/>
                  <a:pt x="131" y="62"/>
                </a:cubicBezTo>
                <a:cubicBezTo>
                  <a:pt x="133" y="59"/>
                  <a:pt x="134" y="56"/>
                  <a:pt x="136" y="53"/>
                </a:cubicBezTo>
                <a:cubicBezTo>
                  <a:pt x="137" y="51"/>
                  <a:pt x="138" y="49"/>
                  <a:pt x="139" y="47"/>
                </a:cubicBezTo>
                <a:cubicBezTo>
                  <a:pt x="139" y="46"/>
                  <a:pt x="139" y="46"/>
                  <a:pt x="140" y="46"/>
                </a:cubicBezTo>
                <a:cubicBezTo>
                  <a:pt x="139" y="46"/>
                  <a:pt x="138" y="46"/>
                  <a:pt x="138" y="47"/>
                </a:cubicBezTo>
                <a:cubicBezTo>
                  <a:pt x="134" y="51"/>
                  <a:pt x="129" y="56"/>
                  <a:pt x="125" y="60"/>
                </a:cubicBezTo>
                <a:cubicBezTo>
                  <a:pt x="126" y="61"/>
                  <a:pt x="126" y="62"/>
                  <a:pt x="125" y="63"/>
                </a:cubicBezTo>
                <a:cubicBezTo>
                  <a:pt x="125" y="63"/>
                  <a:pt x="125" y="63"/>
                  <a:pt x="124" y="63"/>
                </a:cubicBezTo>
                <a:cubicBezTo>
                  <a:pt x="123" y="63"/>
                  <a:pt x="122" y="64"/>
                  <a:pt x="121" y="65"/>
                </a:cubicBezTo>
                <a:cubicBezTo>
                  <a:pt x="115" y="69"/>
                  <a:pt x="109" y="72"/>
                  <a:pt x="104" y="77"/>
                </a:cubicBezTo>
                <a:cubicBezTo>
                  <a:pt x="104" y="77"/>
                  <a:pt x="104" y="78"/>
                  <a:pt x="103" y="78"/>
                </a:cubicBezTo>
                <a:cubicBezTo>
                  <a:pt x="104" y="78"/>
                  <a:pt x="104" y="78"/>
                  <a:pt x="104" y="78"/>
                </a:cubicBezTo>
                <a:cubicBezTo>
                  <a:pt x="106" y="77"/>
                  <a:pt x="107" y="76"/>
                  <a:pt x="109" y="76"/>
                </a:cubicBezTo>
                <a:cubicBezTo>
                  <a:pt x="115" y="72"/>
                  <a:pt x="121" y="69"/>
                  <a:pt x="128" y="65"/>
                </a:cubicBezTo>
                <a:cubicBezTo>
                  <a:pt x="128" y="65"/>
                  <a:pt x="128" y="65"/>
                  <a:pt x="128" y="65"/>
                </a:cubicBezTo>
                <a:cubicBezTo>
                  <a:pt x="129" y="64"/>
                  <a:pt x="129" y="65"/>
                  <a:pt x="130" y="65"/>
                </a:cubicBezTo>
                <a:cubicBezTo>
                  <a:pt x="130" y="65"/>
                  <a:pt x="130" y="66"/>
                  <a:pt x="130" y="66"/>
                </a:cubicBezTo>
                <a:cubicBezTo>
                  <a:pt x="129" y="67"/>
                  <a:pt x="129" y="67"/>
                  <a:pt x="129" y="67"/>
                </a:cubicBezTo>
                <a:cubicBezTo>
                  <a:pt x="126" y="69"/>
                  <a:pt x="124" y="70"/>
                  <a:pt x="122" y="72"/>
                </a:cubicBezTo>
                <a:cubicBezTo>
                  <a:pt x="116" y="76"/>
                  <a:pt x="110" y="80"/>
                  <a:pt x="105" y="85"/>
                </a:cubicBezTo>
                <a:cubicBezTo>
                  <a:pt x="105" y="85"/>
                  <a:pt x="104" y="85"/>
                  <a:pt x="104" y="86"/>
                </a:cubicBezTo>
                <a:cubicBezTo>
                  <a:pt x="104" y="86"/>
                  <a:pt x="104" y="87"/>
                  <a:pt x="104" y="87"/>
                </a:cubicBezTo>
                <a:cubicBezTo>
                  <a:pt x="105" y="87"/>
                  <a:pt x="105" y="87"/>
                  <a:pt x="106" y="87"/>
                </a:cubicBezTo>
                <a:cubicBezTo>
                  <a:pt x="108" y="86"/>
                  <a:pt x="109" y="85"/>
                  <a:pt x="111" y="84"/>
                </a:cubicBezTo>
                <a:cubicBezTo>
                  <a:pt x="119" y="81"/>
                  <a:pt x="127" y="77"/>
                  <a:pt x="134" y="73"/>
                </a:cubicBezTo>
                <a:cubicBezTo>
                  <a:pt x="135" y="72"/>
                  <a:pt x="136" y="72"/>
                  <a:pt x="137" y="71"/>
                </a:cubicBezTo>
                <a:cubicBezTo>
                  <a:pt x="137" y="69"/>
                  <a:pt x="138" y="68"/>
                  <a:pt x="139" y="67"/>
                </a:cubicBezTo>
                <a:cubicBezTo>
                  <a:pt x="143" y="61"/>
                  <a:pt x="147" y="56"/>
                  <a:pt x="152" y="50"/>
                </a:cubicBezTo>
                <a:cubicBezTo>
                  <a:pt x="152" y="49"/>
                  <a:pt x="152" y="49"/>
                  <a:pt x="152" y="48"/>
                </a:cubicBezTo>
                <a:close/>
                <a:moveTo>
                  <a:pt x="174" y="82"/>
                </a:moveTo>
                <a:cubicBezTo>
                  <a:pt x="174" y="82"/>
                  <a:pt x="174" y="82"/>
                  <a:pt x="173" y="82"/>
                </a:cubicBezTo>
                <a:cubicBezTo>
                  <a:pt x="173" y="82"/>
                  <a:pt x="173" y="82"/>
                  <a:pt x="173" y="82"/>
                </a:cubicBezTo>
                <a:cubicBezTo>
                  <a:pt x="168" y="87"/>
                  <a:pt x="163" y="92"/>
                  <a:pt x="158" y="97"/>
                </a:cubicBezTo>
                <a:cubicBezTo>
                  <a:pt x="157" y="98"/>
                  <a:pt x="156" y="98"/>
                  <a:pt x="155" y="99"/>
                </a:cubicBezTo>
                <a:cubicBezTo>
                  <a:pt x="155" y="99"/>
                  <a:pt x="154" y="100"/>
                  <a:pt x="154" y="100"/>
                </a:cubicBezTo>
                <a:cubicBezTo>
                  <a:pt x="154" y="100"/>
                  <a:pt x="153" y="100"/>
                  <a:pt x="153" y="100"/>
                </a:cubicBezTo>
                <a:cubicBezTo>
                  <a:pt x="152" y="99"/>
                  <a:pt x="152" y="99"/>
                  <a:pt x="153" y="98"/>
                </a:cubicBezTo>
                <a:cubicBezTo>
                  <a:pt x="153" y="98"/>
                  <a:pt x="153" y="98"/>
                  <a:pt x="153" y="97"/>
                </a:cubicBezTo>
                <a:cubicBezTo>
                  <a:pt x="154" y="96"/>
                  <a:pt x="155" y="95"/>
                  <a:pt x="155" y="94"/>
                </a:cubicBezTo>
                <a:cubicBezTo>
                  <a:pt x="159" y="89"/>
                  <a:pt x="163" y="83"/>
                  <a:pt x="167" y="77"/>
                </a:cubicBezTo>
                <a:cubicBezTo>
                  <a:pt x="168" y="77"/>
                  <a:pt x="168" y="77"/>
                  <a:pt x="168" y="77"/>
                </a:cubicBezTo>
                <a:cubicBezTo>
                  <a:pt x="168" y="77"/>
                  <a:pt x="168" y="77"/>
                  <a:pt x="167" y="77"/>
                </a:cubicBezTo>
                <a:cubicBezTo>
                  <a:pt x="163" y="81"/>
                  <a:pt x="158" y="86"/>
                  <a:pt x="153" y="91"/>
                </a:cubicBezTo>
                <a:cubicBezTo>
                  <a:pt x="153" y="91"/>
                  <a:pt x="153" y="91"/>
                  <a:pt x="153" y="92"/>
                </a:cubicBezTo>
                <a:cubicBezTo>
                  <a:pt x="151" y="100"/>
                  <a:pt x="149" y="109"/>
                  <a:pt x="146" y="118"/>
                </a:cubicBezTo>
                <a:cubicBezTo>
                  <a:pt x="146" y="118"/>
                  <a:pt x="146" y="118"/>
                  <a:pt x="146" y="119"/>
                </a:cubicBezTo>
                <a:cubicBezTo>
                  <a:pt x="146" y="118"/>
                  <a:pt x="147" y="118"/>
                  <a:pt x="147" y="117"/>
                </a:cubicBezTo>
                <a:cubicBezTo>
                  <a:pt x="148" y="116"/>
                  <a:pt x="148" y="115"/>
                  <a:pt x="149" y="114"/>
                </a:cubicBezTo>
                <a:cubicBezTo>
                  <a:pt x="150" y="114"/>
                  <a:pt x="150" y="113"/>
                  <a:pt x="150" y="113"/>
                </a:cubicBezTo>
                <a:cubicBezTo>
                  <a:pt x="151" y="113"/>
                  <a:pt x="151" y="113"/>
                  <a:pt x="152" y="113"/>
                </a:cubicBezTo>
                <a:cubicBezTo>
                  <a:pt x="152" y="113"/>
                  <a:pt x="153" y="114"/>
                  <a:pt x="153" y="114"/>
                </a:cubicBezTo>
                <a:cubicBezTo>
                  <a:pt x="152" y="115"/>
                  <a:pt x="152" y="116"/>
                  <a:pt x="152" y="116"/>
                </a:cubicBezTo>
                <a:cubicBezTo>
                  <a:pt x="150" y="120"/>
                  <a:pt x="149" y="124"/>
                  <a:pt x="147" y="128"/>
                </a:cubicBezTo>
                <a:cubicBezTo>
                  <a:pt x="147" y="128"/>
                  <a:pt x="147" y="129"/>
                  <a:pt x="146" y="129"/>
                </a:cubicBezTo>
                <a:cubicBezTo>
                  <a:pt x="147" y="129"/>
                  <a:pt x="147" y="128"/>
                  <a:pt x="147" y="128"/>
                </a:cubicBezTo>
                <a:cubicBezTo>
                  <a:pt x="150" y="125"/>
                  <a:pt x="152" y="122"/>
                  <a:pt x="154" y="119"/>
                </a:cubicBezTo>
                <a:cubicBezTo>
                  <a:pt x="157" y="116"/>
                  <a:pt x="159" y="113"/>
                  <a:pt x="162" y="110"/>
                </a:cubicBezTo>
                <a:cubicBezTo>
                  <a:pt x="163" y="109"/>
                  <a:pt x="164" y="108"/>
                  <a:pt x="165" y="109"/>
                </a:cubicBezTo>
                <a:cubicBezTo>
                  <a:pt x="166" y="108"/>
                  <a:pt x="166" y="108"/>
                  <a:pt x="166" y="108"/>
                </a:cubicBezTo>
                <a:cubicBezTo>
                  <a:pt x="170" y="103"/>
                  <a:pt x="173" y="98"/>
                  <a:pt x="177" y="93"/>
                </a:cubicBezTo>
                <a:cubicBezTo>
                  <a:pt x="179" y="90"/>
                  <a:pt x="181" y="87"/>
                  <a:pt x="183" y="84"/>
                </a:cubicBezTo>
                <a:cubicBezTo>
                  <a:pt x="183" y="84"/>
                  <a:pt x="183" y="83"/>
                  <a:pt x="183" y="83"/>
                </a:cubicBezTo>
                <a:cubicBezTo>
                  <a:pt x="182" y="84"/>
                  <a:pt x="181" y="85"/>
                  <a:pt x="180" y="86"/>
                </a:cubicBezTo>
                <a:cubicBezTo>
                  <a:pt x="173" y="92"/>
                  <a:pt x="167" y="99"/>
                  <a:pt x="160" y="105"/>
                </a:cubicBezTo>
                <a:cubicBezTo>
                  <a:pt x="160" y="106"/>
                  <a:pt x="159" y="107"/>
                  <a:pt x="158" y="108"/>
                </a:cubicBezTo>
                <a:cubicBezTo>
                  <a:pt x="157" y="109"/>
                  <a:pt x="157" y="109"/>
                  <a:pt x="156" y="108"/>
                </a:cubicBezTo>
                <a:cubicBezTo>
                  <a:pt x="156" y="108"/>
                  <a:pt x="156" y="107"/>
                  <a:pt x="156" y="106"/>
                </a:cubicBezTo>
                <a:cubicBezTo>
                  <a:pt x="156" y="106"/>
                  <a:pt x="157" y="106"/>
                  <a:pt x="157" y="105"/>
                </a:cubicBezTo>
                <a:cubicBezTo>
                  <a:pt x="158" y="104"/>
                  <a:pt x="158" y="104"/>
                  <a:pt x="159" y="103"/>
                </a:cubicBezTo>
                <a:cubicBezTo>
                  <a:pt x="164" y="97"/>
                  <a:pt x="168" y="90"/>
                  <a:pt x="172" y="84"/>
                </a:cubicBezTo>
                <a:cubicBezTo>
                  <a:pt x="173" y="83"/>
                  <a:pt x="173" y="82"/>
                  <a:pt x="174" y="82"/>
                </a:cubicBezTo>
                <a:close/>
                <a:moveTo>
                  <a:pt x="128" y="54"/>
                </a:moveTo>
                <a:cubicBezTo>
                  <a:pt x="128" y="54"/>
                  <a:pt x="128" y="54"/>
                  <a:pt x="128" y="54"/>
                </a:cubicBezTo>
                <a:cubicBezTo>
                  <a:pt x="128" y="53"/>
                  <a:pt x="128" y="53"/>
                  <a:pt x="129" y="53"/>
                </a:cubicBezTo>
                <a:cubicBezTo>
                  <a:pt x="131" y="51"/>
                  <a:pt x="133" y="48"/>
                  <a:pt x="135" y="46"/>
                </a:cubicBezTo>
                <a:cubicBezTo>
                  <a:pt x="136" y="45"/>
                  <a:pt x="137" y="44"/>
                  <a:pt x="138" y="44"/>
                </a:cubicBezTo>
                <a:cubicBezTo>
                  <a:pt x="139" y="43"/>
                  <a:pt x="140" y="43"/>
                  <a:pt x="141" y="43"/>
                </a:cubicBezTo>
                <a:cubicBezTo>
                  <a:pt x="142" y="43"/>
                  <a:pt x="142" y="44"/>
                  <a:pt x="142" y="45"/>
                </a:cubicBezTo>
                <a:cubicBezTo>
                  <a:pt x="142" y="45"/>
                  <a:pt x="142" y="46"/>
                  <a:pt x="142" y="47"/>
                </a:cubicBezTo>
                <a:cubicBezTo>
                  <a:pt x="141" y="49"/>
                  <a:pt x="140" y="51"/>
                  <a:pt x="139" y="53"/>
                </a:cubicBezTo>
                <a:cubicBezTo>
                  <a:pt x="138" y="55"/>
                  <a:pt x="136" y="57"/>
                  <a:pt x="135" y="59"/>
                </a:cubicBezTo>
                <a:cubicBezTo>
                  <a:pt x="135" y="59"/>
                  <a:pt x="135" y="60"/>
                  <a:pt x="135" y="60"/>
                </a:cubicBezTo>
                <a:cubicBezTo>
                  <a:pt x="135" y="60"/>
                  <a:pt x="136" y="59"/>
                  <a:pt x="136" y="59"/>
                </a:cubicBezTo>
                <a:cubicBezTo>
                  <a:pt x="141" y="53"/>
                  <a:pt x="148" y="49"/>
                  <a:pt x="154" y="44"/>
                </a:cubicBezTo>
                <a:cubicBezTo>
                  <a:pt x="155" y="44"/>
                  <a:pt x="155" y="43"/>
                  <a:pt x="156" y="43"/>
                </a:cubicBezTo>
                <a:cubicBezTo>
                  <a:pt x="157" y="43"/>
                  <a:pt x="158" y="42"/>
                  <a:pt x="158" y="41"/>
                </a:cubicBezTo>
                <a:cubicBezTo>
                  <a:pt x="159" y="40"/>
                  <a:pt x="159" y="40"/>
                  <a:pt x="159" y="39"/>
                </a:cubicBezTo>
                <a:cubicBezTo>
                  <a:pt x="160" y="38"/>
                  <a:pt x="161" y="36"/>
                  <a:pt x="161" y="34"/>
                </a:cubicBezTo>
                <a:cubicBezTo>
                  <a:pt x="161" y="34"/>
                  <a:pt x="161" y="33"/>
                  <a:pt x="161" y="32"/>
                </a:cubicBezTo>
                <a:cubicBezTo>
                  <a:pt x="162" y="31"/>
                  <a:pt x="162" y="31"/>
                  <a:pt x="162" y="30"/>
                </a:cubicBezTo>
                <a:cubicBezTo>
                  <a:pt x="162" y="30"/>
                  <a:pt x="161" y="30"/>
                  <a:pt x="161" y="30"/>
                </a:cubicBezTo>
                <a:cubicBezTo>
                  <a:pt x="161" y="30"/>
                  <a:pt x="161" y="30"/>
                  <a:pt x="161" y="30"/>
                </a:cubicBezTo>
                <a:cubicBezTo>
                  <a:pt x="160" y="32"/>
                  <a:pt x="159" y="33"/>
                  <a:pt x="158" y="34"/>
                </a:cubicBezTo>
                <a:cubicBezTo>
                  <a:pt x="158" y="34"/>
                  <a:pt x="157" y="34"/>
                  <a:pt x="157" y="35"/>
                </a:cubicBezTo>
                <a:cubicBezTo>
                  <a:pt x="156" y="35"/>
                  <a:pt x="155" y="35"/>
                  <a:pt x="155" y="34"/>
                </a:cubicBezTo>
                <a:cubicBezTo>
                  <a:pt x="155" y="33"/>
                  <a:pt x="155" y="33"/>
                  <a:pt x="155" y="32"/>
                </a:cubicBezTo>
                <a:cubicBezTo>
                  <a:pt x="156" y="32"/>
                  <a:pt x="156" y="31"/>
                  <a:pt x="157" y="30"/>
                </a:cubicBezTo>
                <a:cubicBezTo>
                  <a:pt x="159" y="26"/>
                  <a:pt x="161" y="22"/>
                  <a:pt x="164" y="18"/>
                </a:cubicBezTo>
                <a:cubicBezTo>
                  <a:pt x="164" y="18"/>
                  <a:pt x="164" y="17"/>
                  <a:pt x="164" y="17"/>
                </a:cubicBezTo>
                <a:cubicBezTo>
                  <a:pt x="164" y="17"/>
                  <a:pt x="164" y="17"/>
                  <a:pt x="164" y="17"/>
                </a:cubicBezTo>
                <a:cubicBezTo>
                  <a:pt x="164" y="17"/>
                  <a:pt x="163" y="17"/>
                  <a:pt x="163" y="18"/>
                </a:cubicBezTo>
                <a:cubicBezTo>
                  <a:pt x="159" y="23"/>
                  <a:pt x="155" y="28"/>
                  <a:pt x="150" y="33"/>
                </a:cubicBezTo>
                <a:cubicBezTo>
                  <a:pt x="150" y="34"/>
                  <a:pt x="149" y="34"/>
                  <a:pt x="148" y="35"/>
                </a:cubicBezTo>
                <a:cubicBezTo>
                  <a:pt x="148" y="35"/>
                  <a:pt x="147" y="35"/>
                  <a:pt x="146" y="35"/>
                </a:cubicBezTo>
                <a:cubicBezTo>
                  <a:pt x="146" y="35"/>
                  <a:pt x="146" y="34"/>
                  <a:pt x="146" y="33"/>
                </a:cubicBezTo>
                <a:cubicBezTo>
                  <a:pt x="146" y="33"/>
                  <a:pt x="147" y="32"/>
                  <a:pt x="147" y="31"/>
                </a:cubicBezTo>
                <a:cubicBezTo>
                  <a:pt x="150" y="27"/>
                  <a:pt x="153" y="22"/>
                  <a:pt x="156" y="17"/>
                </a:cubicBezTo>
                <a:cubicBezTo>
                  <a:pt x="156" y="16"/>
                  <a:pt x="156" y="16"/>
                  <a:pt x="156" y="16"/>
                </a:cubicBezTo>
                <a:cubicBezTo>
                  <a:pt x="156" y="16"/>
                  <a:pt x="156" y="16"/>
                  <a:pt x="156" y="16"/>
                </a:cubicBezTo>
                <a:cubicBezTo>
                  <a:pt x="152" y="20"/>
                  <a:pt x="149" y="24"/>
                  <a:pt x="146" y="29"/>
                </a:cubicBezTo>
                <a:cubicBezTo>
                  <a:pt x="144" y="30"/>
                  <a:pt x="143" y="32"/>
                  <a:pt x="142" y="33"/>
                </a:cubicBezTo>
                <a:cubicBezTo>
                  <a:pt x="141" y="34"/>
                  <a:pt x="141" y="34"/>
                  <a:pt x="140" y="35"/>
                </a:cubicBezTo>
                <a:cubicBezTo>
                  <a:pt x="140" y="35"/>
                  <a:pt x="139" y="35"/>
                  <a:pt x="139" y="36"/>
                </a:cubicBezTo>
                <a:cubicBezTo>
                  <a:pt x="135" y="41"/>
                  <a:pt x="132" y="47"/>
                  <a:pt x="128" y="52"/>
                </a:cubicBezTo>
                <a:cubicBezTo>
                  <a:pt x="128" y="53"/>
                  <a:pt x="128" y="53"/>
                  <a:pt x="128" y="54"/>
                </a:cubicBezTo>
                <a:close/>
                <a:moveTo>
                  <a:pt x="55" y="14"/>
                </a:moveTo>
                <a:cubicBezTo>
                  <a:pt x="55" y="14"/>
                  <a:pt x="55" y="14"/>
                  <a:pt x="55" y="14"/>
                </a:cubicBezTo>
                <a:cubicBezTo>
                  <a:pt x="55" y="15"/>
                  <a:pt x="55" y="15"/>
                  <a:pt x="55" y="15"/>
                </a:cubicBezTo>
                <a:cubicBezTo>
                  <a:pt x="51" y="20"/>
                  <a:pt x="48" y="25"/>
                  <a:pt x="45" y="30"/>
                </a:cubicBezTo>
                <a:cubicBezTo>
                  <a:pt x="44" y="31"/>
                  <a:pt x="43" y="32"/>
                  <a:pt x="42" y="33"/>
                </a:cubicBezTo>
                <a:cubicBezTo>
                  <a:pt x="42" y="33"/>
                  <a:pt x="42" y="34"/>
                  <a:pt x="41" y="34"/>
                </a:cubicBezTo>
                <a:cubicBezTo>
                  <a:pt x="41" y="35"/>
                  <a:pt x="40" y="35"/>
                  <a:pt x="40" y="34"/>
                </a:cubicBezTo>
                <a:cubicBezTo>
                  <a:pt x="39" y="34"/>
                  <a:pt x="39" y="33"/>
                  <a:pt x="39" y="33"/>
                </a:cubicBezTo>
                <a:cubicBezTo>
                  <a:pt x="39" y="32"/>
                  <a:pt x="39" y="32"/>
                  <a:pt x="40" y="31"/>
                </a:cubicBezTo>
                <a:cubicBezTo>
                  <a:pt x="41" y="28"/>
                  <a:pt x="43" y="24"/>
                  <a:pt x="44" y="20"/>
                </a:cubicBezTo>
                <a:cubicBezTo>
                  <a:pt x="45" y="18"/>
                  <a:pt x="47" y="15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6" y="14"/>
                  <a:pt x="44" y="17"/>
                  <a:pt x="42" y="19"/>
                </a:cubicBezTo>
                <a:cubicBezTo>
                  <a:pt x="39" y="23"/>
                  <a:pt x="36" y="28"/>
                  <a:pt x="33" y="32"/>
                </a:cubicBezTo>
                <a:cubicBezTo>
                  <a:pt x="32" y="33"/>
                  <a:pt x="31" y="35"/>
                  <a:pt x="30" y="36"/>
                </a:cubicBezTo>
                <a:cubicBezTo>
                  <a:pt x="29" y="36"/>
                  <a:pt x="29" y="37"/>
                  <a:pt x="28" y="36"/>
                </a:cubicBezTo>
                <a:cubicBezTo>
                  <a:pt x="28" y="36"/>
                  <a:pt x="27" y="36"/>
                  <a:pt x="28" y="35"/>
                </a:cubicBezTo>
                <a:cubicBezTo>
                  <a:pt x="28" y="34"/>
                  <a:pt x="28" y="34"/>
                  <a:pt x="28" y="33"/>
                </a:cubicBezTo>
                <a:cubicBezTo>
                  <a:pt x="30" y="28"/>
                  <a:pt x="32" y="23"/>
                  <a:pt x="34" y="18"/>
                </a:cubicBezTo>
                <a:cubicBezTo>
                  <a:pt x="35" y="17"/>
                  <a:pt x="35" y="17"/>
                  <a:pt x="35" y="16"/>
                </a:cubicBezTo>
                <a:cubicBezTo>
                  <a:pt x="34" y="17"/>
                  <a:pt x="34" y="17"/>
                  <a:pt x="34" y="18"/>
                </a:cubicBezTo>
                <a:cubicBezTo>
                  <a:pt x="30" y="23"/>
                  <a:pt x="27" y="28"/>
                  <a:pt x="23" y="33"/>
                </a:cubicBezTo>
                <a:cubicBezTo>
                  <a:pt x="23" y="34"/>
                  <a:pt x="23" y="34"/>
                  <a:pt x="23" y="34"/>
                </a:cubicBezTo>
                <a:cubicBezTo>
                  <a:pt x="22" y="36"/>
                  <a:pt x="22" y="37"/>
                  <a:pt x="21" y="39"/>
                </a:cubicBezTo>
                <a:cubicBezTo>
                  <a:pt x="20" y="43"/>
                  <a:pt x="18" y="47"/>
                  <a:pt x="16" y="51"/>
                </a:cubicBezTo>
                <a:cubicBezTo>
                  <a:pt x="16" y="51"/>
                  <a:pt x="16" y="52"/>
                  <a:pt x="16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9" y="52"/>
                  <a:pt x="19" y="52"/>
                  <a:pt x="20" y="51"/>
                </a:cubicBezTo>
                <a:cubicBezTo>
                  <a:pt x="23" y="46"/>
                  <a:pt x="26" y="42"/>
                  <a:pt x="29" y="38"/>
                </a:cubicBezTo>
                <a:cubicBezTo>
                  <a:pt x="30" y="36"/>
                  <a:pt x="31" y="35"/>
                  <a:pt x="33" y="33"/>
                </a:cubicBezTo>
                <a:cubicBezTo>
                  <a:pt x="33" y="32"/>
                  <a:pt x="33" y="32"/>
                  <a:pt x="34" y="32"/>
                </a:cubicBezTo>
                <a:cubicBezTo>
                  <a:pt x="34" y="31"/>
                  <a:pt x="35" y="31"/>
                  <a:pt x="36" y="31"/>
                </a:cubicBezTo>
                <a:cubicBezTo>
                  <a:pt x="36" y="32"/>
                  <a:pt x="36" y="32"/>
                  <a:pt x="36" y="33"/>
                </a:cubicBezTo>
                <a:cubicBezTo>
                  <a:pt x="36" y="33"/>
                  <a:pt x="36" y="34"/>
                  <a:pt x="36" y="34"/>
                </a:cubicBezTo>
                <a:cubicBezTo>
                  <a:pt x="35" y="35"/>
                  <a:pt x="35" y="37"/>
                  <a:pt x="34" y="38"/>
                </a:cubicBezTo>
                <a:cubicBezTo>
                  <a:pt x="33" y="42"/>
                  <a:pt x="31" y="46"/>
                  <a:pt x="29" y="50"/>
                </a:cubicBezTo>
                <a:cubicBezTo>
                  <a:pt x="29" y="50"/>
                  <a:pt x="29" y="50"/>
                  <a:pt x="29" y="51"/>
                </a:cubicBezTo>
                <a:cubicBezTo>
                  <a:pt x="30" y="51"/>
                  <a:pt x="31" y="51"/>
                  <a:pt x="32" y="49"/>
                </a:cubicBezTo>
                <a:cubicBezTo>
                  <a:pt x="36" y="45"/>
                  <a:pt x="40" y="40"/>
                  <a:pt x="43" y="36"/>
                </a:cubicBezTo>
                <a:cubicBezTo>
                  <a:pt x="44" y="36"/>
                  <a:pt x="44" y="35"/>
                  <a:pt x="45" y="35"/>
                </a:cubicBezTo>
                <a:cubicBezTo>
                  <a:pt x="45" y="34"/>
                  <a:pt x="46" y="34"/>
                  <a:pt x="47" y="34"/>
                </a:cubicBezTo>
                <a:cubicBezTo>
                  <a:pt x="47" y="34"/>
                  <a:pt x="47" y="34"/>
                  <a:pt x="47" y="35"/>
                </a:cubicBezTo>
                <a:cubicBezTo>
                  <a:pt x="50" y="28"/>
                  <a:pt x="53" y="21"/>
                  <a:pt x="55" y="14"/>
                </a:cubicBezTo>
                <a:close/>
                <a:moveTo>
                  <a:pt x="167" y="133"/>
                </a:moveTo>
                <a:cubicBezTo>
                  <a:pt x="167" y="134"/>
                  <a:pt x="167" y="134"/>
                  <a:pt x="167" y="134"/>
                </a:cubicBezTo>
                <a:cubicBezTo>
                  <a:pt x="167" y="133"/>
                  <a:pt x="167" y="133"/>
                  <a:pt x="168" y="133"/>
                </a:cubicBezTo>
                <a:cubicBezTo>
                  <a:pt x="169" y="131"/>
                  <a:pt x="171" y="129"/>
                  <a:pt x="172" y="126"/>
                </a:cubicBezTo>
                <a:cubicBezTo>
                  <a:pt x="173" y="126"/>
                  <a:pt x="173" y="125"/>
                  <a:pt x="174" y="124"/>
                </a:cubicBezTo>
                <a:cubicBezTo>
                  <a:pt x="175" y="121"/>
                  <a:pt x="177" y="118"/>
                  <a:pt x="179" y="115"/>
                </a:cubicBezTo>
                <a:cubicBezTo>
                  <a:pt x="181" y="114"/>
                  <a:pt x="182" y="112"/>
                  <a:pt x="183" y="111"/>
                </a:cubicBezTo>
                <a:cubicBezTo>
                  <a:pt x="184" y="110"/>
                  <a:pt x="185" y="109"/>
                  <a:pt x="186" y="108"/>
                </a:cubicBezTo>
                <a:cubicBezTo>
                  <a:pt x="186" y="108"/>
                  <a:pt x="186" y="107"/>
                  <a:pt x="187" y="107"/>
                </a:cubicBezTo>
                <a:cubicBezTo>
                  <a:pt x="188" y="103"/>
                  <a:pt x="189" y="98"/>
                  <a:pt x="189" y="94"/>
                </a:cubicBezTo>
                <a:cubicBezTo>
                  <a:pt x="190" y="91"/>
                  <a:pt x="191" y="87"/>
                  <a:pt x="190" y="84"/>
                </a:cubicBezTo>
                <a:cubicBezTo>
                  <a:pt x="190" y="83"/>
                  <a:pt x="190" y="83"/>
                  <a:pt x="191" y="83"/>
                </a:cubicBezTo>
                <a:cubicBezTo>
                  <a:pt x="191" y="82"/>
                  <a:pt x="191" y="82"/>
                  <a:pt x="192" y="82"/>
                </a:cubicBezTo>
                <a:cubicBezTo>
                  <a:pt x="190" y="81"/>
                  <a:pt x="189" y="81"/>
                  <a:pt x="187" y="80"/>
                </a:cubicBezTo>
                <a:cubicBezTo>
                  <a:pt x="185" y="85"/>
                  <a:pt x="182" y="90"/>
                  <a:pt x="179" y="94"/>
                </a:cubicBezTo>
                <a:cubicBezTo>
                  <a:pt x="180" y="94"/>
                  <a:pt x="180" y="93"/>
                  <a:pt x="180" y="93"/>
                </a:cubicBezTo>
                <a:cubicBezTo>
                  <a:pt x="181" y="92"/>
                  <a:pt x="183" y="91"/>
                  <a:pt x="184" y="89"/>
                </a:cubicBezTo>
                <a:cubicBezTo>
                  <a:pt x="184" y="89"/>
                  <a:pt x="185" y="89"/>
                  <a:pt x="186" y="88"/>
                </a:cubicBezTo>
                <a:cubicBezTo>
                  <a:pt x="187" y="88"/>
                  <a:pt x="188" y="89"/>
                  <a:pt x="188" y="90"/>
                </a:cubicBezTo>
                <a:cubicBezTo>
                  <a:pt x="189" y="91"/>
                  <a:pt x="188" y="91"/>
                  <a:pt x="188" y="92"/>
                </a:cubicBezTo>
                <a:cubicBezTo>
                  <a:pt x="188" y="92"/>
                  <a:pt x="188" y="93"/>
                  <a:pt x="187" y="94"/>
                </a:cubicBezTo>
                <a:cubicBezTo>
                  <a:pt x="185" y="100"/>
                  <a:pt x="182" y="105"/>
                  <a:pt x="179" y="110"/>
                </a:cubicBezTo>
                <a:cubicBezTo>
                  <a:pt x="179" y="111"/>
                  <a:pt x="179" y="111"/>
                  <a:pt x="179" y="111"/>
                </a:cubicBezTo>
                <a:cubicBezTo>
                  <a:pt x="178" y="112"/>
                  <a:pt x="176" y="112"/>
                  <a:pt x="175" y="111"/>
                </a:cubicBezTo>
                <a:cubicBezTo>
                  <a:pt x="174" y="111"/>
                  <a:pt x="174" y="109"/>
                  <a:pt x="175" y="108"/>
                </a:cubicBezTo>
                <a:cubicBezTo>
                  <a:pt x="175" y="108"/>
                  <a:pt x="175" y="108"/>
                  <a:pt x="175" y="107"/>
                </a:cubicBezTo>
                <a:cubicBezTo>
                  <a:pt x="178" y="103"/>
                  <a:pt x="180" y="99"/>
                  <a:pt x="183" y="95"/>
                </a:cubicBezTo>
                <a:cubicBezTo>
                  <a:pt x="183" y="94"/>
                  <a:pt x="183" y="94"/>
                  <a:pt x="183" y="94"/>
                </a:cubicBezTo>
                <a:cubicBezTo>
                  <a:pt x="183" y="94"/>
                  <a:pt x="183" y="94"/>
                  <a:pt x="183" y="93"/>
                </a:cubicBezTo>
                <a:cubicBezTo>
                  <a:pt x="182" y="94"/>
                  <a:pt x="181" y="95"/>
                  <a:pt x="180" y="96"/>
                </a:cubicBezTo>
                <a:cubicBezTo>
                  <a:pt x="176" y="101"/>
                  <a:pt x="172" y="105"/>
                  <a:pt x="168" y="110"/>
                </a:cubicBezTo>
                <a:cubicBezTo>
                  <a:pt x="167" y="110"/>
                  <a:pt x="166" y="111"/>
                  <a:pt x="166" y="111"/>
                </a:cubicBezTo>
                <a:cubicBezTo>
                  <a:pt x="163" y="117"/>
                  <a:pt x="161" y="122"/>
                  <a:pt x="159" y="128"/>
                </a:cubicBezTo>
                <a:cubicBezTo>
                  <a:pt x="159" y="128"/>
                  <a:pt x="160" y="127"/>
                  <a:pt x="160" y="127"/>
                </a:cubicBezTo>
                <a:cubicBezTo>
                  <a:pt x="164" y="122"/>
                  <a:pt x="167" y="118"/>
                  <a:pt x="171" y="113"/>
                </a:cubicBezTo>
                <a:cubicBezTo>
                  <a:pt x="171" y="113"/>
                  <a:pt x="172" y="112"/>
                  <a:pt x="172" y="112"/>
                </a:cubicBezTo>
                <a:cubicBezTo>
                  <a:pt x="173" y="111"/>
                  <a:pt x="174" y="111"/>
                  <a:pt x="174" y="111"/>
                </a:cubicBezTo>
                <a:cubicBezTo>
                  <a:pt x="175" y="111"/>
                  <a:pt x="175" y="112"/>
                  <a:pt x="175" y="113"/>
                </a:cubicBezTo>
                <a:cubicBezTo>
                  <a:pt x="175" y="114"/>
                  <a:pt x="175" y="114"/>
                  <a:pt x="175" y="115"/>
                </a:cubicBezTo>
                <a:cubicBezTo>
                  <a:pt x="174" y="116"/>
                  <a:pt x="174" y="117"/>
                  <a:pt x="174" y="117"/>
                </a:cubicBezTo>
                <a:cubicBezTo>
                  <a:pt x="171" y="122"/>
                  <a:pt x="169" y="127"/>
                  <a:pt x="167" y="132"/>
                </a:cubicBezTo>
                <a:cubicBezTo>
                  <a:pt x="167" y="133"/>
                  <a:pt x="167" y="133"/>
                  <a:pt x="167" y="133"/>
                </a:cubicBezTo>
                <a:close/>
                <a:moveTo>
                  <a:pt x="143" y="163"/>
                </a:moveTo>
                <a:cubicBezTo>
                  <a:pt x="143" y="163"/>
                  <a:pt x="143" y="163"/>
                  <a:pt x="143" y="163"/>
                </a:cubicBezTo>
                <a:cubicBezTo>
                  <a:pt x="143" y="163"/>
                  <a:pt x="144" y="163"/>
                  <a:pt x="144" y="162"/>
                </a:cubicBezTo>
                <a:cubicBezTo>
                  <a:pt x="148" y="157"/>
                  <a:pt x="153" y="151"/>
                  <a:pt x="157" y="146"/>
                </a:cubicBezTo>
                <a:cubicBezTo>
                  <a:pt x="158" y="145"/>
                  <a:pt x="159" y="145"/>
                  <a:pt x="159" y="144"/>
                </a:cubicBezTo>
                <a:cubicBezTo>
                  <a:pt x="160" y="144"/>
                  <a:pt x="161" y="143"/>
                  <a:pt x="161" y="144"/>
                </a:cubicBezTo>
                <a:cubicBezTo>
                  <a:pt x="162" y="144"/>
                  <a:pt x="162" y="145"/>
                  <a:pt x="161" y="146"/>
                </a:cubicBezTo>
                <a:cubicBezTo>
                  <a:pt x="161" y="146"/>
                  <a:pt x="160" y="147"/>
                  <a:pt x="160" y="148"/>
                </a:cubicBezTo>
                <a:cubicBezTo>
                  <a:pt x="156" y="154"/>
                  <a:pt x="153" y="160"/>
                  <a:pt x="149" y="165"/>
                </a:cubicBezTo>
                <a:cubicBezTo>
                  <a:pt x="149" y="166"/>
                  <a:pt x="149" y="166"/>
                  <a:pt x="149" y="167"/>
                </a:cubicBezTo>
                <a:cubicBezTo>
                  <a:pt x="149" y="166"/>
                  <a:pt x="149" y="166"/>
                  <a:pt x="150" y="166"/>
                </a:cubicBezTo>
                <a:cubicBezTo>
                  <a:pt x="151" y="165"/>
                  <a:pt x="152" y="163"/>
                  <a:pt x="153" y="162"/>
                </a:cubicBezTo>
                <a:cubicBezTo>
                  <a:pt x="157" y="158"/>
                  <a:pt x="160" y="153"/>
                  <a:pt x="164" y="149"/>
                </a:cubicBezTo>
                <a:cubicBezTo>
                  <a:pt x="165" y="148"/>
                  <a:pt x="165" y="148"/>
                  <a:pt x="166" y="148"/>
                </a:cubicBezTo>
                <a:cubicBezTo>
                  <a:pt x="166" y="147"/>
                  <a:pt x="167" y="147"/>
                  <a:pt x="167" y="147"/>
                </a:cubicBezTo>
                <a:cubicBezTo>
                  <a:pt x="168" y="145"/>
                  <a:pt x="168" y="143"/>
                  <a:pt x="168" y="141"/>
                </a:cubicBezTo>
                <a:cubicBezTo>
                  <a:pt x="169" y="138"/>
                  <a:pt x="169" y="136"/>
                  <a:pt x="170" y="134"/>
                </a:cubicBezTo>
                <a:cubicBezTo>
                  <a:pt x="169" y="134"/>
                  <a:pt x="169" y="135"/>
                  <a:pt x="169" y="135"/>
                </a:cubicBezTo>
                <a:cubicBezTo>
                  <a:pt x="167" y="137"/>
                  <a:pt x="166" y="138"/>
                  <a:pt x="165" y="140"/>
                </a:cubicBezTo>
                <a:cubicBezTo>
                  <a:pt x="165" y="141"/>
                  <a:pt x="164" y="141"/>
                  <a:pt x="164" y="141"/>
                </a:cubicBezTo>
                <a:cubicBezTo>
                  <a:pt x="163" y="142"/>
                  <a:pt x="163" y="142"/>
                  <a:pt x="162" y="142"/>
                </a:cubicBezTo>
                <a:cubicBezTo>
                  <a:pt x="162" y="141"/>
                  <a:pt x="162" y="141"/>
                  <a:pt x="162" y="140"/>
                </a:cubicBezTo>
                <a:cubicBezTo>
                  <a:pt x="162" y="140"/>
                  <a:pt x="162" y="139"/>
                  <a:pt x="162" y="139"/>
                </a:cubicBezTo>
                <a:cubicBezTo>
                  <a:pt x="162" y="138"/>
                  <a:pt x="163" y="137"/>
                  <a:pt x="163" y="136"/>
                </a:cubicBezTo>
                <a:cubicBezTo>
                  <a:pt x="166" y="130"/>
                  <a:pt x="169" y="123"/>
                  <a:pt x="171" y="117"/>
                </a:cubicBezTo>
                <a:cubicBezTo>
                  <a:pt x="171" y="117"/>
                  <a:pt x="172" y="116"/>
                  <a:pt x="172" y="116"/>
                </a:cubicBezTo>
                <a:cubicBezTo>
                  <a:pt x="168" y="119"/>
                  <a:pt x="153" y="139"/>
                  <a:pt x="152" y="142"/>
                </a:cubicBezTo>
                <a:cubicBezTo>
                  <a:pt x="154" y="142"/>
                  <a:pt x="154" y="143"/>
                  <a:pt x="153" y="144"/>
                </a:cubicBezTo>
                <a:cubicBezTo>
                  <a:pt x="153" y="145"/>
                  <a:pt x="152" y="146"/>
                  <a:pt x="152" y="147"/>
                </a:cubicBezTo>
                <a:cubicBezTo>
                  <a:pt x="149" y="152"/>
                  <a:pt x="146" y="157"/>
                  <a:pt x="144" y="162"/>
                </a:cubicBezTo>
                <a:cubicBezTo>
                  <a:pt x="143" y="162"/>
                  <a:pt x="143" y="163"/>
                  <a:pt x="143" y="163"/>
                </a:cubicBezTo>
                <a:close/>
                <a:moveTo>
                  <a:pt x="242" y="71"/>
                </a:moveTo>
                <a:cubicBezTo>
                  <a:pt x="236" y="86"/>
                  <a:pt x="231" y="101"/>
                  <a:pt x="227" y="116"/>
                </a:cubicBezTo>
                <a:cubicBezTo>
                  <a:pt x="228" y="116"/>
                  <a:pt x="228" y="116"/>
                  <a:pt x="228" y="116"/>
                </a:cubicBezTo>
                <a:cubicBezTo>
                  <a:pt x="230" y="116"/>
                  <a:pt x="231" y="116"/>
                  <a:pt x="233" y="117"/>
                </a:cubicBezTo>
                <a:cubicBezTo>
                  <a:pt x="234" y="117"/>
                  <a:pt x="235" y="117"/>
                  <a:pt x="236" y="116"/>
                </a:cubicBezTo>
                <a:cubicBezTo>
                  <a:pt x="236" y="116"/>
                  <a:pt x="237" y="115"/>
                  <a:pt x="237" y="115"/>
                </a:cubicBezTo>
                <a:cubicBezTo>
                  <a:pt x="237" y="111"/>
                  <a:pt x="238" y="107"/>
                  <a:pt x="238" y="103"/>
                </a:cubicBezTo>
                <a:cubicBezTo>
                  <a:pt x="240" y="93"/>
                  <a:pt x="241" y="84"/>
                  <a:pt x="243" y="74"/>
                </a:cubicBezTo>
                <a:cubicBezTo>
                  <a:pt x="243" y="73"/>
                  <a:pt x="243" y="72"/>
                  <a:pt x="243" y="71"/>
                </a:cubicBezTo>
                <a:cubicBezTo>
                  <a:pt x="243" y="71"/>
                  <a:pt x="242" y="71"/>
                  <a:pt x="242" y="71"/>
                </a:cubicBezTo>
                <a:close/>
                <a:moveTo>
                  <a:pt x="89" y="126"/>
                </a:moveTo>
                <a:cubicBezTo>
                  <a:pt x="90" y="119"/>
                  <a:pt x="91" y="113"/>
                  <a:pt x="94" y="107"/>
                </a:cubicBezTo>
                <a:cubicBezTo>
                  <a:pt x="93" y="105"/>
                  <a:pt x="93" y="104"/>
                  <a:pt x="92" y="103"/>
                </a:cubicBezTo>
                <a:cubicBezTo>
                  <a:pt x="91" y="100"/>
                  <a:pt x="91" y="97"/>
                  <a:pt x="90" y="94"/>
                </a:cubicBezTo>
                <a:cubicBezTo>
                  <a:pt x="90" y="94"/>
                  <a:pt x="90" y="94"/>
                  <a:pt x="90" y="93"/>
                </a:cubicBezTo>
                <a:cubicBezTo>
                  <a:pt x="89" y="94"/>
                  <a:pt x="89" y="94"/>
                  <a:pt x="89" y="94"/>
                </a:cubicBezTo>
                <a:cubicBezTo>
                  <a:pt x="89" y="99"/>
                  <a:pt x="89" y="104"/>
                  <a:pt x="88" y="108"/>
                </a:cubicBezTo>
                <a:cubicBezTo>
                  <a:pt x="88" y="110"/>
                  <a:pt x="87" y="112"/>
                  <a:pt x="87" y="113"/>
                </a:cubicBezTo>
                <a:cubicBezTo>
                  <a:pt x="87" y="114"/>
                  <a:pt x="86" y="114"/>
                  <a:pt x="86" y="114"/>
                </a:cubicBezTo>
                <a:cubicBezTo>
                  <a:pt x="85" y="114"/>
                  <a:pt x="84" y="114"/>
                  <a:pt x="84" y="113"/>
                </a:cubicBezTo>
                <a:cubicBezTo>
                  <a:pt x="84" y="113"/>
                  <a:pt x="83" y="112"/>
                  <a:pt x="83" y="111"/>
                </a:cubicBezTo>
                <a:cubicBezTo>
                  <a:pt x="82" y="108"/>
                  <a:pt x="82" y="106"/>
                  <a:pt x="81" y="104"/>
                </a:cubicBezTo>
                <a:cubicBezTo>
                  <a:pt x="81" y="102"/>
                  <a:pt x="81" y="100"/>
                  <a:pt x="80" y="97"/>
                </a:cubicBezTo>
                <a:cubicBezTo>
                  <a:pt x="80" y="98"/>
                  <a:pt x="80" y="98"/>
                  <a:pt x="80" y="99"/>
                </a:cubicBezTo>
                <a:cubicBezTo>
                  <a:pt x="79" y="102"/>
                  <a:pt x="79" y="105"/>
                  <a:pt x="79" y="109"/>
                </a:cubicBezTo>
                <a:cubicBezTo>
                  <a:pt x="78" y="112"/>
                  <a:pt x="77" y="116"/>
                  <a:pt x="77" y="120"/>
                </a:cubicBezTo>
                <a:cubicBezTo>
                  <a:pt x="76" y="121"/>
                  <a:pt x="76" y="122"/>
                  <a:pt x="75" y="123"/>
                </a:cubicBezTo>
                <a:cubicBezTo>
                  <a:pt x="75" y="125"/>
                  <a:pt x="75" y="127"/>
                  <a:pt x="76" y="129"/>
                </a:cubicBezTo>
                <a:cubicBezTo>
                  <a:pt x="77" y="129"/>
                  <a:pt x="77" y="128"/>
                  <a:pt x="78" y="128"/>
                </a:cubicBezTo>
                <a:cubicBezTo>
                  <a:pt x="79" y="128"/>
                  <a:pt x="79" y="127"/>
                  <a:pt x="79" y="127"/>
                </a:cubicBezTo>
                <a:cubicBezTo>
                  <a:pt x="79" y="126"/>
                  <a:pt x="80" y="125"/>
                  <a:pt x="80" y="124"/>
                </a:cubicBezTo>
                <a:cubicBezTo>
                  <a:pt x="80" y="121"/>
                  <a:pt x="81" y="118"/>
                  <a:pt x="82" y="116"/>
                </a:cubicBezTo>
                <a:cubicBezTo>
                  <a:pt x="82" y="115"/>
                  <a:pt x="83" y="114"/>
                  <a:pt x="83" y="114"/>
                </a:cubicBezTo>
                <a:cubicBezTo>
                  <a:pt x="84" y="114"/>
                  <a:pt x="85" y="115"/>
                  <a:pt x="85" y="116"/>
                </a:cubicBezTo>
                <a:cubicBezTo>
                  <a:pt x="85" y="118"/>
                  <a:pt x="85" y="119"/>
                  <a:pt x="86" y="121"/>
                </a:cubicBezTo>
                <a:cubicBezTo>
                  <a:pt x="86" y="123"/>
                  <a:pt x="86" y="124"/>
                  <a:pt x="86" y="126"/>
                </a:cubicBezTo>
                <a:cubicBezTo>
                  <a:pt x="87" y="126"/>
                  <a:pt x="88" y="126"/>
                  <a:pt x="89" y="126"/>
                </a:cubicBezTo>
                <a:close/>
                <a:moveTo>
                  <a:pt x="52" y="176"/>
                </a:moveTo>
                <a:cubicBezTo>
                  <a:pt x="52" y="176"/>
                  <a:pt x="52" y="176"/>
                  <a:pt x="52" y="176"/>
                </a:cubicBezTo>
                <a:cubicBezTo>
                  <a:pt x="52" y="176"/>
                  <a:pt x="52" y="175"/>
                  <a:pt x="52" y="175"/>
                </a:cubicBezTo>
                <a:cubicBezTo>
                  <a:pt x="53" y="168"/>
                  <a:pt x="53" y="161"/>
                  <a:pt x="52" y="153"/>
                </a:cubicBezTo>
                <a:cubicBezTo>
                  <a:pt x="52" y="149"/>
                  <a:pt x="52" y="145"/>
                  <a:pt x="52" y="140"/>
                </a:cubicBezTo>
                <a:cubicBezTo>
                  <a:pt x="52" y="139"/>
                  <a:pt x="52" y="138"/>
                  <a:pt x="53" y="138"/>
                </a:cubicBezTo>
                <a:cubicBezTo>
                  <a:pt x="54" y="138"/>
                  <a:pt x="54" y="139"/>
                  <a:pt x="54" y="140"/>
                </a:cubicBezTo>
                <a:cubicBezTo>
                  <a:pt x="54" y="142"/>
                  <a:pt x="54" y="143"/>
                  <a:pt x="54" y="145"/>
                </a:cubicBezTo>
                <a:cubicBezTo>
                  <a:pt x="55" y="149"/>
                  <a:pt x="55" y="153"/>
                  <a:pt x="56" y="157"/>
                </a:cubicBezTo>
                <a:cubicBezTo>
                  <a:pt x="56" y="158"/>
                  <a:pt x="56" y="158"/>
                  <a:pt x="56" y="159"/>
                </a:cubicBezTo>
                <a:cubicBezTo>
                  <a:pt x="57" y="155"/>
                  <a:pt x="59" y="142"/>
                  <a:pt x="58" y="140"/>
                </a:cubicBezTo>
                <a:cubicBezTo>
                  <a:pt x="58" y="142"/>
                  <a:pt x="58" y="143"/>
                  <a:pt x="57" y="144"/>
                </a:cubicBezTo>
                <a:cubicBezTo>
                  <a:pt x="57" y="144"/>
                  <a:pt x="57" y="145"/>
                  <a:pt x="57" y="145"/>
                </a:cubicBezTo>
                <a:cubicBezTo>
                  <a:pt x="56" y="146"/>
                  <a:pt x="55" y="146"/>
                  <a:pt x="55" y="145"/>
                </a:cubicBezTo>
                <a:cubicBezTo>
                  <a:pt x="55" y="144"/>
                  <a:pt x="55" y="144"/>
                  <a:pt x="54" y="143"/>
                </a:cubicBezTo>
                <a:cubicBezTo>
                  <a:pt x="54" y="141"/>
                  <a:pt x="54" y="139"/>
                  <a:pt x="54" y="137"/>
                </a:cubicBezTo>
                <a:cubicBezTo>
                  <a:pt x="54" y="133"/>
                  <a:pt x="54" y="129"/>
                  <a:pt x="54" y="125"/>
                </a:cubicBezTo>
                <a:cubicBezTo>
                  <a:pt x="54" y="124"/>
                  <a:pt x="54" y="124"/>
                  <a:pt x="53" y="123"/>
                </a:cubicBezTo>
                <a:cubicBezTo>
                  <a:pt x="53" y="123"/>
                  <a:pt x="52" y="123"/>
                  <a:pt x="52" y="124"/>
                </a:cubicBezTo>
                <a:cubicBezTo>
                  <a:pt x="52" y="124"/>
                  <a:pt x="52" y="125"/>
                  <a:pt x="51" y="126"/>
                </a:cubicBezTo>
                <a:cubicBezTo>
                  <a:pt x="49" y="132"/>
                  <a:pt x="48" y="138"/>
                  <a:pt x="47" y="144"/>
                </a:cubicBezTo>
                <a:cubicBezTo>
                  <a:pt x="47" y="145"/>
                  <a:pt x="47" y="146"/>
                  <a:pt x="47" y="146"/>
                </a:cubicBezTo>
                <a:cubicBezTo>
                  <a:pt x="47" y="147"/>
                  <a:pt x="47" y="148"/>
                  <a:pt x="47" y="149"/>
                </a:cubicBezTo>
                <a:cubicBezTo>
                  <a:pt x="48" y="154"/>
                  <a:pt x="49" y="159"/>
                  <a:pt x="50" y="164"/>
                </a:cubicBezTo>
                <a:cubicBezTo>
                  <a:pt x="50" y="168"/>
                  <a:pt x="51" y="171"/>
                  <a:pt x="52" y="175"/>
                </a:cubicBezTo>
                <a:cubicBezTo>
                  <a:pt x="52" y="175"/>
                  <a:pt x="52" y="176"/>
                  <a:pt x="52" y="176"/>
                </a:cubicBezTo>
                <a:close/>
                <a:moveTo>
                  <a:pt x="222" y="70"/>
                </a:moveTo>
                <a:cubicBezTo>
                  <a:pt x="223" y="70"/>
                  <a:pt x="223" y="71"/>
                  <a:pt x="223" y="72"/>
                </a:cubicBezTo>
                <a:cubicBezTo>
                  <a:pt x="223" y="73"/>
                  <a:pt x="223" y="74"/>
                  <a:pt x="223" y="74"/>
                </a:cubicBezTo>
                <a:cubicBezTo>
                  <a:pt x="223" y="77"/>
                  <a:pt x="222" y="80"/>
                  <a:pt x="222" y="83"/>
                </a:cubicBezTo>
                <a:cubicBezTo>
                  <a:pt x="222" y="89"/>
                  <a:pt x="221" y="95"/>
                  <a:pt x="220" y="100"/>
                </a:cubicBezTo>
                <a:cubicBezTo>
                  <a:pt x="220" y="101"/>
                  <a:pt x="220" y="103"/>
                  <a:pt x="220" y="104"/>
                </a:cubicBezTo>
                <a:cubicBezTo>
                  <a:pt x="223" y="96"/>
                  <a:pt x="225" y="87"/>
                  <a:pt x="227" y="79"/>
                </a:cubicBezTo>
                <a:cubicBezTo>
                  <a:pt x="226" y="79"/>
                  <a:pt x="225" y="78"/>
                  <a:pt x="225" y="77"/>
                </a:cubicBezTo>
                <a:cubicBezTo>
                  <a:pt x="225" y="77"/>
                  <a:pt x="226" y="76"/>
                  <a:pt x="226" y="76"/>
                </a:cubicBezTo>
                <a:cubicBezTo>
                  <a:pt x="227" y="75"/>
                  <a:pt x="227" y="75"/>
                  <a:pt x="227" y="75"/>
                </a:cubicBezTo>
                <a:cubicBezTo>
                  <a:pt x="227" y="75"/>
                  <a:pt x="228" y="75"/>
                  <a:pt x="228" y="75"/>
                </a:cubicBezTo>
                <a:cubicBezTo>
                  <a:pt x="228" y="73"/>
                  <a:pt x="229" y="72"/>
                  <a:pt x="228" y="70"/>
                </a:cubicBezTo>
                <a:cubicBezTo>
                  <a:pt x="228" y="70"/>
                  <a:pt x="228" y="69"/>
                  <a:pt x="229" y="69"/>
                </a:cubicBezTo>
                <a:cubicBezTo>
                  <a:pt x="229" y="68"/>
                  <a:pt x="230" y="68"/>
                  <a:pt x="230" y="67"/>
                </a:cubicBezTo>
                <a:cubicBezTo>
                  <a:pt x="230" y="65"/>
                  <a:pt x="231" y="65"/>
                  <a:pt x="232" y="66"/>
                </a:cubicBezTo>
                <a:cubicBezTo>
                  <a:pt x="235" y="63"/>
                  <a:pt x="239" y="62"/>
                  <a:pt x="243" y="62"/>
                </a:cubicBezTo>
                <a:cubicBezTo>
                  <a:pt x="243" y="61"/>
                  <a:pt x="244" y="60"/>
                  <a:pt x="244" y="59"/>
                </a:cubicBezTo>
                <a:cubicBezTo>
                  <a:pt x="244" y="59"/>
                  <a:pt x="244" y="58"/>
                  <a:pt x="244" y="58"/>
                </a:cubicBezTo>
                <a:cubicBezTo>
                  <a:pt x="242" y="58"/>
                  <a:pt x="240" y="58"/>
                  <a:pt x="239" y="58"/>
                </a:cubicBezTo>
                <a:cubicBezTo>
                  <a:pt x="235" y="58"/>
                  <a:pt x="232" y="60"/>
                  <a:pt x="229" y="62"/>
                </a:cubicBezTo>
                <a:cubicBezTo>
                  <a:pt x="227" y="64"/>
                  <a:pt x="225" y="67"/>
                  <a:pt x="222" y="69"/>
                </a:cubicBezTo>
                <a:cubicBezTo>
                  <a:pt x="222" y="69"/>
                  <a:pt x="222" y="69"/>
                  <a:pt x="222" y="70"/>
                </a:cubicBezTo>
                <a:close/>
                <a:moveTo>
                  <a:pt x="90" y="139"/>
                </a:moveTo>
                <a:cubicBezTo>
                  <a:pt x="92" y="139"/>
                  <a:pt x="93" y="139"/>
                  <a:pt x="95" y="139"/>
                </a:cubicBezTo>
                <a:cubicBezTo>
                  <a:pt x="98" y="139"/>
                  <a:pt x="100" y="139"/>
                  <a:pt x="103" y="140"/>
                </a:cubicBezTo>
                <a:cubicBezTo>
                  <a:pt x="105" y="141"/>
                  <a:pt x="107" y="141"/>
                  <a:pt x="109" y="142"/>
                </a:cubicBezTo>
                <a:cubicBezTo>
                  <a:pt x="112" y="143"/>
                  <a:pt x="114" y="144"/>
                  <a:pt x="115" y="146"/>
                </a:cubicBezTo>
                <a:cubicBezTo>
                  <a:pt x="119" y="149"/>
                  <a:pt x="122" y="154"/>
                  <a:pt x="124" y="158"/>
                </a:cubicBezTo>
                <a:cubicBezTo>
                  <a:pt x="124" y="159"/>
                  <a:pt x="124" y="160"/>
                  <a:pt x="124" y="160"/>
                </a:cubicBezTo>
                <a:cubicBezTo>
                  <a:pt x="124" y="162"/>
                  <a:pt x="125" y="164"/>
                  <a:pt x="125" y="166"/>
                </a:cubicBezTo>
                <a:cubicBezTo>
                  <a:pt x="125" y="170"/>
                  <a:pt x="125" y="175"/>
                  <a:pt x="126" y="179"/>
                </a:cubicBezTo>
                <a:cubicBezTo>
                  <a:pt x="126" y="179"/>
                  <a:pt x="126" y="180"/>
                  <a:pt x="126" y="180"/>
                </a:cubicBezTo>
                <a:cubicBezTo>
                  <a:pt x="126" y="180"/>
                  <a:pt x="126" y="180"/>
                  <a:pt x="126" y="180"/>
                </a:cubicBezTo>
                <a:cubicBezTo>
                  <a:pt x="126" y="179"/>
                  <a:pt x="126" y="179"/>
                  <a:pt x="126" y="179"/>
                </a:cubicBezTo>
                <a:cubicBezTo>
                  <a:pt x="127" y="177"/>
                  <a:pt x="128" y="175"/>
                  <a:pt x="128" y="173"/>
                </a:cubicBezTo>
                <a:cubicBezTo>
                  <a:pt x="129" y="171"/>
                  <a:pt x="129" y="170"/>
                  <a:pt x="129" y="169"/>
                </a:cubicBezTo>
                <a:cubicBezTo>
                  <a:pt x="129" y="166"/>
                  <a:pt x="129" y="164"/>
                  <a:pt x="129" y="162"/>
                </a:cubicBezTo>
                <a:cubicBezTo>
                  <a:pt x="128" y="158"/>
                  <a:pt x="126" y="154"/>
                  <a:pt x="124" y="150"/>
                </a:cubicBezTo>
                <a:cubicBezTo>
                  <a:pt x="121" y="146"/>
                  <a:pt x="118" y="143"/>
                  <a:pt x="113" y="141"/>
                </a:cubicBezTo>
                <a:cubicBezTo>
                  <a:pt x="112" y="141"/>
                  <a:pt x="110" y="140"/>
                  <a:pt x="108" y="139"/>
                </a:cubicBezTo>
                <a:cubicBezTo>
                  <a:pt x="104" y="138"/>
                  <a:pt x="100" y="138"/>
                  <a:pt x="95" y="138"/>
                </a:cubicBezTo>
                <a:cubicBezTo>
                  <a:pt x="94" y="138"/>
                  <a:pt x="92" y="138"/>
                  <a:pt x="90" y="139"/>
                </a:cubicBezTo>
                <a:close/>
                <a:moveTo>
                  <a:pt x="139" y="150"/>
                </a:moveTo>
                <a:cubicBezTo>
                  <a:pt x="139" y="150"/>
                  <a:pt x="140" y="150"/>
                  <a:pt x="140" y="150"/>
                </a:cubicBezTo>
                <a:cubicBezTo>
                  <a:pt x="141" y="148"/>
                  <a:pt x="142" y="146"/>
                  <a:pt x="144" y="144"/>
                </a:cubicBezTo>
                <a:cubicBezTo>
                  <a:pt x="144" y="144"/>
                  <a:pt x="144" y="144"/>
                  <a:pt x="144" y="143"/>
                </a:cubicBezTo>
                <a:cubicBezTo>
                  <a:pt x="143" y="141"/>
                  <a:pt x="144" y="140"/>
                  <a:pt x="146" y="140"/>
                </a:cubicBezTo>
                <a:cubicBezTo>
                  <a:pt x="147" y="140"/>
                  <a:pt x="147" y="140"/>
                  <a:pt x="148" y="141"/>
                </a:cubicBezTo>
                <a:cubicBezTo>
                  <a:pt x="148" y="142"/>
                  <a:pt x="148" y="143"/>
                  <a:pt x="148" y="143"/>
                </a:cubicBezTo>
                <a:cubicBezTo>
                  <a:pt x="147" y="144"/>
                  <a:pt x="146" y="145"/>
                  <a:pt x="145" y="147"/>
                </a:cubicBezTo>
                <a:cubicBezTo>
                  <a:pt x="144" y="148"/>
                  <a:pt x="143" y="150"/>
                  <a:pt x="142" y="152"/>
                </a:cubicBezTo>
                <a:cubicBezTo>
                  <a:pt x="142" y="152"/>
                  <a:pt x="142" y="152"/>
                  <a:pt x="142" y="152"/>
                </a:cubicBezTo>
                <a:cubicBezTo>
                  <a:pt x="142" y="151"/>
                  <a:pt x="142" y="151"/>
                  <a:pt x="143" y="151"/>
                </a:cubicBezTo>
                <a:cubicBezTo>
                  <a:pt x="144" y="150"/>
                  <a:pt x="145" y="149"/>
                  <a:pt x="146" y="147"/>
                </a:cubicBezTo>
                <a:cubicBezTo>
                  <a:pt x="147" y="146"/>
                  <a:pt x="148" y="146"/>
                  <a:pt x="148" y="144"/>
                </a:cubicBezTo>
                <a:cubicBezTo>
                  <a:pt x="148" y="144"/>
                  <a:pt x="148" y="144"/>
                  <a:pt x="148" y="144"/>
                </a:cubicBezTo>
                <a:cubicBezTo>
                  <a:pt x="150" y="140"/>
                  <a:pt x="152" y="136"/>
                  <a:pt x="154" y="133"/>
                </a:cubicBezTo>
                <a:cubicBezTo>
                  <a:pt x="157" y="127"/>
                  <a:pt x="160" y="120"/>
                  <a:pt x="162" y="114"/>
                </a:cubicBezTo>
                <a:cubicBezTo>
                  <a:pt x="162" y="114"/>
                  <a:pt x="162" y="113"/>
                  <a:pt x="163" y="113"/>
                </a:cubicBezTo>
                <a:cubicBezTo>
                  <a:pt x="162" y="113"/>
                  <a:pt x="162" y="113"/>
                  <a:pt x="162" y="114"/>
                </a:cubicBezTo>
                <a:cubicBezTo>
                  <a:pt x="159" y="116"/>
                  <a:pt x="157" y="119"/>
                  <a:pt x="155" y="122"/>
                </a:cubicBezTo>
                <a:cubicBezTo>
                  <a:pt x="150" y="128"/>
                  <a:pt x="145" y="135"/>
                  <a:pt x="141" y="142"/>
                </a:cubicBezTo>
                <a:cubicBezTo>
                  <a:pt x="141" y="142"/>
                  <a:pt x="140" y="143"/>
                  <a:pt x="139" y="144"/>
                </a:cubicBezTo>
                <a:cubicBezTo>
                  <a:pt x="139" y="144"/>
                  <a:pt x="139" y="145"/>
                  <a:pt x="139" y="145"/>
                </a:cubicBezTo>
                <a:cubicBezTo>
                  <a:pt x="139" y="147"/>
                  <a:pt x="139" y="149"/>
                  <a:pt x="139" y="150"/>
                </a:cubicBezTo>
                <a:close/>
                <a:moveTo>
                  <a:pt x="174" y="167"/>
                </a:moveTo>
                <a:cubicBezTo>
                  <a:pt x="172" y="169"/>
                  <a:pt x="170" y="170"/>
                  <a:pt x="168" y="172"/>
                </a:cubicBezTo>
                <a:cubicBezTo>
                  <a:pt x="167" y="174"/>
                  <a:pt x="165" y="176"/>
                  <a:pt x="163" y="178"/>
                </a:cubicBezTo>
                <a:cubicBezTo>
                  <a:pt x="163" y="178"/>
                  <a:pt x="162" y="179"/>
                  <a:pt x="162" y="179"/>
                </a:cubicBezTo>
                <a:cubicBezTo>
                  <a:pt x="161" y="180"/>
                  <a:pt x="161" y="180"/>
                  <a:pt x="160" y="180"/>
                </a:cubicBezTo>
                <a:cubicBezTo>
                  <a:pt x="160" y="179"/>
                  <a:pt x="160" y="179"/>
                  <a:pt x="160" y="178"/>
                </a:cubicBezTo>
                <a:cubicBezTo>
                  <a:pt x="160" y="177"/>
                  <a:pt x="160" y="176"/>
                  <a:pt x="161" y="176"/>
                </a:cubicBezTo>
                <a:cubicBezTo>
                  <a:pt x="163" y="172"/>
                  <a:pt x="164" y="169"/>
                  <a:pt x="166" y="165"/>
                </a:cubicBezTo>
                <a:cubicBezTo>
                  <a:pt x="167" y="164"/>
                  <a:pt x="167" y="163"/>
                  <a:pt x="167" y="162"/>
                </a:cubicBezTo>
                <a:cubicBezTo>
                  <a:pt x="166" y="162"/>
                  <a:pt x="166" y="162"/>
                  <a:pt x="166" y="163"/>
                </a:cubicBezTo>
                <a:cubicBezTo>
                  <a:pt x="161" y="168"/>
                  <a:pt x="156" y="174"/>
                  <a:pt x="151" y="180"/>
                </a:cubicBezTo>
                <a:cubicBezTo>
                  <a:pt x="151" y="180"/>
                  <a:pt x="151" y="180"/>
                  <a:pt x="151" y="180"/>
                </a:cubicBezTo>
                <a:cubicBezTo>
                  <a:pt x="151" y="181"/>
                  <a:pt x="151" y="181"/>
                  <a:pt x="151" y="181"/>
                </a:cubicBezTo>
                <a:cubicBezTo>
                  <a:pt x="151" y="181"/>
                  <a:pt x="152" y="181"/>
                  <a:pt x="152" y="181"/>
                </a:cubicBezTo>
                <a:cubicBezTo>
                  <a:pt x="156" y="181"/>
                  <a:pt x="159" y="181"/>
                  <a:pt x="163" y="181"/>
                </a:cubicBezTo>
                <a:cubicBezTo>
                  <a:pt x="164" y="181"/>
                  <a:pt x="165" y="181"/>
                  <a:pt x="166" y="183"/>
                </a:cubicBezTo>
                <a:cubicBezTo>
                  <a:pt x="166" y="183"/>
                  <a:pt x="166" y="183"/>
                  <a:pt x="166" y="183"/>
                </a:cubicBezTo>
                <a:cubicBezTo>
                  <a:pt x="167" y="183"/>
                  <a:pt x="168" y="183"/>
                  <a:pt x="169" y="182"/>
                </a:cubicBezTo>
                <a:cubicBezTo>
                  <a:pt x="169" y="181"/>
                  <a:pt x="170" y="181"/>
                  <a:pt x="170" y="180"/>
                </a:cubicBezTo>
                <a:cubicBezTo>
                  <a:pt x="171" y="176"/>
                  <a:pt x="173" y="173"/>
                  <a:pt x="174" y="170"/>
                </a:cubicBezTo>
                <a:cubicBezTo>
                  <a:pt x="174" y="170"/>
                  <a:pt x="174" y="169"/>
                  <a:pt x="174" y="169"/>
                </a:cubicBezTo>
                <a:cubicBezTo>
                  <a:pt x="174" y="168"/>
                  <a:pt x="174" y="168"/>
                  <a:pt x="174" y="167"/>
                </a:cubicBezTo>
                <a:close/>
                <a:moveTo>
                  <a:pt x="8" y="120"/>
                </a:moveTo>
                <a:cubicBezTo>
                  <a:pt x="8" y="120"/>
                  <a:pt x="8" y="121"/>
                  <a:pt x="8" y="121"/>
                </a:cubicBezTo>
                <a:cubicBezTo>
                  <a:pt x="8" y="124"/>
                  <a:pt x="8" y="127"/>
                  <a:pt x="8" y="129"/>
                </a:cubicBezTo>
                <a:cubicBezTo>
                  <a:pt x="8" y="136"/>
                  <a:pt x="8" y="143"/>
                  <a:pt x="9" y="150"/>
                </a:cubicBezTo>
                <a:cubicBezTo>
                  <a:pt x="9" y="158"/>
                  <a:pt x="9" y="166"/>
                  <a:pt x="10" y="174"/>
                </a:cubicBezTo>
                <a:cubicBezTo>
                  <a:pt x="10" y="175"/>
                  <a:pt x="10" y="176"/>
                  <a:pt x="10" y="178"/>
                </a:cubicBezTo>
                <a:cubicBezTo>
                  <a:pt x="10" y="177"/>
                  <a:pt x="10" y="177"/>
                  <a:pt x="10" y="177"/>
                </a:cubicBezTo>
                <a:cubicBezTo>
                  <a:pt x="11" y="171"/>
                  <a:pt x="12" y="166"/>
                  <a:pt x="13" y="160"/>
                </a:cubicBezTo>
                <a:cubicBezTo>
                  <a:pt x="14" y="156"/>
                  <a:pt x="14" y="152"/>
                  <a:pt x="14" y="149"/>
                </a:cubicBezTo>
                <a:cubicBezTo>
                  <a:pt x="14" y="148"/>
                  <a:pt x="15" y="148"/>
                  <a:pt x="15" y="147"/>
                </a:cubicBezTo>
                <a:cubicBezTo>
                  <a:pt x="15" y="147"/>
                  <a:pt x="15" y="146"/>
                  <a:pt x="15" y="146"/>
                </a:cubicBezTo>
                <a:cubicBezTo>
                  <a:pt x="15" y="144"/>
                  <a:pt x="15" y="142"/>
                  <a:pt x="15" y="140"/>
                </a:cubicBezTo>
                <a:cubicBezTo>
                  <a:pt x="15" y="139"/>
                  <a:pt x="15" y="137"/>
                  <a:pt x="15" y="136"/>
                </a:cubicBezTo>
                <a:cubicBezTo>
                  <a:pt x="15" y="136"/>
                  <a:pt x="15" y="137"/>
                  <a:pt x="15" y="137"/>
                </a:cubicBezTo>
                <a:cubicBezTo>
                  <a:pt x="15" y="138"/>
                  <a:pt x="15" y="139"/>
                  <a:pt x="15" y="140"/>
                </a:cubicBezTo>
                <a:cubicBezTo>
                  <a:pt x="14" y="146"/>
                  <a:pt x="13" y="152"/>
                  <a:pt x="12" y="159"/>
                </a:cubicBezTo>
                <a:cubicBezTo>
                  <a:pt x="12" y="159"/>
                  <a:pt x="12" y="159"/>
                  <a:pt x="12" y="159"/>
                </a:cubicBezTo>
                <a:cubicBezTo>
                  <a:pt x="12" y="160"/>
                  <a:pt x="12" y="160"/>
                  <a:pt x="11" y="160"/>
                </a:cubicBezTo>
                <a:cubicBezTo>
                  <a:pt x="11" y="160"/>
                  <a:pt x="10" y="160"/>
                  <a:pt x="10" y="159"/>
                </a:cubicBezTo>
                <a:cubicBezTo>
                  <a:pt x="10" y="158"/>
                  <a:pt x="10" y="158"/>
                  <a:pt x="10" y="157"/>
                </a:cubicBezTo>
                <a:cubicBezTo>
                  <a:pt x="10" y="154"/>
                  <a:pt x="10" y="150"/>
                  <a:pt x="11" y="146"/>
                </a:cubicBezTo>
                <a:cubicBezTo>
                  <a:pt x="11" y="141"/>
                  <a:pt x="11" y="135"/>
                  <a:pt x="11" y="130"/>
                </a:cubicBezTo>
                <a:cubicBezTo>
                  <a:pt x="11" y="128"/>
                  <a:pt x="11" y="127"/>
                  <a:pt x="11" y="125"/>
                </a:cubicBezTo>
                <a:cubicBezTo>
                  <a:pt x="11" y="124"/>
                  <a:pt x="12" y="124"/>
                  <a:pt x="13" y="123"/>
                </a:cubicBezTo>
                <a:cubicBezTo>
                  <a:pt x="13" y="123"/>
                  <a:pt x="13" y="123"/>
                  <a:pt x="14" y="123"/>
                </a:cubicBezTo>
                <a:cubicBezTo>
                  <a:pt x="13" y="122"/>
                  <a:pt x="9" y="120"/>
                  <a:pt x="8" y="120"/>
                </a:cubicBezTo>
                <a:close/>
                <a:moveTo>
                  <a:pt x="220" y="75"/>
                </a:moveTo>
                <a:cubicBezTo>
                  <a:pt x="216" y="87"/>
                  <a:pt x="213" y="98"/>
                  <a:pt x="209" y="110"/>
                </a:cubicBezTo>
                <a:cubicBezTo>
                  <a:pt x="210" y="110"/>
                  <a:pt x="211" y="110"/>
                  <a:pt x="212" y="111"/>
                </a:cubicBezTo>
                <a:cubicBezTo>
                  <a:pt x="212" y="111"/>
                  <a:pt x="212" y="111"/>
                  <a:pt x="213" y="111"/>
                </a:cubicBezTo>
                <a:cubicBezTo>
                  <a:pt x="214" y="112"/>
                  <a:pt x="215" y="112"/>
                  <a:pt x="216" y="112"/>
                </a:cubicBezTo>
                <a:cubicBezTo>
                  <a:pt x="217" y="113"/>
                  <a:pt x="217" y="112"/>
                  <a:pt x="217" y="112"/>
                </a:cubicBezTo>
                <a:cubicBezTo>
                  <a:pt x="218" y="100"/>
                  <a:pt x="220" y="88"/>
                  <a:pt x="220" y="75"/>
                </a:cubicBezTo>
                <a:close/>
                <a:moveTo>
                  <a:pt x="30" y="172"/>
                </a:moveTo>
                <a:cubicBezTo>
                  <a:pt x="30" y="172"/>
                  <a:pt x="30" y="172"/>
                  <a:pt x="30" y="172"/>
                </a:cubicBezTo>
                <a:cubicBezTo>
                  <a:pt x="30" y="172"/>
                  <a:pt x="30" y="171"/>
                  <a:pt x="30" y="170"/>
                </a:cubicBezTo>
                <a:cubicBezTo>
                  <a:pt x="31" y="166"/>
                  <a:pt x="32" y="162"/>
                  <a:pt x="33" y="158"/>
                </a:cubicBezTo>
                <a:cubicBezTo>
                  <a:pt x="34" y="152"/>
                  <a:pt x="35" y="146"/>
                  <a:pt x="35" y="140"/>
                </a:cubicBezTo>
                <a:cubicBezTo>
                  <a:pt x="35" y="140"/>
                  <a:pt x="35" y="139"/>
                  <a:pt x="35" y="139"/>
                </a:cubicBezTo>
                <a:cubicBezTo>
                  <a:pt x="35" y="135"/>
                  <a:pt x="35" y="131"/>
                  <a:pt x="35" y="127"/>
                </a:cubicBezTo>
                <a:cubicBezTo>
                  <a:pt x="35" y="127"/>
                  <a:pt x="35" y="127"/>
                  <a:pt x="35" y="126"/>
                </a:cubicBezTo>
                <a:cubicBezTo>
                  <a:pt x="34" y="126"/>
                  <a:pt x="34" y="127"/>
                  <a:pt x="34" y="127"/>
                </a:cubicBezTo>
                <a:cubicBezTo>
                  <a:pt x="34" y="129"/>
                  <a:pt x="33" y="131"/>
                  <a:pt x="32" y="133"/>
                </a:cubicBezTo>
                <a:cubicBezTo>
                  <a:pt x="31" y="138"/>
                  <a:pt x="29" y="143"/>
                  <a:pt x="28" y="149"/>
                </a:cubicBezTo>
                <a:cubicBezTo>
                  <a:pt x="28" y="149"/>
                  <a:pt x="28" y="149"/>
                  <a:pt x="28" y="150"/>
                </a:cubicBezTo>
                <a:cubicBezTo>
                  <a:pt x="28" y="151"/>
                  <a:pt x="29" y="151"/>
                  <a:pt x="29" y="152"/>
                </a:cubicBezTo>
                <a:cubicBezTo>
                  <a:pt x="29" y="153"/>
                  <a:pt x="29" y="155"/>
                  <a:pt x="29" y="156"/>
                </a:cubicBezTo>
                <a:cubicBezTo>
                  <a:pt x="29" y="161"/>
                  <a:pt x="29" y="165"/>
                  <a:pt x="29" y="170"/>
                </a:cubicBezTo>
                <a:cubicBezTo>
                  <a:pt x="30" y="171"/>
                  <a:pt x="30" y="172"/>
                  <a:pt x="30" y="172"/>
                </a:cubicBezTo>
                <a:close/>
                <a:moveTo>
                  <a:pt x="138" y="33"/>
                </a:moveTo>
                <a:cubicBezTo>
                  <a:pt x="138" y="33"/>
                  <a:pt x="138" y="32"/>
                  <a:pt x="138" y="32"/>
                </a:cubicBezTo>
                <a:cubicBezTo>
                  <a:pt x="136" y="34"/>
                  <a:pt x="135" y="36"/>
                  <a:pt x="133" y="38"/>
                </a:cubicBezTo>
                <a:cubicBezTo>
                  <a:pt x="132" y="39"/>
                  <a:pt x="132" y="40"/>
                  <a:pt x="131" y="40"/>
                </a:cubicBezTo>
                <a:cubicBezTo>
                  <a:pt x="128" y="48"/>
                  <a:pt x="123" y="54"/>
                  <a:pt x="116" y="59"/>
                </a:cubicBezTo>
                <a:cubicBezTo>
                  <a:pt x="115" y="59"/>
                  <a:pt x="115" y="60"/>
                  <a:pt x="114" y="60"/>
                </a:cubicBezTo>
                <a:cubicBezTo>
                  <a:pt x="114" y="60"/>
                  <a:pt x="113" y="61"/>
                  <a:pt x="113" y="61"/>
                </a:cubicBezTo>
                <a:cubicBezTo>
                  <a:pt x="112" y="61"/>
                  <a:pt x="112" y="61"/>
                  <a:pt x="111" y="61"/>
                </a:cubicBezTo>
                <a:cubicBezTo>
                  <a:pt x="110" y="62"/>
                  <a:pt x="108" y="63"/>
                  <a:pt x="107" y="63"/>
                </a:cubicBezTo>
                <a:cubicBezTo>
                  <a:pt x="106" y="63"/>
                  <a:pt x="106" y="64"/>
                  <a:pt x="106" y="64"/>
                </a:cubicBezTo>
                <a:cubicBezTo>
                  <a:pt x="103" y="66"/>
                  <a:pt x="101" y="67"/>
                  <a:pt x="99" y="70"/>
                </a:cubicBezTo>
                <a:cubicBezTo>
                  <a:pt x="99" y="70"/>
                  <a:pt x="98" y="70"/>
                  <a:pt x="98" y="71"/>
                </a:cubicBezTo>
                <a:cubicBezTo>
                  <a:pt x="99" y="71"/>
                  <a:pt x="100" y="71"/>
                  <a:pt x="100" y="71"/>
                </a:cubicBezTo>
                <a:cubicBezTo>
                  <a:pt x="101" y="70"/>
                  <a:pt x="103" y="70"/>
                  <a:pt x="104" y="70"/>
                </a:cubicBezTo>
                <a:cubicBezTo>
                  <a:pt x="109" y="68"/>
                  <a:pt x="114" y="65"/>
                  <a:pt x="119" y="63"/>
                </a:cubicBezTo>
                <a:cubicBezTo>
                  <a:pt x="120" y="63"/>
                  <a:pt x="121" y="62"/>
                  <a:pt x="122" y="62"/>
                </a:cubicBezTo>
                <a:cubicBezTo>
                  <a:pt x="121" y="61"/>
                  <a:pt x="121" y="60"/>
                  <a:pt x="122" y="59"/>
                </a:cubicBezTo>
                <a:cubicBezTo>
                  <a:pt x="122" y="58"/>
                  <a:pt x="123" y="57"/>
                  <a:pt x="123" y="56"/>
                </a:cubicBezTo>
                <a:cubicBezTo>
                  <a:pt x="128" y="49"/>
                  <a:pt x="133" y="41"/>
                  <a:pt x="138" y="34"/>
                </a:cubicBezTo>
                <a:cubicBezTo>
                  <a:pt x="138" y="33"/>
                  <a:pt x="138" y="33"/>
                  <a:pt x="138" y="33"/>
                </a:cubicBezTo>
                <a:close/>
                <a:moveTo>
                  <a:pt x="42" y="130"/>
                </a:moveTo>
                <a:cubicBezTo>
                  <a:pt x="42" y="130"/>
                  <a:pt x="42" y="130"/>
                  <a:pt x="42" y="130"/>
                </a:cubicBezTo>
                <a:cubicBezTo>
                  <a:pt x="42" y="130"/>
                  <a:pt x="42" y="131"/>
                  <a:pt x="42" y="131"/>
                </a:cubicBezTo>
                <a:cubicBezTo>
                  <a:pt x="41" y="136"/>
                  <a:pt x="39" y="141"/>
                  <a:pt x="38" y="146"/>
                </a:cubicBezTo>
                <a:cubicBezTo>
                  <a:pt x="38" y="146"/>
                  <a:pt x="38" y="147"/>
                  <a:pt x="38" y="148"/>
                </a:cubicBezTo>
                <a:cubicBezTo>
                  <a:pt x="38" y="155"/>
                  <a:pt x="39" y="162"/>
                  <a:pt x="39" y="169"/>
                </a:cubicBezTo>
                <a:cubicBezTo>
                  <a:pt x="39" y="170"/>
                  <a:pt x="39" y="172"/>
                  <a:pt x="40" y="173"/>
                </a:cubicBezTo>
                <a:cubicBezTo>
                  <a:pt x="40" y="174"/>
                  <a:pt x="40" y="174"/>
                  <a:pt x="41" y="174"/>
                </a:cubicBezTo>
                <a:cubicBezTo>
                  <a:pt x="41" y="174"/>
                  <a:pt x="41" y="173"/>
                  <a:pt x="41" y="173"/>
                </a:cubicBezTo>
                <a:cubicBezTo>
                  <a:pt x="41" y="169"/>
                  <a:pt x="42" y="165"/>
                  <a:pt x="42" y="161"/>
                </a:cubicBezTo>
                <a:cubicBezTo>
                  <a:pt x="43" y="156"/>
                  <a:pt x="43" y="152"/>
                  <a:pt x="43" y="147"/>
                </a:cubicBezTo>
                <a:cubicBezTo>
                  <a:pt x="43" y="142"/>
                  <a:pt x="43" y="138"/>
                  <a:pt x="43" y="134"/>
                </a:cubicBezTo>
                <a:cubicBezTo>
                  <a:pt x="43" y="133"/>
                  <a:pt x="43" y="131"/>
                  <a:pt x="42" y="130"/>
                </a:cubicBezTo>
                <a:close/>
                <a:moveTo>
                  <a:pt x="25" y="131"/>
                </a:moveTo>
                <a:cubicBezTo>
                  <a:pt x="25" y="131"/>
                  <a:pt x="25" y="131"/>
                  <a:pt x="25" y="131"/>
                </a:cubicBezTo>
                <a:cubicBezTo>
                  <a:pt x="23" y="138"/>
                  <a:pt x="21" y="146"/>
                  <a:pt x="19" y="154"/>
                </a:cubicBezTo>
                <a:cubicBezTo>
                  <a:pt x="19" y="155"/>
                  <a:pt x="20" y="156"/>
                  <a:pt x="20" y="157"/>
                </a:cubicBezTo>
                <a:cubicBezTo>
                  <a:pt x="20" y="158"/>
                  <a:pt x="20" y="159"/>
                  <a:pt x="20" y="160"/>
                </a:cubicBezTo>
                <a:cubicBezTo>
                  <a:pt x="20" y="164"/>
                  <a:pt x="20" y="169"/>
                  <a:pt x="20" y="173"/>
                </a:cubicBezTo>
                <a:cubicBezTo>
                  <a:pt x="20" y="174"/>
                  <a:pt x="20" y="174"/>
                  <a:pt x="20" y="175"/>
                </a:cubicBezTo>
                <a:cubicBezTo>
                  <a:pt x="21" y="175"/>
                  <a:pt x="21" y="175"/>
                  <a:pt x="21" y="175"/>
                </a:cubicBezTo>
                <a:cubicBezTo>
                  <a:pt x="22" y="173"/>
                  <a:pt x="22" y="172"/>
                  <a:pt x="22" y="171"/>
                </a:cubicBezTo>
                <a:cubicBezTo>
                  <a:pt x="23" y="166"/>
                  <a:pt x="24" y="161"/>
                  <a:pt x="25" y="156"/>
                </a:cubicBezTo>
                <a:cubicBezTo>
                  <a:pt x="25" y="156"/>
                  <a:pt x="25" y="155"/>
                  <a:pt x="24" y="155"/>
                </a:cubicBezTo>
                <a:cubicBezTo>
                  <a:pt x="24" y="154"/>
                  <a:pt x="24" y="154"/>
                  <a:pt x="24" y="153"/>
                </a:cubicBezTo>
                <a:cubicBezTo>
                  <a:pt x="25" y="148"/>
                  <a:pt x="25" y="143"/>
                  <a:pt x="25" y="139"/>
                </a:cubicBezTo>
                <a:cubicBezTo>
                  <a:pt x="25" y="136"/>
                  <a:pt x="25" y="133"/>
                  <a:pt x="25" y="131"/>
                </a:cubicBezTo>
                <a:close/>
                <a:moveTo>
                  <a:pt x="98" y="125"/>
                </a:moveTo>
                <a:cubicBezTo>
                  <a:pt x="98" y="125"/>
                  <a:pt x="98" y="125"/>
                  <a:pt x="99" y="125"/>
                </a:cubicBezTo>
                <a:cubicBezTo>
                  <a:pt x="99" y="124"/>
                  <a:pt x="99" y="124"/>
                  <a:pt x="99" y="124"/>
                </a:cubicBezTo>
                <a:cubicBezTo>
                  <a:pt x="100" y="119"/>
                  <a:pt x="102" y="114"/>
                  <a:pt x="103" y="108"/>
                </a:cubicBezTo>
                <a:cubicBezTo>
                  <a:pt x="104" y="108"/>
                  <a:pt x="104" y="107"/>
                  <a:pt x="103" y="106"/>
                </a:cubicBezTo>
                <a:cubicBezTo>
                  <a:pt x="103" y="106"/>
                  <a:pt x="103" y="106"/>
                  <a:pt x="103" y="105"/>
                </a:cubicBezTo>
                <a:cubicBezTo>
                  <a:pt x="103" y="100"/>
                  <a:pt x="102" y="96"/>
                  <a:pt x="102" y="91"/>
                </a:cubicBezTo>
                <a:cubicBezTo>
                  <a:pt x="102" y="91"/>
                  <a:pt x="102" y="91"/>
                  <a:pt x="102" y="91"/>
                </a:cubicBezTo>
                <a:cubicBezTo>
                  <a:pt x="101" y="90"/>
                  <a:pt x="100" y="90"/>
                  <a:pt x="99" y="90"/>
                </a:cubicBezTo>
                <a:cubicBezTo>
                  <a:pt x="99" y="93"/>
                  <a:pt x="99" y="95"/>
                  <a:pt x="98" y="98"/>
                </a:cubicBezTo>
                <a:cubicBezTo>
                  <a:pt x="98" y="100"/>
                  <a:pt x="97" y="102"/>
                  <a:pt x="97" y="105"/>
                </a:cubicBezTo>
                <a:cubicBezTo>
                  <a:pt x="97" y="105"/>
                  <a:pt x="97" y="106"/>
                  <a:pt x="97" y="107"/>
                </a:cubicBezTo>
                <a:cubicBezTo>
                  <a:pt x="97" y="107"/>
                  <a:pt x="97" y="108"/>
                  <a:pt x="97" y="109"/>
                </a:cubicBezTo>
                <a:cubicBezTo>
                  <a:pt x="98" y="112"/>
                  <a:pt x="98" y="116"/>
                  <a:pt x="98" y="119"/>
                </a:cubicBezTo>
                <a:cubicBezTo>
                  <a:pt x="98" y="121"/>
                  <a:pt x="98" y="123"/>
                  <a:pt x="98" y="125"/>
                </a:cubicBezTo>
                <a:close/>
                <a:moveTo>
                  <a:pt x="25" y="16"/>
                </a:moveTo>
                <a:cubicBezTo>
                  <a:pt x="25" y="16"/>
                  <a:pt x="25" y="16"/>
                  <a:pt x="25" y="16"/>
                </a:cubicBezTo>
                <a:cubicBezTo>
                  <a:pt x="24" y="16"/>
                  <a:pt x="24" y="16"/>
                  <a:pt x="24" y="17"/>
                </a:cubicBezTo>
                <a:cubicBezTo>
                  <a:pt x="22" y="20"/>
                  <a:pt x="19" y="23"/>
                  <a:pt x="17" y="27"/>
                </a:cubicBezTo>
                <a:cubicBezTo>
                  <a:pt x="17" y="27"/>
                  <a:pt x="17" y="27"/>
                  <a:pt x="17" y="28"/>
                </a:cubicBezTo>
                <a:cubicBezTo>
                  <a:pt x="17" y="28"/>
                  <a:pt x="17" y="28"/>
                  <a:pt x="16" y="28"/>
                </a:cubicBezTo>
                <a:cubicBezTo>
                  <a:pt x="16" y="29"/>
                  <a:pt x="16" y="29"/>
                  <a:pt x="15" y="30"/>
                </a:cubicBezTo>
                <a:cubicBezTo>
                  <a:pt x="12" y="36"/>
                  <a:pt x="10" y="44"/>
                  <a:pt x="9" y="51"/>
                </a:cubicBezTo>
                <a:cubicBezTo>
                  <a:pt x="8" y="51"/>
                  <a:pt x="8" y="51"/>
                  <a:pt x="8" y="52"/>
                </a:cubicBezTo>
                <a:cubicBezTo>
                  <a:pt x="9" y="51"/>
                  <a:pt x="9" y="51"/>
                  <a:pt x="10" y="51"/>
                </a:cubicBezTo>
                <a:cubicBezTo>
                  <a:pt x="12" y="48"/>
                  <a:pt x="14" y="45"/>
                  <a:pt x="16" y="41"/>
                </a:cubicBezTo>
                <a:cubicBezTo>
                  <a:pt x="17" y="40"/>
                  <a:pt x="17" y="38"/>
                  <a:pt x="18" y="37"/>
                </a:cubicBezTo>
                <a:cubicBezTo>
                  <a:pt x="20" y="31"/>
                  <a:pt x="22" y="25"/>
                  <a:pt x="24" y="19"/>
                </a:cubicBezTo>
                <a:cubicBezTo>
                  <a:pt x="24" y="18"/>
                  <a:pt x="25" y="17"/>
                  <a:pt x="25" y="16"/>
                </a:cubicBezTo>
                <a:close/>
                <a:moveTo>
                  <a:pt x="97" y="73"/>
                </a:moveTo>
                <a:cubicBezTo>
                  <a:pt x="96" y="73"/>
                  <a:pt x="96" y="74"/>
                  <a:pt x="96" y="74"/>
                </a:cubicBezTo>
                <a:cubicBezTo>
                  <a:pt x="95" y="79"/>
                  <a:pt x="94" y="84"/>
                  <a:pt x="93" y="88"/>
                </a:cubicBezTo>
                <a:cubicBezTo>
                  <a:pt x="93" y="89"/>
                  <a:pt x="93" y="89"/>
                  <a:pt x="92" y="90"/>
                </a:cubicBezTo>
                <a:cubicBezTo>
                  <a:pt x="91" y="91"/>
                  <a:pt x="92" y="91"/>
                  <a:pt x="92" y="92"/>
                </a:cubicBezTo>
                <a:cubicBezTo>
                  <a:pt x="92" y="93"/>
                  <a:pt x="92" y="93"/>
                  <a:pt x="92" y="94"/>
                </a:cubicBezTo>
                <a:cubicBezTo>
                  <a:pt x="93" y="97"/>
                  <a:pt x="94" y="99"/>
                  <a:pt x="94" y="102"/>
                </a:cubicBezTo>
                <a:cubicBezTo>
                  <a:pt x="94" y="103"/>
                  <a:pt x="95" y="103"/>
                  <a:pt x="95" y="103"/>
                </a:cubicBezTo>
                <a:cubicBezTo>
                  <a:pt x="95" y="103"/>
                  <a:pt x="95" y="102"/>
                  <a:pt x="95" y="102"/>
                </a:cubicBezTo>
                <a:cubicBezTo>
                  <a:pt x="96" y="96"/>
                  <a:pt x="97" y="91"/>
                  <a:pt x="98" y="85"/>
                </a:cubicBezTo>
                <a:cubicBezTo>
                  <a:pt x="98" y="83"/>
                  <a:pt x="98" y="81"/>
                  <a:pt x="98" y="80"/>
                </a:cubicBezTo>
                <a:cubicBezTo>
                  <a:pt x="99" y="79"/>
                  <a:pt x="99" y="78"/>
                  <a:pt x="100" y="78"/>
                </a:cubicBezTo>
                <a:cubicBezTo>
                  <a:pt x="100" y="78"/>
                  <a:pt x="100" y="77"/>
                  <a:pt x="101" y="77"/>
                </a:cubicBezTo>
                <a:cubicBezTo>
                  <a:pt x="103" y="75"/>
                  <a:pt x="106" y="73"/>
                  <a:pt x="108" y="71"/>
                </a:cubicBezTo>
                <a:cubicBezTo>
                  <a:pt x="108" y="71"/>
                  <a:pt x="109" y="71"/>
                  <a:pt x="109" y="70"/>
                </a:cubicBezTo>
                <a:cubicBezTo>
                  <a:pt x="107" y="71"/>
                  <a:pt x="106" y="71"/>
                  <a:pt x="105" y="72"/>
                </a:cubicBezTo>
                <a:cubicBezTo>
                  <a:pt x="102" y="73"/>
                  <a:pt x="100" y="74"/>
                  <a:pt x="97" y="73"/>
                </a:cubicBezTo>
                <a:close/>
                <a:moveTo>
                  <a:pt x="254" y="74"/>
                </a:moveTo>
                <a:cubicBezTo>
                  <a:pt x="250" y="87"/>
                  <a:pt x="248" y="100"/>
                  <a:pt x="246" y="114"/>
                </a:cubicBezTo>
                <a:cubicBezTo>
                  <a:pt x="247" y="114"/>
                  <a:pt x="247" y="113"/>
                  <a:pt x="247" y="113"/>
                </a:cubicBezTo>
                <a:cubicBezTo>
                  <a:pt x="248" y="109"/>
                  <a:pt x="249" y="105"/>
                  <a:pt x="250" y="102"/>
                </a:cubicBezTo>
                <a:cubicBezTo>
                  <a:pt x="253" y="94"/>
                  <a:pt x="255" y="87"/>
                  <a:pt x="257" y="80"/>
                </a:cubicBezTo>
                <a:cubicBezTo>
                  <a:pt x="257" y="79"/>
                  <a:pt x="258" y="78"/>
                  <a:pt x="258" y="77"/>
                </a:cubicBezTo>
                <a:cubicBezTo>
                  <a:pt x="258" y="77"/>
                  <a:pt x="258" y="77"/>
                  <a:pt x="258" y="76"/>
                </a:cubicBezTo>
                <a:cubicBezTo>
                  <a:pt x="257" y="76"/>
                  <a:pt x="257" y="76"/>
                  <a:pt x="256" y="76"/>
                </a:cubicBezTo>
                <a:cubicBezTo>
                  <a:pt x="256" y="75"/>
                  <a:pt x="255" y="74"/>
                  <a:pt x="254" y="74"/>
                </a:cubicBezTo>
                <a:close/>
                <a:moveTo>
                  <a:pt x="175" y="70"/>
                </a:moveTo>
                <a:cubicBezTo>
                  <a:pt x="171" y="77"/>
                  <a:pt x="166" y="83"/>
                  <a:pt x="162" y="89"/>
                </a:cubicBezTo>
                <a:cubicBezTo>
                  <a:pt x="162" y="89"/>
                  <a:pt x="162" y="89"/>
                  <a:pt x="163" y="89"/>
                </a:cubicBezTo>
                <a:cubicBezTo>
                  <a:pt x="166" y="85"/>
                  <a:pt x="170" y="82"/>
                  <a:pt x="173" y="79"/>
                </a:cubicBezTo>
                <a:cubicBezTo>
                  <a:pt x="174" y="78"/>
                  <a:pt x="175" y="78"/>
                  <a:pt x="175" y="77"/>
                </a:cubicBezTo>
                <a:cubicBezTo>
                  <a:pt x="176" y="77"/>
                  <a:pt x="177" y="77"/>
                  <a:pt x="177" y="77"/>
                </a:cubicBezTo>
                <a:cubicBezTo>
                  <a:pt x="178" y="78"/>
                  <a:pt x="178" y="78"/>
                  <a:pt x="178" y="79"/>
                </a:cubicBezTo>
                <a:cubicBezTo>
                  <a:pt x="177" y="80"/>
                  <a:pt x="177" y="81"/>
                  <a:pt x="176" y="81"/>
                </a:cubicBezTo>
                <a:cubicBezTo>
                  <a:pt x="174" y="85"/>
                  <a:pt x="172" y="88"/>
                  <a:pt x="170" y="92"/>
                </a:cubicBezTo>
                <a:cubicBezTo>
                  <a:pt x="170" y="92"/>
                  <a:pt x="169" y="93"/>
                  <a:pt x="169" y="93"/>
                </a:cubicBezTo>
                <a:cubicBezTo>
                  <a:pt x="174" y="88"/>
                  <a:pt x="179" y="83"/>
                  <a:pt x="185" y="79"/>
                </a:cubicBezTo>
                <a:cubicBezTo>
                  <a:pt x="181" y="76"/>
                  <a:pt x="178" y="73"/>
                  <a:pt x="175" y="70"/>
                </a:cubicBezTo>
                <a:close/>
                <a:moveTo>
                  <a:pt x="138" y="141"/>
                </a:moveTo>
                <a:cubicBezTo>
                  <a:pt x="141" y="134"/>
                  <a:pt x="145" y="127"/>
                  <a:pt x="148" y="120"/>
                </a:cubicBezTo>
                <a:cubicBezTo>
                  <a:pt x="141" y="128"/>
                  <a:pt x="136" y="137"/>
                  <a:pt x="130" y="145"/>
                </a:cubicBezTo>
                <a:cubicBezTo>
                  <a:pt x="131" y="147"/>
                  <a:pt x="133" y="149"/>
                  <a:pt x="133" y="151"/>
                </a:cubicBezTo>
                <a:cubicBezTo>
                  <a:pt x="134" y="153"/>
                  <a:pt x="135" y="155"/>
                  <a:pt x="135" y="157"/>
                </a:cubicBezTo>
                <a:cubicBezTo>
                  <a:pt x="136" y="156"/>
                  <a:pt x="137" y="155"/>
                  <a:pt x="137" y="154"/>
                </a:cubicBezTo>
                <a:cubicBezTo>
                  <a:pt x="138" y="154"/>
                  <a:pt x="138" y="153"/>
                  <a:pt x="138" y="153"/>
                </a:cubicBezTo>
                <a:cubicBezTo>
                  <a:pt x="137" y="150"/>
                  <a:pt x="136" y="146"/>
                  <a:pt x="135" y="143"/>
                </a:cubicBezTo>
                <a:cubicBezTo>
                  <a:pt x="135" y="143"/>
                  <a:pt x="135" y="143"/>
                  <a:pt x="135" y="142"/>
                </a:cubicBezTo>
                <a:cubicBezTo>
                  <a:pt x="135" y="142"/>
                  <a:pt x="136" y="141"/>
                  <a:pt x="137" y="141"/>
                </a:cubicBezTo>
                <a:cubicBezTo>
                  <a:pt x="137" y="141"/>
                  <a:pt x="138" y="141"/>
                  <a:pt x="138" y="141"/>
                </a:cubicBezTo>
                <a:close/>
                <a:moveTo>
                  <a:pt x="239" y="72"/>
                </a:moveTo>
                <a:cubicBezTo>
                  <a:pt x="236" y="72"/>
                  <a:pt x="234" y="73"/>
                  <a:pt x="232" y="75"/>
                </a:cubicBezTo>
                <a:cubicBezTo>
                  <a:pt x="232" y="75"/>
                  <a:pt x="231" y="76"/>
                  <a:pt x="231" y="76"/>
                </a:cubicBezTo>
                <a:cubicBezTo>
                  <a:pt x="230" y="87"/>
                  <a:pt x="228" y="97"/>
                  <a:pt x="226" y="107"/>
                </a:cubicBezTo>
                <a:cubicBezTo>
                  <a:pt x="226" y="108"/>
                  <a:pt x="226" y="109"/>
                  <a:pt x="226" y="110"/>
                </a:cubicBezTo>
                <a:cubicBezTo>
                  <a:pt x="230" y="97"/>
                  <a:pt x="234" y="84"/>
                  <a:pt x="239" y="72"/>
                </a:cubicBezTo>
                <a:close/>
                <a:moveTo>
                  <a:pt x="78" y="97"/>
                </a:moveTo>
                <a:cubicBezTo>
                  <a:pt x="78" y="96"/>
                  <a:pt x="78" y="96"/>
                  <a:pt x="78" y="95"/>
                </a:cubicBezTo>
                <a:cubicBezTo>
                  <a:pt x="78" y="94"/>
                  <a:pt x="78" y="93"/>
                  <a:pt x="79" y="92"/>
                </a:cubicBezTo>
                <a:cubicBezTo>
                  <a:pt x="79" y="91"/>
                  <a:pt x="79" y="91"/>
                  <a:pt x="79" y="91"/>
                </a:cubicBezTo>
                <a:cubicBezTo>
                  <a:pt x="79" y="90"/>
                  <a:pt x="79" y="90"/>
                  <a:pt x="80" y="90"/>
                </a:cubicBezTo>
                <a:cubicBezTo>
                  <a:pt x="81" y="90"/>
                  <a:pt x="81" y="90"/>
                  <a:pt x="81" y="91"/>
                </a:cubicBezTo>
                <a:cubicBezTo>
                  <a:pt x="81" y="91"/>
                  <a:pt x="82" y="91"/>
                  <a:pt x="82" y="92"/>
                </a:cubicBezTo>
                <a:cubicBezTo>
                  <a:pt x="82" y="94"/>
                  <a:pt x="82" y="96"/>
                  <a:pt x="83" y="98"/>
                </a:cubicBezTo>
                <a:cubicBezTo>
                  <a:pt x="83" y="101"/>
                  <a:pt x="84" y="105"/>
                  <a:pt x="85" y="109"/>
                </a:cubicBezTo>
                <a:cubicBezTo>
                  <a:pt x="85" y="109"/>
                  <a:pt x="85" y="110"/>
                  <a:pt x="85" y="110"/>
                </a:cubicBezTo>
                <a:cubicBezTo>
                  <a:pt x="85" y="110"/>
                  <a:pt x="85" y="110"/>
                  <a:pt x="86" y="110"/>
                </a:cubicBezTo>
                <a:cubicBezTo>
                  <a:pt x="86" y="108"/>
                  <a:pt x="86" y="105"/>
                  <a:pt x="86" y="103"/>
                </a:cubicBezTo>
                <a:cubicBezTo>
                  <a:pt x="85" y="103"/>
                  <a:pt x="85" y="102"/>
                  <a:pt x="85" y="101"/>
                </a:cubicBezTo>
                <a:cubicBezTo>
                  <a:pt x="84" y="100"/>
                  <a:pt x="84" y="99"/>
                  <a:pt x="84" y="99"/>
                </a:cubicBezTo>
                <a:cubicBezTo>
                  <a:pt x="84" y="95"/>
                  <a:pt x="83" y="91"/>
                  <a:pt x="83" y="87"/>
                </a:cubicBezTo>
                <a:cubicBezTo>
                  <a:pt x="83" y="84"/>
                  <a:pt x="83" y="82"/>
                  <a:pt x="82" y="79"/>
                </a:cubicBezTo>
                <a:cubicBezTo>
                  <a:pt x="82" y="79"/>
                  <a:pt x="82" y="79"/>
                  <a:pt x="82" y="78"/>
                </a:cubicBezTo>
                <a:cubicBezTo>
                  <a:pt x="81" y="80"/>
                  <a:pt x="80" y="81"/>
                  <a:pt x="79" y="82"/>
                </a:cubicBezTo>
                <a:cubicBezTo>
                  <a:pt x="78" y="83"/>
                  <a:pt x="77" y="84"/>
                  <a:pt x="75" y="83"/>
                </a:cubicBezTo>
                <a:cubicBezTo>
                  <a:pt x="75" y="85"/>
                  <a:pt x="75" y="86"/>
                  <a:pt x="75" y="88"/>
                </a:cubicBezTo>
                <a:cubicBezTo>
                  <a:pt x="76" y="89"/>
                  <a:pt x="76" y="90"/>
                  <a:pt x="76" y="91"/>
                </a:cubicBezTo>
                <a:cubicBezTo>
                  <a:pt x="77" y="93"/>
                  <a:pt x="77" y="95"/>
                  <a:pt x="78" y="97"/>
                </a:cubicBezTo>
                <a:close/>
                <a:moveTo>
                  <a:pt x="219" y="72"/>
                </a:moveTo>
                <a:cubicBezTo>
                  <a:pt x="216" y="75"/>
                  <a:pt x="212" y="77"/>
                  <a:pt x="209" y="79"/>
                </a:cubicBezTo>
                <a:cubicBezTo>
                  <a:pt x="210" y="80"/>
                  <a:pt x="210" y="81"/>
                  <a:pt x="210" y="82"/>
                </a:cubicBezTo>
                <a:cubicBezTo>
                  <a:pt x="210" y="84"/>
                  <a:pt x="210" y="85"/>
                  <a:pt x="209" y="86"/>
                </a:cubicBezTo>
                <a:cubicBezTo>
                  <a:pt x="209" y="92"/>
                  <a:pt x="209" y="98"/>
                  <a:pt x="208" y="104"/>
                </a:cubicBezTo>
                <a:cubicBezTo>
                  <a:pt x="208" y="104"/>
                  <a:pt x="208" y="104"/>
                  <a:pt x="208" y="105"/>
                </a:cubicBezTo>
                <a:cubicBezTo>
                  <a:pt x="212" y="94"/>
                  <a:pt x="215" y="83"/>
                  <a:pt x="219" y="72"/>
                </a:cubicBezTo>
                <a:close/>
                <a:moveTo>
                  <a:pt x="245" y="71"/>
                </a:moveTo>
                <a:cubicBezTo>
                  <a:pt x="243" y="83"/>
                  <a:pt x="241" y="94"/>
                  <a:pt x="240" y="106"/>
                </a:cubicBezTo>
                <a:cubicBezTo>
                  <a:pt x="244" y="95"/>
                  <a:pt x="247" y="84"/>
                  <a:pt x="251" y="72"/>
                </a:cubicBezTo>
                <a:cubicBezTo>
                  <a:pt x="249" y="72"/>
                  <a:pt x="247" y="72"/>
                  <a:pt x="245" y="71"/>
                </a:cubicBezTo>
                <a:close/>
                <a:moveTo>
                  <a:pt x="206" y="81"/>
                </a:moveTo>
                <a:cubicBezTo>
                  <a:pt x="202" y="82"/>
                  <a:pt x="202" y="83"/>
                  <a:pt x="194" y="82"/>
                </a:cubicBezTo>
                <a:cubicBezTo>
                  <a:pt x="194" y="83"/>
                  <a:pt x="194" y="83"/>
                  <a:pt x="194" y="83"/>
                </a:cubicBezTo>
                <a:cubicBezTo>
                  <a:pt x="195" y="84"/>
                  <a:pt x="195" y="84"/>
                  <a:pt x="194" y="85"/>
                </a:cubicBezTo>
                <a:cubicBezTo>
                  <a:pt x="194" y="86"/>
                  <a:pt x="194" y="86"/>
                  <a:pt x="194" y="86"/>
                </a:cubicBezTo>
                <a:cubicBezTo>
                  <a:pt x="192" y="92"/>
                  <a:pt x="191" y="99"/>
                  <a:pt x="189" y="105"/>
                </a:cubicBezTo>
                <a:cubicBezTo>
                  <a:pt x="189" y="105"/>
                  <a:pt x="189" y="105"/>
                  <a:pt x="189" y="105"/>
                </a:cubicBezTo>
                <a:cubicBezTo>
                  <a:pt x="190" y="105"/>
                  <a:pt x="190" y="105"/>
                  <a:pt x="190" y="104"/>
                </a:cubicBezTo>
                <a:cubicBezTo>
                  <a:pt x="192" y="99"/>
                  <a:pt x="194" y="93"/>
                  <a:pt x="196" y="87"/>
                </a:cubicBezTo>
                <a:cubicBezTo>
                  <a:pt x="196" y="87"/>
                  <a:pt x="197" y="86"/>
                  <a:pt x="197" y="86"/>
                </a:cubicBezTo>
                <a:cubicBezTo>
                  <a:pt x="197" y="86"/>
                  <a:pt x="197" y="85"/>
                  <a:pt x="197" y="85"/>
                </a:cubicBezTo>
                <a:cubicBezTo>
                  <a:pt x="198" y="85"/>
                  <a:pt x="198" y="84"/>
                  <a:pt x="199" y="84"/>
                </a:cubicBezTo>
                <a:cubicBezTo>
                  <a:pt x="200" y="84"/>
                  <a:pt x="200" y="85"/>
                  <a:pt x="200" y="86"/>
                </a:cubicBezTo>
                <a:cubicBezTo>
                  <a:pt x="200" y="87"/>
                  <a:pt x="201" y="88"/>
                  <a:pt x="200" y="89"/>
                </a:cubicBezTo>
                <a:cubicBezTo>
                  <a:pt x="200" y="92"/>
                  <a:pt x="200" y="95"/>
                  <a:pt x="200" y="98"/>
                </a:cubicBezTo>
                <a:cubicBezTo>
                  <a:pt x="199" y="100"/>
                  <a:pt x="199" y="102"/>
                  <a:pt x="199" y="104"/>
                </a:cubicBezTo>
                <a:cubicBezTo>
                  <a:pt x="199" y="104"/>
                  <a:pt x="199" y="104"/>
                  <a:pt x="199" y="104"/>
                </a:cubicBezTo>
                <a:cubicBezTo>
                  <a:pt x="201" y="96"/>
                  <a:pt x="204" y="89"/>
                  <a:pt x="206" y="81"/>
                </a:cubicBezTo>
                <a:close/>
                <a:moveTo>
                  <a:pt x="56" y="71"/>
                </a:moveTo>
                <a:cubicBezTo>
                  <a:pt x="63" y="82"/>
                  <a:pt x="64" y="93"/>
                  <a:pt x="61" y="105"/>
                </a:cubicBezTo>
                <a:cubicBezTo>
                  <a:pt x="62" y="104"/>
                  <a:pt x="62" y="103"/>
                  <a:pt x="63" y="101"/>
                </a:cubicBezTo>
                <a:cubicBezTo>
                  <a:pt x="65" y="98"/>
                  <a:pt x="65" y="94"/>
                  <a:pt x="66" y="89"/>
                </a:cubicBezTo>
                <a:cubicBezTo>
                  <a:pt x="66" y="85"/>
                  <a:pt x="65" y="80"/>
                  <a:pt x="63" y="76"/>
                </a:cubicBezTo>
                <a:cubicBezTo>
                  <a:pt x="61" y="74"/>
                  <a:pt x="59" y="73"/>
                  <a:pt x="56" y="71"/>
                </a:cubicBezTo>
                <a:close/>
                <a:moveTo>
                  <a:pt x="86" y="57"/>
                </a:moveTo>
                <a:cubicBezTo>
                  <a:pt x="85" y="59"/>
                  <a:pt x="85" y="61"/>
                  <a:pt x="84" y="63"/>
                </a:cubicBezTo>
                <a:cubicBezTo>
                  <a:pt x="83" y="65"/>
                  <a:pt x="82" y="67"/>
                  <a:pt x="82" y="70"/>
                </a:cubicBezTo>
                <a:cubicBezTo>
                  <a:pt x="81" y="70"/>
                  <a:pt x="81" y="70"/>
                  <a:pt x="81" y="71"/>
                </a:cubicBezTo>
                <a:cubicBezTo>
                  <a:pt x="82" y="72"/>
                  <a:pt x="82" y="73"/>
                  <a:pt x="83" y="73"/>
                </a:cubicBezTo>
                <a:cubicBezTo>
                  <a:pt x="86" y="70"/>
                  <a:pt x="90" y="66"/>
                  <a:pt x="94" y="62"/>
                </a:cubicBezTo>
                <a:cubicBezTo>
                  <a:pt x="93" y="60"/>
                  <a:pt x="93" y="60"/>
                  <a:pt x="94" y="59"/>
                </a:cubicBezTo>
                <a:cubicBezTo>
                  <a:pt x="94" y="58"/>
                  <a:pt x="95" y="58"/>
                  <a:pt x="96" y="57"/>
                </a:cubicBezTo>
                <a:cubicBezTo>
                  <a:pt x="94" y="57"/>
                  <a:pt x="92" y="58"/>
                  <a:pt x="91" y="58"/>
                </a:cubicBezTo>
                <a:cubicBezTo>
                  <a:pt x="89" y="58"/>
                  <a:pt x="88" y="57"/>
                  <a:pt x="86" y="57"/>
                </a:cubicBezTo>
                <a:close/>
                <a:moveTo>
                  <a:pt x="42" y="49"/>
                </a:moveTo>
                <a:cubicBezTo>
                  <a:pt x="44" y="49"/>
                  <a:pt x="46" y="49"/>
                  <a:pt x="47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51" y="46"/>
                  <a:pt x="51" y="46"/>
                  <a:pt x="52" y="42"/>
                </a:cubicBezTo>
                <a:cubicBezTo>
                  <a:pt x="54" y="38"/>
                  <a:pt x="55" y="35"/>
                  <a:pt x="56" y="31"/>
                </a:cubicBezTo>
                <a:cubicBezTo>
                  <a:pt x="56" y="30"/>
                  <a:pt x="57" y="30"/>
                  <a:pt x="56" y="29"/>
                </a:cubicBezTo>
                <a:cubicBezTo>
                  <a:pt x="56" y="30"/>
                  <a:pt x="55" y="30"/>
                  <a:pt x="55" y="31"/>
                </a:cubicBezTo>
                <a:cubicBezTo>
                  <a:pt x="53" y="33"/>
                  <a:pt x="51" y="35"/>
                  <a:pt x="49" y="37"/>
                </a:cubicBezTo>
                <a:cubicBezTo>
                  <a:pt x="49" y="38"/>
                  <a:pt x="48" y="39"/>
                  <a:pt x="47" y="38"/>
                </a:cubicBezTo>
                <a:cubicBezTo>
                  <a:pt x="45" y="42"/>
                  <a:pt x="44" y="45"/>
                  <a:pt x="42" y="49"/>
                </a:cubicBezTo>
                <a:close/>
                <a:moveTo>
                  <a:pt x="70" y="83"/>
                </a:moveTo>
                <a:cubicBezTo>
                  <a:pt x="70" y="84"/>
                  <a:pt x="70" y="85"/>
                  <a:pt x="70" y="86"/>
                </a:cubicBezTo>
                <a:cubicBezTo>
                  <a:pt x="70" y="90"/>
                  <a:pt x="69" y="93"/>
                  <a:pt x="68" y="97"/>
                </a:cubicBezTo>
                <a:cubicBezTo>
                  <a:pt x="67" y="100"/>
                  <a:pt x="65" y="103"/>
                  <a:pt x="63" y="106"/>
                </a:cubicBezTo>
                <a:cubicBezTo>
                  <a:pt x="61" y="110"/>
                  <a:pt x="58" y="113"/>
                  <a:pt x="55" y="116"/>
                </a:cubicBezTo>
                <a:cubicBezTo>
                  <a:pt x="54" y="116"/>
                  <a:pt x="54" y="117"/>
                  <a:pt x="53" y="117"/>
                </a:cubicBezTo>
                <a:cubicBezTo>
                  <a:pt x="54" y="118"/>
                  <a:pt x="55" y="118"/>
                  <a:pt x="55" y="119"/>
                </a:cubicBezTo>
                <a:cubicBezTo>
                  <a:pt x="56" y="118"/>
                  <a:pt x="56" y="118"/>
                  <a:pt x="57" y="118"/>
                </a:cubicBezTo>
                <a:cubicBezTo>
                  <a:pt x="59" y="116"/>
                  <a:pt x="61" y="114"/>
                  <a:pt x="63" y="112"/>
                </a:cubicBezTo>
                <a:cubicBezTo>
                  <a:pt x="65" y="110"/>
                  <a:pt x="66" y="108"/>
                  <a:pt x="68" y="105"/>
                </a:cubicBezTo>
                <a:cubicBezTo>
                  <a:pt x="68" y="105"/>
                  <a:pt x="68" y="104"/>
                  <a:pt x="68" y="103"/>
                </a:cubicBezTo>
                <a:cubicBezTo>
                  <a:pt x="69" y="102"/>
                  <a:pt x="69" y="101"/>
                  <a:pt x="70" y="99"/>
                </a:cubicBezTo>
                <a:cubicBezTo>
                  <a:pt x="70" y="99"/>
                  <a:pt x="70" y="99"/>
                  <a:pt x="70" y="99"/>
                </a:cubicBezTo>
                <a:cubicBezTo>
                  <a:pt x="70" y="95"/>
                  <a:pt x="71" y="92"/>
                  <a:pt x="71" y="89"/>
                </a:cubicBezTo>
                <a:cubicBezTo>
                  <a:pt x="71" y="87"/>
                  <a:pt x="71" y="85"/>
                  <a:pt x="70" y="83"/>
                </a:cubicBezTo>
                <a:close/>
                <a:moveTo>
                  <a:pt x="129" y="78"/>
                </a:moveTo>
                <a:cubicBezTo>
                  <a:pt x="129" y="78"/>
                  <a:pt x="129" y="78"/>
                  <a:pt x="129" y="78"/>
                </a:cubicBezTo>
                <a:cubicBezTo>
                  <a:pt x="125" y="80"/>
                  <a:pt x="121" y="82"/>
                  <a:pt x="117" y="84"/>
                </a:cubicBezTo>
                <a:cubicBezTo>
                  <a:pt x="113" y="86"/>
                  <a:pt x="109" y="88"/>
                  <a:pt x="105" y="90"/>
                </a:cubicBezTo>
                <a:cubicBezTo>
                  <a:pt x="106" y="92"/>
                  <a:pt x="106" y="94"/>
                  <a:pt x="107" y="97"/>
                </a:cubicBezTo>
                <a:cubicBezTo>
                  <a:pt x="107" y="97"/>
                  <a:pt x="129" y="78"/>
                  <a:pt x="129" y="78"/>
                </a:cubicBezTo>
                <a:close/>
                <a:moveTo>
                  <a:pt x="8" y="11"/>
                </a:moveTo>
                <a:cubicBezTo>
                  <a:pt x="7" y="11"/>
                  <a:pt x="6" y="12"/>
                  <a:pt x="6" y="13"/>
                </a:cubicBezTo>
                <a:cubicBezTo>
                  <a:pt x="6" y="14"/>
                  <a:pt x="6" y="14"/>
                  <a:pt x="6" y="15"/>
                </a:cubicBezTo>
                <a:cubicBezTo>
                  <a:pt x="6" y="20"/>
                  <a:pt x="6" y="24"/>
                  <a:pt x="7" y="29"/>
                </a:cubicBezTo>
                <a:cubicBezTo>
                  <a:pt x="7" y="34"/>
                  <a:pt x="7" y="38"/>
                  <a:pt x="7" y="43"/>
                </a:cubicBezTo>
                <a:cubicBezTo>
                  <a:pt x="7" y="43"/>
                  <a:pt x="8" y="43"/>
                  <a:pt x="8" y="44"/>
                </a:cubicBezTo>
                <a:cubicBezTo>
                  <a:pt x="8" y="44"/>
                  <a:pt x="8" y="43"/>
                  <a:pt x="8" y="43"/>
                </a:cubicBezTo>
                <a:cubicBezTo>
                  <a:pt x="9" y="40"/>
                  <a:pt x="10" y="37"/>
                  <a:pt x="11" y="34"/>
                </a:cubicBezTo>
                <a:cubicBezTo>
                  <a:pt x="12" y="32"/>
                  <a:pt x="12" y="29"/>
                  <a:pt x="12" y="27"/>
                </a:cubicBezTo>
                <a:cubicBezTo>
                  <a:pt x="12" y="26"/>
                  <a:pt x="12" y="26"/>
                  <a:pt x="13" y="26"/>
                </a:cubicBezTo>
                <a:cubicBezTo>
                  <a:pt x="14" y="25"/>
                  <a:pt x="13" y="23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12" y="25"/>
                  <a:pt x="11" y="26"/>
                  <a:pt x="10" y="28"/>
                </a:cubicBezTo>
                <a:cubicBezTo>
                  <a:pt x="10" y="28"/>
                  <a:pt x="10" y="29"/>
                  <a:pt x="9" y="29"/>
                </a:cubicBezTo>
                <a:cubicBezTo>
                  <a:pt x="9" y="29"/>
                  <a:pt x="9" y="29"/>
                  <a:pt x="8" y="29"/>
                </a:cubicBezTo>
                <a:cubicBezTo>
                  <a:pt x="8" y="29"/>
                  <a:pt x="7" y="29"/>
                  <a:pt x="7" y="28"/>
                </a:cubicBezTo>
                <a:cubicBezTo>
                  <a:pt x="7" y="27"/>
                  <a:pt x="7" y="27"/>
                  <a:pt x="8" y="26"/>
                </a:cubicBezTo>
                <a:cubicBezTo>
                  <a:pt x="8" y="22"/>
                  <a:pt x="8" y="18"/>
                  <a:pt x="9" y="13"/>
                </a:cubicBezTo>
                <a:cubicBezTo>
                  <a:pt x="9" y="13"/>
                  <a:pt x="9" y="12"/>
                  <a:pt x="8" y="11"/>
                </a:cubicBezTo>
                <a:close/>
                <a:moveTo>
                  <a:pt x="211" y="116"/>
                </a:moveTo>
                <a:cubicBezTo>
                  <a:pt x="213" y="118"/>
                  <a:pt x="216" y="121"/>
                  <a:pt x="219" y="123"/>
                </a:cubicBezTo>
                <a:cubicBezTo>
                  <a:pt x="222" y="125"/>
                  <a:pt x="224" y="127"/>
                  <a:pt x="228" y="128"/>
                </a:cubicBezTo>
                <a:cubicBezTo>
                  <a:pt x="227" y="127"/>
                  <a:pt x="227" y="125"/>
                  <a:pt x="227" y="124"/>
                </a:cubicBezTo>
                <a:cubicBezTo>
                  <a:pt x="227" y="123"/>
                  <a:pt x="226" y="123"/>
                  <a:pt x="225" y="122"/>
                </a:cubicBezTo>
                <a:cubicBezTo>
                  <a:pt x="225" y="122"/>
                  <a:pt x="225" y="123"/>
                  <a:pt x="225" y="123"/>
                </a:cubicBezTo>
                <a:cubicBezTo>
                  <a:pt x="224" y="124"/>
                  <a:pt x="224" y="124"/>
                  <a:pt x="223" y="124"/>
                </a:cubicBezTo>
                <a:cubicBezTo>
                  <a:pt x="223" y="124"/>
                  <a:pt x="222" y="123"/>
                  <a:pt x="222" y="122"/>
                </a:cubicBezTo>
                <a:cubicBezTo>
                  <a:pt x="222" y="122"/>
                  <a:pt x="222" y="121"/>
                  <a:pt x="222" y="120"/>
                </a:cubicBezTo>
                <a:cubicBezTo>
                  <a:pt x="223" y="119"/>
                  <a:pt x="223" y="118"/>
                  <a:pt x="223" y="116"/>
                </a:cubicBezTo>
                <a:cubicBezTo>
                  <a:pt x="219" y="115"/>
                  <a:pt x="215" y="114"/>
                  <a:pt x="211" y="114"/>
                </a:cubicBezTo>
                <a:cubicBezTo>
                  <a:pt x="211" y="115"/>
                  <a:pt x="211" y="115"/>
                  <a:pt x="211" y="116"/>
                </a:cubicBezTo>
                <a:close/>
                <a:moveTo>
                  <a:pt x="99" y="133"/>
                </a:moveTo>
                <a:cubicBezTo>
                  <a:pt x="99" y="133"/>
                  <a:pt x="99" y="133"/>
                  <a:pt x="100" y="133"/>
                </a:cubicBezTo>
                <a:cubicBezTo>
                  <a:pt x="100" y="133"/>
                  <a:pt x="101" y="133"/>
                  <a:pt x="101" y="133"/>
                </a:cubicBezTo>
                <a:cubicBezTo>
                  <a:pt x="105" y="134"/>
                  <a:pt x="108" y="135"/>
                  <a:pt x="112" y="137"/>
                </a:cubicBezTo>
                <a:cubicBezTo>
                  <a:pt x="114" y="138"/>
                  <a:pt x="123" y="144"/>
                  <a:pt x="125" y="146"/>
                </a:cubicBezTo>
                <a:cubicBezTo>
                  <a:pt x="125" y="146"/>
                  <a:pt x="125" y="146"/>
                  <a:pt x="125" y="146"/>
                </a:cubicBezTo>
                <a:cubicBezTo>
                  <a:pt x="128" y="149"/>
                  <a:pt x="131" y="153"/>
                  <a:pt x="132" y="158"/>
                </a:cubicBezTo>
                <a:cubicBezTo>
                  <a:pt x="132" y="159"/>
                  <a:pt x="132" y="160"/>
                  <a:pt x="133" y="161"/>
                </a:cubicBezTo>
                <a:cubicBezTo>
                  <a:pt x="133" y="156"/>
                  <a:pt x="132" y="152"/>
                  <a:pt x="130" y="149"/>
                </a:cubicBezTo>
                <a:cubicBezTo>
                  <a:pt x="129" y="147"/>
                  <a:pt x="128" y="146"/>
                  <a:pt x="127" y="144"/>
                </a:cubicBezTo>
                <a:cubicBezTo>
                  <a:pt x="125" y="142"/>
                  <a:pt x="122" y="140"/>
                  <a:pt x="120" y="138"/>
                </a:cubicBezTo>
                <a:cubicBezTo>
                  <a:pt x="114" y="134"/>
                  <a:pt x="107" y="133"/>
                  <a:pt x="99" y="133"/>
                </a:cubicBezTo>
                <a:close/>
                <a:moveTo>
                  <a:pt x="24" y="126"/>
                </a:moveTo>
                <a:cubicBezTo>
                  <a:pt x="21" y="125"/>
                  <a:pt x="18" y="124"/>
                  <a:pt x="15" y="123"/>
                </a:cubicBezTo>
                <a:cubicBezTo>
                  <a:pt x="16" y="124"/>
                  <a:pt x="16" y="124"/>
                  <a:pt x="16" y="124"/>
                </a:cubicBezTo>
                <a:cubicBezTo>
                  <a:pt x="16" y="125"/>
                  <a:pt x="17" y="125"/>
                  <a:pt x="17" y="125"/>
                </a:cubicBezTo>
                <a:cubicBezTo>
                  <a:pt x="17" y="126"/>
                  <a:pt x="17" y="126"/>
                  <a:pt x="17" y="126"/>
                </a:cubicBezTo>
                <a:cubicBezTo>
                  <a:pt x="17" y="127"/>
                  <a:pt x="17" y="127"/>
                  <a:pt x="17" y="128"/>
                </a:cubicBezTo>
                <a:cubicBezTo>
                  <a:pt x="18" y="133"/>
                  <a:pt x="18" y="139"/>
                  <a:pt x="18" y="145"/>
                </a:cubicBezTo>
                <a:cubicBezTo>
                  <a:pt x="18" y="145"/>
                  <a:pt x="18" y="146"/>
                  <a:pt x="18" y="146"/>
                </a:cubicBezTo>
                <a:cubicBezTo>
                  <a:pt x="18" y="146"/>
                  <a:pt x="18" y="147"/>
                  <a:pt x="18" y="147"/>
                </a:cubicBezTo>
                <a:cubicBezTo>
                  <a:pt x="20" y="140"/>
                  <a:pt x="22" y="133"/>
                  <a:pt x="24" y="126"/>
                </a:cubicBezTo>
                <a:close/>
                <a:moveTo>
                  <a:pt x="126" y="11"/>
                </a:moveTo>
                <a:cubicBezTo>
                  <a:pt x="127" y="10"/>
                  <a:pt x="127" y="10"/>
                  <a:pt x="128" y="9"/>
                </a:cubicBezTo>
                <a:cubicBezTo>
                  <a:pt x="128" y="9"/>
                  <a:pt x="129" y="8"/>
                  <a:pt x="130" y="7"/>
                </a:cubicBezTo>
                <a:cubicBezTo>
                  <a:pt x="131" y="6"/>
                  <a:pt x="131" y="6"/>
                  <a:pt x="132" y="6"/>
                </a:cubicBezTo>
                <a:cubicBezTo>
                  <a:pt x="132" y="7"/>
                  <a:pt x="133" y="7"/>
                  <a:pt x="132" y="8"/>
                </a:cubicBezTo>
                <a:cubicBezTo>
                  <a:pt x="132" y="9"/>
                  <a:pt x="132" y="10"/>
                  <a:pt x="132" y="10"/>
                </a:cubicBezTo>
                <a:cubicBezTo>
                  <a:pt x="132" y="11"/>
                  <a:pt x="132" y="12"/>
                  <a:pt x="132" y="12"/>
                </a:cubicBezTo>
                <a:cubicBezTo>
                  <a:pt x="132" y="13"/>
                  <a:pt x="133" y="14"/>
                  <a:pt x="133" y="15"/>
                </a:cubicBezTo>
                <a:cubicBezTo>
                  <a:pt x="136" y="12"/>
                  <a:pt x="139" y="9"/>
                  <a:pt x="142" y="5"/>
                </a:cubicBezTo>
                <a:cubicBezTo>
                  <a:pt x="140" y="5"/>
                  <a:pt x="124" y="5"/>
                  <a:pt x="121" y="5"/>
                </a:cubicBezTo>
                <a:cubicBezTo>
                  <a:pt x="121" y="6"/>
                  <a:pt x="122" y="6"/>
                  <a:pt x="122" y="6"/>
                </a:cubicBezTo>
                <a:cubicBezTo>
                  <a:pt x="123" y="6"/>
                  <a:pt x="124" y="6"/>
                  <a:pt x="124" y="7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6" y="9"/>
                </a:cubicBezTo>
                <a:cubicBezTo>
                  <a:pt x="126" y="10"/>
                  <a:pt x="126" y="10"/>
                  <a:pt x="126" y="11"/>
                </a:cubicBezTo>
                <a:close/>
                <a:moveTo>
                  <a:pt x="44" y="26"/>
                </a:moveTo>
                <a:cubicBezTo>
                  <a:pt x="44" y="26"/>
                  <a:pt x="44" y="26"/>
                  <a:pt x="44" y="26"/>
                </a:cubicBezTo>
                <a:cubicBezTo>
                  <a:pt x="45" y="25"/>
                  <a:pt x="45" y="25"/>
                  <a:pt x="45" y="24"/>
                </a:cubicBezTo>
                <a:cubicBezTo>
                  <a:pt x="49" y="20"/>
                  <a:pt x="52" y="15"/>
                  <a:pt x="55" y="11"/>
                </a:cubicBezTo>
                <a:cubicBezTo>
                  <a:pt x="55" y="10"/>
                  <a:pt x="56" y="9"/>
                  <a:pt x="56" y="9"/>
                </a:cubicBezTo>
                <a:cubicBezTo>
                  <a:pt x="57" y="8"/>
                  <a:pt x="57" y="8"/>
                  <a:pt x="58" y="8"/>
                </a:cubicBezTo>
                <a:cubicBezTo>
                  <a:pt x="59" y="8"/>
                  <a:pt x="59" y="9"/>
                  <a:pt x="59" y="10"/>
                </a:cubicBezTo>
                <a:cubicBezTo>
                  <a:pt x="59" y="10"/>
                  <a:pt x="59" y="11"/>
                  <a:pt x="59" y="11"/>
                </a:cubicBezTo>
                <a:cubicBezTo>
                  <a:pt x="58" y="13"/>
                  <a:pt x="58" y="14"/>
                  <a:pt x="57" y="16"/>
                </a:cubicBezTo>
                <a:cubicBezTo>
                  <a:pt x="55" y="21"/>
                  <a:pt x="53" y="26"/>
                  <a:pt x="51" y="31"/>
                </a:cubicBezTo>
                <a:cubicBezTo>
                  <a:pt x="51" y="31"/>
                  <a:pt x="51" y="32"/>
                  <a:pt x="51" y="32"/>
                </a:cubicBezTo>
                <a:cubicBezTo>
                  <a:pt x="51" y="32"/>
                  <a:pt x="51" y="32"/>
                  <a:pt x="51" y="32"/>
                </a:cubicBezTo>
                <a:cubicBezTo>
                  <a:pt x="53" y="30"/>
                  <a:pt x="55" y="28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2"/>
                  <a:pt x="56" y="22"/>
                  <a:pt x="57" y="21"/>
                </a:cubicBezTo>
                <a:cubicBezTo>
                  <a:pt x="57" y="21"/>
                  <a:pt x="57" y="21"/>
                  <a:pt x="57" y="21"/>
                </a:cubicBezTo>
                <a:cubicBezTo>
                  <a:pt x="58" y="17"/>
                  <a:pt x="59" y="14"/>
                  <a:pt x="60" y="11"/>
                </a:cubicBezTo>
                <a:cubicBezTo>
                  <a:pt x="60" y="9"/>
                  <a:pt x="61" y="8"/>
                  <a:pt x="61" y="6"/>
                </a:cubicBezTo>
                <a:cubicBezTo>
                  <a:pt x="58" y="7"/>
                  <a:pt x="55" y="7"/>
                  <a:pt x="53" y="8"/>
                </a:cubicBezTo>
                <a:cubicBezTo>
                  <a:pt x="50" y="14"/>
                  <a:pt x="47" y="20"/>
                  <a:pt x="44" y="26"/>
                </a:cubicBezTo>
                <a:close/>
                <a:moveTo>
                  <a:pt x="196" y="114"/>
                </a:moveTo>
                <a:cubicBezTo>
                  <a:pt x="196" y="113"/>
                  <a:pt x="196" y="111"/>
                  <a:pt x="196" y="110"/>
                </a:cubicBezTo>
                <a:cubicBezTo>
                  <a:pt x="194" y="110"/>
                  <a:pt x="192" y="110"/>
                  <a:pt x="191" y="111"/>
                </a:cubicBezTo>
                <a:cubicBezTo>
                  <a:pt x="190" y="111"/>
                  <a:pt x="190" y="111"/>
                  <a:pt x="190" y="112"/>
                </a:cubicBezTo>
                <a:cubicBezTo>
                  <a:pt x="189" y="113"/>
                  <a:pt x="189" y="114"/>
                  <a:pt x="188" y="115"/>
                </a:cubicBezTo>
                <a:cubicBezTo>
                  <a:pt x="187" y="116"/>
                  <a:pt x="186" y="116"/>
                  <a:pt x="185" y="115"/>
                </a:cubicBezTo>
                <a:cubicBezTo>
                  <a:pt x="185" y="115"/>
                  <a:pt x="185" y="115"/>
                  <a:pt x="185" y="115"/>
                </a:cubicBezTo>
                <a:cubicBezTo>
                  <a:pt x="184" y="117"/>
                  <a:pt x="183" y="118"/>
                  <a:pt x="182" y="121"/>
                </a:cubicBezTo>
                <a:cubicBezTo>
                  <a:pt x="182" y="123"/>
                  <a:pt x="181" y="125"/>
                  <a:pt x="181" y="128"/>
                </a:cubicBezTo>
                <a:cubicBezTo>
                  <a:pt x="181" y="128"/>
                  <a:pt x="181" y="128"/>
                  <a:pt x="180" y="128"/>
                </a:cubicBezTo>
                <a:cubicBezTo>
                  <a:pt x="181" y="128"/>
                  <a:pt x="181" y="128"/>
                  <a:pt x="181" y="128"/>
                </a:cubicBezTo>
                <a:cubicBezTo>
                  <a:pt x="181" y="128"/>
                  <a:pt x="181" y="128"/>
                  <a:pt x="181" y="127"/>
                </a:cubicBezTo>
                <a:cubicBezTo>
                  <a:pt x="183" y="124"/>
                  <a:pt x="185" y="121"/>
                  <a:pt x="188" y="11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1" y="117"/>
                  <a:pt x="193" y="115"/>
                  <a:pt x="196" y="114"/>
                </a:cubicBezTo>
                <a:close/>
                <a:moveTo>
                  <a:pt x="84" y="79"/>
                </a:moveTo>
                <a:cubicBezTo>
                  <a:pt x="85" y="77"/>
                  <a:pt x="86" y="77"/>
                  <a:pt x="88" y="77"/>
                </a:cubicBezTo>
                <a:cubicBezTo>
                  <a:pt x="89" y="77"/>
                  <a:pt x="90" y="78"/>
                  <a:pt x="91" y="79"/>
                </a:cubicBezTo>
                <a:cubicBezTo>
                  <a:pt x="93" y="73"/>
                  <a:pt x="95" y="68"/>
                  <a:pt x="97" y="62"/>
                </a:cubicBezTo>
                <a:cubicBezTo>
                  <a:pt x="96" y="62"/>
                  <a:pt x="96" y="63"/>
                  <a:pt x="96" y="63"/>
                </a:cubicBezTo>
                <a:cubicBezTo>
                  <a:pt x="93" y="65"/>
                  <a:pt x="91" y="68"/>
                  <a:pt x="89" y="70"/>
                </a:cubicBezTo>
                <a:cubicBezTo>
                  <a:pt x="87" y="72"/>
                  <a:pt x="86" y="74"/>
                  <a:pt x="84" y="76"/>
                </a:cubicBezTo>
                <a:cubicBezTo>
                  <a:pt x="84" y="76"/>
                  <a:pt x="84" y="76"/>
                  <a:pt x="84" y="77"/>
                </a:cubicBezTo>
                <a:cubicBezTo>
                  <a:pt x="84" y="77"/>
                  <a:pt x="84" y="78"/>
                  <a:pt x="84" y="79"/>
                </a:cubicBezTo>
                <a:close/>
                <a:moveTo>
                  <a:pt x="46" y="152"/>
                </a:moveTo>
                <a:cubicBezTo>
                  <a:pt x="46" y="152"/>
                  <a:pt x="46" y="152"/>
                  <a:pt x="45" y="152"/>
                </a:cubicBezTo>
                <a:cubicBezTo>
                  <a:pt x="45" y="159"/>
                  <a:pt x="44" y="167"/>
                  <a:pt x="43" y="174"/>
                </a:cubicBezTo>
                <a:cubicBezTo>
                  <a:pt x="45" y="175"/>
                  <a:pt x="47" y="175"/>
                  <a:pt x="49" y="175"/>
                </a:cubicBezTo>
                <a:cubicBezTo>
                  <a:pt x="48" y="167"/>
                  <a:pt x="47" y="160"/>
                  <a:pt x="46" y="152"/>
                </a:cubicBezTo>
                <a:close/>
                <a:moveTo>
                  <a:pt x="162" y="155"/>
                </a:moveTo>
                <a:cubicBezTo>
                  <a:pt x="161" y="156"/>
                  <a:pt x="147" y="173"/>
                  <a:pt x="145" y="176"/>
                </a:cubicBezTo>
                <a:cubicBezTo>
                  <a:pt x="145" y="176"/>
                  <a:pt x="145" y="176"/>
                  <a:pt x="145" y="176"/>
                </a:cubicBezTo>
                <a:cubicBezTo>
                  <a:pt x="146" y="176"/>
                  <a:pt x="148" y="175"/>
                  <a:pt x="149" y="177"/>
                </a:cubicBezTo>
                <a:cubicBezTo>
                  <a:pt x="154" y="170"/>
                  <a:pt x="158" y="162"/>
                  <a:pt x="162" y="155"/>
                </a:cubicBezTo>
                <a:close/>
                <a:moveTo>
                  <a:pt x="148" y="13"/>
                </a:moveTo>
                <a:cubicBezTo>
                  <a:pt x="148" y="13"/>
                  <a:pt x="148" y="13"/>
                  <a:pt x="148" y="13"/>
                </a:cubicBezTo>
                <a:cubicBezTo>
                  <a:pt x="147" y="13"/>
                  <a:pt x="147" y="14"/>
                  <a:pt x="147" y="14"/>
                </a:cubicBezTo>
                <a:cubicBezTo>
                  <a:pt x="145" y="16"/>
                  <a:pt x="143" y="19"/>
                  <a:pt x="141" y="21"/>
                </a:cubicBezTo>
                <a:cubicBezTo>
                  <a:pt x="140" y="22"/>
                  <a:pt x="138" y="24"/>
                  <a:pt x="137" y="25"/>
                </a:cubicBezTo>
                <a:cubicBezTo>
                  <a:pt x="136" y="26"/>
                  <a:pt x="135" y="26"/>
                  <a:pt x="134" y="25"/>
                </a:cubicBezTo>
                <a:cubicBezTo>
                  <a:pt x="133" y="26"/>
                  <a:pt x="133" y="26"/>
                  <a:pt x="133" y="28"/>
                </a:cubicBezTo>
                <a:cubicBezTo>
                  <a:pt x="133" y="30"/>
                  <a:pt x="133" y="32"/>
                  <a:pt x="133" y="34"/>
                </a:cubicBezTo>
                <a:cubicBezTo>
                  <a:pt x="133" y="34"/>
                  <a:pt x="133" y="34"/>
                  <a:pt x="133" y="34"/>
                </a:cubicBezTo>
                <a:cubicBezTo>
                  <a:pt x="134" y="34"/>
                  <a:pt x="134" y="34"/>
                  <a:pt x="134" y="34"/>
                </a:cubicBezTo>
                <a:cubicBezTo>
                  <a:pt x="136" y="31"/>
                  <a:pt x="139" y="29"/>
                  <a:pt x="141" y="26"/>
                </a:cubicBezTo>
                <a:cubicBezTo>
                  <a:pt x="142" y="26"/>
                  <a:pt x="142" y="25"/>
                  <a:pt x="142" y="25"/>
                </a:cubicBezTo>
                <a:cubicBezTo>
                  <a:pt x="144" y="21"/>
                  <a:pt x="146" y="18"/>
                  <a:pt x="147" y="14"/>
                </a:cubicBezTo>
                <a:cubicBezTo>
                  <a:pt x="148" y="14"/>
                  <a:pt x="148" y="13"/>
                  <a:pt x="148" y="13"/>
                </a:cubicBezTo>
                <a:close/>
                <a:moveTo>
                  <a:pt x="23" y="29"/>
                </a:moveTo>
                <a:cubicBezTo>
                  <a:pt x="23" y="29"/>
                  <a:pt x="24" y="29"/>
                  <a:pt x="24" y="29"/>
                </a:cubicBezTo>
                <a:cubicBezTo>
                  <a:pt x="28" y="23"/>
                  <a:pt x="32" y="16"/>
                  <a:pt x="36" y="10"/>
                </a:cubicBezTo>
                <a:cubicBezTo>
                  <a:pt x="34" y="10"/>
                  <a:pt x="31" y="10"/>
                  <a:pt x="29" y="10"/>
                </a:cubicBezTo>
                <a:cubicBezTo>
                  <a:pt x="29" y="12"/>
                  <a:pt x="28" y="13"/>
                  <a:pt x="28" y="15"/>
                </a:cubicBezTo>
                <a:cubicBezTo>
                  <a:pt x="26" y="19"/>
                  <a:pt x="25" y="23"/>
                  <a:pt x="24" y="27"/>
                </a:cubicBezTo>
                <a:cubicBezTo>
                  <a:pt x="24" y="28"/>
                  <a:pt x="24" y="28"/>
                  <a:pt x="23" y="29"/>
                </a:cubicBezTo>
                <a:close/>
                <a:moveTo>
                  <a:pt x="38" y="187"/>
                </a:moveTo>
                <a:cubicBezTo>
                  <a:pt x="39" y="187"/>
                  <a:pt x="39" y="187"/>
                  <a:pt x="40" y="187"/>
                </a:cubicBezTo>
                <a:cubicBezTo>
                  <a:pt x="45" y="187"/>
                  <a:pt x="51" y="187"/>
                  <a:pt x="56" y="187"/>
                </a:cubicBezTo>
                <a:cubicBezTo>
                  <a:pt x="59" y="187"/>
                  <a:pt x="62" y="187"/>
                  <a:pt x="65" y="187"/>
                </a:cubicBezTo>
                <a:cubicBezTo>
                  <a:pt x="65" y="187"/>
                  <a:pt x="66" y="187"/>
                  <a:pt x="66" y="186"/>
                </a:cubicBezTo>
                <a:cubicBezTo>
                  <a:pt x="66" y="186"/>
                  <a:pt x="65" y="185"/>
                  <a:pt x="65" y="185"/>
                </a:cubicBezTo>
                <a:cubicBezTo>
                  <a:pt x="56" y="185"/>
                  <a:pt x="47" y="185"/>
                  <a:pt x="38" y="185"/>
                </a:cubicBezTo>
                <a:cubicBezTo>
                  <a:pt x="38" y="185"/>
                  <a:pt x="38" y="186"/>
                  <a:pt x="38" y="187"/>
                </a:cubicBezTo>
                <a:close/>
                <a:moveTo>
                  <a:pt x="207" y="86"/>
                </a:moveTo>
                <a:cubicBezTo>
                  <a:pt x="207" y="86"/>
                  <a:pt x="207" y="86"/>
                  <a:pt x="207" y="86"/>
                </a:cubicBezTo>
                <a:cubicBezTo>
                  <a:pt x="204" y="94"/>
                  <a:pt x="203" y="101"/>
                  <a:pt x="200" y="109"/>
                </a:cubicBezTo>
                <a:cubicBezTo>
                  <a:pt x="202" y="109"/>
                  <a:pt x="204" y="110"/>
                  <a:pt x="205" y="111"/>
                </a:cubicBezTo>
                <a:cubicBezTo>
                  <a:pt x="206" y="103"/>
                  <a:pt x="207" y="94"/>
                  <a:pt x="207" y="86"/>
                </a:cubicBezTo>
                <a:close/>
                <a:moveTo>
                  <a:pt x="254" y="112"/>
                </a:moveTo>
                <a:cubicBezTo>
                  <a:pt x="254" y="112"/>
                  <a:pt x="254" y="112"/>
                  <a:pt x="254" y="112"/>
                </a:cubicBezTo>
                <a:cubicBezTo>
                  <a:pt x="252" y="113"/>
                  <a:pt x="251" y="114"/>
                  <a:pt x="249" y="115"/>
                </a:cubicBezTo>
                <a:cubicBezTo>
                  <a:pt x="249" y="116"/>
                  <a:pt x="249" y="116"/>
                  <a:pt x="248" y="116"/>
                </a:cubicBezTo>
                <a:cubicBezTo>
                  <a:pt x="248" y="118"/>
                  <a:pt x="247" y="120"/>
                  <a:pt x="246" y="122"/>
                </a:cubicBezTo>
                <a:cubicBezTo>
                  <a:pt x="247" y="123"/>
                  <a:pt x="247" y="123"/>
                  <a:pt x="247" y="123"/>
                </a:cubicBezTo>
                <a:cubicBezTo>
                  <a:pt x="248" y="124"/>
                  <a:pt x="248" y="125"/>
                  <a:pt x="246" y="125"/>
                </a:cubicBezTo>
                <a:cubicBezTo>
                  <a:pt x="246" y="125"/>
                  <a:pt x="246" y="125"/>
                  <a:pt x="246" y="126"/>
                </a:cubicBezTo>
                <a:cubicBezTo>
                  <a:pt x="245" y="126"/>
                  <a:pt x="245" y="126"/>
                  <a:pt x="245" y="126"/>
                </a:cubicBezTo>
                <a:cubicBezTo>
                  <a:pt x="246" y="127"/>
                  <a:pt x="246" y="127"/>
                  <a:pt x="247" y="128"/>
                </a:cubicBezTo>
                <a:cubicBezTo>
                  <a:pt x="247" y="128"/>
                  <a:pt x="248" y="127"/>
                  <a:pt x="248" y="127"/>
                </a:cubicBezTo>
                <a:cubicBezTo>
                  <a:pt x="249" y="125"/>
                  <a:pt x="251" y="124"/>
                  <a:pt x="252" y="122"/>
                </a:cubicBezTo>
                <a:cubicBezTo>
                  <a:pt x="253" y="121"/>
                  <a:pt x="253" y="121"/>
                  <a:pt x="253" y="120"/>
                </a:cubicBezTo>
                <a:cubicBezTo>
                  <a:pt x="253" y="120"/>
                  <a:pt x="253" y="119"/>
                  <a:pt x="253" y="119"/>
                </a:cubicBezTo>
                <a:cubicBezTo>
                  <a:pt x="254" y="118"/>
                  <a:pt x="254" y="116"/>
                  <a:pt x="254" y="115"/>
                </a:cubicBezTo>
                <a:cubicBezTo>
                  <a:pt x="254" y="114"/>
                  <a:pt x="254" y="113"/>
                  <a:pt x="254" y="112"/>
                </a:cubicBezTo>
                <a:close/>
                <a:moveTo>
                  <a:pt x="200" y="80"/>
                </a:moveTo>
                <a:cubicBezTo>
                  <a:pt x="199" y="80"/>
                  <a:pt x="198" y="80"/>
                  <a:pt x="198" y="80"/>
                </a:cubicBezTo>
                <a:cubicBezTo>
                  <a:pt x="195" y="80"/>
                  <a:pt x="193" y="79"/>
                  <a:pt x="191" y="78"/>
                </a:cubicBezTo>
                <a:cubicBezTo>
                  <a:pt x="187" y="77"/>
                  <a:pt x="184" y="74"/>
                  <a:pt x="181" y="71"/>
                </a:cubicBezTo>
                <a:cubicBezTo>
                  <a:pt x="181" y="70"/>
                  <a:pt x="181" y="70"/>
                  <a:pt x="180" y="70"/>
                </a:cubicBezTo>
                <a:cubicBezTo>
                  <a:pt x="180" y="70"/>
                  <a:pt x="180" y="70"/>
                  <a:pt x="179" y="70"/>
                </a:cubicBezTo>
                <a:cubicBezTo>
                  <a:pt x="179" y="69"/>
                  <a:pt x="179" y="69"/>
                  <a:pt x="179" y="69"/>
                </a:cubicBezTo>
                <a:cubicBezTo>
                  <a:pt x="179" y="68"/>
                  <a:pt x="178" y="67"/>
                  <a:pt x="178" y="66"/>
                </a:cubicBezTo>
                <a:cubicBezTo>
                  <a:pt x="175" y="63"/>
                  <a:pt x="173" y="60"/>
                  <a:pt x="172" y="55"/>
                </a:cubicBezTo>
                <a:cubicBezTo>
                  <a:pt x="172" y="54"/>
                  <a:pt x="172" y="52"/>
                  <a:pt x="172" y="51"/>
                </a:cubicBezTo>
                <a:cubicBezTo>
                  <a:pt x="172" y="43"/>
                  <a:pt x="173" y="36"/>
                  <a:pt x="174" y="29"/>
                </a:cubicBezTo>
                <a:cubicBezTo>
                  <a:pt x="174" y="28"/>
                  <a:pt x="174" y="28"/>
                  <a:pt x="174" y="27"/>
                </a:cubicBezTo>
                <a:cubicBezTo>
                  <a:pt x="174" y="27"/>
                  <a:pt x="174" y="27"/>
                  <a:pt x="174" y="27"/>
                </a:cubicBezTo>
                <a:cubicBezTo>
                  <a:pt x="174" y="28"/>
                  <a:pt x="174" y="29"/>
                  <a:pt x="174" y="29"/>
                </a:cubicBezTo>
                <a:cubicBezTo>
                  <a:pt x="173" y="31"/>
                  <a:pt x="172" y="33"/>
                  <a:pt x="173" y="35"/>
                </a:cubicBezTo>
                <a:cubicBezTo>
                  <a:pt x="173" y="35"/>
                  <a:pt x="173" y="36"/>
                  <a:pt x="173" y="36"/>
                </a:cubicBezTo>
                <a:cubicBezTo>
                  <a:pt x="172" y="37"/>
                  <a:pt x="172" y="37"/>
                  <a:pt x="172" y="38"/>
                </a:cubicBezTo>
                <a:cubicBezTo>
                  <a:pt x="171" y="42"/>
                  <a:pt x="171" y="47"/>
                  <a:pt x="171" y="52"/>
                </a:cubicBezTo>
                <a:cubicBezTo>
                  <a:pt x="172" y="55"/>
                  <a:pt x="172" y="59"/>
                  <a:pt x="173" y="62"/>
                </a:cubicBezTo>
                <a:cubicBezTo>
                  <a:pt x="176" y="67"/>
                  <a:pt x="179" y="72"/>
                  <a:pt x="184" y="76"/>
                </a:cubicBezTo>
                <a:cubicBezTo>
                  <a:pt x="186" y="77"/>
                  <a:pt x="189" y="79"/>
                  <a:pt x="191" y="79"/>
                </a:cubicBezTo>
                <a:cubicBezTo>
                  <a:pt x="194" y="80"/>
                  <a:pt x="197" y="80"/>
                  <a:pt x="200" y="80"/>
                </a:cubicBezTo>
                <a:close/>
                <a:moveTo>
                  <a:pt x="155" y="49"/>
                </a:moveTo>
                <a:cubicBezTo>
                  <a:pt x="151" y="54"/>
                  <a:pt x="148" y="58"/>
                  <a:pt x="145" y="63"/>
                </a:cubicBezTo>
                <a:cubicBezTo>
                  <a:pt x="146" y="62"/>
                  <a:pt x="146" y="62"/>
                  <a:pt x="147" y="61"/>
                </a:cubicBezTo>
                <a:cubicBezTo>
                  <a:pt x="149" y="60"/>
                  <a:pt x="151" y="58"/>
                  <a:pt x="153" y="56"/>
                </a:cubicBezTo>
                <a:cubicBezTo>
                  <a:pt x="154" y="55"/>
                  <a:pt x="156" y="55"/>
                  <a:pt x="157" y="57"/>
                </a:cubicBezTo>
                <a:cubicBezTo>
                  <a:pt x="157" y="57"/>
                  <a:pt x="157" y="57"/>
                  <a:pt x="157" y="57"/>
                </a:cubicBezTo>
                <a:cubicBezTo>
                  <a:pt x="158" y="56"/>
                  <a:pt x="159" y="55"/>
                  <a:pt x="159" y="54"/>
                </a:cubicBezTo>
                <a:cubicBezTo>
                  <a:pt x="159" y="53"/>
                  <a:pt x="160" y="53"/>
                  <a:pt x="160" y="53"/>
                </a:cubicBezTo>
                <a:cubicBezTo>
                  <a:pt x="160" y="51"/>
                  <a:pt x="160" y="50"/>
                  <a:pt x="160" y="48"/>
                </a:cubicBezTo>
                <a:cubicBezTo>
                  <a:pt x="160" y="48"/>
                  <a:pt x="160" y="48"/>
                  <a:pt x="160" y="48"/>
                </a:cubicBezTo>
                <a:cubicBezTo>
                  <a:pt x="159" y="48"/>
                  <a:pt x="158" y="49"/>
                  <a:pt x="157" y="50"/>
                </a:cubicBezTo>
                <a:cubicBezTo>
                  <a:pt x="156" y="50"/>
                  <a:pt x="155" y="50"/>
                  <a:pt x="155" y="49"/>
                </a:cubicBezTo>
                <a:close/>
                <a:moveTo>
                  <a:pt x="33" y="27"/>
                </a:moveTo>
                <a:cubicBezTo>
                  <a:pt x="38" y="21"/>
                  <a:pt x="42" y="15"/>
                  <a:pt x="47" y="9"/>
                </a:cubicBezTo>
                <a:cubicBezTo>
                  <a:pt x="44" y="9"/>
                  <a:pt x="42" y="9"/>
                  <a:pt x="40" y="10"/>
                </a:cubicBezTo>
                <a:cubicBezTo>
                  <a:pt x="38" y="16"/>
                  <a:pt x="35" y="21"/>
                  <a:pt x="33" y="27"/>
                </a:cubicBezTo>
                <a:close/>
                <a:moveTo>
                  <a:pt x="52" y="52"/>
                </a:moveTo>
                <a:cubicBezTo>
                  <a:pt x="52" y="52"/>
                  <a:pt x="51" y="52"/>
                  <a:pt x="50" y="52"/>
                </a:cubicBezTo>
                <a:cubicBezTo>
                  <a:pt x="49" y="52"/>
                  <a:pt x="49" y="52"/>
                  <a:pt x="48" y="53"/>
                </a:cubicBezTo>
                <a:cubicBezTo>
                  <a:pt x="46" y="55"/>
                  <a:pt x="44" y="57"/>
                  <a:pt x="42" y="59"/>
                </a:cubicBezTo>
                <a:cubicBezTo>
                  <a:pt x="42" y="59"/>
                  <a:pt x="41" y="59"/>
                  <a:pt x="41" y="59"/>
                </a:cubicBezTo>
                <a:cubicBezTo>
                  <a:pt x="44" y="61"/>
                  <a:pt x="47" y="62"/>
                  <a:pt x="50" y="62"/>
                </a:cubicBezTo>
                <a:cubicBezTo>
                  <a:pt x="49" y="61"/>
                  <a:pt x="48" y="61"/>
                  <a:pt x="48" y="60"/>
                </a:cubicBezTo>
                <a:cubicBezTo>
                  <a:pt x="49" y="59"/>
                  <a:pt x="50" y="59"/>
                  <a:pt x="50" y="59"/>
                </a:cubicBezTo>
                <a:cubicBezTo>
                  <a:pt x="51" y="57"/>
                  <a:pt x="52" y="55"/>
                  <a:pt x="52" y="52"/>
                </a:cubicBezTo>
                <a:close/>
                <a:moveTo>
                  <a:pt x="110" y="101"/>
                </a:moveTo>
                <a:cubicBezTo>
                  <a:pt x="110" y="107"/>
                  <a:pt x="109" y="113"/>
                  <a:pt x="110" y="119"/>
                </a:cubicBezTo>
                <a:cubicBezTo>
                  <a:pt x="112" y="112"/>
                  <a:pt x="114" y="105"/>
                  <a:pt x="116" y="98"/>
                </a:cubicBezTo>
                <a:cubicBezTo>
                  <a:pt x="114" y="99"/>
                  <a:pt x="112" y="100"/>
                  <a:pt x="110" y="101"/>
                </a:cubicBezTo>
                <a:close/>
                <a:moveTo>
                  <a:pt x="191" y="108"/>
                </a:moveTo>
                <a:cubicBezTo>
                  <a:pt x="193" y="108"/>
                  <a:pt x="195" y="108"/>
                  <a:pt x="196" y="108"/>
                </a:cubicBezTo>
                <a:cubicBezTo>
                  <a:pt x="197" y="107"/>
                  <a:pt x="198" y="91"/>
                  <a:pt x="198" y="89"/>
                </a:cubicBezTo>
                <a:cubicBezTo>
                  <a:pt x="195" y="96"/>
                  <a:pt x="193" y="102"/>
                  <a:pt x="191" y="108"/>
                </a:cubicBezTo>
                <a:close/>
                <a:moveTo>
                  <a:pt x="158" y="9"/>
                </a:moveTo>
                <a:cubicBezTo>
                  <a:pt x="156" y="9"/>
                  <a:pt x="154" y="9"/>
                  <a:pt x="152" y="9"/>
                </a:cubicBezTo>
                <a:cubicBezTo>
                  <a:pt x="152" y="10"/>
                  <a:pt x="152" y="10"/>
                  <a:pt x="152" y="10"/>
                </a:cubicBezTo>
                <a:cubicBezTo>
                  <a:pt x="149" y="15"/>
                  <a:pt x="147" y="20"/>
                  <a:pt x="145" y="24"/>
                </a:cubicBezTo>
                <a:cubicBezTo>
                  <a:pt x="145" y="25"/>
                  <a:pt x="145" y="25"/>
                  <a:pt x="145" y="25"/>
                </a:cubicBezTo>
                <a:cubicBezTo>
                  <a:pt x="145" y="25"/>
                  <a:pt x="145" y="26"/>
                  <a:pt x="145" y="26"/>
                </a:cubicBezTo>
                <a:cubicBezTo>
                  <a:pt x="149" y="20"/>
                  <a:pt x="154" y="15"/>
                  <a:pt x="158" y="9"/>
                </a:cubicBezTo>
                <a:close/>
                <a:moveTo>
                  <a:pt x="127" y="189"/>
                </a:moveTo>
                <a:cubicBezTo>
                  <a:pt x="127" y="189"/>
                  <a:pt x="127" y="190"/>
                  <a:pt x="127" y="190"/>
                </a:cubicBezTo>
                <a:cubicBezTo>
                  <a:pt x="127" y="190"/>
                  <a:pt x="127" y="190"/>
                  <a:pt x="128" y="190"/>
                </a:cubicBezTo>
                <a:cubicBezTo>
                  <a:pt x="130" y="190"/>
                  <a:pt x="132" y="190"/>
                  <a:pt x="134" y="190"/>
                </a:cubicBezTo>
                <a:cubicBezTo>
                  <a:pt x="144" y="190"/>
                  <a:pt x="153" y="190"/>
                  <a:pt x="163" y="189"/>
                </a:cubicBezTo>
                <a:cubicBezTo>
                  <a:pt x="167" y="189"/>
                  <a:pt x="171" y="188"/>
                  <a:pt x="175" y="187"/>
                </a:cubicBezTo>
                <a:cubicBezTo>
                  <a:pt x="175" y="186"/>
                  <a:pt x="175" y="186"/>
                  <a:pt x="175" y="185"/>
                </a:cubicBezTo>
                <a:cubicBezTo>
                  <a:pt x="175" y="185"/>
                  <a:pt x="175" y="185"/>
                  <a:pt x="175" y="185"/>
                </a:cubicBezTo>
                <a:cubicBezTo>
                  <a:pt x="175" y="185"/>
                  <a:pt x="174" y="185"/>
                  <a:pt x="174" y="185"/>
                </a:cubicBezTo>
                <a:cubicBezTo>
                  <a:pt x="166" y="188"/>
                  <a:pt x="158" y="188"/>
                  <a:pt x="151" y="189"/>
                </a:cubicBezTo>
                <a:cubicBezTo>
                  <a:pt x="143" y="189"/>
                  <a:pt x="135" y="189"/>
                  <a:pt x="128" y="189"/>
                </a:cubicBezTo>
                <a:cubicBezTo>
                  <a:pt x="127" y="189"/>
                  <a:pt x="127" y="189"/>
                  <a:pt x="127" y="189"/>
                </a:cubicBezTo>
                <a:close/>
                <a:moveTo>
                  <a:pt x="65" y="70"/>
                </a:moveTo>
                <a:cubicBezTo>
                  <a:pt x="66" y="71"/>
                  <a:pt x="67" y="72"/>
                  <a:pt x="68" y="73"/>
                </a:cubicBezTo>
                <a:cubicBezTo>
                  <a:pt x="69" y="75"/>
                  <a:pt x="70" y="76"/>
                  <a:pt x="71" y="77"/>
                </a:cubicBezTo>
                <a:cubicBezTo>
                  <a:pt x="71" y="79"/>
                  <a:pt x="72" y="80"/>
                  <a:pt x="73" y="82"/>
                </a:cubicBezTo>
                <a:cubicBezTo>
                  <a:pt x="74" y="78"/>
                  <a:pt x="74" y="75"/>
                  <a:pt x="75" y="71"/>
                </a:cubicBezTo>
                <a:cubicBezTo>
                  <a:pt x="75" y="71"/>
                  <a:pt x="74" y="72"/>
                  <a:pt x="74" y="72"/>
                </a:cubicBezTo>
                <a:cubicBezTo>
                  <a:pt x="74" y="72"/>
                  <a:pt x="73" y="73"/>
                  <a:pt x="73" y="73"/>
                </a:cubicBezTo>
                <a:cubicBezTo>
                  <a:pt x="72" y="74"/>
                  <a:pt x="71" y="74"/>
                  <a:pt x="71" y="74"/>
                </a:cubicBezTo>
                <a:cubicBezTo>
                  <a:pt x="70" y="73"/>
                  <a:pt x="70" y="73"/>
                  <a:pt x="70" y="72"/>
                </a:cubicBezTo>
                <a:cubicBezTo>
                  <a:pt x="70" y="71"/>
                  <a:pt x="70" y="71"/>
                  <a:pt x="70" y="70"/>
                </a:cubicBezTo>
                <a:cubicBezTo>
                  <a:pt x="71" y="69"/>
                  <a:pt x="71" y="68"/>
                  <a:pt x="71" y="67"/>
                </a:cubicBezTo>
                <a:cubicBezTo>
                  <a:pt x="70" y="68"/>
                  <a:pt x="69" y="68"/>
                  <a:pt x="68" y="68"/>
                </a:cubicBezTo>
                <a:cubicBezTo>
                  <a:pt x="67" y="68"/>
                  <a:pt x="66" y="68"/>
                  <a:pt x="65" y="69"/>
                </a:cubicBezTo>
                <a:cubicBezTo>
                  <a:pt x="65" y="69"/>
                  <a:pt x="65" y="69"/>
                  <a:pt x="65" y="70"/>
                </a:cubicBezTo>
                <a:close/>
                <a:moveTo>
                  <a:pt x="37" y="59"/>
                </a:moveTo>
                <a:cubicBezTo>
                  <a:pt x="38" y="56"/>
                  <a:pt x="38" y="54"/>
                  <a:pt x="39" y="52"/>
                </a:cubicBezTo>
                <a:cubicBezTo>
                  <a:pt x="39" y="52"/>
                  <a:pt x="39" y="52"/>
                  <a:pt x="38" y="52"/>
                </a:cubicBezTo>
                <a:cubicBezTo>
                  <a:pt x="37" y="52"/>
                  <a:pt x="35" y="52"/>
                  <a:pt x="33" y="53"/>
                </a:cubicBezTo>
                <a:cubicBezTo>
                  <a:pt x="33" y="53"/>
                  <a:pt x="32" y="53"/>
                  <a:pt x="32" y="53"/>
                </a:cubicBezTo>
                <a:cubicBezTo>
                  <a:pt x="31" y="55"/>
                  <a:pt x="29" y="57"/>
                  <a:pt x="28" y="58"/>
                </a:cubicBezTo>
                <a:cubicBezTo>
                  <a:pt x="28" y="59"/>
                  <a:pt x="27" y="59"/>
                  <a:pt x="27" y="59"/>
                </a:cubicBezTo>
                <a:cubicBezTo>
                  <a:pt x="31" y="59"/>
                  <a:pt x="34" y="58"/>
                  <a:pt x="37" y="59"/>
                </a:cubicBezTo>
                <a:close/>
                <a:moveTo>
                  <a:pt x="36" y="155"/>
                </a:moveTo>
                <a:cubicBezTo>
                  <a:pt x="36" y="155"/>
                  <a:pt x="36" y="155"/>
                  <a:pt x="36" y="155"/>
                </a:cubicBezTo>
                <a:cubicBezTo>
                  <a:pt x="34" y="161"/>
                  <a:pt x="33" y="167"/>
                  <a:pt x="32" y="174"/>
                </a:cubicBezTo>
                <a:cubicBezTo>
                  <a:pt x="34" y="174"/>
                  <a:pt x="36" y="174"/>
                  <a:pt x="37" y="174"/>
                </a:cubicBezTo>
                <a:cubicBezTo>
                  <a:pt x="37" y="167"/>
                  <a:pt x="36" y="161"/>
                  <a:pt x="36" y="155"/>
                </a:cubicBezTo>
                <a:close/>
                <a:moveTo>
                  <a:pt x="128" y="142"/>
                </a:moveTo>
                <a:cubicBezTo>
                  <a:pt x="130" y="137"/>
                  <a:pt x="133" y="131"/>
                  <a:pt x="134" y="126"/>
                </a:cubicBezTo>
                <a:cubicBezTo>
                  <a:pt x="131" y="130"/>
                  <a:pt x="128" y="135"/>
                  <a:pt x="124" y="138"/>
                </a:cubicBezTo>
                <a:cubicBezTo>
                  <a:pt x="126" y="140"/>
                  <a:pt x="127" y="141"/>
                  <a:pt x="128" y="142"/>
                </a:cubicBezTo>
                <a:close/>
                <a:moveTo>
                  <a:pt x="68" y="146"/>
                </a:moveTo>
                <a:cubicBezTo>
                  <a:pt x="68" y="146"/>
                  <a:pt x="68" y="146"/>
                  <a:pt x="69" y="146"/>
                </a:cubicBezTo>
                <a:cubicBezTo>
                  <a:pt x="69" y="146"/>
                  <a:pt x="69" y="146"/>
                  <a:pt x="69" y="145"/>
                </a:cubicBezTo>
                <a:cubicBezTo>
                  <a:pt x="71" y="144"/>
                  <a:pt x="73" y="142"/>
                  <a:pt x="74" y="140"/>
                </a:cubicBezTo>
                <a:cubicBezTo>
                  <a:pt x="74" y="140"/>
                  <a:pt x="75" y="140"/>
                  <a:pt x="75" y="139"/>
                </a:cubicBezTo>
                <a:cubicBezTo>
                  <a:pt x="74" y="138"/>
                  <a:pt x="74" y="136"/>
                  <a:pt x="74" y="135"/>
                </a:cubicBezTo>
                <a:cubicBezTo>
                  <a:pt x="74" y="134"/>
                  <a:pt x="74" y="133"/>
                  <a:pt x="74" y="132"/>
                </a:cubicBezTo>
                <a:cubicBezTo>
                  <a:pt x="72" y="133"/>
                  <a:pt x="71" y="134"/>
                  <a:pt x="70" y="134"/>
                </a:cubicBezTo>
                <a:cubicBezTo>
                  <a:pt x="70" y="135"/>
                  <a:pt x="70" y="135"/>
                  <a:pt x="70" y="135"/>
                </a:cubicBezTo>
                <a:cubicBezTo>
                  <a:pt x="70" y="137"/>
                  <a:pt x="69" y="139"/>
                  <a:pt x="69" y="140"/>
                </a:cubicBezTo>
                <a:cubicBezTo>
                  <a:pt x="69" y="142"/>
                  <a:pt x="69" y="144"/>
                  <a:pt x="68" y="146"/>
                </a:cubicBezTo>
                <a:close/>
                <a:moveTo>
                  <a:pt x="257" y="87"/>
                </a:moveTo>
                <a:cubicBezTo>
                  <a:pt x="257" y="87"/>
                  <a:pt x="257" y="87"/>
                  <a:pt x="257" y="87"/>
                </a:cubicBezTo>
                <a:cubicBezTo>
                  <a:pt x="255" y="95"/>
                  <a:pt x="252" y="103"/>
                  <a:pt x="250" y="111"/>
                </a:cubicBezTo>
                <a:cubicBezTo>
                  <a:pt x="250" y="111"/>
                  <a:pt x="250" y="111"/>
                  <a:pt x="250" y="111"/>
                </a:cubicBezTo>
                <a:cubicBezTo>
                  <a:pt x="251" y="110"/>
                  <a:pt x="252" y="109"/>
                  <a:pt x="252" y="109"/>
                </a:cubicBezTo>
                <a:cubicBezTo>
                  <a:pt x="253" y="108"/>
                  <a:pt x="254" y="107"/>
                  <a:pt x="255" y="107"/>
                </a:cubicBezTo>
                <a:cubicBezTo>
                  <a:pt x="256" y="100"/>
                  <a:pt x="257" y="94"/>
                  <a:pt x="257" y="87"/>
                </a:cubicBezTo>
                <a:close/>
                <a:moveTo>
                  <a:pt x="153" y="87"/>
                </a:moveTo>
                <a:cubicBezTo>
                  <a:pt x="154" y="87"/>
                  <a:pt x="154" y="87"/>
                  <a:pt x="154" y="87"/>
                </a:cubicBezTo>
                <a:cubicBezTo>
                  <a:pt x="158" y="83"/>
                  <a:pt x="162" y="79"/>
                  <a:pt x="167" y="75"/>
                </a:cubicBezTo>
                <a:cubicBezTo>
                  <a:pt x="166" y="74"/>
                  <a:pt x="165" y="73"/>
                  <a:pt x="164" y="71"/>
                </a:cubicBezTo>
                <a:cubicBezTo>
                  <a:pt x="164" y="72"/>
                  <a:pt x="164" y="72"/>
                  <a:pt x="163" y="73"/>
                </a:cubicBezTo>
                <a:cubicBezTo>
                  <a:pt x="160" y="76"/>
                  <a:pt x="157" y="81"/>
                  <a:pt x="154" y="85"/>
                </a:cubicBezTo>
                <a:cubicBezTo>
                  <a:pt x="154" y="86"/>
                  <a:pt x="154" y="86"/>
                  <a:pt x="153" y="87"/>
                </a:cubicBezTo>
                <a:close/>
                <a:moveTo>
                  <a:pt x="74" y="92"/>
                </a:moveTo>
                <a:cubicBezTo>
                  <a:pt x="74" y="92"/>
                  <a:pt x="74" y="92"/>
                  <a:pt x="74" y="92"/>
                </a:cubicBezTo>
                <a:cubicBezTo>
                  <a:pt x="74" y="97"/>
                  <a:pt x="73" y="102"/>
                  <a:pt x="73" y="107"/>
                </a:cubicBezTo>
                <a:cubicBezTo>
                  <a:pt x="73" y="109"/>
                  <a:pt x="74" y="111"/>
                  <a:pt x="74" y="113"/>
                </a:cubicBezTo>
                <a:cubicBezTo>
                  <a:pt x="74" y="113"/>
                  <a:pt x="74" y="114"/>
                  <a:pt x="74" y="114"/>
                </a:cubicBezTo>
                <a:cubicBezTo>
                  <a:pt x="75" y="114"/>
                  <a:pt x="75" y="113"/>
                  <a:pt x="75" y="113"/>
                </a:cubicBezTo>
                <a:cubicBezTo>
                  <a:pt x="76" y="112"/>
                  <a:pt x="76" y="111"/>
                  <a:pt x="76" y="109"/>
                </a:cubicBezTo>
                <a:cubicBezTo>
                  <a:pt x="76" y="105"/>
                  <a:pt x="76" y="100"/>
                  <a:pt x="75" y="96"/>
                </a:cubicBezTo>
                <a:cubicBezTo>
                  <a:pt x="75" y="95"/>
                  <a:pt x="75" y="93"/>
                  <a:pt x="74" y="92"/>
                </a:cubicBezTo>
                <a:close/>
                <a:moveTo>
                  <a:pt x="74" y="53"/>
                </a:moveTo>
                <a:cubicBezTo>
                  <a:pt x="73" y="53"/>
                  <a:pt x="72" y="52"/>
                  <a:pt x="71" y="51"/>
                </a:cubicBezTo>
                <a:cubicBezTo>
                  <a:pt x="69" y="50"/>
                  <a:pt x="68" y="49"/>
                  <a:pt x="67" y="48"/>
                </a:cubicBezTo>
                <a:cubicBezTo>
                  <a:pt x="66" y="47"/>
                  <a:pt x="65" y="46"/>
                  <a:pt x="64" y="45"/>
                </a:cubicBezTo>
                <a:cubicBezTo>
                  <a:pt x="63" y="47"/>
                  <a:pt x="62" y="49"/>
                  <a:pt x="62" y="51"/>
                </a:cubicBezTo>
                <a:cubicBezTo>
                  <a:pt x="62" y="51"/>
                  <a:pt x="63" y="51"/>
                  <a:pt x="63" y="50"/>
                </a:cubicBezTo>
                <a:cubicBezTo>
                  <a:pt x="65" y="49"/>
                  <a:pt x="66" y="50"/>
                  <a:pt x="66" y="51"/>
                </a:cubicBezTo>
                <a:cubicBezTo>
                  <a:pt x="66" y="52"/>
                  <a:pt x="66" y="52"/>
                  <a:pt x="66" y="53"/>
                </a:cubicBezTo>
                <a:cubicBezTo>
                  <a:pt x="66" y="53"/>
                  <a:pt x="66" y="53"/>
                  <a:pt x="66" y="54"/>
                </a:cubicBezTo>
                <a:cubicBezTo>
                  <a:pt x="66" y="54"/>
                  <a:pt x="67" y="54"/>
                  <a:pt x="67" y="53"/>
                </a:cubicBezTo>
                <a:cubicBezTo>
                  <a:pt x="68" y="53"/>
                  <a:pt x="69" y="53"/>
                  <a:pt x="70" y="55"/>
                </a:cubicBezTo>
                <a:cubicBezTo>
                  <a:pt x="71" y="55"/>
                  <a:pt x="71" y="56"/>
                  <a:pt x="71" y="56"/>
                </a:cubicBezTo>
                <a:cubicBezTo>
                  <a:pt x="71" y="57"/>
                  <a:pt x="71" y="57"/>
                  <a:pt x="71" y="58"/>
                </a:cubicBezTo>
                <a:cubicBezTo>
                  <a:pt x="72" y="56"/>
                  <a:pt x="73" y="55"/>
                  <a:pt x="74" y="53"/>
                </a:cubicBezTo>
                <a:close/>
                <a:moveTo>
                  <a:pt x="95" y="110"/>
                </a:moveTo>
                <a:cubicBezTo>
                  <a:pt x="93" y="115"/>
                  <a:pt x="92" y="120"/>
                  <a:pt x="91" y="125"/>
                </a:cubicBezTo>
                <a:cubicBezTo>
                  <a:pt x="93" y="125"/>
                  <a:pt x="94" y="125"/>
                  <a:pt x="96" y="126"/>
                </a:cubicBezTo>
                <a:cubicBezTo>
                  <a:pt x="96" y="120"/>
                  <a:pt x="96" y="115"/>
                  <a:pt x="95" y="110"/>
                </a:cubicBezTo>
                <a:close/>
                <a:moveTo>
                  <a:pt x="56" y="121"/>
                </a:moveTo>
                <a:cubicBezTo>
                  <a:pt x="56" y="126"/>
                  <a:pt x="56" y="132"/>
                  <a:pt x="57" y="137"/>
                </a:cubicBezTo>
                <a:cubicBezTo>
                  <a:pt x="57" y="137"/>
                  <a:pt x="57" y="137"/>
                  <a:pt x="57" y="137"/>
                </a:cubicBezTo>
                <a:cubicBezTo>
                  <a:pt x="58" y="130"/>
                  <a:pt x="60" y="124"/>
                  <a:pt x="61" y="117"/>
                </a:cubicBezTo>
                <a:cubicBezTo>
                  <a:pt x="59" y="119"/>
                  <a:pt x="57" y="120"/>
                  <a:pt x="56" y="121"/>
                </a:cubicBezTo>
                <a:close/>
                <a:moveTo>
                  <a:pt x="132" y="178"/>
                </a:moveTo>
                <a:cubicBezTo>
                  <a:pt x="132" y="178"/>
                  <a:pt x="132" y="178"/>
                  <a:pt x="132" y="178"/>
                </a:cubicBezTo>
                <a:cubicBezTo>
                  <a:pt x="132" y="177"/>
                  <a:pt x="132" y="177"/>
                  <a:pt x="132" y="177"/>
                </a:cubicBezTo>
                <a:cubicBezTo>
                  <a:pt x="134" y="174"/>
                  <a:pt x="136" y="171"/>
                  <a:pt x="137" y="168"/>
                </a:cubicBezTo>
                <a:cubicBezTo>
                  <a:pt x="139" y="166"/>
                  <a:pt x="139" y="164"/>
                  <a:pt x="139" y="162"/>
                </a:cubicBezTo>
                <a:cubicBezTo>
                  <a:pt x="139" y="162"/>
                  <a:pt x="139" y="161"/>
                  <a:pt x="139" y="161"/>
                </a:cubicBezTo>
                <a:cubicBezTo>
                  <a:pt x="139" y="160"/>
                  <a:pt x="138" y="160"/>
                  <a:pt x="138" y="159"/>
                </a:cubicBezTo>
                <a:cubicBezTo>
                  <a:pt x="138" y="160"/>
                  <a:pt x="138" y="160"/>
                  <a:pt x="138" y="160"/>
                </a:cubicBezTo>
                <a:cubicBezTo>
                  <a:pt x="137" y="161"/>
                  <a:pt x="136" y="162"/>
                  <a:pt x="135" y="163"/>
                </a:cubicBezTo>
                <a:cubicBezTo>
                  <a:pt x="135" y="163"/>
                  <a:pt x="135" y="163"/>
                  <a:pt x="135" y="164"/>
                </a:cubicBezTo>
                <a:cubicBezTo>
                  <a:pt x="134" y="166"/>
                  <a:pt x="134" y="168"/>
                  <a:pt x="134" y="170"/>
                </a:cubicBezTo>
                <a:cubicBezTo>
                  <a:pt x="133" y="173"/>
                  <a:pt x="132" y="175"/>
                  <a:pt x="132" y="178"/>
                </a:cubicBezTo>
                <a:close/>
                <a:moveTo>
                  <a:pt x="223" y="114"/>
                </a:moveTo>
                <a:cubicBezTo>
                  <a:pt x="224" y="111"/>
                  <a:pt x="224" y="108"/>
                  <a:pt x="224" y="106"/>
                </a:cubicBezTo>
                <a:cubicBezTo>
                  <a:pt x="225" y="103"/>
                  <a:pt x="225" y="100"/>
                  <a:pt x="226" y="97"/>
                </a:cubicBezTo>
                <a:cubicBezTo>
                  <a:pt x="226" y="94"/>
                  <a:pt x="227" y="91"/>
                  <a:pt x="227" y="88"/>
                </a:cubicBezTo>
                <a:cubicBezTo>
                  <a:pt x="225" y="97"/>
                  <a:pt x="222" y="105"/>
                  <a:pt x="220" y="113"/>
                </a:cubicBezTo>
                <a:cubicBezTo>
                  <a:pt x="221" y="114"/>
                  <a:pt x="222" y="114"/>
                  <a:pt x="223" y="114"/>
                </a:cubicBezTo>
                <a:close/>
                <a:moveTo>
                  <a:pt x="12" y="182"/>
                </a:moveTo>
                <a:cubicBezTo>
                  <a:pt x="12" y="182"/>
                  <a:pt x="12" y="183"/>
                  <a:pt x="12" y="182"/>
                </a:cubicBezTo>
                <a:cubicBezTo>
                  <a:pt x="16" y="182"/>
                  <a:pt x="20" y="182"/>
                  <a:pt x="24" y="182"/>
                </a:cubicBezTo>
                <a:cubicBezTo>
                  <a:pt x="24" y="182"/>
                  <a:pt x="25" y="182"/>
                  <a:pt x="25" y="182"/>
                </a:cubicBezTo>
                <a:cubicBezTo>
                  <a:pt x="28" y="182"/>
                  <a:pt x="30" y="181"/>
                  <a:pt x="32" y="181"/>
                </a:cubicBezTo>
                <a:cubicBezTo>
                  <a:pt x="32" y="181"/>
                  <a:pt x="33" y="180"/>
                  <a:pt x="33" y="180"/>
                </a:cubicBezTo>
                <a:cubicBezTo>
                  <a:pt x="29" y="180"/>
                  <a:pt x="26" y="180"/>
                  <a:pt x="22" y="180"/>
                </a:cubicBezTo>
                <a:cubicBezTo>
                  <a:pt x="22" y="180"/>
                  <a:pt x="22" y="181"/>
                  <a:pt x="22" y="181"/>
                </a:cubicBezTo>
                <a:cubicBezTo>
                  <a:pt x="21" y="182"/>
                  <a:pt x="19" y="182"/>
                  <a:pt x="19" y="181"/>
                </a:cubicBezTo>
                <a:cubicBezTo>
                  <a:pt x="19" y="180"/>
                  <a:pt x="18" y="180"/>
                  <a:pt x="18" y="179"/>
                </a:cubicBezTo>
                <a:cubicBezTo>
                  <a:pt x="16" y="179"/>
                  <a:pt x="14" y="179"/>
                  <a:pt x="13" y="178"/>
                </a:cubicBezTo>
                <a:cubicBezTo>
                  <a:pt x="12" y="179"/>
                  <a:pt x="12" y="181"/>
                  <a:pt x="12" y="182"/>
                </a:cubicBezTo>
                <a:close/>
                <a:moveTo>
                  <a:pt x="64" y="117"/>
                </a:moveTo>
                <a:cubicBezTo>
                  <a:pt x="62" y="121"/>
                  <a:pt x="60" y="130"/>
                  <a:pt x="60" y="131"/>
                </a:cubicBezTo>
                <a:cubicBezTo>
                  <a:pt x="62" y="131"/>
                  <a:pt x="62" y="131"/>
                  <a:pt x="63" y="133"/>
                </a:cubicBezTo>
                <a:cubicBezTo>
                  <a:pt x="63" y="133"/>
                  <a:pt x="63" y="133"/>
                  <a:pt x="63" y="134"/>
                </a:cubicBezTo>
                <a:cubicBezTo>
                  <a:pt x="64" y="135"/>
                  <a:pt x="64" y="135"/>
                  <a:pt x="64" y="136"/>
                </a:cubicBezTo>
                <a:cubicBezTo>
                  <a:pt x="65" y="136"/>
                  <a:pt x="65" y="135"/>
                  <a:pt x="65" y="135"/>
                </a:cubicBezTo>
                <a:cubicBezTo>
                  <a:pt x="65" y="134"/>
                  <a:pt x="65" y="134"/>
                  <a:pt x="65" y="133"/>
                </a:cubicBezTo>
                <a:cubicBezTo>
                  <a:pt x="65" y="132"/>
                  <a:pt x="65" y="132"/>
                  <a:pt x="65" y="131"/>
                </a:cubicBezTo>
                <a:cubicBezTo>
                  <a:pt x="64" y="127"/>
                  <a:pt x="64" y="123"/>
                  <a:pt x="64" y="119"/>
                </a:cubicBezTo>
                <a:cubicBezTo>
                  <a:pt x="64" y="118"/>
                  <a:pt x="64" y="117"/>
                  <a:pt x="64" y="117"/>
                </a:cubicBezTo>
                <a:close/>
                <a:moveTo>
                  <a:pt x="19" y="11"/>
                </a:moveTo>
                <a:cubicBezTo>
                  <a:pt x="19" y="11"/>
                  <a:pt x="19" y="11"/>
                  <a:pt x="19" y="11"/>
                </a:cubicBezTo>
                <a:cubicBezTo>
                  <a:pt x="20" y="12"/>
                  <a:pt x="20" y="13"/>
                  <a:pt x="19" y="14"/>
                </a:cubicBezTo>
                <a:cubicBezTo>
                  <a:pt x="18" y="17"/>
                  <a:pt x="17" y="20"/>
                  <a:pt x="16" y="23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9" y="20"/>
                  <a:pt x="22" y="15"/>
                  <a:pt x="25" y="11"/>
                </a:cubicBezTo>
                <a:cubicBezTo>
                  <a:pt x="25" y="11"/>
                  <a:pt x="25" y="11"/>
                  <a:pt x="26" y="10"/>
                </a:cubicBezTo>
                <a:cubicBezTo>
                  <a:pt x="23" y="10"/>
                  <a:pt x="21" y="11"/>
                  <a:pt x="19" y="11"/>
                </a:cubicBezTo>
                <a:close/>
                <a:moveTo>
                  <a:pt x="120" y="112"/>
                </a:moveTo>
                <a:cubicBezTo>
                  <a:pt x="120" y="112"/>
                  <a:pt x="120" y="112"/>
                  <a:pt x="120" y="112"/>
                </a:cubicBezTo>
                <a:cubicBezTo>
                  <a:pt x="123" y="106"/>
                  <a:pt x="125" y="100"/>
                  <a:pt x="127" y="94"/>
                </a:cubicBezTo>
                <a:cubicBezTo>
                  <a:pt x="126" y="94"/>
                  <a:pt x="125" y="94"/>
                  <a:pt x="124" y="94"/>
                </a:cubicBezTo>
                <a:cubicBezTo>
                  <a:pt x="124" y="95"/>
                  <a:pt x="123" y="95"/>
                  <a:pt x="123" y="95"/>
                </a:cubicBezTo>
                <a:cubicBezTo>
                  <a:pt x="122" y="95"/>
                  <a:pt x="122" y="95"/>
                  <a:pt x="122" y="96"/>
                </a:cubicBezTo>
                <a:cubicBezTo>
                  <a:pt x="122" y="101"/>
                  <a:pt x="121" y="106"/>
                  <a:pt x="120" y="110"/>
                </a:cubicBezTo>
                <a:cubicBezTo>
                  <a:pt x="120" y="111"/>
                  <a:pt x="120" y="111"/>
                  <a:pt x="120" y="112"/>
                </a:cubicBezTo>
                <a:close/>
                <a:moveTo>
                  <a:pt x="14" y="63"/>
                </a:moveTo>
                <a:cubicBezTo>
                  <a:pt x="14" y="63"/>
                  <a:pt x="14" y="63"/>
                  <a:pt x="14" y="63"/>
                </a:cubicBezTo>
                <a:cubicBezTo>
                  <a:pt x="17" y="62"/>
                  <a:pt x="19" y="61"/>
                  <a:pt x="22" y="60"/>
                </a:cubicBezTo>
                <a:cubicBezTo>
                  <a:pt x="22" y="60"/>
                  <a:pt x="22" y="60"/>
                  <a:pt x="23" y="60"/>
                </a:cubicBezTo>
                <a:cubicBezTo>
                  <a:pt x="23" y="58"/>
                  <a:pt x="24" y="57"/>
                  <a:pt x="24" y="56"/>
                </a:cubicBezTo>
                <a:cubicBezTo>
                  <a:pt x="24" y="55"/>
                  <a:pt x="24" y="55"/>
                  <a:pt x="25" y="54"/>
                </a:cubicBezTo>
                <a:cubicBezTo>
                  <a:pt x="23" y="54"/>
                  <a:pt x="22" y="54"/>
                  <a:pt x="21" y="55"/>
                </a:cubicBezTo>
                <a:cubicBezTo>
                  <a:pt x="20" y="55"/>
                  <a:pt x="20" y="55"/>
                  <a:pt x="19" y="55"/>
                </a:cubicBezTo>
                <a:cubicBezTo>
                  <a:pt x="19" y="57"/>
                  <a:pt x="18" y="58"/>
                  <a:pt x="17" y="59"/>
                </a:cubicBezTo>
                <a:cubicBezTo>
                  <a:pt x="16" y="60"/>
                  <a:pt x="15" y="62"/>
                  <a:pt x="14" y="63"/>
                </a:cubicBezTo>
                <a:close/>
                <a:moveTo>
                  <a:pt x="153" y="25"/>
                </a:moveTo>
                <a:cubicBezTo>
                  <a:pt x="153" y="25"/>
                  <a:pt x="153" y="25"/>
                  <a:pt x="153" y="26"/>
                </a:cubicBezTo>
                <a:cubicBezTo>
                  <a:pt x="158" y="20"/>
                  <a:pt x="163" y="15"/>
                  <a:pt x="167" y="10"/>
                </a:cubicBezTo>
                <a:cubicBezTo>
                  <a:pt x="166" y="9"/>
                  <a:pt x="164" y="9"/>
                  <a:pt x="163" y="9"/>
                </a:cubicBezTo>
                <a:cubicBezTo>
                  <a:pt x="160" y="15"/>
                  <a:pt x="156" y="20"/>
                  <a:pt x="153" y="25"/>
                </a:cubicBezTo>
                <a:close/>
                <a:moveTo>
                  <a:pt x="177" y="125"/>
                </a:moveTo>
                <a:cubicBezTo>
                  <a:pt x="176" y="126"/>
                  <a:pt x="175" y="127"/>
                  <a:pt x="174" y="128"/>
                </a:cubicBezTo>
                <a:cubicBezTo>
                  <a:pt x="172" y="133"/>
                  <a:pt x="171" y="138"/>
                  <a:pt x="170" y="143"/>
                </a:cubicBezTo>
                <a:cubicBezTo>
                  <a:pt x="170" y="144"/>
                  <a:pt x="170" y="145"/>
                  <a:pt x="170" y="145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0"/>
                  <a:pt x="175" y="134"/>
                  <a:pt x="177" y="129"/>
                </a:cubicBezTo>
                <a:cubicBezTo>
                  <a:pt x="177" y="128"/>
                  <a:pt x="177" y="128"/>
                  <a:pt x="177" y="128"/>
                </a:cubicBezTo>
                <a:cubicBezTo>
                  <a:pt x="176" y="127"/>
                  <a:pt x="176" y="126"/>
                  <a:pt x="177" y="126"/>
                </a:cubicBezTo>
                <a:cubicBezTo>
                  <a:pt x="177" y="125"/>
                  <a:pt x="177" y="125"/>
                  <a:pt x="177" y="125"/>
                </a:cubicBezTo>
                <a:close/>
                <a:moveTo>
                  <a:pt x="18" y="161"/>
                </a:moveTo>
                <a:cubicBezTo>
                  <a:pt x="18" y="161"/>
                  <a:pt x="18" y="161"/>
                  <a:pt x="17" y="161"/>
                </a:cubicBezTo>
                <a:cubicBezTo>
                  <a:pt x="16" y="166"/>
                  <a:pt x="14" y="171"/>
                  <a:pt x="13" y="176"/>
                </a:cubicBezTo>
                <a:cubicBezTo>
                  <a:pt x="15" y="176"/>
                  <a:pt x="16" y="176"/>
                  <a:pt x="18" y="175"/>
                </a:cubicBezTo>
                <a:cubicBezTo>
                  <a:pt x="18" y="170"/>
                  <a:pt x="18" y="166"/>
                  <a:pt x="18" y="161"/>
                </a:cubicBezTo>
                <a:close/>
                <a:moveTo>
                  <a:pt x="10" y="23"/>
                </a:moveTo>
                <a:cubicBezTo>
                  <a:pt x="10" y="23"/>
                  <a:pt x="10" y="23"/>
                  <a:pt x="10" y="23"/>
                </a:cubicBezTo>
                <a:cubicBezTo>
                  <a:pt x="12" y="21"/>
                  <a:pt x="13" y="19"/>
                  <a:pt x="14" y="17"/>
                </a:cubicBezTo>
                <a:cubicBezTo>
                  <a:pt x="15" y="15"/>
                  <a:pt x="16" y="13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6" y="11"/>
                  <a:pt x="14" y="11"/>
                  <a:pt x="13" y="11"/>
                </a:cubicBezTo>
                <a:cubicBezTo>
                  <a:pt x="12" y="11"/>
                  <a:pt x="12" y="11"/>
                  <a:pt x="12" y="12"/>
                </a:cubicBezTo>
                <a:cubicBezTo>
                  <a:pt x="12" y="13"/>
                  <a:pt x="11" y="14"/>
                  <a:pt x="11" y="15"/>
                </a:cubicBezTo>
                <a:cubicBezTo>
                  <a:pt x="11" y="16"/>
                  <a:pt x="11" y="18"/>
                  <a:pt x="11" y="19"/>
                </a:cubicBezTo>
                <a:cubicBezTo>
                  <a:pt x="10" y="20"/>
                  <a:pt x="10" y="22"/>
                  <a:pt x="10" y="23"/>
                </a:cubicBezTo>
                <a:close/>
                <a:moveTo>
                  <a:pt x="201" y="117"/>
                </a:moveTo>
                <a:cubicBezTo>
                  <a:pt x="201" y="117"/>
                  <a:pt x="201" y="117"/>
                  <a:pt x="201" y="117"/>
                </a:cubicBezTo>
                <a:cubicBezTo>
                  <a:pt x="201" y="117"/>
                  <a:pt x="201" y="117"/>
                  <a:pt x="202" y="117"/>
                </a:cubicBezTo>
                <a:cubicBezTo>
                  <a:pt x="204" y="118"/>
                  <a:pt x="205" y="119"/>
                  <a:pt x="207" y="120"/>
                </a:cubicBezTo>
                <a:cubicBezTo>
                  <a:pt x="209" y="121"/>
                  <a:pt x="210" y="122"/>
                  <a:pt x="212" y="124"/>
                </a:cubicBezTo>
                <a:cubicBezTo>
                  <a:pt x="213" y="125"/>
                  <a:pt x="214" y="126"/>
                  <a:pt x="216" y="128"/>
                </a:cubicBezTo>
                <a:cubicBezTo>
                  <a:pt x="217" y="129"/>
                  <a:pt x="219" y="130"/>
                  <a:pt x="220" y="131"/>
                </a:cubicBezTo>
                <a:cubicBezTo>
                  <a:pt x="221" y="131"/>
                  <a:pt x="221" y="132"/>
                  <a:pt x="221" y="132"/>
                </a:cubicBezTo>
                <a:cubicBezTo>
                  <a:pt x="219" y="129"/>
                  <a:pt x="217" y="126"/>
                  <a:pt x="215" y="123"/>
                </a:cubicBezTo>
                <a:cubicBezTo>
                  <a:pt x="213" y="121"/>
                  <a:pt x="211" y="120"/>
                  <a:pt x="209" y="119"/>
                </a:cubicBezTo>
                <a:cubicBezTo>
                  <a:pt x="208" y="118"/>
                  <a:pt x="208" y="118"/>
                  <a:pt x="207" y="119"/>
                </a:cubicBezTo>
                <a:cubicBezTo>
                  <a:pt x="207" y="119"/>
                  <a:pt x="206" y="119"/>
                  <a:pt x="206" y="118"/>
                </a:cubicBezTo>
                <a:cubicBezTo>
                  <a:pt x="204" y="117"/>
                  <a:pt x="203" y="117"/>
                  <a:pt x="201" y="117"/>
                </a:cubicBezTo>
                <a:close/>
                <a:moveTo>
                  <a:pt x="232" y="72"/>
                </a:moveTo>
                <a:cubicBezTo>
                  <a:pt x="234" y="71"/>
                  <a:pt x="237" y="71"/>
                  <a:pt x="239" y="70"/>
                </a:cubicBezTo>
                <a:cubicBezTo>
                  <a:pt x="240" y="70"/>
                  <a:pt x="240" y="70"/>
                  <a:pt x="240" y="69"/>
                </a:cubicBezTo>
                <a:cubicBezTo>
                  <a:pt x="240" y="68"/>
                  <a:pt x="241" y="67"/>
                  <a:pt x="241" y="66"/>
                </a:cubicBezTo>
                <a:cubicBezTo>
                  <a:pt x="242" y="65"/>
                  <a:pt x="242" y="65"/>
                  <a:pt x="242" y="64"/>
                </a:cubicBezTo>
                <a:cubicBezTo>
                  <a:pt x="242" y="64"/>
                  <a:pt x="241" y="64"/>
                  <a:pt x="241" y="64"/>
                </a:cubicBezTo>
                <a:cubicBezTo>
                  <a:pt x="240" y="64"/>
                  <a:pt x="239" y="65"/>
                  <a:pt x="237" y="66"/>
                </a:cubicBezTo>
                <a:cubicBezTo>
                  <a:pt x="236" y="67"/>
                  <a:pt x="234" y="68"/>
                  <a:pt x="233" y="70"/>
                </a:cubicBezTo>
                <a:cubicBezTo>
                  <a:pt x="232" y="70"/>
                  <a:pt x="232" y="71"/>
                  <a:pt x="232" y="72"/>
                </a:cubicBezTo>
                <a:close/>
                <a:moveTo>
                  <a:pt x="153" y="155"/>
                </a:moveTo>
                <a:cubicBezTo>
                  <a:pt x="152" y="155"/>
                  <a:pt x="152" y="156"/>
                  <a:pt x="152" y="156"/>
                </a:cubicBezTo>
                <a:cubicBezTo>
                  <a:pt x="149" y="160"/>
                  <a:pt x="146" y="164"/>
                  <a:pt x="143" y="167"/>
                </a:cubicBezTo>
                <a:cubicBezTo>
                  <a:pt x="142" y="169"/>
                  <a:pt x="141" y="170"/>
                  <a:pt x="141" y="172"/>
                </a:cubicBezTo>
                <a:cubicBezTo>
                  <a:pt x="141" y="173"/>
                  <a:pt x="140" y="174"/>
                  <a:pt x="140" y="175"/>
                </a:cubicBezTo>
                <a:cubicBezTo>
                  <a:pt x="142" y="174"/>
                  <a:pt x="153" y="156"/>
                  <a:pt x="153" y="155"/>
                </a:cubicBezTo>
                <a:close/>
                <a:moveTo>
                  <a:pt x="265" y="92"/>
                </a:moveTo>
                <a:cubicBezTo>
                  <a:pt x="265" y="91"/>
                  <a:pt x="265" y="91"/>
                  <a:pt x="265" y="90"/>
                </a:cubicBezTo>
                <a:cubicBezTo>
                  <a:pt x="265" y="89"/>
                  <a:pt x="264" y="88"/>
                  <a:pt x="264" y="87"/>
                </a:cubicBezTo>
                <a:cubicBezTo>
                  <a:pt x="264" y="83"/>
                  <a:pt x="263" y="79"/>
                  <a:pt x="261" y="75"/>
                </a:cubicBezTo>
                <a:cubicBezTo>
                  <a:pt x="261" y="75"/>
                  <a:pt x="260" y="74"/>
                  <a:pt x="260" y="74"/>
                </a:cubicBezTo>
                <a:cubicBezTo>
                  <a:pt x="261" y="77"/>
                  <a:pt x="261" y="80"/>
                  <a:pt x="261" y="84"/>
                </a:cubicBezTo>
                <a:cubicBezTo>
                  <a:pt x="262" y="87"/>
                  <a:pt x="262" y="90"/>
                  <a:pt x="262" y="93"/>
                </a:cubicBezTo>
                <a:cubicBezTo>
                  <a:pt x="263" y="92"/>
                  <a:pt x="263" y="91"/>
                  <a:pt x="265" y="92"/>
                </a:cubicBezTo>
                <a:close/>
                <a:moveTo>
                  <a:pt x="138" y="174"/>
                </a:moveTo>
                <a:cubicBezTo>
                  <a:pt x="138" y="174"/>
                  <a:pt x="138" y="174"/>
                  <a:pt x="138" y="174"/>
                </a:cubicBezTo>
                <a:cubicBezTo>
                  <a:pt x="138" y="174"/>
                  <a:pt x="138" y="174"/>
                  <a:pt x="138" y="174"/>
                </a:cubicBezTo>
                <a:cubicBezTo>
                  <a:pt x="135" y="177"/>
                  <a:pt x="133" y="180"/>
                  <a:pt x="131" y="183"/>
                </a:cubicBezTo>
                <a:cubicBezTo>
                  <a:pt x="131" y="184"/>
                  <a:pt x="130" y="184"/>
                  <a:pt x="129" y="184"/>
                </a:cubicBezTo>
                <a:cubicBezTo>
                  <a:pt x="128" y="185"/>
                  <a:pt x="128" y="186"/>
                  <a:pt x="128" y="187"/>
                </a:cubicBezTo>
                <a:cubicBezTo>
                  <a:pt x="130" y="186"/>
                  <a:pt x="132" y="186"/>
                  <a:pt x="133" y="186"/>
                </a:cubicBezTo>
                <a:cubicBezTo>
                  <a:pt x="134" y="183"/>
                  <a:pt x="135" y="181"/>
                  <a:pt x="137" y="179"/>
                </a:cubicBezTo>
                <a:cubicBezTo>
                  <a:pt x="137" y="179"/>
                  <a:pt x="137" y="179"/>
                  <a:pt x="137" y="179"/>
                </a:cubicBezTo>
                <a:cubicBezTo>
                  <a:pt x="137" y="177"/>
                  <a:pt x="138" y="175"/>
                  <a:pt x="138" y="174"/>
                </a:cubicBezTo>
                <a:close/>
                <a:moveTo>
                  <a:pt x="157" y="170"/>
                </a:moveTo>
                <a:cubicBezTo>
                  <a:pt x="157" y="170"/>
                  <a:pt x="157" y="170"/>
                  <a:pt x="157" y="170"/>
                </a:cubicBezTo>
                <a:cubicBezTo>
                  <a:pt x="157" y="170"/>
                  <a:pt x="157" y="169"/>
                  <a:pt x="158" y="169"/>
                </a:cubicBezTo>
                <a:cubicBezTo>
                  <a:pt x="160" y="166"/>
                  <a:pt x="163" y="163"/>
                  <a:pt x="165" y="160"/>
                </a:cubicBezTo>
                <a:cubicBezTo>
                  <a:pt x="166" y="159"/>
                  <a:pt x="167" y="158"/>
                  <a:pt x="167" y="157"/>
                </a:cubicBezTo>
                <a:cubicBezTo>
                  <a:pt x="167" y="155"/>
                  <a:pt x="167" y="154"/>
                  <a:pt x="167" y="153"/>
                </a:cubicBezTo>
                <a:cubicBezTo>
                  <a:pt x="167" y="152"/>
                  <a:pt x="167" y="152"/>
                  <a:pt x="167" y="151"/>
                </a:cubicBezTo>
                <a:cubicBezTo>
                  <a:pt x="163" y="158"/>
                  <a:pt x="160" y="164"/>
                  <a:pt x="157" y="170"/>
                </a:cubicBezTo>
                <a:close/>
                <a:moveTo>
                  <a:pt x="63" y="143"/>
                </a:moveTo>
                <a:cubicBezTo>
                  <a:pt x="63" y="143"/>
                  <a:pt x="63" y="143"/>
                  <a:pt x="62" y="143"/>
                </a:cubicBezTo>
                <a:cubicBezTo>
                  <a:pt x="60" y="147"/>
                  <a:pt x="60" y="152"/>
                  <a:pt x="60" y="158"/>
                </a:cubicBezTo>
                <a:cubicBezTo>
                  <a:pt x="60" y="156"/>
                  <a:pt x="61" y="155"/>
                  <a:pt x="62" y="154"/>
                </a:cubicBezTo>
                <a:cubicBezTo>
                  <a:pt x="62" y="154"/>
                  <a:pt x="63" y="153"/>
                  <a:pt x="63" y="153"/>
                </a:cubicBezTo>
                <a:cubicBezTo>
                  <a:pt x="64" y="151"/>
                  <a:pt x="64" y="150"/>
                  <a:pt x="64" y="148"/>
                </a:cubicBezTo>
                <a:cubicBezTo>
                  <a:pt x="63" y="146"/>
                  <a:pt x="63" y="144"/>
                  <a:pt x="63" y="143"/>
                </a:cubicBezTo>
                <a:close/>
                <a:moveTo>
                  <a:pt x="73" y="69"/>
                </a:moveTo>
                <a:cubicBezTo>
                  <a:pt x="73" y="69"/>
                  <a:pt x="73" y="69"/>
                  <a:pt x="73" y="69"/>
                </a:cubicBezTo>
                <a:cubicBezTo>
                  <a:pt x="76" y="65"/>
                  <a:pt x="79" y="61"/>
                  <a:pt x="82" y="57"/>
                </a:cubicBezTo>
                <a:cubicBezTo>
                  <a:pt x="81" y="56"/>
                  <a:pt x="79" y="56"/>
                  <a:pt x="78" y="55"/>
                </a:cubicBezTo>
                <a:cubicBezTo>
                  <a:pt x="76" y="60"/>
                  <a:pt x="75" y="64"/>
                  <a:pt x="73" y="69"/>
                </a:cubicBezTo>
                <a:close/>
                <a:moveTo>
                  <a:pt x="141" y="181"/>
                </a:moveTo>
                <a:cubicBezTo>
                  <a:pt x="138" y="184"/>
                  <a:pt x="137" y="185"/>
                  <a:pt x="137" y="186"/>
                </a:cubicBezTo>
                <a:cubicBezTo>
                  <a:pt x="143" y="185"/>
                  <a:pt x="148" y="185"/>
                  <a:pt x="154" y="185"/>
                </a:cubicBezTo>
                <a:cubicBezTo>
                  <a:pt x="154" y="184"/>
                  <a:pt x="153" y="184"/>
                  <a:pt x="153" y="184"/>
                </a:cubicBezTo>
                <a:cubicBezTo>
                  <a:pt x="152" y="184"/>
                  <a:pt x="151" y="184"/>
                  <a:pt x="150" y="184"/>
                </a:cubicBezTo>
                <a:cubicBezTo>
                  <a:pt x="149" y="184"/>
                  <a:pt x="148" y="183"/>
                  <a:pt x="148" y="184"/>
                </a:cubicBezTo>
                <a:cubicBezTo>
                  <a:pt x="147" y="185"/>
                  <a:pt x="146" y="184"/>
                  <a:pt x="146" y="183"/>
                </a:cubicBezTo>
                <a:cubicBezTo>
                  <a:pt x="146" y="183"/>
                  <a:pt x="146" y="183"/>
                  <a:pt x="146" y="183"/>
                </a:cubicBezTo>
                <a:cubicBezTo>
                  <a:pt x="144" y="182"/>
                  <a:pt x="142" y="182"/>
                  <a:pt x="141" y="181"/>
                </a:cubicBezTo>
                <a:close/>
                <a:moveTo>
                  <a:pt x="244" y="113"/>
                </a:moveTo>
                <a:cubicBezTo>
                  <a:pt x="245" y="106"/>
                  <a:pt x="246" y="98"/>
                  <a:pt x="248" y="91"/>
                </a:cubicBezTo>
                <a:cubicBezTo>
                  <a:pt x="246" y="93"/>
                  <a:pt x="241" y="110"/>
                  <a:pt x="241" y="112"/>
                </a:cubicBezTo>
                <a:cubicBezTo>
                  <a:pt x="242" y="112"/>
                  <a:pt x="243" y="113"/>
                  <a:pt x="244" y="113"/>
                </a:cubicBezTo>
                <a:close/>
                <a:moveTo>
                  <a:pt x="27" y="142"/>
                </a:moveTo>
                <a:cubicBezTo>
                  <a:pt x="27" y="142"/>
                  <a:pt x="27" y="142"/>
                  <a:pt x="27" y="142"/>
                </a:cubicBezTo>
                <a:cubicBezTo>
                  <a:pt x="29" y="137"/>
                  <a:pt x="30" y="131"/>
                  <a:pt x="32" y="126"/>
                </a:cubicBezTo>
                <a:cubicBezTo>
                  <a:pt x="31" y="126"/>
                  <a:pt x="29" y="126"/>
                  <a:pt x="28" y="126"/>
                </a:cubicBezTo>
                <a:cubicBezTo>
                  <a:pt x="28" y="131"/>
                  <a:pt x="27" y="136"/>
                  <a:pt x="27" y="142"/>
                </a:cubicBezTo>
                <a:close/>
                <a:moveTo>
                  <a:pt x="118" y="51"/>
                </a:moveTo>
                <a:cubicBezTo>
                  <a:pt x="118" y="52"/>
                  <a:pt x="118" y="52"/>
                  <a:pt x="118" y="52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22" y="47"/>
                  <a:pt x="125" y="43"/>
                  <a:pt x="129" y="39"/>
                </a:cubicBezTo>
                <a:cubicBezTo>
                  <a:pt x="130" y="38"/>
                  <a:pt x="130" y="37"/>
                  <a:pt x="131" y="36"/>
                </a:cubicBezTo>
                <a:cubicBezTo>
                  <a:pt x="131" y="34"/>
                  <a:pt x="131" y="32"/>
                  <a:pt x="131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30" y="32"/>
                  <a:pt x="128" y="34"/>
                  <a:pt x="127" y="35"/>
                </a:cubicBezTo>
                <a:cubicBezTo>
                  <a:pt x="127" y="36"/>
                  <a:pt x="127" y="36"/>
                  <a:pt x="127" y="36"/>
                </a:cubicBezTo>
                <a:cubicBezTo>
                  <a:pt x="128" y="37"/>
                  <a:pt x="127" y="38"/>
                  <a:pt x="127" y="39"/>
                </a:cubicBezTo>
                <a:cubicBezTo>
                  <a:pt x="125" y="43"/>
                  <a:pt x="122" y="46"/>
                  <a:pt x="119" y="50"/>
                </a:cubicBezTo>
                <a:cubicBezTo>
                  <a:pt x="119" y="50"/>
                  <a:pt x="118" y="51"/>
                  <a:pt x="118" y="51"/>
                </a:cubicBezTo>
                <a:close/>
                <a:moveTo>
                  <a:pt x="68" y="133"/>
                </a:moveTo>
                <a:cubicBezTo>
                  <a:pt x="68" y="133"/>
                  <a:pt x="68" y="133"/>
                  <a:pt x="68" y="133"/>
                </a:cubicBezTo>
                <a:cubicBezTo>
                  <a:pt x="68" y="132"/>
                  <a:pt x="68" y="130"/>
                  <a:pt x="69" y="129"/>
                </a:cubicBezTo>
                <a:cubicBezTo>
                  <a:pt x="69" y="126"/>
                  <a:pt x="70" y="123"/>
                  <a:pt x="70" y="121"/>
                </a:cubicBezTo>
                <a:cubicBezTo>
                  <a:pt x="71" y="120"/>
                  <a:pt x="71" y="119"/>
                  <a:pt x="72" y="118"/>
                </a:cubicBezTo>
                <a:cubicBezTo>
                  <a:pt x="72" y="114"/>
                  <a:pt x="71" y="111"/>
                  <a:pt x="70" y="10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69" y="116"/>
                  <a:pt x="69" y="124"/>
                  <a:pt x="68" y="133"/>
                </a:cubicBezTo>
                <a:close/>
                <a:moveTo>
                  <a:pt x="44" y="126"/>
                </a:moveTo>
                <a:cubicBezTo>
                  <a:pt x="45" y="130"/>
                  <a:pt x="45" y="134"/>
                  <a:pt x="45" y="139"/>
                </a:cubicBezTo>
                <a:cubicBezTo>
                  <a:pt x="47" y="134"/>
                  <a:pt x="48" y="130"/>
                  <a:pt x="49" y="126"/>
                </a:cubicBezTo>
                <a:cubicBezTo>
                  <a:pt x="49" y="125"/>
                  <a:pt x="49" y="125"/>
                  <a:pt x="49" y="125"/>
                </a:cubicBezTo>
                <a:cubicBezTo>
                  <a:pt x="49" y="125"/>
                  <a:pt x="49" y="125"/>
                  <a:pt x="49" y="124"/>
                </a:cubicBezTo>
                <a:cubicBezTo>
                  <a:pt x="49" y="124"/>
                  <a:pt x="49" y="124"/>
                  <a:pt x="49" y="124"/>
                </a:cubicBezTo>
                <a:cubicBezTo>
                  <a:pt x="47" y="125"/>
                  <a:pt x="46" y="125"/>
                  <a:pt x="44" y="126"/>
                </a:cubicBezTo>
                <a:close/>
                <a:moveTo>
                  <a:pt x="131" y="21"/>
                </a:moveTo>
                <a:cubicBezTo>
                  <a:pt x="129" y="21"/>
                  <a:pt x="128" y="22"/>
                  <a:pt x="127" y="22"/>
                </a:cubicBezTo>
                <a:cubicBezTo>
                  <a:pt x="127" y="24"/>
                  <a:pt x="127" y="26"/>
                  <a:pt x="126" y="28"/>
                </a:cubicBezTo>
                <a:cubicBezTo>
                  <a:pt x="126" y="30"/>
                  <a:pt x="126" y="32"/>
                  <a:pt x="125" y="34"/>
                </a:cubicBezTo>
                <a:cubicBezTo>
                  <a:pt x="126" y="34"/>
                  <a:pt x="126" y="33"/>
                  <a:pt x="126" y="33"/>
                </a:cubicBezTo>
                <a:cubicBezTo>
                  <a:pt x="127" y="31"/>
                  <a:pt x="128" y="30"/>
                  <a:pt x="129" y="29"/>
                </a:cubicBezTo>
                <a:cubicBezTo>
                  <a:pt x="131" y="25"/>
                  <a:pt x="131" y="25"/>
                  <a:pt x="131" y="21"/>
                </a:cubicBezTo>
                <a:cubicBezTo>
                  <a:pt x="131" y="21"/>
                  <a:pt x="131" y="21"/>
                  <a:pt x="131" y="21"/>
                </a:cubicBezTo>
                <a:close/>
                <a:moveTo>
                  <a:pt x="221" y="127"/>
                </a:moveTo>
                <a:cubicBezTo>
                  <a:pt x="221" y="128"/>
                  <a:pt x="221" y="128"/>
                  <a:pt x="222" y="129"/>
                </a:cubicBezTo>
                <a:cubicBezTo>
                  <a:pt x="223" y="131"/>
                  <a:pt x="225" y="132"/>
                  <a:pt x="228" y="133"/>
                </a:cubicBezTo>
                <a:cubicBezTo>
                  <a:pt x="228" y="134"/>
                  <a:pt x="229" y="134"/>
                  <a:pt x="229" y="134"/>
                </a:cubicBezTo>
                <a:cubicBezTo>
                  <a:pt x="232" y="134"/>
                  <a:pt x="235" y="133"/>
                  <a:pt x="238" y="133"/>
                </a:cubicBezTo>
                <a:cubicBezTo>
                  <a:pt x="238" y="133"/>
                  <a:pt x="238" y="132"/>
                  <a:pt x="239" y="132"/>
                </a:cubicBezTo>
                <a:cubicBezTo>
                  <a:pt x="232" y="133"/>
                  <a:pt x="226" y="131"/>
                  <a:pt x="221" y="127"/>
                </a:cubicBezTo>
                <a:close/>
                <a:moveTo>
                  <a:pt x="116" y="47"/>
                </a:moveTo>
                <a:cubicBezTo>
                  <a:pt x="112" y="51"/>
                  <a:pt x="107" y="53"/>
                  <a:pt x="103" y="55"/>
                </a:cubicBezTo>
                <a:cubicBezTo>
                  <a:pt x="103" y="56"/>
                  <a:pt x="103" y="56"/>
                  <a:pt x="103" y="56"/>
                </a:cubicBezTo>
                <a:cubicBezTo>
                  <a:pt x="103" y="56"/>
                  <a:pt x="104" y="56"/>
                  <a:pt x="104" y="56"/>
                </a:cubicBezTo>
                <a:cubicBezTo>
                  <a:pt x="107" y="55"/>
                  <a:pt x="109" y="54"/>
                  <a:pt x="112" y="53"/>
                </a:cubicBezTo>
                <a:cubicBezTo>
                  <a:pt x="113" y="53"/>
                  <a:pt x="113" y="53"/>
                  <a:pt x="113" y="53"/>
                </a:cubicBezTo>
                <a:cubicBezTo>
                  <a:pt x="114" y="51"/>
                  <a:pt x="115" y="50"/>
                  <a:pt x="116" y="49"/>
                </a:cubicBezTo>
                <a:cubicBezTo>
                  <a:pt x="116" y="48"/>
                  <a:pt x="116" y="48"/>
                  <a:pt x="116" y="47"/>
                </a:cubicBezTo>
                <a:close/>
                <a:moveTo>
                  <a:pt x="27" y="159"/>
                </a:moveTo>
                <a:cubicBezTo>
                  <a:pt x="27" y="159"/>
                  <a:pt x="27" y="159"/>
                  <a:pt x="26" y="159"/>
                </a:cubicBezTo>
                <a:cubicBezTo>
                  <a:pt x="26" y="164"/>
                  <a:pt x="25" y="169"/>
                  <a:pt x="24" y="175"/>
                </a:cubicBezTo>
                <a:cubicBezTo>
                  <a:pt x="25" y="174"/>
                  <a:pt x="26" y="174"/>
                  <a:pt x="27" y="174"/>
                </a:cubicBezTo>
                <a:cubicBezTo>
                  <a:pt x="27" y="169"/>
                  <a:pt x="27" y="164"/>
                  <a:pt x="27" y="159"/>
                </a:cubicBezTo>
                <a:close/>
                <a:moveTo>
                  <a:pt x="256" y="69"/>
                </a:moveTo>
                <a:cubicBezTo>
                  <a:pt x="256" y="68"/>
                  <a:pt x="255" y="66"/>
                  <a:pt x="255" y="65"/>
                </a:cubicBezTo>
                <a:cubicBezTo>
                  <a:pt x="253" y="63"/>
                  <a:pt x="251" y="62"/>
                  <a:pt x="250" y="61"/>
                </a:cubicBezTo>
                <a:cubicBezTo>
                  <a:pt x="249" y="61"/>
                  <a:pt x="248" y="60"/>
                  <a:pt x="247" y="60"/>
                </a:cubicBezTo>
                <a:cubicBezTo>
                  <a:pt x="247" y="61"/>
                  <a:pt x="247" y="62"/>
                  <a:pt x="247" y="63"/>
                </a:cubicBezTo>
                <a:cubicBezTo>
                  <a:pt x="250" y="65"/>
                  <a:pt x="253" y="67"/>
                  <a:pt x="256" y="69"/>
                </a:cubicBezTo>
                <a:close/>
                <a:moveTo>
                  <a:pt x="138" y="21"/>
                </a:moveTo>
                <a:cubicBezTo>
                  <a:pt x="138" y="21"/>
                  <a:pt x="138" y="21"/>
                  <a:pt x="138" y="21"/>
                </a:cubicBezTo>
                <a:cubicBezTo>
                  <a:pt x="141" y="17"/>
                  <a:pt x="144" y="14"/>
                  <a:pt x="147" y="10"/>
                </a:cubicBezTo>
                <a:cubicBezTo>
                  <a:pt x="147" y="10"/>
                  <a:pt x="147" y="10"/>
                  <a:pt x="147" y="9"/>
                </a:cubicBezTo>
                <a:cubicBezTo>
                  <a:pt x="147" y="9"/>
                  <a:pt x="147" y="9"/>
                  <a:pt x="147" y="9"/>
                </a:cubicBezTo>
                <a:cubicBezTo>
                  <a:pt x="147" y="9"/>
                  <a:pt x="147" y="9"/>
                  <a:pt x="147" y="9"/>
                </a:cubicBezTo>
                <a:cubicBezTo>
                  <a:pt x="146" y="9"/>
                  <a:pt x="145" y="9"/>
                  <a:pt x="144" y="9"/>
                </a:cubicBezTo>
                <a:cubicBezTo>
                  <a:pt x="142" y="13"/>
                  <a:pt x="139" y="17"/>
                  <a:pt x="138" y="21"/>
                </a:cubicBezTo>
                <a:close/>
                <a:moveTo>
                  <a:pt x="108" y="57"/>
                </a:moveTo>
                <a:cubicBezTo>
                  <a:pt x="108" y="57"/>
                  <a:pt x="108" y="57"/>
                  <a:pt x="108" y="57"/>
                </a:cubicBezTo>
                <a:cubicBezTo>
                  <a:pt x="105" y="58"/>
                  <a:pt x="102" y="59"/>
                  <a:pt x="100" y="60"/>
                </a:cubicBezTo>
                <a:cubicBezTo>
                  <a:pt x="99" y="62"/>
                  <a:pt x="99" y="64"/>
                  <a:pt x="99" y="66"/>
                </a:cubicBezTo>
                <a:cubicBezTo>
                  <a:pt x="100" y="65"/>
                  <a:pt x="102" y="64"/>
                  <a:pt x="104" y="62"/>
                </a:cubicBezTo>
                <a:cubicBezTo>
                  <a:pt x="104" y="62"/>
                  <a:pt x="104" y="62"/>
                  <a:pt x="104" y="62"/>
                </a:cubicBezTo>
                <a:cubicBezTo>
                  <a:pt x="104" y="61"/>
                  <a:pt x="105" y="61"/>
                  <a:pt x="105" y="60"/>
                </a:cubicBezTo>
                <a:cubicBezTo>
                  <a:pt x="106" y="59"/>
                  <a:pt x="107" y="58"/>
                  <a:pt x="108" y="57"/>
                </a:cubicBezTo>
                <a:close/>
                <a:moveTo>
                  <a:pt x="15" y="48"/>
                </a:moveTo>
                <a:cubicBezTo>
                  <a:pt x="15" y="48"/>
                  <a:pt x="15" y="48"/>
                  <a:pt x="15" y="48"/>
                </a:cubicBezTo>
                <a:cubicBezTo>
                  <a:pt x="14" y="48"/>
                  <a:pt x="14" y="49"/>
                  <a:pt x="13" y="50"/>
                </a:cubicBezTo>
                <a:cubicBezTo>
                  <a:pt x="12" y="51"/>
                  <a:pt x="11" y="53"/>
                  <a:pt x="9" y="55"/>
                </a:cubicBezTo>
                <a:cubicBezTo>
                  <a:pt x="9" y="55"/>
                  <a:pt x="8" y="56"/>
                  <a:pt x="8" y="56"/>
                </a:cubicBezTo>
                <a:cubicBezTo>
                  <a:pt x="9" y="57"/>
                  <a:pt x="9" y="59"/>
                  <a:pt x="9" y="60"/>
                </a:cubicBezTo>
                <a:cubicBezTo>
                  <a:pt x="9" y="62"/>
                  <a:pt x="9" y="63"/>
                  <a:pt x="10" y="64"/>
                </a:cubicBezTo>
                <a:cubicBezTo>
                  <a:pt x="10" y="65"/>
                  <a:pt x="10" y="65"/>
                  <a:pt x="11" y="65"/>
                </a:cubicBezTo>
                <a:cubicBezTo>
                  <a:pt x="10" y="64"/>
                  <a:pt x="10" y="63"/>
                  <a:pt x="10" y="62"/>
                </a:cubicBezTo>
                <a:cubicBezTo>
                  <a:pt x="11" y="60"/>
                  <a:pt x="11" y="58"/>
                  <a:pt x="12" y="56"/>
                </a:cubicBezTo>
                <a:cubicBezTo>
                  <a:pt x="12" y="56"/>
                  <a:pt x="12" y="55"/>
                  <a:pt x="12" y="55"/>
                </a:cubicBezTo>
                <a:cubicBezTo>
                  <a:pt x="12" y="54"/>
                  <a:pt x="12" y="53"/>
                  <a:pt x="13" y="53"/>
                </a:cubicBezTo>
                <a:cubicBezTo>
                  <a:pt x="13" y="52"/>
                  <a:pt x="13" y="52"/>
                  <a:pt x="13" y="52"/>
                </a:cubicBezTo>
                <a:cubicBezTo>
                  <a:pt x="14" y="51"/>
                  <a:pt x="14" y="49"/>
                  <a:pt x="15" y="48"/>
                </a:cubicBezTo>
                <a:close/>
                <a:moveTo>
                  <a:pt x="32" y="38"/>
                </a:moveTo>
                <a:cubicBezTo>
                  <a:pt x="30" y="40"/>
                  <a:pt x="22" y="51"/>
                  <a:pt x="22" y="52"/>
                </a:cubicBezTo>
                <a:cubicBezTo>
                  <a:pt x="23" y="52"/>
                  <a:pt x="24" y="52"/>
                  <a:pt x="25" y="52"/>
                </a:cubicBezTo>
                <a:cubicBezTo>
                  <a:pt x="26" y="52"/>
                  <a:pt x="26" y="51"/>
                  <a:pt x="26" y="51"/>
                </a:cubicBezTo>
                <a:cubicBezTo>
                  <a:pt x="28" y="47"/>
                  <a:pt x="29" y="43"/>
                  <a:pt x="31" y="39"/>
                </a:cubicBezTo>
                <a:cubicBezTo>
                  <a:pt x="31" y="39"/>
                  <a:pt x="31" y="39"/>
                  <a:pt x="32" y="38"/>
                </a:cubicBezTo>
                <a:close/>
                <a:moveTo>
                  <a:pt x="35" y="50"/>
                </a:moveTo>
                <a:cubicBezTo>
                  <a:pt x="35" y="50"/>
                  <a:pt x="35" y="50"/>
                  <a:pt x="35" y="50"/>
                </a:cubicBezTo>
                <a:cubicBezTo>
                  <a:pt x="36" y="50"/>
                  <a:pt x="38" y="50"/>
                  <a:pt x="39" y="50"/>
                </a:cubicBezTo>
                <a:cubicBezTo>
                  <a:pt x="40" y="50"/>
                  <a:pt x="40" y="49"/>
                  <a:pt x="40" y="49"/>
                </a:cubicBezTo>
                <a:cubicBezTo>
                  <a:pt x="41" y="46"/>
                  <a:pt x="42" y="43"/>
                  <a:pt x="43" y="40"/>
                </a:cubicBezTo>
                <a:cubicBezTo>
                  <a:pt x="43" y="40"/>
                  <a:pt x="44" y="40"/>
                  <a:pt x="44" y="39"/>
                </a:cubicBezTo>
                <a:cubicBezTo>
                  <a:pt x="44" y="39"/>
                  <a:pt x="44" y="39"/>
                  <a:pt x="44" y="39"/>
                </a:cubicBezTo>
                <a:cubicBezTo>
                  <a:pt x="41" y="43"/>
                  <a:pt x="38" y="46"/>
                  <a:pt x="35" y="50"/>
                </a:cubicBezTo>
                <a:close/>
                <a:moveTo>
                  <a:pt x="55" y="51"/>
                </a:moveTo>
                <a:cubicBezTo>
                  <a:pt x="57" y="52"/>
                  <a:pt x="58" y="52"/>
                  <a:pt x="59" y="53"/>
                </a:cubicBezTo>
                <a:cubicBezTo>
                  <a:pt x="60" y="50"/>
                  <a:pt x="61" y="47"/>
                  <a:pt x="62" y="44"/>
                </a:cubicBezTo>
                <a:cubicBezTo>
                  <a:pt x="62" y="44"/>
                  <a:pt x="61" y="44"/>
                  <a:pt x="61" y="44"/>
                </a:cubicBezTo>
                <a:cubicBezTo>
                  <a:pt x="60" y="45"/>
                  <a:pt x="58" y="46"/>
                  <a:pt x="57" y="48"/>
                </a:cubicBezTo>
                <a:cubicBezTo>
                  <a:pt x="57" y="48"/>
                  <a:pt x="56" y="48"/>
                  <a:pt x="56" y="48"/>
                </a:cubicBezTo>
                <a:cubicBezTo>
                  <a:pt x="56" y="49"/>
                  <a:pt x="56" y="50"/>
                  <a:pt x="55" y="51"/>
                </a:cubicBezTo>
                <a:close/>
                <a:moveTo>
                  <a:pt x="57" y="35"/>
                </a:moveTo>
                <a:cubicBezTo>
                  <a:pt x="57" y="36"/>
                  <a:pt x="56" y="37"/>
                  <a:pt x="56" y="39"/>
                </a:cubicBezTo>
                <a:cubicBezTo>
                  <a:pt x="56" y="40"/>
                  <a:pt x="55" y="41"/>
                  <a:pt x="55" y="42"/>
                </a:cubicBezTo>
                <a:cubicBezTo>
                  <a:pt x="56" y="42"/>
                  <a:pt x="56" y="42"/>
                  <a:pt x="57" y="42"/>
                </a:cubicBezTo>
                <a:cubicBezTo>
                  <a:pt x="57" y="43"/>
                  <a:pt x="57" y="43"/>
                  <a:pt x="58" y="44"/>
                </a:cubicBezTo>
                <a:cubicBezTo>
                  <a:pt x="59" y="43"/>
                  <a:pt x="60" y="42"/>
                  <a:pt x="61" y="42"/>
                </a:cubicBezTo>
                <a:cubicBezTo>
                  <a:pt x="60" y="39"/>
                  <a:pt x="58" y="37"/>
                  <a:pt x="57" y="35"/>
                </a:cubicBezTo>
                <a:close/>
                <a:moveTo>
                  <a:pt x="168" y="167"/>
                </a:moveTo>
                <a:cubicBezTo>
                  <a:pt x="167" y="169"/>
                  <a:pt x="166" y="171"/>
                  <a:pt x="165" y="172"/>
                </a:cubicBezTo>
                <a:cubicBezTo>
                  <a:pt x="165" y="172"/>
                  <a:pt x="165" y="172"/>
                  <a:pt x="165" y="172"/>
                </a:cubicBezTo>
                <a:cubicBezTo>
                  <a:pt x="168" y="169"/>
                  <a:pt x="171" y="166"/>
                  <a:pt x="173" y="164"/>
                </a:cubicBezTo>
                <a:cubicBezTo>
                  <a:pt x="174" y="163"/>
                  <a:pt x="174" y="163"/>
                  <a:pt x="174" y="162"/>
                </a:cubicBezTo>
                <a:cubicBezTo>
                  <a:pt x="174" y="160"/>
                  <a:pt x="174" y="159"/>
                  <a:pt x="174" y="157"/>
                </a:cubicBezTo>
                <a:cubicBezTo>
                  <a:pt x="174" y="157"/>
                  <a:pt x="174" y="156"/>
                  <a:pt x="174" y="156"/>
                </a:cubicBezTo>
                <a:cubicBezTo>
                  <a:pt x="174" y="157"/>
                  <a:pt x="173" y="158"/>
                  <a:pt x="172" y="159"/>
                </a:cubicBezTo>
                <a:cubicBezTo>
                  <a:pt x="171" y="161"/>
                  <a:pt x="171" y="162"/>
                  <a:pt x="170" y="164"/>
                </a:cubicBezTo>
                <a:cubicBezTo>
                  <a:pt x="170" y="165"/>
                  <a:pt x="170" y="165"/>
                  <a:pt x="170" y="165"/>
                </a:cubicBezTo>
                <a:cubicBezTo>
                  <a:pt x="170" y="166"/>
                  <a:pt x="169" y="167"/>
                  <a:pt x="168" y="167"/>
                </a:cubicBezTo>
                <a:close/>
                <a:moveTo>
                  <a:pt x="55" y="165"/>
                </a:moveTo>
                <a:cubicBezTo>
                  <a:pt x="55" y="169"/>
                  <a:pt x="55" y="173"/>
                  <a:pt x="54" y="177"/>
                </a:cubicBezTo>
                <a:cubicBezTo>
                  <a:pt x="54" y="177"/>
                  <a:pt x="54" y="177"/>
                  <a:pt x="55" y="177"/>
                </a:cubicBezTo>
                <a:cubicBezTo>
                  <a:pt x="56" y="178"/>
                  <a:pt x="57" y="179"/>
                  <a:pt x="58" y="180"/>
                </a:cubicBezTo>
                <a:cubicBezTo>
                  <a:pt x="58" y="179"/>
                  <a:pt x="58" y="179"/>
                  <a:pt x="58" y="178"/>
                </a:cubicBezTo>
                <a:cubicBezTo>
                  <a:pt x="57" y="176"/>
                  <a:pt x="56" y="173"/>
                  <a:pt x="56" y="170"/>
                </a:cubicBezTo>
                <a:cubicBezTo>
                  <a:pt x="56" y="168"/>
                  <a:pt x="55" y="167"/>
                  <a:pt x="55" y="165"/>
                </a:cubicBezTo>
                <a:close/>
                <a:moveTo>
                  <a:pt x="246" y="70"/>
                </a:moveTo>
                <a:cubicBezTo>
                  <a:pt x="248" y="70"/>
                  <a:pt x="250" y="71"/>
                  <a:pt x="251" y="71"/>
                </a:cubicBezTo>
                <a:cubicBezTo>
                  <a:pt x="252" y="70"/>
                  <a:pt x="252" y="69"/>
                  <a:pt x="252" y="68"/>
                </a:cubicBezTo>
                <a:cubicBezTo>
                  <a:pt x="251" y="67"/>
                  <a:pt x="249" y="66"/>
                  <a:pt x="247" y="65"/>
                </a:cubicBezTo>
                <a:cubicBezTo>
                  <a:pt x="246" y="67"/>
                  <a:pt x="246" y="68"/>
                  <a:pt x="246" y="70"/>
                </a:cubicBezTo>
                <a:close/>
                <a:moveTo>
                  <a:pt x="80" y="137"/>
                </a:moveTo>
                <a:cubicBezTo>
                  <a:pt x="81" y="136"/>
                  <a:pt x="83" y="135"/>
                  <a:pt x="84" y="134"/>
                </a:cubicBezTo>
                <a:cubicBezTo>
                  <a:pt x="84" y="132"/>
                  <a:pt x="84" y="131"/>
                  <a:pt x="84" y="129"/>
                </a:cubicBezTo>
                <a:cubicBezTo>
                  <a:pt x="83" y="129"/>
                  <a:pt x="82" y="129"/>
                  <a:pt x="82" y="129"/>
                </a:cubicBezTo>
                <a:cubicBezTo>
                  <a:pt x="81" y="129"/>
                  <a:pt x="81" y="130"/>
                  <a:pt x="81" y="130"/>
                </a:cubicBezTo>
                <a:cubicBezTo>
                  <a:pt x="81" y="132"/>
                  <a:pt x="80" y="133"/>
                  <a:pt x="80" y="135"/>
                </a:cubicBezTo>
                <a:cubicBezTo>
                  <a:pt x="80" y="135"/>
                  <a:pt x="80" y="136"/>
                  <a:pt x="80" y="137"/>
                </a:cubicBezTo>
                <a:close/>
                <a:moveTo>
                  <a:pt x="175" y="151"/>
                </a:moveTo>
                <a:cubicBezTo>
                  <a:pt x="177" y="146"/>
                  <a:pt x="178" y="141"/>
                  <a:pt x="178" y="136"/>
                </a:cubicBezTo>
                <a:cubicBezTo>
                  <a:pt x="178" y="136"/>
                  <a:pt x="178" y="137"/>
                  <a:pt x="178" y="137"/>
                </a:cubicBezTo>
                <a:cubicBezTo>
                  <a:pt x="177" y="141"/>
                  <a:pt x="175" y="144"/>
                  <a:pt x="174" y="148"/>
                </a:cubicBezTo>
                <a:cubicBezTo>
                  <a:pt x="174" y="148"/>
                  <a:pt x="174" y="149"/>
                  <a:pt x="174" y="149"/>
                </a:cubicBezTo>
                <a:cubicBezTo>
                  <a:pt x="173" y="150"/>
                  <a:pt x="173" y="151"/>
                  <a:pt x="173" y="152"/>
                </a:cubicBezTo>
                <a:cubicBezTo>
                  <a:pt x="174" y="151"/>
                  <a:pt x="174" y="151"/>
                  <a:pt x="175" y="151"/>
                </a:cubicBezTo>
                <a:close/>
                <a:moveTo>
                  <a:pt x="141" y="161"/>
                </a:moveTo>
                <a:cubicBezTo>
                  <a:pt x="141" y="161"/>
                  <a:pt x="141" y="161"/>
                  <a:pt x="141" y="161"/>
                </a:cubicBezTo>
                <a:cubicBezTo>
                  <a:pt x="144" y="157"/>
                  <a:pt x="146" y="153"/>
                  <a:pt x="148" y="149"/>
                </a:cubicBezTo>
                <a:cubicBezTo>
                  <a:pt x="148" y="149"/>
                  <a:pt x="148" y="149"/>
                  <a:pt x="148" y="149"/>
                </a:cubicBezTo>
                <a:cubicBezTo>
                  <a:pt x="146" y="151"/>
                  <a:pt x="143" y="154"/>
                  <a:pt x="141" y="156"/>
                </a:cubicBezTo>
                <a:cubicBezTo>
                  <a:pt x="141" y="157"/>
                  <a:pt x="141" y="157"/>
                  <a:pt x="141" y="157"/>
                </a:cubicBezTo>
                <a:cubicBezTo>
                  <a:pt x="141" y="159"/>
                  <a:pt x="141" y="160"/>
                  <a:pt x="141" y="161"/>
                </a:cubicBezTo>
                <a:close/>
                <a:moveTo>
                  <a:pt x="55" y="53"/>
                </a:moveTo>
                <a:cubicBezTo>
                  <a:pt x="54" y="55"/>
                  <a:pt x="53" y="58"/>
                  <a:pt x="53" y="60"/>
                </a:cubicBezTo>
                <a:cubicBezTo>
                  <a:pt x="53" y="60"/>
                  <a:pt x="54" y="60"/>
                  <a:pt x="54" y="61"/>
                </a:cubicBezTo>
                <a:cubicBezTo>
                  <a:pt x="56" y="59"/>
                  <a:pt x="58" y="57"/>
                  <a:pt x="58" y="55"/>
                </a:cubicBezTo>
                <a:cubicBezTo>
                  <a:pt x="57" y="54"/>
                  <a:pt x="56" y="54"/>
                  <a:pt x="55" y="53"/>
                </a:cubicBezTo>
                <a:close/>
                <a:moveTo>
                  <a:pt x="38" y="126"/>
                </a:moveTo>
                <a:cubicBezTo>
                  <a:pt x="37" y="131"/>
                  <a:pt x="37" y="135"/>
                  <a:pt x="37" y="139"/>
                </a:cubicBezTo>
                <a:cubicBezTo>
                  <a:pt x="37" y="139"/>
                  <a:pt x="37" y="139"/>
                  <a:pt x="37" y="139"/>
                </a:cubicBezTo>
                <a:cubicBezTo>
                  <a:pt x="39" y="135"/>
                  <a:pt x="40" y="131"/>
                  <a:pt x="41" y="126"/>
                </a:cubicBezTo>
                <a:cubicBezTo>
                  <a:pt x="40" y="126"/>
                  <a:pt x="39" y="126"/>
                  <a:pt x="38" y="126"/>
                </a:cubicBezTo>
                <a:close/>
                <a:moveTo>
                  <a:pt x="264" y="115"/>
                </a:moveTo>
                <a:cubicBezTo>
                  <a:pt x="264" y="115"/>
                  <a:pt x="264" y="115"/>
                  <a:pt x="264" y="115"/>
                </a:cubicBezTo>
                <a:cubicBezTo>
                  <a:pt x="263" y="117"/>
                  <a:pt x="261" y="118"/>
                  <a:pt x="260" y="120"/>
                </a:cubicBezTo>
                <a:cubicBezTo>
                  <a:pt x="257" y="124"/>
                  <a:pt x="254" y="127"/>
                  <a:pt x="249" y="129"/>
                </a:cubicBezTo>
                <a:cubicBezTo>
                  <a:pt x="248" y="130"/>
                  <a:pt x="247" y="131"/>
                  <a:pt x="245" y="132"/>
                </a:cubicBezTo>
                <a:cubicBezTo>
                  <a:pt x="245" y="132"/>
                  <a:pt x="245" y="132"/>
                  <a:pt x="245" y="132"/>
                </a:cubicBezTo>
                <a:cubicBezTo>
                  <a:pt x="249" y="131"/>
                  <a:pt x="253" y="129"/>
                  <a:pt x="256" y="126"/>
                </a:cubicBezTo>
                <a:cubicBezTo>
                  <a:pt x="259" y="123"/>
                  <a:pt x="261" y="120"/>
                  <a:pt x="263" y="116"/>
                </a:cubicBezTo>
                <a:cubicBezTo>
                  <a:pt x="264" y="116"/>
                  <a:pt x="264" y="115"/>
                  <a:pt x="264" y="115"/>
                </a:cubicBezTo>
                <a:close/>
                <a:moveTo>
                  <a:pt x="38" y="176"/>
                </a:moveTo>
                <a:cubicBezTo>
                  <a:pt x="36" y="176"/>
                  <a:pt x="34" y="176"/>
                  <a:pt x="32" y="176"/>
                </a:cubicBezTo>
                <a:cubicBezTo>
                  <a:pt x="31" y="176"/>
                  <a:pt x="31" y="177"/>
                  <a:pt x="31" y="177"/>
                </a:cubicBezTo>
                <a:cubicBezTo>
                  <a:pt x="30" y="177"/>
                  <a:pt x="29" y="177"/>
                  <a:pt x="29" y="177"/>
                </a:cubicBezTo>
                <a:cubicBezTo>
                  <a:pt x="28" y="177"/>
                  <a:pt x="28" y="176"/>
                  <a:pt x="28" y="176"/>
                </a:cubicBezTo>
                <a:cubicBezTo>
                  <a:pt x="26" y="177"/>
                  <a:pt x="25" y="177"/>
                  <a:pt x="24" y="177"/>
                </a:cubicBezTo>
                <a:cubicBezTo>
                  <a:pt x="24" y="177"/>
                  <a:pt x="23" y="177"/>
                  <a:pt x="23" y="177"/>
                </a:cubicBezTo>
                <a:cubicBezTo>
                  <a:pt x="23" y="177"/>
                  <a:pt x="23" y="177"/>
                  <a:pt x="23" y="177"/>
                </a:cubicBezTo>
                <a:cubicBezTo>
                  <a:pt x="28" y="178"/>
                  <a:pt x="33" y="178"/>
                  <a:pt x="38" y="178"/>
                </a:cubicBezTo>
                <a:cubicBezTo>
                  <a:pt x="38" y="177"/>
                  <a:pt x="38" y="177"/>
                  <a:pt x="38" y="176"/>
                </a:cubicBezTo>
                <a:close/>
                <a:moveTo>
                  <a:pt x="133" y="21"/>
                </a:moveTo>
                <a:cubicBezTo>
                  <a:pt x="133" y="21"/>
                  <a:pt x="134" y="21"/>
                  <a:pt x="134" y="21"/>
                </a:cubicBezTo>
                <a:cubicBezTo>
                  <a:pt x="134" y="20"/>
                  <a:pt x="135" y="20"/>
                  <a:pt x="135" y="20"/>
                </a:cubicBezTo>
                <a:cubicBezTo>
                  <a:pt x="136" y="20"/>
                  <a:pt x="136" y="19"/>
                  <a:pt x="136" y="19"/>
                </a:cubicBezTo>
                <a:cubicBezTo>
                  <a:pt x="137" y="16"/>
                  <a:pt x="138" y="14"/>
                  <a:pt x="140" y="12"/>
                </a:cubicBezTo>
                <a:cubicBezTo>
                  <a:pt x="140" y="12"/>
                  <a:pt x="140" y="11"/>
                  <a:pt x="140" y="11"/>
                </a:cubicBezTo>
                <a:cubicBezTo>
                  <a:pt x="138" y="13"/>
                  <a:pt x="135" y="16"/>
                  <a:pt x="133" y="18"/>
                </a:cubicBezTo>
                <a:cubicBezTo>
                  <a:pt x="133" y="18"/>
                  <a:pt x="133" y="19"/>
                  <a:pt x="133" y="19"/>
                </a:cubicBezTo>
                <a:cubicBezTo>
                  <a:pt x="133" y="20"/>
                  <a:pt x="133" y="20"/>
                  <a:pt x="133" y="21"/>
                </a:cubicBezTo>
                <a:close/>
                <a:moveTo>
                  <a:pt x="180" y="164"/>
                </a:moveTo>
                <a:cubicBezTo>
                  <a:pt x="180" y="165"/>
                  <a:pt x="179" y="165"/>
                  <a:pt x="179" y="165"/>
                </a:cubicBezTo>
                <a:cubicBezTo>
                  <a:pt x="179" y="167"/>
                  <a:pt x="179" y="168"/>
                  <a:pt x="178" y="170"/>
                </a:cubicBezTo>
                <a:cubicBezTo>
                  <a:pt x="177" y="172"/>
                  <a:pt x="178" y="174"/>
                  <a:pt x="178" y="176"/>
                </a:cubicBezTo>
                <a:cubicBezTo>
                  <a:pt x="180" y="173"/>
                  <a:pt x="181" y="168"/>
                  <a:pt x="180" y="164"/>
                </a:cubicBezTo>
                <a:close/>
                <a:moveTo>
                  <a:pt x="67" y="77"/>
                </a:moveTo>
                <a:cubicBezTo>
                  <a:pt x="67" y="77"/>
                  <a:pt x="67" y="77"/>
                  <a:pt x="67" y="77"/>
                </a:cubicBezTo>
                <a:cubicBezTo>
                  <a:pt x="66" y="74"/>
                  <a:pt x="64" y="73"/>
                  <a:pt x="62" y="71"/>
                </a:cubicBezTo>
                <a:cubicBezTo>
                  <a:pt x="61" y="71"/>
                  <a:pt x="60" y="70"/>
                  <a:pt x="60" y="69"/>
                </a:cubicBezTo>
                <a:cubicBezTo>
                  <a:pt x="58" y="68"/>
                  <a:pt x="55" y="66"/>
                  <a:pt x="53" y="66"/>
                </a:cubicBezTo>
                <a:cubicBezTo>
                  <a:pt x="53" y="66"/>
                  <a:pt x="52" y="66"/>
                  <a:pt x="52" y="67"/>
                </a:cubicBezTo>
                <a:cubicBezTo>
                  <a:pt x="63" y="72"/>
                  <a:pt x="62" y="72"/>
                  <a:pt x="67" y="77"/>
                </a:cubicBezTo>
                <a:close/>
                <a:moveTo>
                  <a:pt x="169" y="30"/>
                </a:moveTo>
                <a:cubicBezTo>
                  <a:pt x="169" y="31"/>
                  <a:pt x="169" y="33"/>
                  <a:pt x="169" y="34"/>
                </a:cubicBezTo>
                <a:cubicBezTo>
                  <a:pt x="170" y="34"/>
                  <a:pt x="170" y="33"/>
                  <a:pt x="171" y="33"/>
                </a:cubicBezTo>
                <a:cubicBezTo>
                  <a:pt x="171" y="28"/>
                  <a:pt x="172" y="24"/>
                  <a:pt x="174" y="20"/>
                </a:cubicBezTo>
                <a:cubicBezTo>
                  <a:pt x="175" y="18"/>
                  <a:pt x="174" y="16"/>
                  <a:pt x="174" y="14"/>
                </a:cubicBezTo>
                <a:cubicBezTo>
                  <a:pt x="174" y="14"/>
                  <a:pt x="174" y="14"/>
                  <a:pt x="174" y="15"/>
                </a:cubicBezTo>
                <a:cubicBezTo>
                  <a:pt x="175" y="16"/>
                  <a:pt x="174" y="17"/>
                  <a:pt x="174" y="18"/>
                </a:cubicBezTo>
                <a:cubicBezTo>
                  <a:pt x="173" y="20"/>
                  <a:pt x="172" y="22"/>
                  <a:pt x="172" y="24"/>
                </a:cubicBezTo>
                <a:cubicBezTo>
                  <a:pt x="172" y="25"/>
                  <a:pt x="171" y="26"/>
                  <a:pt x="171" y="27"/>
                </a:cubicBezTo>
                <a:cubicBezTo>
                  <a:pt x="171" y="28"/>
                  <a:pt x="170" y="29"/>
                  <a:pt x="169" y="30"/>
                </a:cubicBezTo>
                <a:close/>
                <a:moveTo>
                  <a:pt x="4" y="50"/>
                </a:moveTo>
                <a:cubicBezTo>
                  <a:pt x="4" y="50"/>
                  <a:pt x="4" y="50"/>
                  <a:pt x="4" y="50"/>
                </a:cubicBezTo>
                <a:cubicBezTo>
                  <a:pt x="4" y="43"/>
                  <a:pt x="5" y="35"/>
                  <a:pt x="4" y="27"/>
                </a:cubicBezTo>
                <a:cubicBezTo>
                  <a:pt x="4" y="28"/>
                  <a:pt x="3" y="29"/>
                  <a:pt x="3" y="30"/>
                </a:cubicBezTo>
                <a:cubicBezTo>
                  <a:pt x="4" y="35"/>
                  <a:pt x="4" y="41"/>
                  <a:pt x="4" y="46"/>
                </a:cubicBezTo>
                <a:cubicBezTo>
                  <a:pt x="4" y="47"/>
                  <a:pt x="4" y="49"/>
                  <a:pt x="4" y="50"/>
                </a:cubicBezTo>
                <a:close/>
                <a:moveTo>
                  <a:pt x="89" y="133"/>
                </a:moveTo>
                <a:cubicBezTo>
                  <a:pt x="92" y="132"/>
                  <a:pt x="94" y="131"/>
                  <a:pt x="96" y="131"/>
                </a:cubicBezTo>
                <a:cubicBezTo>
                  <a:pt x="94" y="129"/>
                  <a:pt x="92" y="129"/>
                  <a:pt x="90" y="128"/>
                </a:cubicBezTo>
                <a:cubicBezTo>
                  <a:pt x="90" y="130"/>
                  <a:pt x="90" y="131"/>
                  <a:pt x="89" y="133"/>
                </a:cubicBezTo>
                <a:close/>
                <a:moveTo>
                  <a:pt x="87" y="93"/>
                </a:moveTo>
                <a:cubicBezTo>
                  <a:pt x="87" y="93"/>
                  <a:pt x="87" y="93"/>
                  <a:pt x="87" y="93"/>
                </a:cubicBezTo>
                <a:cubicBezTo>
                  <a:pt x="87" y="93"/>
                  <a:pt x="87" y="92"/>
                  <a:pt x="87" y="92"/>
                </a:cubicBezTo>
                <a:cubicBezTo>
                  <a:pt x="87" y="91"/>
                  <a:pt x="87" y="89"/>
                  <a:pt x="88" y="88"/>
                </a:cubicBezTo>
                <a:cubicBezTo>
                  <a:pt x="88" y="87"/>
                  <a:pt x="88" y="86"/>
                  <a:pt x="89" y="85"/>
                </a:cubicBezTo>
                <a:cubicBezTo>
                  <a:pt x="88" y="84"/>
                  <a:pt x="88" y="83"/>
                  <a:pt x="87" y="81"/>
                </a:cubicBezTo>
                <a:cubicBezTo>
                  <a:pt x="86" y="83"/>
                  <a:pt x="86" y="84"/>
                  <a:pt x="86" y="86"/>
                </a:cubicBezTo>
                <a:cubicBezTo>
                  <a:pt x="86" y="88"/>
                  <a:pt x="87" y="91"/>
                  <a:pt x="87" y="93"/>
                </a:cubicBezTo>
                <a:close/>
                <a:moveTo>
                  <a:pt x="174" y="68"/>
                </a:moveTo>
                <a:cubicBezTo>
                  <a:pt x="173" y="66"/>
                  <a:pt x="172" y="65"/>
                  <a:pt x="172" y="64"/>
                </a:cubicBezTo>
                <a:cubicBezTo>
                  <a:pt x="171" y="65"/>
                  <a:pt x="171" y="65"/>
                  <a:pt x="170" y="66"/>
                </a:cubicBezTo>
                <a:cubicBezTo>
                  <a:pt x="170" y="66"/>
                  <a:pt x="169" y="66"/>
                  <a:pt x="169" y="67"/>
                </a:cubicBezTo>
                <a:cubicBezTo>
                  <a:pt x="170" y="68"/>
                  <a:pt x="170" y="69"/>
                  <a:pt x="170" y="71"/>
                </a:cubicBezTo>
                <a:cubicBezTo>
                  <a:pt x="172" y="70"/>
                  <a:pt x="173" y="69"/>
                  <a:pt x="174" y="68"/>
                </a:cubicBezTo>
                <a:close/>
                <a:moveTo>
                  <a:pt x="227" y="120"/>
                </a:moveTo>
                <a:cubicBezTo>
                  <a:pt x="227" y="121"/>
                  <a:pt x="228" y="121"/>
                  <a:pt x="228" y="122"/>
                </a:cubicBezTo>
                <a:cubicBezTo>
                  <a:pt x="229" y="122"/>
                  <a:pt x="229" y="122"/>
                  <a:pt x="230" y="122"/>
                </a:cubicBezTo>
                <a:cubicBezTo>
                  <a:pt x="231" y="121"/>
                  <a:pt x="233" y="121"/>
                  <a:pt x="235" y="121"/>
                </a:cubicBezTo>
                <a:cubicBezTo>
                  <a:pt x="235" y="121"/>
                  <a:pt x="236" y="121"/>
                  <a:pt x="237" y="121"/>
                </a:cubicBezTo>
                <a:cubicBezTo>
                  <a:pt x="237" y="120"/>
                  <a:pt x="236" y="120"/>
                  <a:pt x="236" y="119"/>
                </a:cubicBezTo>
                <a:cubicBezTo>
                  <a:pt x="233" y="119"/>
                  <a:pt x="230" y="120"/>
                  <a:pt x="227" y="120"/>
                </a:cubicBezTo>
                <a:close/>
                <a:moveTo>
                  <a:pt x="26" y="64"/>
                </a:moveTo>
                <a:cubicBezTo>
                  <a:pt x="32" y="63"/>
                  <a:pt x="39" y="64"/>
                  <a:pt x="46" y="65"/>
                </a:cubicBezTo>
                <a:cubicBezTo>
                  <a:pt x="45" y="64"/>
                  <a:pt x="44" y="64"/>
                  <a:pt x="43" y="63"/>
                </a:cubicBezTo>
                <a:cubicBezTo>
                  <a:pt x="39" y="63"/>
                  <a:pt x="35" y="63"/>
                  <a:pt x="31" y="63"/>
                </a:cubicBezTo>
                <a:cubicBezTo>
                  <a:pt x="30" y="63"/>
                  <a:pt x="28" y="63"/>
                  <a:pt x="26" y="64"/>
                </a:cubicBezTo>
                <a:close/>
                <a:moveTo>
                  <a:pt x="229" y="125"/>
                </a:moveTo>
                <a:cubicBezTo>
                  <a:pt x="230" y="126"/>
                  <a:pt x="231" y="126"/>
                  <a:pt x="232" y="127"/>
                </a:cubicBezTo>
                <a:cubicBezTo>
                  <a:pt x="235" y="127"/>
                  <a:pt x="237" y="127"/>
                  <a:pt x="240" y="127"/>
                </a:cubicBezTo>
                <a:cubicBezTo>
                  <a:pt x="240" y="127"/>
                  <a:pt x="241" y="127"/>
                  <a:pt x="242" y="127"/>
                </a:cubicBezTo>
                <a:cubicBezTo>
                  <a:pt x="242" y="127"/>
                  <a:pt x="242" y="126"/>
                  <a:pt x="242" y="126"/>
                </a:cubicBezTo>
                <a:cubicBezTo>
                  <a:pt x="240" y="126"/>
                  <a:pt x="239" y="126"/>
                  <a:pt x="237" y="126"/>
                </a:cubicBezTo>
                <a:cubicBezTo>
                  <a:pt x="235" y="126"/>
                  <a:pt x="233" y="125"/>
                  <a:pt x="231" y="125"/>
                </a:cubicBezTo>
                <a:cubicBezTo>
                  <a:pt x="230" y="125"/>
                  <a:pt x="230" y="125"/>
                  <a:pt x="229" y="125"/>
                </a:cubicBezTo>
                <a:close/>
                <a:moveTo>
                  <a:pt x="74" y="130"/>
                </a:moveTo>
                <a:cubicBezTo>
                  <a:pt x="73" y="127"/>
                  <a:pt x="73" y="125"/>
                  <a:pt x="72" y="123"/>
                </a:cubicBezTo>
                <a:cubicBezTo>
                  <a:pt x="71" y="126"/>
                  <a:pt x="71" y="128"/>
                  <a:pt x="71" y="131"/>
                </a:cubicBezTo>
                <a:cubicBezTo>
                  <a:pt x="71" y="131"/>
                  <a:pt x="71" y="131"/>
                  <a:pt x="71" y="131"/>
                </a:cubicBezTo>
                <a:cubicBezTo>
                  <a:pt x="72" y="131"/>
                  <a:pt x="73" y="130"/>
                  <a:pt x="74" y="130"/>
                </a:cubicBezTo>
                <a:close/>
                <a:moveTo>
                  <a:pt x="245" y="135"/>
                </a:moveTo>
                <a:cubicBezTo>
                  <a:pt x="252" y="134"/>
                  <a:pt x="258" y="130"/>
                  <a:pt x="259" y="126"/>
                </a:cubicBezTo>
                <a:cubicBezTo>
                  <a:pt x="255" y="131"/>
                  <a:pt x="250" y="133"/>
                  <a:pt x="245" y="135"/>
                </a:cubicBezTo>
                <a:close/>
                <a:moveTo>
                  <a:pt x="40" y="57"/>
                </a:moveTo>
                <a:cubicBezTo>
                  <a:pt x="42" y="56"/>
                  <a:pt x="45" y="53"/>
                  <a:pt x="46" y="51"/>
                </a:cubicBezTo>
                <a:cubicBezTo>
                  <a:pt x="44" y="52"/>
                  <a:pt x="43" y="52"/>
                  <a:pt x="41" y="52"/>
                </a:cubicBezTo>
                <a:cubicBezTo>
                  <a:pt x="41" y="54"/>
                  <a:pt x="40" y="55"/>
                  <a:pt x="40" y="57"/>
                </a:cubicBezTo>
                <a:close/>
                <a:moveTo>
                  <a:pt x="63" y="64"/>
                </a:moveTo>
                <a:cubicBezTo>
                  <a:pt x="65" y="66"/>
                  <a:pt x="65" y="66"/>
                  <a:pt x="67" y="64"/>
                </a:cubicBezTo>
                <a:cubicBezTo>
                  <a:pt x="67" y="64"/>
                  <a:pt x="67" y="63"/>
                  <a:pt x="67" y="63"/>
                </a:cubicBezTo>
                <a:cubicBezTo>
                  <a:pt x="66" y="61"/>
                  <a:pt x="65" y="60"/>
                  <a:pt x="64" y="60"/>
                </a:cubicBezTo>
                <a:cubicBezTo>
                  <a:pt x="64" y="61"/>
                  <a:pt x="64" y="63"/>
                  <a:pt x="63" y="64"/>
                </a:cubicBezTo>
                <a:close/>
                <a:moveTo>
                  <a:pt x="258" y="105"/>
                </a:moveTo>
                <a:cubicBezTo>
                  <a:pt x="259" y="103"/>
                  <a:pt x="260" y="100"/>
                  <a:pt x="260" y="98"/>
                </a:cubicBezTo>
                <a:cubicBezTo>
                  <a:pt x="260" y="95"/>
                  <a:pt x="260" y="93"/>
                  <a:pt x="260" y="90"/>
                </a:cubicBezTo>
                <a:cubicBezTo>
                  <a:pt x="260" y="90"/>
                  <a:pt x="259" y="90"/>
                  <a:pt x="259" y="90"/>
                </a:cubicBezTo>
                <a:cubicBezTo>
                  <a:pt x="259" y="95"/>
                  <a:pt x="258" y="100"/>
                  <a:pt x="258" y="105"/>
                </a:cubicBezTo>
                <a:close/>
                <a:moveTo>
                  <a:pt x="267" y="87"/>
                </a:moveTo>
                <a:cubicBezTo>
                  <a:pt x="267" y="80"/>
                  <a:pt x="266" y="74"/>
                  <a:pt x="262" y="68"/>
                </a:cubicBezTo>
                <a:cubicBezTo>
                  <a:pt x="265" y="74"/>
                  <a:pt x="267" y="80"/>
                  <a:pt x="267" y="87"/>
                </a:cubicBezTo>
                <a:close/>
                <a:moveTo>
                  <a:pt x="153" y="7"/>
                </a:moveTo>
                <a:cubicBezTo>
                  <a:pt x="158" y="7"/>
                  <a:pt x="163" y="6"/>
                  <a:pt x="167" y="6"/>
                </a:cubicBezTo>
                <a:cubicBezTo>
                  <a:pt x="163" y="6"/>
                  <a:pt x="158" y="6"/>
                  <a:pt x="154" y="6"/>
                </a:cubicBezTo>
                <a:cubicBezTo>
                  <a:pt x="154" y="6"/>
                  <a:pt x="153" y="6"/>
                  <a:pt x="153" y="7"/>
                </a:cubicBezTo>
                <a:close/>
                <a:moveTo>
                  <a:pt x="66" y="146"/>
                </a:moveTo>
                <a:cubicBezTo>
                  <a:pt x="66" y="146"/>
                  <a:pt x="66" y="146"/>
                  <a:pt x="66" y="146"/>
                </a:cubicBezTo>
                <a:cubicBezTo>
                  <a:pt x="66" y="143"/>
                  <a:pt x="67" y="140"/>
                  <a:pt x="67" y="137"/>
                </a:cubicBezTo>
                <a:cubicBezTo>
                  <a:pt x="66" y="137"/>
                  <a:pt x="66" y="138"/>
                  <a:pt x="65" y="139"/>
                </a:cubicBezTo>
                <a:cubicBezTo>
                  <a:pt x="65" y="139"/>
                  <a:pt x="65" y="140"/>
                  <a:pt x="65" y="140"/>
                </a:cubicBezTo>
                <a:cubicBezTo>
                  <a:pt x="65" y="141"/>
                  <a:pt x="65" y="142"/>
                  <a:pt x="65" y="143"/>
                </a:cubicBezTo>
                <a:cubicBezTo>
                  <a:pt x="65" y="144"/>
                  <a:pt x="66" y="145"/>
                  <a:pt x="66" y="146"/>
                </a:cubicBezTo>
                <a:close/>
                <a:moveTo>
                  <a:pt x="260" y="116"/>
                </a:moveTo>
                <a:cubicBezTo>
                  <a:pt x="263" y="111"/>
                  <a:pt x="265" y="106"/>
                  <a:pt x="265" y="100"/>
                </a:cubicBezTo>
                <a:cubicBezTo>
                  <a:pt x="264" y="106"/>
                  <a:pt x="262" y="111"/>
                  <a:pt x="260" y="116"/>
                </a:cubicBezTo>
                <a:close/>
                <a:moveTo>
                  <a:pt x="243" y="121"/>
                </a:moveTo>
                <a:cubicBezTo>
                  <a:pt x="243" y="120"/>
                  <a:pt x="243" y="119"/>
                  <a:pt x="243" y="118"/>
                </a:cubicBezTo>
                <a:cubicBezTo>
                  <a:pt x="242" y="118"/>
                  <a:pt x="240" y="118"/>
                  <a:pt x="239" y="119"/>
                </a:cubicBezTo>
                <a:cubicBezTo>
                  <a:pt x="239" y="119"/>
                  <a:pt x="238" y="120"/>
                  <a:pt x="238" y="121"/>
                </a:cubicBezTo>
                <a:cubicBezTo>
                  <a:pt x="239" y="121"/>
                  <a:pt x="241" y="121"/>
                  <a:pt x="243" y="121"/>
                </a:cubicBezTo>
                <a:close/>
                <a:moveTo>
                  <a:pt x="75" y="57"/>
                </a:moveTo>
                <a:cubicBezTo>
                  <a:pt x="75" y="57"/>
                  <a:pt x="75" y="57"/>
                  <a:pt x="74" y="57"/>
                </a:cubicBezTo>
                <a:cubicBezTo>
                  <a:pt x="73" y="59"/>
                  <a:pt x="72" y="61"/>
                  <a:pt x="70" y="63"/>
                </a:cubicBezTo>
                <a:cubicBezTo>
                  <a:pt x="71" y="64"/>
                  <a:pt x="71" y="65"/>
                  <a:pt x="72" y="66"/>
                </a:cubicBezTo>
                <a:cubicBezTo>
                  <a:pt x="73" y="63"/>
                  <a:pt x="74" y="60"/>
                  <a:pt x="75" y="57"/>
                </a:cubicBezTo>
                <a:close/>
                <a:moveTo>
                  <a:pt x="83" y="60"/>
                </a:moveTo>
                <a:cubicBezTo>
                  <a:pt x="83" y="60"/>
                  <a:pt x="83" y="60"/>
                  <a:pt x="83" y="60"/>
                </a:cubicBezTo>
                <a:cubicBezTo>
                  <a:pt x="81" y="62"/>
                  <a:pt x="79" y="65"/>
                  <a:pt x="78" y="67"/>
                </a:cubicBezTo>
                <a:cubicBezTo>
                  <a:pt x="78" y="67"/>
                  <a:pt x="79" y="68"/>
                  <a:pt x="80" y="68"/>
                </a:cubicBezTo>
                <a:cubicBezTo>
                  <a:pt x="81" y="65"/>
                  <a:pt x="82" y="63"/>
                  <a:pt x="83" y="60"/>
                </a:cubicBezTo>
                <a:close/>
                <a:moveTo>
                  <a:pt x="181" y="142"/>
                </a:moveTo>
                <a:cubicBezTo>
                  <a:pt x="179" y="147"/>
                  <a:pt x="179" y="151"/>
                  <a:pt x="180" y="156"/>
                </a:cubicBezTo>
                <a:cubicBezTo>
                  <a:pt x="180" y="152"/>
                  <a:pt x="180" y="147"/>
                  <a:pt x="181" y="142"/>
                </a:cubicBezTo>
                <a:close/>
                <a:moveTo>
                  <a:pt x="43" y="177"/>
                </a:moveTo>
                <a:cubicBezTo>
                  <a:pt x="42" y="177"/>
                  <a:pt x="42" y="178"/>
                  <a:pt x="42" y="178"/>
                </a:cubicBezTo>
                <a:cubicBezTo>
                  <a:pt x="44" y="179"/>
                  <a:pt x="49" y="179"/>
                  <a:pt x="50" y="178"/>
                </a:cubicBezTo>
                <a:cubicBezTo>
                  <a:pt x="49" y="177"/>
                  <a:pt x="46" y="177"/>
                  <a:pt x="43" y="177"/>
                </a:cubicBezTo>
                <a:close/>
                <a:moveTo>
                  <a:pt x="62" y="60"/>
                </a:moveTo>
                <a:cubicBezTo>
                  <a:pt x="60" y="61"/>
                  <a:pt x="59" y="62"/>
                  <a:pt x="57" y="61"/>
                </a:cubicBezTo>
                <a:cubicBezTo>
                  <a:pt x="57" y="61"/>
                  <a:pt x="57" y="61"/>
                  <a:pt x="56" y="62"/>
                </a:cubicBezTo>
                <a:cubicBezTo>
                  <a:pt x="58" y="63"/>
                  <a:pt x="59" y="63"/>
                  <a:pt x="61" y="64"/>
                </a:cubicBezTo>
                <a:cubicBezTo>
                  <a:pt x="61" y="62"/>
                  <a:pt x="62" y="61"/>
                  <a:pt x="62" y="60"/>
                </a:cubicBezTo>
                <a:close/>
                <a:moveTo>
                  <a:pt x="76" y="131"/>
                </a:moveTo>
                <a:cubicBezTo>
                  <a:pt x="76" y="134"/>
                  <a:pt x="77" y="136"/>
                  <a:pt x="77" y="138"/>
                </a:cubicBezTo>
                <a:cubicBezTo>
                  <a:pt x="77" y="138"/>
                  <a:pt x="77" y="138"/>
                  <a:pt x="77" y="138"/>
                </a:cubicBezTo>
                <a:cubicBezTo>
                  <a:pt x="78" y="135"/>
                  <a:pt x="78" y="133"/>
                  <a:pt x="79" y="130"/>
                </a:cubicBezTo>
                <a:cubicBezTo>
                  <a:pt x="78" y="131"/>
                  <a:pt x="77" y="131"/>
                  <a:pt x="76" y="131"/>
                </a:cubicBezTo>
                <a:close/>
                <a:moveTo>
                  <a:pt x="162" y="56"/>
                </a:moveTo>
                <a:cubicBezTo>
                  <a:pt x="163" y="55"/>
                  <a:pt x="164" y="55"/>
                  <a:pt x="165" y="54"/>
                </a:cubicBezTo>
                <a:cubicBezTo>
                  <a:pt x="165" y="54"/>
                  <a:pt x="165" y="54"/>
                  <a:pt x="165" y="53"/>
                </a:cubicBezTo>
                <a:cubicBezTo>
                  <a:pt x="165" y="53"/>
                  <a:pt x="165" y="52"/>
                  <a:pt x="165" y="52"/>
                </a:cubicBezTo>
                <a:cubicBezTo>
                  <a:pt x="165" y="51"/>
                  <a:pt x="165" y="51"/>
                  <a:pt x="164" y="50"/>
                </a:cubicBezTo>
                <a:cubicBezTo>
                  <a:pt x="164" y="51"/>
                  <a:pt x="163" y="52"/>
                  <a:pt x="163" y="53"/>
                </a:cubicBezTo>
                <a:cubicBezTo>
                  <a:pt x="162" y="54"/>
                  <a:pt x="162" y="55"/>
                  <a:pt x="162" y="56"/>
                </a:cubicBezTo>
                <a:close/>
                <a:moveTo>
                  <a:pt x="199" y="113"/>
                </a:moveTo>
                <a:cubicBezTo>
                  <a:pt x="201" y="113"/>
                  <a:pt x="203" y="113"/>
                  <a:pt x="205" y="113"/>
                </a:cubicBezTo>
                <a:cubicBezTo>
                  <a:pt x="203" y="112"/>
                  <a:pt x="202" y="111"/>
                  <a:pt x="200" y="111"/>
                </a:cubicBezTo>
                <a:cubicBezTo>
                  <a:pt x="199" y="112"/>
                  <a:pt x="199" y="112"/>
                  <a:pt x="199" y="113"/>
                </a:cubicBezTo>
                <a:close/>
                <a:moveTo>
                  <a:pt x="60" y="166"/>
                </a:moveTo>
                <a:cubicBezTo>
                  <a:pt x="59" y="166"/>
                  <a:pt x="59" y="167"/>
                  <a:pt x="59" y="168"/>
                </a:cubicBezTo>
                <a:cubicBezTo>
                  <a:pt x="58" y="170"/>
                  <a:pt x="59" y="172"/>
                  <a:pt x="59" y="174"/>
                </a:cubicBezTo>
                <a:cubicBezTo>
                  <a:pt x="60" y="171"/>
                  <a:pt x="60" y="168"/>
                  <a:pt x="60" y="166"/>
                </a:cubicBezTo>
                <a:close/>
                <a:moveTo>
                  <a:pt x="63" y="162"/>
                </a:moveTo>
                <a:cubicBezTo>
                  <a:pt x="63" y="164"/>
                  <a:pt x="63" y="166"/>
                  <a:pt x="63" y="167"/>
                </a:cubicBezTo>
                <a:cubicBezTo>
                  <a:pt x="62" y="170"/>
                  <a:pt x="63" y="173"/>
                  <a:pt x="64" y="176"/>
                </a:cubicBezTo>
                <a:cubicBezTo>
                  <a:pt x="64" y="172"/>
                  <a:pt x="63" y="167"/>
                  <a:pt x="63" y="162"/>
                </a:cubicBezTo>
                <a:close/>
                <a:moveTo>
                  <a:pt x="66" y="120"/>
                </a:moveTo>
                <a:cubicBezTo>
                  <a:pt x="66" y="120"/>
                  <a:pt x="67" y="120"/>
                  <a:pt x="67" y="120"/>
                </a:cubicBezTo>
                <a:cubicBezTo>
                  <a:pt x="67" y="117"/>
                  <a:pt x="67" y="114"/>
                  <a:pt x="67" y="110"/>
                </a:cubicBezTo>
                <a:cubicBezTo>
                  <a:pt x="66" y="112"/>
                  <a:pt x="65" y="112"/>
                  <a:pt x="66" y="114"/>
                </a:cubicBezTo>
                <a:cubicBezTo>
                  <a:pt x="66" y="115"/>
                  <a:pt x="66" y="115"/>
                  <a:pt x="66" y="116"/>
                </a:cubicBezTo>
                <a:cubicBezTo>
                  <a:pt x="66" y="117"/>
                  <a:pt x="66" y="118"/>
                  <a:pt x="66" y="120"/>
                </a:cubicBezTo>
                <a:close/>
                <a:moveTo>
                  <a:pt x="162" y="49"/>
                </a:moveTo>
                <a:cubicBezTo>
                  <a:pt x="162" y="49"/>
                  <a:pt x="162" y="49"/>
                  <a:pt x="162" y="49"/>
                </a:cubicBezTo>
                <a:cubicBezTo>
                  <a:pt x="163" y="47"/>
                  <a:pt x="165" y="45"/>
                  <a:pt x="164" y="43"/>
                </a:cubicBezTo>
                <a:cubicBezTo>
                  <a:pt x="164" y="43"/>
                  <a:pt x="163" y="44"/>
                  <a:pt x="163" y="44"/>
                </a:cubicBezTo>
                <a:cubicBezTo>
                  <a:pt x="163" y="44"/>
                  <a:pt x="162" y="45"/>
                  <a:pt x="162" y="45"/>
                </a:cubicBezTo>
                <a:cubicBezTo>
                  <a:pt x="162" y="46"/>
                  <a:pt x="162" y="48"/>
                  <a:pt x="162" y="49"/>
                </a:cubicBezTo>
                <a:close/>
                <a:moveTo>
                  <a:pt x="169" y="16"/>
                </a:moveTo>
                <a:cubicBezTo>
                  <a:pt x="170" y="15"/>
                  <a:pt x="170" y="15"/>
                  <a:pt x="170" y="14"/>
                </a:cubicBezTo>
                <a:cubicBezTo>
                  <a:pt x="171" y="12"/>
                  <a:pt x="172" y="10"/>
                  <a:pt x="172" y="9"/>
                </a:cubicBezTo>
                <a:cubicBezTo>
                  <a:pt x="172" y="8"/>
                  <a:pt x="173" y="8"/>
                  <a:pt x="172" y="8"/>
                </a:cubicBezTo>
                <a:cubicBezTo>
                  <a:pt x="172" y="9"/>
                  <a:pt x="172" y="10"/>
                  <a:pt x="171" y="10"/>
                </a:cubicBezTo>
                <a:cubicBezTo>
                  <a:pt x="171" y="10"/>
                  <a:pt x="171" y="10"/>
                  <a:pt x="171" y="10"/>
                </a:cubicBezTo>
                <a:cubicBezTo>
                  <a:pt x="170" y="12"/>
                  <a:pt x="169" y="13"/>
                  <a:pt x="168" y="15"/>
                </a:cubicBezTo>
                <a:cubicBezTo>
                  <a:pt x="169" y="15"/>
                  <a:pt x="169" y="16"/>
                  <a:pt x="169" y="16"/>
                </a:cubicBezTo>
                <a:close/>
                <a:moveTo>
                  <a:pt x="178" y="184"/>
                </a:moveTo>
                <a:cubicBezTo>
                  <a:pt x="178" y="185"/>
                  <a:pt x="178" y="185"/>
                  <a:pt x="178" y="186"/>
                </a:cubicBezTo>
                <a:cubicBezTo>
                  <a:pt x="179" y="186"/>
                  <a:pt x="180" y="185"/>
                  <a:pt x="182" y="184"/>
                </a:cubicBezTo>
                <a:cubicBezTo>
                  <a:pt x="182" y="183"/>
                  <a:pt x="182" y="183"/>
                  <a:pt x="182" y="182"/>
                </a:cubicBezTo>
                <a:cubicBezTo>
                  <a:pt x="181" y="183"/>
                  <a:pt x="179" y="183"/>
                  <a:pt x="178" y="184"/>
                </a:cubicBezTo>
                <a:close/>
                <a:moveTo>
                  <a:pt x="84" y="126"/>
                </a:moveTo>
                <a:cubicBezTo>
                  <a:pt x="84" y="124"/>
                  <a:pt x="83" y="121"/>
                  <a:pt x="83" y="120"/>
                </a:cubicBezTo>
                <a:cubicBezTo>
                  <a:pt x="82" y="122"/>
                  <a:pt x="82" y="125"/>
                  <a:pt x="81" y="127"/>
                </a:cubicBezTo>
                <a:cubicBezTo>
                  <a:pt x="82" y="127"/>
                  <a:pt x="83" y="126"/>
                  <a:pt x="84" y="126"/>
                </a:cubicBezTo>
                <a:close/>
                <a:moveTo>
                  <a:pt x="103" y="83"/>
                </a:moveTo>
                <a:cubicBezTo>
                  <a:pt x="105" y="82"/>
                  <a:pt x="106" y="80"/>
                  <a:pt x="108" y="79"/>
                </a:cubicBezTo>
                <a:cubicBezTo>
                  <a:pt x="108" y="79"/>
                  <a:pt x="108" y="79"/>
                  <a:pt x="108" y="79"/>
                </a:cubicBezTo>
                <a:cubicBezTo>
                  <a:pt x="106" y="80"/>
                  <a:pt x="104" y="80"/>
                  <a:pt x="102" y="81"/>
                </a:cubicBezTo>
                <a:cubicBezTo>
                  <a:pt x="103" y="82"/>
                  <a:pt x="103" y="82"/>
                  <a:pt x="103" y="83"/>
                </a:cubicBezTo>
                <a:close/>
                <a:moveTo>
                  <a:pt x="170" y="148"/>
                </a:moveTo>
                <a:cubicBezTo>
                  <a:pt x="169" y="151"/>
                  <a:pt x="169" y="153"/>
                  <a:pt x="169" y="156"/>
                </a:cubicBezTo>
                <a:cubicBezTo>
                  <a:pt x="169" y="155"/>
                  <a:pt x="170" y="155"/>
                  <a:pt x="170" y="155"/>
                </a:cubicBezTo>
                <a:cubicBezTo>
                  <a:pt x="170" y="153"/>
                  <a:pt x="170" y="152"/>
                  <a:pt x="171" y="150"/>
                </a:cubicBezTo>
                <a:cubicBezTo>
                  <a:pt x="171" y="150"/>
                  <a:pt x="171" y="150"/>
                  <a:pt x="170" y="149"/>
                </a:cubicBezTo>
                <a:cubicBezTo>
                  <a:pt x="170" y="149"/>
                  <a:pt x="170" y="149"/>
                  <a:pt x="170" y="148"/>
                </a:cubicBezTo>
                <a:close/>
                <a:moveTo>
                  <a:pt x="164" y="67"/>
                </a:moveTo>
                <a:cubicBezTo>
                  <a:pt x="166" y="65"/>
                  <a:pt x="167" y="64"/>
                  <a:pt x="166" y="61"/>
                </a:cubicBezTo>
                <a:cubicBezTo>
                  <a:pt x="165" y="63"/>
                  <a:pt x="165" y="64"/>
                  <a:pt x="164" y="65"/>
                </a:cubicBezTo>
                <a:cubicBezTo>
                  <a:pt x="164" y="65"/>
                  <a:pt x="164" y="66"/>
                  <a:pt x="164" y="67"/>
                </a:cubicBezTo>
                <a:close/>
                <a:moveTo>
                  <a:pt x="44" y="123"/>
                </a:moveTo>
                <a:cubicBezTo>
                  <a:pt x="44" y="123"/>
                  <a:pt x="44" y="123"/>
                  <a:pt x="44" y="123"/>
                </a:cubicBezTo>
                <a:cubicBezTo>
                  <a:pt x="46" y="123"/>
                  <a:pt x="47" y="122"/>
                  <a:pt x="49" y="122"/>
                </a:cubicBezTo>
                <a:cubicBezTo>
                  <a:pt x="50" y="122"/>
                  <a:pt x="51" y="121"/>
                  <a:pt x="51" y="119"/>
                </a:cubicBezTo>
                <a:cubicBezTo>
                  <a:pt x="49" y="121"/>
                  <a:pt x="47" y="122"/>
                  <a:pt x="44" y="123"/>
                </a:cubicBezTo>
                <a:close/>
                <a:moveTo>
                  <a:pt x="78" y="78"/>
                </a:moveTo>
                <a:cubicBezTo>
                  <a:pt x="78" y="78"/>
                  <a:pt x="78" y="78"/>
                  <a:pt x="78" y="79"/>
                </a:cubicBezTo>
                <a:cubicBezTo>
                  <a:pt x="79" y="78"/>
                  <a:pt x="80" y="77"/>
                  <a:pt x="81" y="76"/>
                </a:cubicBezTo>
                <a:cubicBezTo>
                  <a:pt x="81" y="76"/>
                  <a:pt x="81" y="76"/>
                  <a:pt x="81" y="75"/>
                </a:cubicBezTo>
                <a:cubicBezTo>
                  <a:pt x="81" y="75"/>
                  <a:pt x="80" y="74"/>
                  <a:pt x="80" y="74"/>
                </a:cubicBezTo>
                <a:cubicBezTo>
                  <a:pt x="80" y="74"/>
                  <a:pt x="80" y="74"/>
                  <a:pt x="80" y="74"/>
                </a:cubicBezTo>
                <a:cubicBezTo>
                  <a:pt x="79" y="75"/>
                  <a:pt x="79" y="77"/>
                  <a:pt x="78" y="78"/>
                </a:cubicBezTo>
                <a:close/>
                <a:moveTo>
                  <a:pt x="86" y="128"/>
                </a:moveTo>
                <a:cubicBezTo>
                  <a:pt x="86" y="130"/>
                  <a:pt x="86" y="131"/>
                  <a:pt x="86" y="133"/>
                </a:cubicBezTo>
                <a:cubicBezTo>
                  <a:pt x="87" y="133"/>
                  <a:pt x="87" y="133"/>
                  <a:pt x="87" y="133"/>
                </a:cubicBezTo>
                <a:cubicBezTo>
                  <a:pt x="87" y="131"/>
                  <a:pt x="88" y="130"/>
                  <a:pt x="88" y="128"/>
                </a:cubicBezTo>
                <a:cubicBezTo>
                  <a:pt x="87" y="128"/>
                  <a:pt x="87" y="128"/>
                  <a:pt x="86" y="128"/>
                </a:cubicBezTo>
                <a:close/>
                <a:moveTo>
                  <a:pt x="63" y="181"/>
                </a:moveTo>
                <a:cubicBezTo>
                  <a:pt x="63" y="181"/>
                  <a:pt x="63" y="181"/>
                  <a:pt x="63" y="181"/>
                </a:cubicBezTo>
                <a:cubicBezTo>
                  <a:pt x="63" y="180"/>
                  <a:pt x="62" y="179"/>
                  <a:pt x="62" y="178"/>
                </a:cubicBezTo>
                <a:cubicBezTo>
                  <a:pt x="62" y="178"/>
                  <a:pt x="62" y="177"/>
                  <a:pt x="61" y="176"/>
                </a:cubicBezTo>
                <a:cubicBezTo>
                  <a:pt x="61" y="176"/>
                  <a:pt x="61" y="176"/>
                  <a:pt x="61" y="176"/>
                </a:cubicBezTo>
                <a:cubicBezTo>
                  <a:pt x="61" y="177"/>
                  <a:pt x="61" y="178"/>
                  <a:pt x="60" y="180"/>
                </a:cubicBezTo>
                <a:cubicBezTo>
                  <a:pt x="61" y="180"/>
                  <a:pt x="62" y="180"/>
                  <a:pt x="63" y="181"/>
                </a:cubicBezTo>
                <a:close/>
                <a:moveTo>
                  <a:pt x="166" y="70"/>
                </a:moveTo>
                <a:cubicBezTo>
                  <a:pt x="167" y="71"/>
                  <a:pt x="167" y="72"/>
                  <a:pt x="168" y="73"/>
                </a:cubicBezTo>
                <a:cubicBezTo>
                  <a:pt x="168" y="71"/>
                  <a:pt x="168" y="69"/>
                  <a:pt x="167" y="68"/>
                </a:cubicBezTo>
                <a:cubicBezTo>
                  <a:pt x="167" y="69"/>
                  <a:pt x="166" y="69"/>
                  <a:pt x="166" y="70"/>
                </a:cubicBezTo>
                <a:close/>
                <a:moveTo>
                  <a:pt x="163" y="41"/>
                </a:moveTo>
                <a:cubicBezTo>
                  <a:pt x="164" y="39"/>
                  <a:pt x="165" y="38"/>
                  <a:pt x="164" y="36"/>
                </a:cubicBezTo>
                <a:cubicBezTo>
                  <a:pt x="163" y="37"/>
                  <a:pt x="163" y="39"/>
                  <a:pt x="163" y="41"/>
                </a:cubicBezTo>
                <a:close/>
                <a:moveTo>
                  <a:pt x="17" y="65"/>
                </a:moveTo>
                <a:cubicBezTo>
                  <a:pt x="17" y="65"/>
                  <a:pt x="17" y="65"/>
                  <a:pt x="17" y="65"/>
                </a:cubicBezTo>
                <a:cubicBezTo>
                  <a:pt x="15" y="65"/>
                  <a:pt x="13" y="66"/>
                  <a:pt x="12" y="67"/>
                </a:cubicBezTo>
                <a:cubicBezTo>
                  <a:pt x="11" y="67"/>
                  <a:pt x="11" y="67"/>
                  <a:pt x="10" y="67"/>
                </a:cubicBezTo>
                <a:cubicBezTo>
                  <a:pt x="11" y="68"/>
                  <a:pt x="11" y="68"/>
                  <a:pt x="11" y="68"/>
                </a:cubicBezTo>
                <a:cubicBezTo>
                  <a:pt x="13" y="67"/>
                  <a:pt x="15" y="66"/>
                  <a:pt x="17" y="65"/>
                </a:cubicBezTo>
                <a:close/>
                <a:moveTo>
                  <a:pt x="77" y="75"/>
                </a:moveTo>
                <a:cubicBezTo>
                  <a:pt x="77" y="75"/>
                  <a:pt x="77" y="75"/>
                  <a:pt x="77" y="76"/>
                </a:cubicBezTo>
                <a:cubicBezTo>
                  <a:pt x="77" y="74"/>
                  <a:pt x="78" y="72"/>
                  <a:pt x="78" y="71"/>
                </a:cubicBezTo>
                <a:cubicBezTo>
                  <a:pt x="79" y="70"/>
                  <a:pt x="78" y="70"/>
                  <a:pt x="78" y="70"/>
                </a:cubicBezTo>
                <a:cubicBezTo>
                  <a:pt x="77" y="72"/>
                  <a:pt x="77" y="74"/>
                  <a:pt x="77" y="75"/>
                </a:cubicBezTo>
                <a:close/>
                <a:moveTo>
                  <a:pt x="144" y="180"/>
                </a:moveTo>
                <a:cubicBezTo>
                  <a:pt x="144" y="180"/>
                  <a:pt x="144" y="180"/>
                  <a:pt x="144" y="180"/>
                </a:cubicBezTo>
                <a:cubicBezTo>
                  <a:pt x="145" y="180"/>
                  <a:pt x="145" y="180"/>
                  <a:pt x="146" y="180"/>
                </a:cubicBezTo>
                <a:cubicBezTo>
                  <a:pt x="147" y="180"/>
                  <a:pt x="147" y="180"/>
                  <a:pt x="148" y="179"/>
                </a:cubicBezTo>
                <a:cubicBezTo>
                  <a:pt x="148" y="179"/>
                  <a:pt x="148" y="179"/>
                  <a:pt x="148" y="178"/>
                </a:cubicBezTo>
                <a:cubicBezTo>
                  <a:pt x="147" y="179"/>
                  <a:pt x="145" y="179"/>
                  <a:pt x="144" y="180"/>
                </a:cubicBezTo>
                <a:close/>
                <a:moveTo>
                  <a:pt x="14" y="57"/>
                </a:moveTo>
                <a:cubicBezTo>
                  <a:pt x="14" y="58"/>
                  <a:pt x="13" y="59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4" y="59"/>
                  <a:pt x="15" y="58"/>
                  <a:pt x="16" y="56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6"/>
                  <a:pt x="16" y="56"/>
                  <a:pt x="15" y="57"/>
                </a:cubicBezTo>
                <a:cubicBezTo>
                  <a:pt x="15" y="57"/>
                  <a:pt x="14" y="57"/>
                  <a:pt x="14" y="57"/>
                </a:cubicBezTo>
                <a:close/>
                <a:moveTo>
                  <a:pt x="254" y="72"/>
                </a:moveTo>
                <a:cubicBezTo>
                  <a:pt x="255" y="73"/>
                  <a:pt x="256" y="73"/>
                  <a:pt x="257" y="73"/>
                </a:cubicBezTo>
                <a:cubicBezTo>
                  <a:pt x="256" y="72"/>
                  <a:pt x="256" y="71"/>
                  <a:pt x="255" y="70"/>
                </a:cubicBezTo>
                <a:cubicBezTo>
                  <a:pt x="254" y="71"/>
                  <a:pt x="254" y="72"/>
                  <a:pt x="254" y="72"/>
                </a:cubicBezTo>
                <a:close/>
                <a:moveTo>
                  <a:pt x="159" y="74"/>
                </a:moveTo>
                <a:cubicBezTo>
                  <a:pt x="159" y="74"/>
                  <a:pt x="159" y="74"/>
                  <a:pt x="159" y="74"/>
                </a:cubicBezTo>
                <a:cubicBezTo>
                  <a:pt x="160" y="72"/>
                  <a:pt x="161" y="71"/>
                  <a:pt x="162" y="69"/>
                </a:cubicBezTo>
                <a:cubicBezTo>
                  <a:pt x="163" y="69"/>
                  <a:pt x="163" y="69"/>
                  <a:pt x="162" y="68"/>
                </a:cubicBezTo>
                <a:cubicBezTo>
                  <a:pt x="161" y="70"/>
                  <a:pt x="160" y="72"/>
                  <a:pt x="159" y="74"/>
                </a:cubicBezTo>
                <a:close/>
                <a:moveTo>
                  <a:pt x="13" y="133"/>
                </a:moveTo>
                <a:cubicBezTo>
                  <a:pt x="13" y="133"/>
                  <a:pt x="13" y="133"/>
                  <a:pt x="13" y="133"/>
                </a:cubicBezTo>
                <a:cubicBezTo>
                  <a:pt x="14" y="131"/>
                  <a:pt x="14" y="129"/>
                  <a:pt x="14" y="127"/>
                </a:cubicBezTo>
                <a:cubicBezTo>
                  <a:pt x="14" y="127"/>
                  <a:pt x="13" y="127"/>
                  <a:pt x="13" y="128"/>
                </a:cubicBezTo>
                <a:cubicBezTo>
                  <a:pt x="13" y="130"/>
                  <a:pt x="13" y="131"/>
                  <a:pt x="13" y="133"/>
                </a:cubicBezTo>
                <a:close/>
                <a:moveTo>
                  <a:pt x="234" y="123"/>
                </a:moveTo>
                <a:cubicBezTo>
                  <a:pt x="237" y="124"/>
                  <a:pt x="239" y="124"/>
                  <a:pt x="241" y="124"/>
                </a:cubicBezTo>
                <a:cubicBezTo>
                  <a:pt x="239" y="123"/>
                  <a:pt x="237" y="123"/>
                  <a:pt x="234" y="123"/>
                </a:cubicBezTo>
                <a:close/>
                <a:moveTo>
                  <a:pt x="62" y="38"/>
                </a:moveTo>
                <a:cubicBezTo>
                  <a:pt x="61" y="36"/>
                  <a:pt x="60" y="34"/>
                  <a:pt x="59" y="32"/>
                </a:cubicBezTo>
                <a:cubicBezTo>
                  <a:pt x="59" y="34"/>
                  <a:pt x="60" y="36"/>
                  <a:pt x="62" y="38"/>
                </a:cubicBezTo>
                <a:close/>
                <a:moveTo>
                  <a:pt x="243" y="70"/>
                </a:moveTo>
                <a:cubicBezTo>
                  <a:pt x="244" y="69"/>
                  <a:pt x="244" y="68"/>
                  <a:pt x="244" y="68"/>
                </a:cubicBezTo>
                <a:cubicBezTo>
                  <a:pt x="244" y="67"/>
                  <a:pt x="244" y="66"/>
                  <a:pt x="244" y="66"/>
                </a:cubicBezTo>
                <a:cubicBezTo>
                  <a:pt x="243" y="67"/>
                  <a:pt x="243" y="68"/>
                  <a:pt x="242" y="70"/>
                </a:cubicBezTo>
                <a:cubicBezTo>
                  <a:pt x="243" y="70"/>
                  <a:pt x="243" y="70"/>
                  <a:pt x="243" y="70"/>
                </a:cubicBezTo>
                <a:close/>
                <a:moveTo>
                  <a:pt x="61" y="140"/>
                </a:moveTo>
                <a:cubicBezTo>
                  <a:pt x="62" y="139"/>
                  <a:pt x="62" y="138"/>
                  <a:pt x="61" y="136"/>
                </a:cubicBezTo>
                <a:cubicBezTo>
                  <a:pt x="61" y="137"/>
                  <a:pt x="61" y="139"/>
                  <a:pt x="61" y="140"/>
                </a:cubicBezTo>
                <a:close/>
                <a:moveTo>
                  <a:pt x="127" y="16"/>
                </a:moveTo>
                <a:cubicBezTo>
                  <a:pt x="128" y="14"/>
                  <a:pt x="128" y="14"/>
                  <a:pt x="127" y="13"/>
                </a:cubicBezTo>
                <a:cubicBezTo>
                  <a:pt x="126" y="14"/>
                  <a:pt x="126" y="14"/>
                  <a:pt x="127" y="16"/>
                </a:cubicBezTo>
                <a:close/>
                <a:moveTo>
                  <a:pt x="176" y="5"/>
                </a:moveTo>
                <a:cubicBezTo>
                  <a:pt x="177" y="7"/>
                  <a:pt x="177" y="8"/>
                  <a:pt x="177" y="9"/>
                </a:cubicBezTo>
                <a:cubicBezTo>
                  <a:pt x="177" y="9"/>
                  <a:pt x="177" y="9"/>
                  <a:pt x="177" y="9"/>
                </a:cubicBezTo>
                <a:cubicBezTo>
                  <a:pt x="177" y="8"/>
                  <a:pt x="177" y="7"/>
                  <a:pt x="178" y="5"/>
                </a:cubicBezTo>
                <a:cubicBezTo>
                  <a:pt x="177" y="5"/>
                  <a:pt x="177" y="5"/>
                  <a:pt x="176" y="5"/>
                </a:cubicBezTo>
                <a:close/>
                <a:moveTo>
                  <a:pt x="65" y="155"/>
                </a:moveTo>
                <a:cubicBezTo>
                  <a:pt x="63" y="157"/>
                  <a:pt x="64" y="159"/>
                  <a:pt x="64" y="160"/>
                </a:cubicBezTo>
                <a:cubicBezTo>
                  <a:pt x="64" y="159"/>
                  <a:pt x="64" y="157"/>
                  <a:pt x="65" y="155"/>
                </a:cubicBezTo>
                <a:close/>
                <a:moveTo>
                  <a:pt x="129" y="19"/>
                </a:moveTo>
                <a:cubicBezTo>
                  <a:pt x="129" y="19"/>
                  <a:pt x="129" y="19"/>
                  <a:pt x="129" y="19"/>
                </a:cubicBezTo>
                <a:cubicBezTo>
                  <a:pt x="129" y="19"/>
                  <a:pt x="130" y="18"/>
                  <a:pt x="130" y="18"/>
                </a:cubicBezTo>
                <a:cubicBezTo>
                  <a:pt x="130" y="17"/>
                  <a:pt x="130" y="17"/>
                  <a:pt x="130" y="16"/>
                </a:cubicBezTo>
                <a:cubicBezTo>
                  <a:pt x="130" y="16"/>
                  <a:pt x="129" y="16"/>
                  <a:pt x="129" y="16"/>
                </a:cubicBezTo>
                <a:cubicBezTo>
                  <a:pt x="129" y="17"/>
                  <a:pt x="129" y="18"/>
                  <a:pt x="129" y="19"/>
                </a:cubicBezTo>
                <a:close/>
                <a:moveTo>
                  <a:pt x="164" y="31"/>
                </a:moveTo>
                <a:cubicBezTo>
                  <a:pt x="165" y="29"/>
                  <a:pt x="165" y="27"/>
                  <a:pt x="165" y="26"/>
                </a:cubicBezTo>
                <a:cubicBezTo>
                  <a:pt x="164" y="27"/>
                  <a:pt x="164" y="29"/>
                  <a:pt x="164" y="31"/>
                </a:cubicBezTo>
                <a:close/>
                <a:moveTo>
                  <a:pt x="29" y="53"/>
                </a:moveTo>
                <a:cubicBezTo>
                  <a:pt x="27" y="54"/>
                  <a:pt x="27" y="54"/>
                  <a:pt x="27" y="56"/>
                </a:cubicBezTo>
                <a:cubicBezTo>
                  <a:pt x="27" y="55"/>
                  <a:pt x="28" y="54"/>
                  <a:pt x="29" y="53"/>
                </a:cubicBezTo>
                <a:close/>
                <a:moveTo>
                  <a:pt x="22" y="122"/>
                </a:moveTo>
                <a:cubicBezTo>
                  <a:pt x="24" y="123"/>
                  <a:pt x="25" y="123"/>
                  <a:pt x="26" y="123"/>
                </a:cubicBezTo>
                <a:cubicBezTo>
                  <a:pt x="25" y="123"/>
                  <a:pt x="23" y="122"/>
                  <a:pt x="22" y="122"/>
                </a:cubicBezTo>
                <a:close/>
                <a:moveTo>
                  <a:pt x="7" y="67"/>
                </a:moveTo>
                <a:cubicBezTo>
                  <a:pt x="8" y="66"/>
                  <a:pt x="8" y="66"/>
                  <a:pt x="8" y="66"/>
                </a:cubicBezTo>
                <a:cubicBezTo>
                  <a:pt x="7" y="65"/>
                  <a:pt x="7" y="64"/>
                  <a:pt x="7" y="63"/>
                </a:cubicBezTo>
                <a:cubicBezTo>
                  <a:pt x="7" y="63"/>
                  <a:pt x="7" y="63"/>
                  <a:pt x="7" y="63"/>
                </a:cubicBezTo>
                <a:cubicBezTo>
                  <a:pt x="7" y="64"/>
                  <a:pt x="7" y="65"/>
                  <a:pt x="7" y="67"/>
                </a:cubicBezTo>
                <a:close/>
                <a:moveTo>
                  <a:pt x="62" y="57"/>
                </a:moveTo>
                <a:cubicBezTo>
                  <a:pt x="61" y="57"/>
                  <a:pt x="61" y="57"/>
                  <a:pt x="61" y="57"/>
                </a:cubicBezTo>
                <a:cubicBezTo>
                  <a:pt x="60" y="57"/>
                  <a:pt x="60" y="58"/>
                  <a:pt x="59" y="58"/>
                </a:cubicBezTo>
                <a:cubicBezTo>
                  <a:pt x="59" y="58"/>
                  <a:pt x="59" y="59"/>
                  <a:pt x="60" y="59"/>
                </a:cubicBezTo>
                <a:cubicBezTo>
                  <a:pt x="60" y="58"/>
                  <a:pt x="61" y="58"/>
                  <a:pt x="62" y="57"/>
                </a:cubicBezTo>
                <a:close/>
                <a:moveTo>
                  <a:pt x="51" y="50"/>
                </a:moveTo>
                <a:cubicBezTo>
                  <a:pt x="51" y="50"/>
                  <a:pt x="52" y="50"/>
                  <a:pt x="53" y="50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49"/>
                  <a:pt x="52" y="49"/>
                  <a:pt x="51" y="49"/>
                </a:cubicBezTo>
                <a:cubicBezTo>
                  <a:pt x="51" y="49"/>
                  <a:pt x="51" y="49"/>
                  <a:pt x="51" y="50"/>
                </a:cubicBezTo>
                <a:close/>
                <a:moveTo>
                  <a:pt x="148" y="6"/>
                </a:moveTo>
                <a:cubicBezTo>
                  <a:pt x="149" y="7"/>
                  <a:pt x="150" y="7"/>
                  <a:pt x="150" y="6"/>
                </a:cubicBezTo>
                <a:cubicBezTo>
                  <a:pt x="150" y="6"/>
                  <a:pt x="149" y="6"/>
                  <a:pt x="148" y="6"/>
                </a:cubicBezTo>
                <a:close/>
                <a:moveTo>
                  <a:pt x="163" y="60"/>
                </a:moveTo>
                <a:cubicBezTo>
                  <a:pt x="163" y="60"/>
                  <a:pt x="163" y="59"/>
                  <a:pt x="164" y="58"/>
                </a:cubicBezTo>
                <a:cubicBezTo>
                  <a:pt x="163" y="59"/>
                  <a:pt x="162" y="59"/>
                  <a:pt x="163" y="60"/>
                </a:cubicBezTo>
                <a:close/>
                <a:moveTo>
                  <a:pt x="6" y="181"/>
                </a:moveTo>
                <a:cubicBezTo>
                  <a:pt x="6" y="183"/>
                  <a:pt x="6" y="184"/>
                  <a:pt x="7" y="184"/>
                </a:cubicBezTo>
                <a:cubicBezTo>
                  <a:pt x="7" y="183"/>
                  <a:pt x="6" y="182"/>
                  <a:pt x="6" y="181"/>
                </a:cubicBezTo>
                <a:close/>
                <a:moveTo>
                  <a:pt x="4" y="54"/>
                </a:moveTo>
                <a:cubicBezTo>
                  <a:pt x="4" y="55"/>
                  <a:pt x="4" y="56"/>
                  <a:pt x="4" y="58"/>
                </a:cubicBezTo>
                <a:cubicBezTo>
                  <a:pt x="4" y="56"/>
                  <a:pt x="4" y="55"/>
                  <a:pt x="4" y="54"/>
                </a:cubicBezTo>
                <a:close/>
                <a:moveTo>
                  <a:pt x="100" y="84"/>
                </a:moveTo>
                <a:cubicBezTo>
                  <a:pt x="100" y="85"/>
                  <a:pt x="100" y="85"/>
                  <a:pt x="100" y="86"/>
                </a:cubicBezTo>
                <a:cubicBezTo>
                  <a:pt x="101" y="86"/>
                  <a:pt x="100" y="85"/>
                  <a:pt x="100" y="84"/>
                </a:cubicBezTo>
                <a:close/>
                <a:moveTo>
                  <a:pt x="64" y="53"/>
                </a:moveTo>
                <a:cubicBezTo>
                  <a:pt x="63" y="54"/>
                  <a:pt x="63" y="54"/>
                  <a:pt x="62" y="55"/>
                </a:cubicBezTo>
                <a:cubicBezTo>
                  <a:pt x="63" y="55"/>
                  <a:pt x="63" y="55"/>
                  <a:pt x="63" y="55"/>
                </a:cubicBezTo>
                <a:cubicBezTo>
                  <a:pt x="63" y="55"/>
                  <a:pt x="63" y="54"/>
                  <a:pt x="64" y="54"/>
                </a:cubicBezTo>
                <a:cubicBezTo>
                  <a:pt x="64" y="54"/>
                  <a:pt x="64" y="54"/>
                  <a:pt x="64" y="53"/>
                </a:cubicBezTo>
                <a:close/>
                <a:moveTo>
                  <a:pt x="8" y="68"/>
                </a:moveTo>
                <a:cubicBezTo>
                  <a:pt x="8" y="69"/>
                  <a:pt x="7" y="70"/>
                  <a:pt x="8" y="70"/>
                </a:cubicBezTo>
                <a:cubicBezTo>
                  <a:pt x="8" y="70"/>
                  <a:pt x="8" y="70"/>
                  <a:pt x="9" y="70"/>
                </a:cubicBezTo>
                <a:cubicBezTo>
                  <a:pt x="8" y="69"/>
                  <a:pt x="8" y="69"/>
                  <a:pt x="8" y="68"/>
                </a:cubicBezTo>
                <a:close/>
                <a:moveTo>
                  <a:pt x="27" y="123"/>
                </a:moveTo>
                <a:cubicBezTo>
                  <a:pt x="28" y="124"/>
                  <a:pt x="28" y="124"/>
                  <a:pt x="30" y="123"/>
                </a:cubicBezTo>
                <a:cubicBezTo>
                  <a:pt x="29" y="123"/>
                  <a:pt x="28" y="123"/>
                  <a:pt x="27" y="123"/>
                </a:cubicBezTo>
                <a:close/>
                <a:moveTo>
                  <a:pt x="183" y="129"/>
                </a:moveTo>
                <a:cubicBezTo>
                  <a:pt x="183" y="130"/>
                  <a:pt x="182" y="130"/>
                  <a:pt x="183" y="131"/>
                </a:cubicBezTo>
                <a:cubicBezTo>
                  <a:pt x="183" y="131"/>
                  <a:pt x="183" y="130"/>
                  <a:pt x="183" y="129"/>
                </a:cubicBezTo>
                <a:close/>
                <a:moveTo>
                  <a:pt x="175" y="179"/>
                </a:moveTo>
                <a:cubicBezTo>
                  <a:pt x="175" y="179"/>
                  <a:pt x="175" y="180"/>
                  <a:pt x="174" y="180"/>
                </a:cubicBezTo>
                <a:cubicBezTo>
                  <a:pt x="175" y="180"/>
                  <a:pt x="175" y="180"/>
                  <a:pt x="175" y="179"/>
                </a:cubicBezTo>
                <a:close/>
                <a:moveTo>
                  <a:pt x="68" y="154"/>
                </a:moveTo>
                <a:cubicBezTo>
                  <a:pt x="68" y="153"/>
                  <a:pt x="68" y="152"/>
                  <a:pt x="69" y="151"/>
                </a:cubicBezTo>
                <a:cubicBezTo>
                  <a:pt x="68" y="152"/>
                  <a:pt x="68" y="153"/>
                  <a:pt x="68" y="154"/>
                </a:cubicBezTo>
                <a:close/>
                <a:moveTo>
                  <a:pt x="75" y="118"/>
                </a:moveTo>
                <a:cubicBezTo>
                  <a:pt x="75" y="117"/>
                  <a:pt x="75" y="117"/>
                  <a:pt x="75" y="116"/>
                </a:cubicBezTo>
                <a:cubicBezTo>
                  <a:pt x="74" y="116"/>
                  <a:pt x="74" y="117"/>
                  <a:pt x="75" y="118"/>
                </a:cubicBezTo>
                <a:close/>
                <a:moveTo>
                  <a:pt x="160" y="43"/>
                </a:moveTo>
                <a:cubicBezTo>
                  <a:pt x="160" y="43"/>
                  <a:pt x="160" y="43"/>
                  <a:pt x="160" y="43"/>
                </a:cubicBezTo>
                <a:cubicBezTo>
                  <a:pt x="160" y="43"/>
                  <a:pt x="159" y="44"/>
                  <a:pt x="159" y="44"/>
                </a:cubicBezTo>
                <a:cubicBezTo>
                  <a:pt x="159" y="44"/>
                  <a:pt x="159" y="44"/>
                  <a:pt x="159" y="44"/>
                </a:cubicBezTo>
                <a:cubicBezTo>
                  <a:pt x="160" y="44"/>
                  <a:pt x="160" y="44"/>
                  <a:pt x="160" y="43"/>
                </a:cubicBezTo>
                <a:close/>
                <a:moveTo>
                  <a:pt x="56" y="182"/>
                </a:moveTo>
                <a:cubicBezTo>
                  <a:pt x="56" y="182"/>
                  <a:pt x="56" y="182"/>
                  <a:pt x="56" y="182"/>
                </a:cubicBezTo>
                <a:cubicBezTo>
                  <a:pt x="55" y="182"/>
                  <a:pt x="54" y="182"/>
                  <a:pt x="53" y="182"/>
                </a:cubicBezTo>
                <a:cubicBezTo>
                  <a:pt x="53" y="182"/>
                  <a:pt x="53" y="182"/>
                  <a:pt x="53" y="182"/>
                </a:cubicBezTo>
                <a:cubicBezTo>
                  <a:pt x="54" y="182"/>
                  <a:pt x="55" y="182"/>
                  <a:pt x="56" y="182"/>
                </a:cubicBezTo>
                <a:close/>
                <a:moveTo>
                  <a:pt x="55" y="45"/>
                </a:moveTo>
                <a:cubicBezTo>
                  <a:pt x="54" y="46"/>
                  <a:pt x="54" y="46"/>
                  <a:pt x="54" y="47"/>
                </a:cubicBezTo>
                <a:cubicBezTo>
                  <a:pt x="54" y="47"/>
                  <a:pt x="55" y="46"/>
                  <a:pt x="55" y="45"/>
                </a:cubicBezTo>
                <a:close/>
                <a:moveTo>
                  <a:pt x="67" y="57"/>
                </a:moveTo>
                <a:cubicBezTo>
                  <a:pt x="66" y="57"/>
                  <a:pt x="66" y="57"/>
                  <a:pt x="66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7" y="58"/>
                  <a:pt x="67" y="58"/>
                  <a:pt x="67" y="57"/>
                </a:cubicBezTo>
                <a:close/>
                <a:moveTo>
                  <a:pt x="146" y="7"/>
                </a:moveTo>
                <a:cubicBezTo>
                  <a:pt x="145" y="6"/>
                  <a:pt x="145" y="6"/>
                  <a:pt x="145" y="6"/>
                </a:cubicBezTo>
                <a:cubicBezTo>
                  <a:pt x="145" y="6"/>
                  <a:pt x="145" y="6"/>
                  <a:pt x="145" y="7"/>
                </a:cubicBezTo>
                <a:cubicBezTo>
                  <a:pt x="145" y="7"/>
                  <a:pt x="145" y="7"/>
                  <a:pt x="146" y="7"/>
                </a:cubicBezTo>
                <a:close/>
                <a:moveTo>
                  <a:pt x="64" y="67"/>
                </a:moveTo>
                <a:cubicBezTo>
                  <a:pt x="63" y="67"/>
                  <a:pt x="63" y="67"/>
                  <a:pt x="63" y="67"/>
                </a:cubicBezTo>
                <a:cubicBezTo>
                  <a:pt x="63" y="68"/>
                  <a:pt x="63" y="68"/>
                  <a:pt x="63" y="68"/>
                </a:cubicBezTo>
                <a:cubicBezTo>
                  <a:pt x="63" y="68"/>
                  <a:pt x="63" y="67"/>
                  <a:pt x="64" y="67"/>
                </a:cubicBezTo>
                <a:close/>
                <a:moveTo>
                  <a:pt x="159" y="59"/>
                </a:moveTo>
                <a:cubicBezTo>
                  <a:pt x="159" y="59"/>
                  <a:pt x="159" y="59"/>
                  <a:pt x="159" y="59"/>
                </a:cubicBezTo>
                <a:cubicBezTo>
                  <a:pt x="159" y="59"/>
                  <a:pt x="160" y="59"/>
                  <a:pt x="160" y="58"/>
                </a:cubicBezTo>
                <a:cubicBezTo>
                  <a:pt x="159" y="58"/>
                  <a:pt x="159" y="59"/>
                  <a:pt x="159" y="59"/>
                </a:cubicBezTo>
                <a:close/>
                <a:moveTo>
                  <a:pt x="227" y="118"/>
                </a:moveTo>
                <a:cubicBezTo>
                  <a:pt x="227" y="118"/>
                  <a:pt x="227" y="118"/>
                  <a:pt x="227" y="118"/>
                </a:cubicBezTo>
                <a:cubicBezTo>
                  <a:pt x="227" y="118"/>
                  <a:pt x="227" y="118"/>
                  <a:pt x="227" y="118"/>
                </a:cubicBezTo>
                <a:cubicBezTo>
                  <a:pt x="227" y="118"/>
                  <a:pt x="227" y="118"/>
                  <a:pt x="227" y="118"/>
                </a:cubicBezTo>
                <a:cubicBezTo>
                  <a:pt x="227" y="118"/>
                  <a:pt x="227" y="118"/>
                  <a:pt x="227" y="118"/>
                </a:cubicBezTo>
                <a:close/>
                <a:moveTo>
                  <a:pt x="68" y="60"/>
                </a:moveTo>
                <a:cubicBezTo>
                  <a:pt x="69" y="61"/>
                  <a:pt x="69" y="61"/>
                  <a:pt x="69" y="60"/>
                </a:cubicBezTo>
                <a:cubicBezTo>
                  <a:pt x="69" y="60"/>
                  <a:pt x="69" y="60"/>
                  <a:pt x="68" y="60"/>
                </a:cubicBezTo>
                <a:close/>
              </a:path>
            </a:pathLst>
          </a:custGeom>
          <a:solidFill>
            <a:srgbClr val="F26F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7308" y="649034"/>
            <a:ext cx="65463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/>
              <a:t>Bài</a:t>
            </a:r>
            <a:r>
              <a:rPr lang="vi-VN" sz="2800" b="1" dirty="0" smtClean="0"/>
              <a:t> </a:t>
            </a:r>
            <a:r>
              <a:rPr lang="vi-VN" sz="2800" b="1" dirty="0"/>
              <a:t>8.42 </a:t>
            </a:r>
            <a:r>
              <a:rPr lang="en-US" sz="2800" b="1" dirty="0" smtClean="0"/>
              <a:t>(SGK - tr67)</a:t>
            </a:r>
            <a:r>
              <a:rPr lang="vi-VN" sz="2800" b="1" dirty="0" smtClean="0"/>
              <a:t>: </a:t>
            </a:r>
            <a:endParaRPr lang="vi-VN" sz="2800" b="1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Cho hình thang ABCD như hình vẽ bên.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Em hãy: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a</a:t>
            </a:r>
            <a:r>
              <a:rPr lang="vi-VN" sz="2800" dirty="0" smtClean="0"/>
              <a:t>.</a:t>
            </a:r>
            <a:r>
              <a:rPr lang="en-US" sz="2800" dirty="0" smtClean="0"/>
              <a:t> </a:t>
            </a:r>
            <a:r>
              <a:rPr lang="vi-VN" sz="2800" dirty="0" smtClean="0"/>
              <a:t>Kể </a:t>
            </a:r>
            <a:r>
              <a:rPr lang="vi-VN" sz="2800" dirty="0"/>
              <a:t>tên các góc có trong hình vẽ .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b. Đo rồi chỉ ra các góc </a:t>
            </a:r>
            <a:r>
              <a:rPr lang="vi-VN" sz="2800" dirty="0" smtClean="0"/>
              <a:t>nhọn, </a:t>
            </a:r>
            <a:r>
              <a:rPr lang="vi-VN" sz="2800" dirty="0"/>
              <a:t>góc tù.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6823881" y="4356346"/>
            <a:ext cx="302980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5923129" y="4356346"/>
            <a:ext cx="900752" cy="167955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853684" y="4356346"/>
            <a:ext cx="545910" cy="167955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923129" y="6035899"/>
            <a:ext cx="4476465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68845" y="3941022"/>
            <a:ext cx="8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70C0"/>
                </a:solidFill>
              </a:rPr>
              <a:t>A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0399594" y="5775603"/>
            <a:ext cx="8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C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9909467" y="3960643"/>
            <a:ext cx="8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B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420547" y="5775603"/>
            <a:ext cx="8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D</a:t>
            </a:r>
            <a:endParaRPr lang="en-US" sz="28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2" grpId="0"/>
      <p:bldP spid="12" grpId="0"/>
      <p:bldP spid="95" grpId="0"/>
      <p:bldP spid="96" grpId="0"/>
      <p:bldP spid="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4870451" y="534413"/>
            <a:ext cx="2451100" cy="668912"/>
            <a:chOff x="4870451" y="534413"/>
            <a:chExt cx="2451100" cy="668912"/>
          </a:xfrm>
        </p:grpSpPr>
        <p:sp>
          <p:nvSpPr>
            <p:cNvPr id="21" name="Freeform 544"/>
            <p:cNvSpPr>
              <a:spLocks noEditPoints="1"/>
            </p:cNvSpPr>
            <p:nvPr/>
          </p:nvSpPr>
          <p:spPr bwMode="auto">
            <a:xfrm>
              <a:off x="4870451" y="1119188"/>
              <a:ext cx="2451100" cy="84137"/>
            </a:xfrm>
            <a:custGeom>
              <a:avLst/>
              <a:gdLst>
                <a:gd name="T0" fmla="*/ 26 w 715"/>
                <a:gd name="T1" fmla="*/ 50 h 95"/>
                <a:gd name="T2" fmla="*/ 43 w 715"/>
                <a:gd name="T3" fmla="*/ 67 h 95"/>
                <a:gd name="T4" fmla="*/ 65 w 715"/>
                <a:gd name="T5" fmla="*/ 76 h 95"/>
                <a:gd name="T6" fmla="*/ 143 w 715"/>
                <a:gd name="T7" fmla="*/ 81 h 95"/>
                <a:gd name="T8" fmla="*/ 218 w 715"/>
                <a:gd name="T9" fmla="*/ 80 h 95"/>
                <a:gd name="T10" fmla="*/ 301 w 715"/>
                <a:gd name="T11" fmla="*/ 79 h 95"/>
                <a:gd name="T12" fmla="*/ 405 w 715"/>
                <a:gd name="T13" fmla="*/ 88 h 95"/>
                <a:gd name="T14" fmla="*/ 491 w 715"/>
                <a:gd name="T15" fmla="*/ 93 h 95"/>
                <a:gd name="T16" fmla="*/ 630 w 715"/>
                <a:gd name="T17" fmla="*/ 64 h 95"/>
                <a:gd name="T18" fmla="*/ 678 w 715"/>
                <a:gd name="T19" fmla="*/ 58 h 95"/>
                <a:gd name="T20" fmla="*/ 664 w 715"/>
                <a:gd name="T21" fmla="*/ 52 h 95"/>
                <a:gd name="T22" fmla="*/ 662 w 715"/>
                <a:gd name="T23" fmla="*/ 30 h 95"/>
                <a:gd name="T24" fmla="*/ 598 w 715"/>
                <a:gd name="T25" fmla="*/ 37 h 95"/>
                <a:gd name="T26" fmla="*/ 564 w 715"/>
                <a:gd name="T27" fmla="*/ 25 h 95"/>
                <a:gd name="T28" fmla="*/ 500 w 715"/>
                <a:gd name="T29" fmla="*/ 17 h 95"/>
                <a:gd name="T30" fmla="*/ 443 w 715"/>
                <a:gd name="T31" fmla="*/ 26 h 95"/>
                <a:gd name="T32" fmla="*/ 372 w 715"/>
                <a:gd name="T33" fmla="*/ 20 h 95"/>
                <a:gd name="T34" fmla="*/ 263 w 715"/>
                <a:gd name="T35" fmla="*/ 13 h 95"/>
                <a:gd name="T36" fmla="*/ 193 w 715"/>
                <a:gd name="T37" fmla="*/ 9 h 95"/>
                <a:gd name="T38" fmla="*/ 98 w 715"/>
                <a:gd name="T39" fmla="*/ 21 h 95"/>
                <a:gd name="T40" fmla="*/ 403 w 715"/>
                <a:gd name="T41" fmla="*/ 77 h 95"/>
                <a:gd name="T42" fmla="*/ 420 w 715"/>
                <a:gd name="T43" fmla="*/ 84 h 95"/>
                <a:gd name="T44" fmla="*/ 458 w 715"/>
                <a:gd name="T45" fmla="*/ 81 h 95"/>
                <a:gd name="T46" fmla="*/ 503 w 715"/>
                <a:gd name="T47" fmla="*/ 64 h 95"/>
                <a:gd name="T48" fmla="*/ 504 w 715"/>
                <a:gd name="T49" fmla="*/ 76 h 95"/>
                <a:gd name="T50" fmla="*/ 567 w 715"/>
                <a:gd name="T51" fmla="*/ 43 h 95"/>
                <a:gd name="T52" fmla="*/ 560 w 715"/>
                <a:gd name="T53" fmla="*/ 62 h 95"/>
                <a:gd name="T54" fmla="*/ 583 w 715"/>
                <a:gd name="T55" fmla="*/ 56 h 95"/>
                <a:gd name="T56" fmla="*/ 615 w 715"/>
                <a:gd name="T57" fmla="*/ 58 h 95"/>
                <a:gd name="T58" fmla="*/ 639 w 715"/>
                <a:gd name="T59" fmla="*/ 45 h 95"/>
                <a:gd name="T60" fmla="*/ 604 w 715"/>
                <a:gd name="T61" fmla="*/ 58 h 95"/>
                <a:gd name="T62" fmla="*/ 575 w 715"/>
                <a:gd name="T63" fmla="*/ 51 h 95"/>
                <a:gd name="T64" fmla="*/ 562 w 715"/>
                <a:gd name="T65" fmla="*/ 34 h 95"/>
                <a:gd name="T66" fmla="*/ 541 w 715"/>
                <a:gd name="T67" fmla="*/ 45 h 95"/>
                <a:gd name="T68" fmla="*/ 492 w 715"/>
                <a:gd name="T69" fmla="*/ 54 h 95"/>
                <a:gd name="T70" fmla="*/ 469 w 715"/>
                <a:gd name="T71" fmla="*/ 29 h 95"/>
                <a:gd name="T72" fmla="*/ 435 w 715"/>
                <a:gd name="T73" fmla="*/ 29 h 95"/>
                <a:gd name="T74" fmla="*/ 362 w 715"/>
                <a:gd name="T75" fmla="*/ 80 h 95"/>
                <a:gd name="T76" fmla="*/ 345 w 715"/>
                <a:gd name="T77" fmla="*/ 72 h 95"/>
                <a:gd name="T78" fmla="*/ 242 w 715"/>
                <a:gd name="T79" fmla="*/ 81 h 95"/>
                <a:gd name="T80" fmla="*/ 295 w 715"/>
                <a:gd name="T81" fmla="*/ 42 h 95"/>
                <a:gd name="T82" fmla="*/ 328 w 715"/>
                <a:gd name="T83" fmla="*/ 36 h 95"/>
                <a:gd name="T84" fmla="*/ 296 w 715"/>
                <a:gd name="T85" fmla="*/ 76 h 95"/>
                <a:gd name="T86" fmla="*/ 329 w 715"/>
                <a:gd name="T87" fmla="*/ 44 h 95"/>
                <a:gd name="T88" fmla="*/ 317 w 715"/>
                <a:gd name="T89" fmla="*/ 27 h 95"/>
                <a:gd name="T90" fmla="*/ 298 w 715"/>
                <a:gd name="T91" fmla="*/ 25 h 95"/>
                <a:gd name="T92" fmla="*/ 230 w 715"/>
                <a:gd name="T93" fmla="*/ 75 h 95"/>
                <a:gd name="T94" fmla="*/ 266 w 715"/>
                <a:gd name="T95" fmla="*/ 32 h 95"/>
                <a:gd name="T96" fmla="*/ 215 w 715"/>
                <a:gd name="T97" fmla="*/ 53 h 95"/>
                <a:gd name="T98" fmla="*/ 203 w 715"/>
                <a:gd name="T99" fmla="*/ 54 h 95"/>
                <a:gd name="T100" fmla="*/ 151 w 715"/>
                <a:gd name="T101" fmla="*/ 43 h 95"/>
                <a:gd name="T102" fmla="*/ 159 w 715"/>
                <a:gd name="T103" fmla="*/ 63 h 95"/>
                <a:gd name="T104" fmla="*/ 212 w 715"/>
                <a:gd name="T105" fmla="*/ 24 h 95"/>
                <a:gd name="T106" fmla="*/ 194 w 715"/>
                <a:gd name="T107" fmla="*/ 18 h 95"/>
                <a:gd name="T108" fmla="*/ 153 w 715"/>
                <a:gd name="T109" fmla="*/ 34 h 95"/>
                <a:gd name="T110" fmla="*/ 108 w 715"/>
                <a:gd name="T111" fmla="*/ 51 h 95"/>
                <a:gd name="T112" fmla="*/ 112 w 715"/>
                <a:gd name="T113" fmla="*/ 26 h 95"/>
                <a:gd name="T114" fmla="*/ 65 w 715"/>
                <a:gd name="T115" fmla="*/ 54 h 95"/>
                <a:gd name="T116" fmla="*/ 87 w 715"/>
                <a:gd name="T117" fmla="*/ 22 h 95"/>
                <a:gd name="T118" fmla="*/ 53 w 715"/>
                <a:gd name="T119" fmla="*/ 3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5" h="95">
                  <a:moveTo>
                    <a:pt x="19" y="17"/>
                  </a:moveTo>
                  <a:cubicBezTo>
                    <a:pt x="21" y="19"/>
                    <a:pt x="23" y="14"/>
                    <a:pt x="25" y="16"/>
                  </a:cubicBezTo>
                  <a:cubicBezTo>
                    <a:pt x="24" y="17"/>
                    <a:pt x="25" y="18"/>
                    <a:pt x="24" y="19"/>
                  </a:cubicBezTo>
                  <a:cubicBezTo>
                    <a:pt x="19" y="17"/>
                    <a:pt x="19" y="22"/>
                    <a:pt x="14" y="23"/>
                  </a:cubicBezTo>
                  <a:cubicBezTo>
                    <a:pt x="16" y="26"/>
                    <a:pt x="20" y="22"/>
                    <a:pt x="20" y="28"/>
                  </a:cubicBezTo>
                  <a:cubicBezTo>
                    <a:pt x="27" y="25"/>
                    <a:pt x="29" y="13"/>
                    <a:pt x="34" y="16"/>
                  </a:cubicBezTo>
                  <a:cubicBezTo>
                    <a:pt x="33" y="17"/>
                    <a:pt x="35" y="19"/>
                    <a:pt x="34" y="20"/>
                  </a:cubicBezTo>
                  <a:cubicBezTo>
                    <a:pt x="31" y="23"/>
                    <a:pt x="28" y="26"/>
                    <a:pt x="32" y="29"/>
                  </a:cubicBezTo>
                  <a:cubicBezTo>
                    <a:pt x="34" y="28"/>
                    <a:pt x="35" y="26"/>
                    <a:pt x="37" y="25"/>
                  </a:cubicBezTo>
                  <a:cubicBezTo>
                    <a:pt x="36" y="20"/>
                    <a:pt x="35" y="16"/>
                    <a:pt x="38" y="12"/>
                  </a:cubicBezTo>
                  <a:cubicBezTo>
                    <a:pt x="39" y="17"/>
                    <a:pt x="40" y="17"/>
                    <a:pt x="44" y="22"/>
                  </a:cubicBezTo>
                  <a:cubicBezTo>
                    <a:pt x="40" y="26"/>
                    <a:pt x="38" y="26"/>
                    <a:pt x="37" y="32"/>
                  </a:cubicBezTo>
                  <a:cubicBezTo>
                    <a:pt x="34" y="27"/>
                    <a:pt x="34" y="33"/>
                    <a:pt x="34" y="35"/>
                  </a:cubicBezTo>
                  <a:cubicBezTo>
                    <a:pt x="33" y="33"/>
                    <a:pt x="32" y="32"/>
                    <a:pt x="31" y="31"/>
                  </a:cubicBezTo>
                  <a:cubicBezTo>
                    <a:pt x="25" y="37"/>
                    <a:pt x="30" y="42"/>
                    <a:pt x="25" y="46"/>
                  </a:cubicBezTo>
                  <a:cubicBezTo>
                    <a:pt x="26" y="45"/>
                    <a:pt x="28" y="45"/>
                    <a:pt x="30" y="45"/>
                  </a:cubicBezTo>
                  <a:cubicBezTo>
                    <a:pt x="27" y="47"/>
                    <a:pt x="28" y="48"/>
                    <a:pt x="26" y="50"/>
                  </a:cubicBezTo>
                  <a:cubicBezTo>
                    <a:pt x="24" y="43"/>
                    <a:pt x="20" y="51"/>
                    <a:pt x="17" y="48"/>
                  </a:cubicBezTo>
                  <a:cubicBezTo>
                    <a:pt x="20" y="41"/>
                    <a:pt x="21" y="34"/>
                    <a:pt x="25" y="29"/>
                  </a:cubicBezTo>
                  <a:cubicBezTo>
                    <a:pt x="22" y="28"/>
                    <a:pt x="18" y="30"/>
                    <a:pt x="16" y="27"/>
                  </a:cubicBezTo>
                  <a:cubicBezTo>
                    <a:pt x="12" y="30"/>
                    <a:pt x="10" y="33"/>
                    <a:pt x="10" y="36"/>
                  </a:cubicBezTo>
                  <a:cubicBezTo>
                    <a:pt x="13" y="37"/>
                    <a:pt x="12" y="30"/>
                    <a:pt x="16" y="32"/>
                  </a:cubicBezTo>
                  <a:cubicBezTo>
                    <a:pt x="18" y="35"/>
                    <a:pt x="14" y="36"/>
                    <a:pt x="15" y="38"/>
                  </a:cubicBezTo>
                  <a:cubicBezTo>
                    <a:pt x="16" y="38"/>
                    <a:pt x="18" y="37"/>
                    <a:pt x="18" y="38"/>
                  </a:cubicBezTo>
                  <a:cubicBezTo>
                    <a:pt x="7" y="44"/>
                    <a:pt x="7" y="53"/>
                    <a:pt x="0" y="60"/>
                  </a:cubicBezTo>
                  <a:cubicBezTo>
                    <a:pt x="6" y="57"/>
                    <a:pt x="12" y="53"/>
                    <a:pt x="17" y="57"/>
                  </a:cubicBezTo>
                  <a:cubicBezTo>
                    <a:pt x="19" y="53"/>
                    <a:pt x="8" y="52"/>
                    <a:pt x="13" y="47"/>
                  </a:cubicBezTo>
                  <a:cubicBezTo>
                    <a:pt x="14" y="52"/>
                    <a:pt x="22" y="50"/>
                    <a:pt x="25" y="56"/>
                  </a:cubicBezTo>
                  <a:cubicBezTo>
                    <a:pt x="22" y="58"/>
                    <a:pt x="19" y="61"/>
                    <a:pt x="16" y="63"/>
                  </a:cubicBezTo>
                  <a:cubicBezTo>
                    <a:pt x="12" y="59"/>
                    <a:pt x="7" y="64"/>
                    <a:pt x="3" y="64"/>
                  </a:cubicBezTo>
                  <a:cubicBezTo>
                    <a:pt x="6" y="67"/>
                    <a:pt x="2" y="72"/>
                    <a:pt x="7" y="70"/>
                  </a:cubicBezTo>
                  <a:cubicBezTo>
                    <a:pt x="7" y="64"/>
                    <a:pt x="24" y="64"/>
                    <a:pt x="26" y="70"/>
                  </a:cubicBezTo>
                  <a:cubicBezTo>
                    <a:pt x="28" y="68"/>
                    <a:pt x="31" y="66"/>
                    <a:pt x="34" y="64"/>
                  </a:cubicBezTo>
                  <a:cubicBezTo>
                    <a:pt x="36" y="70"/>
                    <a:pt x="40" y="64"/>
                    <a:pt x="43" y="67"/>
                  </a:cubicBezTo>
                  <a:cubicBezTo>
                    <a:pt x="43" y="74"/>
                    <a:pt x="40" y="69"/>
                    <a:pt x="36" y="71"/>
                  </a:cubicBezTo>
                  <a:cubicBezTo>
                    <a:pt x="35" y="73"/>
                    <a:pt x="35" y="75"/>
                    <a:pt x="37" y="78"/>
                  </a:cubicBezTo>
                  <a:cubicBezTo>
                    <a:pt x="41" y="73"/>
                    <a:pt x="44" y="75"/>
                    <a:pt x="48" y="71"/>
                  </a:cubicBezTo>
                  <a:cubicBezTo>
                    <a:pt x="46" y="68"/>
                    <a:pt x="42" y="60"/>
                    <a:pt x="50" y="60"/>
                  </a:cubicBezTo>
                  <a:cubicBezTo>
                    <a:pt x="48" y="57"/>
                    <a:pt x="44" y="54"/>
                    <a:pt x="47" y="51"/>
                  </a:cubicBezTo>
                  <a:cubicBezTo>
                    <a:pt x="52" y="53"/>
                    <a:pt x="52" y="44"/>
                    <a:pt x="56" y="46"/>
                  </a:cubicBezTo>
                  <a:cubicBezTo>
                    <a:pt x="54" y="48"/>
                    <a:pt x="56" y="49"/>
                    <a:pt x="55" y="50"/>
                  </a:cubicBezTo>
                  <a:cubicBezTo>
                    <a:pt x="54" y="51"/>
                    <a:pt x="51" y="50"/>
                    <a:pt x="52" y="53"/>
                  </a:cubicBezTo>
                  <a:cubicBezTo>
                    <a:pt x="56" y="53"/>
                    <a:pt x="50" y="69"/>
                    <a:pt x="49" y="75"/>
                  </a:cubicBezTo>
                  <a:cubicBezTo>
                    <a:pt x="55" y="75"/>
                    <a:pt x="57" y="68"/>
                    <a:pt x="59" y="76"/>
                  </a:cubicBezTo>
                  <a:cubicBezTo>
                    <a:pt x="62" y="70"/>
                    <a:pt x="68" y="71"/>
                    <a:pt x="65" y="65"/>
                  </a:cubicBezTo>
                  <a:cubicBezTo>
                    <a:pt x="62" y="65"/>
                    <a:pt x="61" y="66"/>
                    <a:pt x="60" y="68"/>
                  </a:cubicBezTo>
                  <a:cubicBezTo>
                    <a:pt x="60" y="66"/>
                    <a:pt x="53" y="66"/>
                    <a:pt x="56" y="63"/>
                  </a:cubicBezTo>
                  <a:cubicBezTo>
                    <a:pt x="62" y="62"/>
                    <a:pt x="61" y="61"/>
                    <a:pt x="62" y="56"/>
                  </a:cubicBezTo>
                  <a:cubicBezTo>
                    <a:pt x="64" y="58"/>
                    <a:pt x="67" y="54"/>
                    <a:pt x="69" y="58"/>
                  </a:cubicBezTo>
                  <a:cubicBezTo>
                    <a:pt x="62" y="62"/>
                    <a:pt x="67" y="64"/>
                    <a:pt x="71" y="63"/>
                  </a:cubicBezTo>
                  <a:cubicBezTo>
                    <a:pt x="67" y="67"/>
                    <a:pt x="66" y="72"/>
                    <a:pt x="65" y="76"/>
                  </a:cubicBezTo>
                  <a:cubicBezTo>
                    <a:pt x="72" y="78"/>
                    <a:pt x="75" y="64"/>
                    <a:pt x="82" y="73"/>
                  </a:cubicBezTo>
                  <a:cubicBezTo>
                    <a:pt x="81" y="75"/>
                    <a:pt x="78" y="74"/>
                    <a:pt x="79" y="76"/>
                  </a:cubicBezTo>
                  <a:cubicBezTo>
                    <a:pt x="81" y="75"/>
                    <a:pt x="80" y="77"/>
                    <a:pt x="81" y="79"/>
                  </a:cubicBezTo>
                  <a:cubicBezTo>
                    <a:pt x="85" y="73"/>
                    <a:pt x="89" y="72"/>
                    <a:pt x="92" y="65"/>
                  </a:cubicBezTo>
                  <a:cubicBezTo>
                    <a:pt x="95" y="66"/>
                    <a:pt x="98" y="63"/>
                    <a:pt x="101" y="64"/>
                  </a:cubicBezTo>
                  <a:cubicBezTo>
                    <a:pt x="96" y="67"/>
                    <a:pt x="97" y="72"/>
                    <a:pt x="95" y="76"/>
                  </a:cubicBezTo>
                  <a:cubicBezTo>
                    <a:pt x="93" y="77"/>
                    <a:pt x="87" y="74"/>
                    <a:pt x="88" y="78"/>
                  </a:cubicBezTo>
                  <a:cubicBezTo>
                    <a:pt x="90" y="76"/>
                    <a:pt x="91" y="81"/>
                    <a:pt x="93" y="80"/>
                  </a:cubicBezTo>
                  <a:cubicBezTo>
                    <a:pt x="95" y="79"/>
                    <a:pt x="97" y="77"/>
                    <a:pt x="99" y="76"/>
                  </a:cubicBezTo>
                  <a:cubicBezTo>
                    <a:pt x="102" y="79"/>
                    <a:pt x="99" y="80"/>
                    <a:pt x="103" y="81"/>
                  </a:cubicBezTo>
                  <a:cubicBezTo>
                    <a:pt x="107" y="79"/>
                    <a:pt x="108" y="78"/>
                    <a:pt x="108" y="74"/>
                  </a:cubicBezTo>
                  <a:cubicBezTo>
                    <a:pt x="115" y="75"/>
                    <a:pt x="110" y="78"/>
                    <a:pt x="117" y="82"/>
                  </a:cubicBezTo>
                  <a:cubicBezTo>
                    <a:pt x="121" y="77"/>
                    <a:pt x="124" y="82"/>
                    <a:pt x="128" y="77"/>
                  </a:cubicBezTo>
                  <a:cubicBezTo>
                    <a:pt x="129" y="78"/>
                    <a:pt x="128" y="80"/>
                    <a:pt x="131" y="82"/>
                  </a:cubicBezTo>
                  <a:cubicBezTo>
                    <a:pt x="134" y="81"/>
                    <a:pt x="138" y="80"/>
                    <a:pt x="141" y="81"/>
                  </a:cubicBezTo>
                  <a:cubicBezTo>
                    <a:pt x="138" y="78"/>
                    <a:pt x="145" y="73"/>
                    <a:pt x="148" y="76"/>
                  </a:cubicBezTo>
                  <a:cubicBezTo>
                    <a:pt x="148" y="81"/>
                    <a:pt x="140" y="75"/>
                    <a:pt x="143" y="81"/>
                  </a:cubicBezTo>
                  <a:cubicBezTo>
                    <a:pt x="154" y="79"/>
                    <a:pt x="164" y="84"/>
                    <a:pt x="176" y="81"/>
                  </a:cubicBezTo>
                  <a:cubicBezTo>
                    <a:pt x="171" y="78"/>
                    <a:pt x="175" y="75"/>
                    <a:pt x="176" y="72"/>
                  </a:cubicBezTo>
                  <a:cubicBezTo>
                    <a:pt x="175" y="79"/>
                    <a:pt x="187" y="90"/>
                    <a:pt x="187" y="80"/>
                  </a:cubicBezTo>
                  <a:cubicBezTo>
                    <a:pt x="182" y="83"/>
                    <a:pt x="184" y="72"/>
                    <a:pt x="180" y="71"/>
                  </a:cubicBezTo>
                  <a:cubicBezTo>
                    <a:pt x="181" y="70"/>
                    <a:pt x="182" y="68"/>
                    <a:pt x="182" y="67"/>
                  </a:cubicBezTo>
                  <a:cubicBezTo>
                    <a:pt x="182" y="71"/>
                    <a:pt x="184" y="70"/>
                    <a:pt x="187" y="71"/>
                  </a:cubicBezTo>
                  <a:cubicBezTo>
                    <a:pt x="181" y="75"/>
                    <a:pt x="189" y="79"/>
                    <a:pt x="192" y="77"/>
                  </a:cubicBezTo>
                  <a:cubicBezTo>
                    <a:pt x="190" y="79"/>
                    <a:pt x="189" y="81"/>
                    <a:pt x="192" y="83"/>
                  </a:cubicBezTo>
                  <a:cubicBezTo>
                    <a:pt x="193" y="83"/>
                    <a:pt x="194" y="82"/>
                    <a:pt x="195" y="83"/>
                  </a:cubicBezTo>
                  <a:cubicBezTo>
                    <a:pt x="196" y="75"/>
                    <a:pt x="204" y="76"/>
                    <a:pt x="203" y="65"/>
                  </a:cubicBezTo>
                  <a:cubicBezTo>
                    <a:pt x="203" y="66"/>
                    <a:pt x="204" y="67"/>
                    <a:pt x="205" y="66"/>
                  </a:cubicBezTo>
                  <a:cubicBezTo>
                    <a:pt x="204" y="68"/>
                    <a:pt x="204" y="71"/>
                    <a:pt x="208" y="74"/>
                  </a:cubicBezTo>
                  <a:cubicBezTo>
                    <a:pt x="211" y="72"/>
                    <a:pt x="221" y="72"/>
                    <a:pt x="218" y="77"/>
                  </a:cubicBezTo>
                  <a:cubicBezTo>
                    <a:pt x="214" y="72"/>
                    <a:pt x="209" y="78"/>
                    <a:pt x="201" y="76"/>
                  </a:cubicBezTo>
                  <a:cubicBezTo>
                    <a:pt x="199" y="78"/>
                    <a:pt x="200" y="80"/>
                    <a:pt x="199" y="81"/>
                  </a:cubicBezTo>
                  <a:cubicBezTo>
                    <a:pt x="205" y="86"/>
                    <a:pt x="212" y="82"/>
                    <a:pt x="218" y="84"/>
                  </a:cubicBezTo>
                  <a:cubicBezTo>
                    <a:pt x="217" y="83"/>
                    <a:pt x="216" y="82"/>
                    <a:pt x="218" y="80"/>
                  </a:cubicBezTo>
                  <a:cubicBezTo>
                    <a:pt x="227" y="77"/>
                    <a:pt x="225" y="91"/>
                    <a:pt x="225" y="91"/>
                  </a:cubicBezTo>
                  <a:cubicBezTo>
                    <a:pt x="228" y="88"/>
                    <a:pt x="234" y="85"/>
                    <a:pt x="227" y="85"/>
                  </a:cubicBezTo>
                  <a:cubicBezTo>
                    <a:pt x="228" y="81"/>
                    <a:pt x="233" y="78"/>
                    <a:pt x="235" y="86"/>
                  </a:cubicBezTo>
                  <a:cubicBezTo>
                    <a:pt x="246" y="83"/>
                    <a:pt x="253" y="88"/>
                    <a:pt x="263" y="82"/>
                  </a:cubicBezTo>
                  <a:cubicBezTo>
                    <a:pt x="264" y="87"/>
                    <a:pt x="273" y="86"/>
                    <a:pt x="278" y="85"/>
                  </a:cubicBezTo>
                  <a:cubicBezTo>
                    <a:pt x="279" y="79"/>
                    <a:pt x="281" y="81"/>
                    <a:pt x="279" y="78"/>
                  </a:cubicBezTo>
                  <a:cubicBezTo>
                    <a:pt x="281" y="77"/>
                    <a:pt x="282" y="75"/>
                    <a:pt x="284" y="74"/>
                  </a:cubicBezTo>
                  <a:cubicBezTo>
                    <a:pt x="284" y="77"/>
                    <a:pt x="286" y="79"/>
                    <a:pt x="289" y="76"/>
                  </a:cubicBezTo>
                  <a:cubicBezTo>
                    <a:pt x="289" y="72"/>
                    <a:pt x="287" y="74"/>
                    <a:pt x="284" y="72"/>
                  </a:cubicBezTo>
                  <a:cubicBezTo>
                    <a:pt x="286" y="70"/>
                    <a:pt x="285" y="68"/>
                    <a:pt x="288" y="66"/>
                  </a:cubicBezTo>
                  <a:cubicBezTo>
                    <a:pt x="288" y="72"/>
                    <a:pt x="294" y="80"/>
                    <a:pt x="286" y="86"/>
                  </a:cubicBezTo>
                  <a:cubicBezTo>
                    <a:pt x="289" y="91"/>
                    <a:pt x="289" y="81"/>
                    <a:pt x="292" y="88"/>
                  </a:cubicBezTo>
                  <a:cubicBezTo>
                    <a:pt x="296" y="87"/>
                    <a:pt x="296" y="81"/>
                    <a:pt x="298" y="83"/>
                  </a:cubicBezTo>
                  <a:cubicBezTo>
                    <a:pt x="300" y="91"/>
                    <a:pt x="301" y="82"/>
                    <a:pt x="307" y="83"/>
                  </a:cubicBezTo>
                  <a:cubicBezTo>
                    <a:pt x="308" y="85"/>
                    <a:pt x="306" y="86"/>
                    <a:pt x="305" y="87"/>
                  </a:cubicBezTo>
                  <a:cubicBezTo>
                    <a:pt x="315" y="93"/>
                    <a:pt x="308" y="77"/>
                    <a:pt x="316" y="74"/>
                  </a:cubicBezTo>
                  <a:cubicBezTo>
                    <a:pt x="309" y="67"/>
                    <a:pt x="309" y="86"/>
                    <a:pt x="301" y="79"/>
                  </a:cubicBezTo>
                  <a:cubicBezTo>
                    <a:pt x="309" y="80"/>
                    <a:pt x="307" y="68"/>
                    <a:pt x="315" y="70"/>
                  </a:cubicBezTo>
                  <a:cubicBezTo>
                    <a:pt x="316" y="66"/>
                    <a:pt x="317" y="62"/>
                    <a:pt x="320" y="58"/>
                  </a:cubicBezTo>
                  <a:cubicBezTo>
                    <a:pt x="323" y="62"/>
                    <a:pt x="316" y="67"/>
                    <a:pt x="323" y="66"/>
                  </a:cubicBezTo>
                  <a:cubicBezTo>
                    <a:pt x="320" y="70"/>
                    <a:pt x="318" y="66"/>
                    <a:pt x="316" y="67"/>
                  </a:cubicBezTo>
                  <a:cubicBezTo>
                    <a:pt x="324" y="75"/>
                    <a:pt x="309" y="81"/>
                    <a:pt x="316" y="89"/>
                  </a:cubicBezTo>
                  <a:cubicBezTo>
                    <a:pt x="320" y="86"/>
                    <a:pt x="323" y="82"/>
                    <a:pt x="321" y="78"/>
                  </a:cubicBezTo>
                  <a:cubicBezTo>
                    <a:pt x="325" y="74"/>
                    <a:pt x="328" y="76"/>
                    <a:pt x="331" y="77"/>
                  </a:cubicBezTo>
                  <a:cubicBezTo>
                    <a:pt x="326" y="79"/>
                    <a:pt x="330" y="82"/>
                    <a:pt x="326" y="85"/>
                  </a:cubicBezTo>
                  <a:cubicBezTo>
                    <a:pt x="325" y="83"/>
                    <a:pt x="324" y="81"/>
                    <a:pt x="323" y="82"/>
                  </a:cubicBezTo>
                  <a:cubicBezTo>
                    <a:pt x="326" y="87"/>
                    <a:pt x="322" y="84"/>
                    <a:pt x="323" y="89"/>
                  </a:cubicBezTo>
                  <a:cubicBezTo>
                    <a:pt x="327" y="88"/>
                    <a:pt x="333" y="89"/>
                    <a:pt x="334" y="86"/>
                  </a:cubicBezTo>
                  <a:cubicBezTo>
                    <a:pt x="333" y="83"/>
                    <a:pt x="331" y="84"/>
                    <a:pt x="329" y="84"/>
                  </a:cubicBezTo>
                  <a:cubicBezTo>
                    <a:pt x="335" y="84"/>
                    <a:pt x="332" y="78"/>
                    <a:pt x="335" y="80"/>
                  </a:cubicBezTo>
                  <a:cubicBezTo>
                    <a:pt x="336" y="82"/>
                    <a:pt x="336" y="85"/>
                    <a:pt x="336" y="88"/>
                  </a:cubicBezTo>
                  <a:cubicBezTo>
                    <a:pt x="359" y="87"/>
                    <a:pt x="382" y="90"/>
                    <a:pt x="405" y="88"/>
                  </a:cubicBezTo>
                  <a:cubicBezTo>
                    <a:pt x="400" y="82"/>
                    <a:pt x="408" y="79"/>
                    <a:pt x="410" y="79"/>
                  </a:cubicBezTo>
                  <a:cubicBezTo>
                    <a:pt x="411" y="84"/>
                    <a:pt x="407" y="84"/>
                    <a:pt x="405" y="88"/>
                  </a:cubicBezTo>
                  <a:cubicBezTo>
                    <a:pt x="408" y="93"/>
                    <a:pt x="412" y="88"/>
                    <a:pt x="414" y="85"/>
                  </a:cubicBezTo>
                  <a:cubicBezTo>
                    <a:pt x="418" y="86"/>
                    <a:pt x="415" y="90"/>
                    <a:pt x="419" y="85"/>
                  </a:cubicBezTo>
                  <a:cubicBezTo>
                    <a:pt x="419" y="93"/>
                    <a:pt x="428" y="85"/>
                    <a:pt x="432" y="90"/>
                  </a:cubicBezTo>
                  <a:cubicBezTo>
                    <a:pt x="432" y="89"/>
                    <a:pt x="438" y="87"/>
                    <a:pt x="439" y="83"/>
                  </a:cubicBezTo>
                  <a:cubicBezTo>
                    <a:pt x="440" y="85"/>
                    <a:pt x="442" y="85"/>
                    <a:pt x="443" y="86"/>
                  </a:cubicBezTo>
                  <a:cubicBezTo>
                    <a:pt x="442" y="88"/>
                    <a:pt x="437" y="85"/>
                    <a:pt x="438" y="89"/>
                  </a:cubicBezTo>
                  <a:cubicBezTo>
                    <a:pt x="441" y="88"/>
                    <a:pt x="439" y="91"/>
                    <a:pt x="441" y="93"/>
                  </a:cubicBezTo>
                  <a:cubicBezTo>
                    <a:pt x="448" y="88"/>
                    <a:pt x="460" y="95"/>
                    <a:pt x="464" y="89"/>
                  </a:cubicBezTo>
                  <a:cubicBezTo>
                    <a:pt x="462" y="85"/>
                    <a:pt x="448" y="89"/>
                    <a:pt x="446" y="83"/>
                  </a:cubicBezTo>
                  <a:cubicBezTo>
                    <a:pt x="454" y="87"/>
                    <a:pt x="463" y="84"/>
                    <a:pt x="472" y="83"/>
                  </a:cubicBezTo>
                  <a:cubicBezTo>
                    <a:pt x="470" y="84"/>
                    <a:pt x="469" y="85"/>
                    <a:pt x="467" y="87"/>
                  </a:cubicBezTo>
                  <a:cubicBezTo>
                    <a:pt x="469" y="89"/>
                    <a:pt x="471" y="91"/>
                    <a:pt x="472" y="93"/>
                  </a:cubicBezTo>
                  <a:cubicBezTo>
                    <a:pt x="478" y="91"/>
                    <a:pt x="472" y="86"/>
                    <a:pt x="476" y="84"/>
                  </a:cubicBezTo>
                  <a:cubicBezTo>
                    <a:pt x="477" y="85"/>
                    <a:pt x="475" y="86"/>
                    <a:pt x="477" y="88"/>
                  </a:cubicBezTo>
                  <a:cubicBezTo>
                    <a:pt x="485" y="83"/>
                    <a:pt x="479" y="72"/>
                    <a:pt x="485" y="71"/>
                  </a:cubicBezTo>
                  <a:cubicBezTo>
                    <a:pt x="482" y="76"/>
                    <a:pt x="486" y="83"/>
                    <a:pt x="479" y="88"/>
                  </a:cubicBezTo>
                  <a:cubicBezTo>
                    <a:pt x="485" y="95"/>
                    <a:pt x="486" y="85"/>
                    <a:pt x="491" y="93"/>
                  </a:cubicBezTo>
                  <a:cubicBezTo>
                    <a:pt x="494" y="90"/>
                    <a:pt x="496" y="92"/>
                    <a:pt x="499" y="88"/>
                  </a:cubicBezTo>
                  <a:cubicBezTo>
                    <a:pt x="500" y="93"/>
                    <a:pt x="511" y="95"/>
                    <a:pt x="513" y="89"/>
                  </a:cubicBezTo>
                  <a:cubicBezTo>
                    <a:pt x="517" y="92"/>
                    <a:pt x="524" y="95"/>
                    <a:pt x="528" y="88"/>
                  </a:cubicBezTo>
                  <a:cubicBezTo>
                    <a:pt x="529" y="93"/>
                    <a:pt x="536" y="93"/>
                    <a:pt x="536" y="87"/>
                  </a:cubicBezTo>
                  <a:cubicBezTo>
                    <a:pt x="538" y="89"/>
                    <a:pt x="539" y="91"/>
                    <a:pt x="539" y="92"/>
                  </a:cubicBezTo>
                  <a:cubicBezTo>
                    <a:pt x="545" y="84"/>
                    <a:pt x="568" y="91"/>
                    <a:pt x="563" y="77"/>
                  </a:cubicBezTo>
                  <a:cubicBezTo>
                    <a:pt x="565" y="76"/>
                    <a:pt x="566" y="79"/>
                    <a:pt x="567" y="81"/>
                  </a:cubicBezTo>
                  <a:cubicBezTo>
                    <a:pt x="570" y="79"/>
                    <a:pt x="568" y="77"/>
                    <a:pt x="569" y="76"/>
                  </a:cubicBezTo>
                  <a:cubicBezTo>
                    <a:pt x="571" y="76"/>
                    <a:pt x="574" y="73"/>
                    <a:pt x="576" y="76"/>
                  </a:cubicBezTo>
                  <a:cubicBezTo>
                    <a:pt x="572" y="79"/>
                    <a:pt x="570" y="81"/>
                    <a:pt x="571" y="87"/>
                  </a:cubicBezTo>
                  <a:cubicBezTo>
                    <a:pt x="567" y="86"/>
                    <a:pt x="563" y="90"/>
                    <a:pt x="560" y="90"/>
                  </a:cubicBezTo>
                  <a:cubicBezTo>
                    <a:pt x="571" y="93"/>
                    <a:pt x="591" y="94"/>
                    <a:pt x="603" y="84"/>
                  </a:cubicBezTo>
                  <a:cubicBezTo>
                    <a:pt x="605" y="90"/>
                    <a:pt x="609" y="79"/>
                    <a:pt x="612" y="82"/>
                  </a:cubicBezTo>
                  <a:cubicBezTo>
                    <a:pt x="608" y="85"/>
                    <a:pt x="604" y="88"/>
                    <a:pt x="604" y="92"/>
                  </a:cubicBezTo>
                  <a:cubicBezTo>
                    <a:pt x="606" y="91"/>
                    <a:pt x="609" y="89"/>
                    <a:pt x="611" y="92"/>
                  </a:cubicBezTo>
                  <a:cubicBezTo>
                    <a:pt x="618" y="87"/>
                    <a:pt x="615" y="77"/>
                    <a:pt x="623" y="78"/>
                  </a:cubicBezTo>
                  <a:cubicBezTo>
                    <a:pt x="624" y="74"/>
                    <a:pt x="622" y="64"/>
                    <a:pt x="630" y="64"/>
                  </a:cubicBezTo>
                  <a:cubicBezTo>
                    <a:pt x="626" y="75"/>
                    <a:pt x="631" y="82"/>
                    <a:pt x="616" y="90"/>
                  </a:cubicBezTo>
                  <a:cubicBezTo>
                    <a:pt x="623" y="95"/>
                    <a:pt x="634" y="89"/>
                    <a:pt x="639" y="82"/>
                  </a:cubicBezTo>
                  <a:cubicBezTo>
                    <a:pt x="637" y="78"/>
                    <a:pt x="634" y="82"/>
                    <a:pt x="633" y="78"/>
                  </a:cubicBezTo>
                  <a:cubicBezTo>
                    <a:pt x="634" y="78"/>
                    <a:pt x="633" y="76"/>
                    <a:pt x="634" y="76"/>
                  </a:cubicBezTo>
                  <a:cubicBezTo>
                    <a:pt x="641" y="77"/>
                    <a:pt x="651" y="76"/>
                    <a:pt x="655" y="68"/>
                  </a:cubicBezTo>
                  <a:cubicBezTo>
                    <a:pt x="659" y="71"/>
                    <a:pt x="656" y="74"/>
                    <a:pt x="653" y="77"/>
                  </a:cubicBezTo>
                  <a:cubicBezTo>
                    <a:pt x="652" y="75"/>
                    <a:pt x="653" y="73"/>
                    <a:pt x="650" y="75"/>
                  </a:cubicBezTo>
                  <a:cubicBezTo>
                    <a:pt x="648" y="81"/>
                    <a:pt x="652" y="78"/>
                    <a:pt x="655" y="81"/>
                  </a:cubicBezTo>
                  <a:cubicBezTo>
                    <a:pt x="652" y="82"/>
                    <a:pt x="650" y="87"/>
                    <a:pt x="648" y="84"/>
                  </a:cubicBezTo>
                  <a:cubicBezTo>
                    <a:pt x="645" y="82"/>
                    <a:pt x="649" y="80"/>
                    <a:pt x="647" y="78"/>
                  </a:cubicBezTo>
                  <a:cubicBezTo>
                    <a:pt x="636" y="79"/>
                    <a:pt x="644" y="86"/>
                    <a:pt x="639" y="91"/>
                  </a:cubicBezTo>
                  <a:cubicBezTo>
                    <a:pt x="645" y="93"/>
                    <a:pt x="655" y="83"/>
                    <a:pt x="659" y="78"/>
                  </a:cubicBezTo>
                  <a:cubicBezTo>
                    <a:pt x="661" y="79"/>
                    <a:pt x="662" y="78"/>
                    <a:pt x="664" y="81"/>
                  </a:cubicBezTo>
                  <a:cubicBezTo>
                    <a:pt x="667" y="73"/>
                    <a:pt x="673" y="67"/>
                    <a:pt x="679" y="62"/>
                  </a:cubicBezTo>
                  <a:cubicBezTo>
                    <a:pt x="676" y="57"/>
                    <a:pt x="674" y="61"/>
                    <a:pt x="672" y="64"/>
                  </a:cubicBezTo>
                  <a:cubicBezTo>
                    <a:pt x="666" y="57"/>
                    <a:pt x="673" y="52"/>
                    <a:pt x="679" y="50"/>
                  </a:cubicBezTo>
                  <a:cubicBezTo>
                    <a:pt x="681" y="54"/>
                    <a:pt x="673" y="52"/>
                    <a:pt x="678" y="58"/>
                  </a:cubicBezTo>
                  <a:cubicBezTo>
                    <a:pt x="680" y="56"/>
                    <a:pt x="681" y="57"/>
                    <a:pt x="683" y="55"/>
                  </a:cubicBezTo>
                  <a:cubicBezTo>
                    <a:pt x="681" y="46"/>
                    <a:pt x="692" y="39"/>
                    <a:pt x="686" y="29"/>
                  </a:cubicBezTo>
                  <a:cubicBezTo>
                    <a:pt x="689" y="27"/>
                    <a:pt x="691" y="27"/>
                    <a:pt x="692" y="30"/>
                  </a:cubicBezTo>
                  <a:cubicBezTo>
                    <a:pt x="688" y="32"/>
                    <a:pt x="693" y="35"/>
                    <a:pt x="695" y="35"/>
                  </a:cubicBezTo>
                  <a:cubicBezTo>
                    <a:pt x="692" y="37"/>
                    <a:pt x="689" y="39"/>
                    <a:pt x="691" y="42"/>
                  </a:cubicBezTo>
                  <a:cubicBezTo>
                    <a:pt x="696" y="41"/>
                    <a:pt x="697" y="36"/>
                    <a:pt x="703" y="32"/>
                  </a:cubicBezTo>
                  <a:cubicBezTo>
                    <a:pt x="705" y="34"/>
                    <a:pt x="706" y="36"/>
                    <a:pt x="708" y="36"/>
                  </a:cubicBezTo>
                  <a:cubicBezTo>
                    <a:pt x="711" y="33"/>
                    <a:pt x="714" y="35"/>
                    <a:pt x="715" y="31"/>
                  </a:cubicBezTo>
                  <a:cubicBezTo>
                    <a:pt x="713" y="25"/>
                    <a:pt x="710" y="33"/>
                    <a:pt x="709" y="30"/>
                  </a:cubicBezTo>
                  <a:cubicBezTo>
                    <a:pt x="710" y="28"/>
                    <a:pt x="713" y="26"/>
                    <a:pt x="712" y="23"/>
                  </a:cubicBezTo>
                  <a:cubicBezTo>
                    <a:pt x="705" y="24"/>
                    <a:pt x="699" y="32"/>
                    <a:pt x="693" y="31"/>
                  </a:cubicBezTo>
                  <a:cubicBezTo>
                    <a:pt x="697" y="25"/>
                    <a:pt x="689" y="26"/>
                    <a:pt x="686" y="24"/>
                  </a:cubicBezTo>
                  <a:cubicBezTo>
                    <a:pt x="687" y="23"/>
                    <a:pt x="688" y="22"/>
                    <a:pt x="687" y="21"/>
                  </a:cubicBezTo>
                  <a:cubicBezTo>
                    <a:pt x="682" y="27"/>
                    <a:pt x="685" y="34"/>
                    <a:pt x="684" y="40"/>
                  </a:cubicBezTo>
                  <a:cubicBezTo>
                    <a:pt x="680" y="41"/>
                    <a:pt x="676" y="50"/>
                    <a:pt x="670" y="43"/>
                  </a:cubicBezTo>
                  <a:cubicBezTo>
                    <a:pt x="674" y="41"/>
                    <a:pt x="670" y="38"/>
                    <a:pt x="669" y="35"/>
                  </a:cubicBezTo>
                  <a:cubicBezTo>
                    <a:pt x="663" y="40"/>
                    <a:pt x="665" y="46"/>
                    <a:pt x="664" y="52"/>
                  </a:cubicBezTo>
                  <a:cubicBezTo>
                    <a:pt x="667" y="51"/>
                    <a:pt x="666" y="45"/>
                    <a:pt x="670" y="47"/>
                  </a:cubicBezTo>
                  <a:cubicBezTo>
                    <a:pt x="671" y="52"/>
                    <a:pt x="667" y="51"/>
                    <a:pt x="663" y="55"/>
                  </a:cubicBezTo>
                  <a:cubicBezTo>
                    <a:pt x="663" y="58"/>
                    <a:pt x="669" y="56"/>
                    <a:pt x="666" y="59"/>
                  </a:cubicBezTo>
                  <a:cubicBezTo>
                    <a:pt x="656" y="64"/>
                    <a:pt x="651" y="68"/>
                    <a:pt x="642" y="72"/>
                  </a:cubicBezTo>
                  <a:cubicBezTo>
                    <a:pt x="642" y="70"/>
                    <a:pt x="645" y="67"/>
                    <a:pt x="645" y="65"/>
                  </a:cubicBezTo>
                  <a:cubicBezTo>
                    <a:pt x="650" y="64"/>
                    <a:pt x="663" y="60"/>
                    <a:pt x="662" y="56"/>
                  </a:cubicBezTo>
                  <a:cubicBezTo>
                    <a:pt x="655" y="55"/>
                    <a:pt x="654" y="59"/>
                    <a:pt x="647" y="58"/>
                  </a:cubicBezTo>
                  <a:cubicBezTo>
                    <a:pt x="650" y="52"/>
                    <a:pt x="654" y="55"/>
                    <a:pt x="659" y="52"/>
                  </a:cubicBezTo>
                  <a:cubicBezTo>
                    <a:pt x="664" y="47"/>
                    <a:pt x="662" y="38"/>
                    <a:pt x="660" y="35"/>
                  </a:cubicBezTo>
                  <a:cubicBezTo>
                    <a:pt x="662" y="35"/>
                    <a:pt x="664" y="34"/>
                    <a:pt x="667" y="32"/>
                  </a:cubicBezTo>
                  <a:cubicBezTo>
                    <a:pt x="668" y="35"/>
                    <a:pt x="670" y="35"/>
                    <a:pt x="673" y="33"/>
                  </a:cubicBezTo>
                  <a:cubicBezTo>
                    <a:pt x="671" y="29"/>
                    <a:pt x="663" y="33"/>
                    <a:pt x="664" y="28"/>
                  </a:cubicBezTo>
                  <a:cubicBezTo>
                    <a:pt x="667" y="29"/>
                    <a:pt x="671" y="31"/>
                    <a:pt x="674" y="30"/>
                  </a:cubicBezTo>
                  <a:cubicBezTo>
                    <a:pt x="673" y="27"/>
                    <a:pt x="672" y="24"/>
                    <a:pt x="673" y="21"/>
                  </a:cubicBezTo>
                  <a:cubicBezTo>
                    <a:pt x="669" y="26"/>
                    <a:pt x="666" y="23"/>
                    <a:pt x="663" y="22"/>
                  </a:cubicBezTo>
                  <a:cubicBezTo>
                    <a:pt x="660" y="24"/>
                    <a:pt x="662" y="26"/>
                    <a:pt x="658" y="28"/>
                  </a:cubicBezTo>
                  <a:cubicBezTo>
                    <a:pt x="659" y="29"/>
                    <a:pt x="661" y="30"/>
                    <a:pt x="662" y="30"/>
                  </a:cubicBezTo>
                  <a:cubicBezTo>
                    <a:pt x="656" y="30"/>
                    <a:pt x="660" y="36"/>
                    <a:pt x="656" y="39"/>
                  </a:cubicBezTo>
                  <a:cubicBezTo>
                    <a:pt x="652" y="33"/>
                    <a:pt x="657" y="34"/>
                    <a:pt x="651" y="30"/>
                  </a:cubicBezTo>
                  <a:cubicBezTo>
                    <a:pt x="645" y="32"/>
                    <a:pt x="638" y="33"/>
                    <a:pt x="636" y="25"/>
                  </a:cubicBezTo>
                  <a:cubicBezTo>
                    <a:pt x="635" y="26"/>
                    <a:pt x="633" y="26"/>
                    <a:pt x="632" y="27"/>
                  </a:cubicBezTo>
                  <a:cubicBezTo>
                    <a:pt x="631" y="31"/>
                    <a:pt x="635" y="32"/>
                    <a:pt x="635" y="35"/>
                  </a:cubicBezTo>
                  <a:cubicBezTo>
                    <a:pt x="629" y="33"/>
                    <a:pt x="621" y="45"/>
                    <a:pt x="611" y="39"/>
                  </a:cubicBezTo>
                  <a:cubicBezTo>
                    <a:pt x="616" y="41"/>
                    <a:pt x="617" y="30"/>
                    <a:pt x="623" y="32"/>
                  </a:cubicBezTo>
                  <a:cubicBezTo>
                    <a:pt x="622" y="33"/>
                    <a:pt x="620" y="34"/>
                    <a:pt x="621" y="35"/>
                  </a:cubicBezTo>
                  <a:cubicBezTo>
                    <a:pt x="623" y="34"/>
                    <a:pt x="624" y="37"/>
                    <a:pt x="627" y="34"/>
                  </a:cubicBezTo>
                  <a:cubicBezTo>
                    <a:pt x="625" y="22"/>
                    <a:pt x="641" y="24"/>
                    <a:pt x="641" y="20"/>
                  </a:cubicBezTo>
                  <a:cubicBezTo>
                    <a:pt x="633" y="24"/>
                    <a:pt x="625" y="19"/>
                    <a:pt x="617" y="22"/>
                  </a:cubicBezTo>
                  <a:cubicBezTo>
                    <a:pt x="618" y="23"/>
                    <a:pt x="616" y="24"/>
                    <a:pt x="615" y="25"/>
                  </a:cubicBezTo>
                  <a:cubicBezTo>
                    <a:pt x="616" y="27"/>
                    <a:pt x="617" y="28"/>
                    <a:pt x="616" y="30"/>
                  </a:cubicBezTo>
                  <a:cubicBezTo>
                    <a:pt x="612" y="31"/>
                    <a:pt x="611" y="37"/>
                    <a:pt x="610" y="35"/>
                  </a:cubicBezTo>
                  <a:cubicBezTo>
                    <a:pt x="610" y="33"/>
                    <a:pt x="613" y="31"/>
                    <a:pt x="610" y="29"/>
                  </a:cubicBezTo>
                  <a:cubicBezTo>
                    <a:pt x="609" y="29"/>
                    <a:pt x="608" y="31"/>
                    <a:pt x="607" y="30"/>
                  </a:cubicBezTo>
                  <a:cubicBezTo>
                    <a:pt x="603" y="33"/>
                    <a:pt x="604" y="39"/>
                    <a:pt x="598" y="37"/>
                  </a:cubicBezTo>
                  <a:cubicBezTo>
                    <a:pt x="597" y="34"/>
                    <a:pt x="604" y="33"/>
                    <a:pt x="602" y="30"/>
                  </a:cubicBezTo>
                  <a:cubicBezTo>
                    <a:pt x="598" y="34"/>
                    <a:pt x="596" y="28"/>
                    <a:pt x="593" y="32"/>
                  </a:cubicBezTo>
                  <a:cubicBezTo>
                    <a:pt x="595" y="35"/>
                    <a:pt x="597" y="37"/>
                    <a:pt x="593" y="39"/>
                  </a:cubicBezTo>
                  <a:cubicBezTo>
                    <a:pt x="594" y="30"/>
                    <a:pt x="586" y="38"/>
                    <a:pt x="592" y="29"/>
                  </a:cubicBezTo>
                  <a:cubicBezTo>
                    <a:pt x="598" y="32"/>
                    <a:pt x="606" y="23"/>
                    <a:pt x="612" y="29"/>
                  </a:cubicBezTo>
                  <a:cubicBezTo>
                    <a:pt x="616" y="28"/>
                    <a:pt x="611" y="20"/>
                    <a:pt x="610" y="22"/>
                  </a:cubicBezTo>
                  <a:cubicBezTo>
                    <a:pt x="610" y="24"/>
                    <a:pt x="603" y="24"/>
                    <a:pt x="602" y="26"/>
                  </a:cubicBezTo>
                  <a:cubicBezTo>
                    <a:pt x="600" y="24"/>
                    <a:pt x="602" y="23"/>
                    <a:pt x="602" y="21"/>
                  </a:cubicBezTo>
                  <a:cubicBezTo>
                    <a:pt x="601" y="21"/>
                    <a:pt x="601" y="22"/>
                    <a:pt x="600" y="21"/>
                  </a:cubicBezTo>
                  <a:cubicBezTo>
                    <a:pt x="599" y="21"/>
                    <a:pt x="598" y="21"/>
                    <a:pt x="597" y="21"/>
                  </a:cubicBezTo>
                  <a:cubicBezTo>
                    <a:pt x="598" y="23"/>
                    <a:pt x="601" y="25"/>
                    <a:pt x="599" y="27"/>
                  </a:cubicBezTo>
                  <a:cubicBezTo>
                    <a:pt x="598" y="25"/>
                    <a:pt x="597" y="27"/>
                    <a:pt x="595" y="26"/>
                  </a:cubicBezTo>
                  <a:cubicBezTo>
                    <a:pt x="593" y="24"/>
                    <a:pt x="595" y="23"/>
                    <a:pt x="593" y="21"/>
                  </a:cubicBezTo>
                  <a:cubicBezTo>
                    <a:pt x="589" y="20"/>
                    <a:pt x="591" y="23"/>
                    <a:pt x="587" y="25"/>
                  </a:cubicBezTo>
                  <a:cubicBezTo>
                    <a:pt x="589" y="19"/>
                    <a:pt x="570" y="21"/>
                    <a:pt x="579" y="24"/>
                  </a:cubicBezTo>
                  <a:cubicBezTo>
                    <a:pt x="578" y="25"/>
                    <a:pt x="576" y="27"/>
                    <a:pt x="575" y="28"/>
                  </a:cubicBezTo>
                  <a:cubicBezTo>
                    <a:pt x="572" y="22"/>
                    <a:pt x="567" y="27"/>
                    <a:pt x="564" y="25"/>
                  </a:cubicBezTo>
                  <a:cubicBezTo>
                    <a:pt x="563" y="24"/>
                    <a:pt x="565" y="23"/>
                    <a:pt x="564" y="21"/>
                  </a:cubicBezTo>
                  <a:cubicBezTo>
                    <a:pt x="561" y="21"/>
                    <a:pt x="558" y="26"/>
                    <a:pt x="555" y="21"/>
                  </a:cubicBezTo>
                  <a:cubicBezTo>
                    <a:pt x="551" y="22"/>
                    <a:pt x="553" y="28"/>
                    <a:pt x="550" y="26"/>
                  </a:cubicBezTo>
                  <a:cubicBezTo>
                    <a:pt x="551" y="18"/>
                    <a:pt x="533" y="18"/>
                    <a:pt x="528" y="26"/>
                  </a:cubicBezTo>
                  <a:cubicBezTo>
                    <a:pt x="523" y="27"/>
                    <a:pt x="529" y="20"/>
                    <a:pt x="525" y="22"/>
                  </a:cubicBezTo>
                  <a:cubicBezTo>
                    <a:pt x="527" y="24"/>
                    <a:pt x="520" y="26"/>
                    <a:pt x="520" y="24"/>
                  </a:cubicBezTo>
                  <a:cubicBezTo>
                    <a:pt x="521" y="22"/>
                    <a:pt x="519" y="20"/>
                    <a:pt x="519" y="19"/>
                  </a:cubicBezTo>
                  <a:cubicBezTo>
                    <a:pt x="514" y="20"/>
                    <a:pt x="521" y="23"/>
                    <a:pt x="516" y="25"/>
                  </a:cubicBezTo>
                  <a:cubicBezTo>
                    <a:pt x="516" y="23"/>
                    <a:pt x="514" y="24"/>
                    <a:pt x="514" y="23"/>
                  </a:cubicBezTo>
                  <a:cubicBezTo>
                    <a:pt x="518" y="22"/>
                    <a:pt x="514" y="16"/>
                    <a:pt x="515" y="20"/>
                  </a:cubicBezTo>
                  <a:cubicBezTo>
                    <a:pt x="512" y="21"/>
                    <a:pt x="513" y="27"/>
                    <a:pt x="509" y="25"/>
                  </a:cubicBezTo>
                  <a:cubicBezTo>
                    <a:pt x="508" y="22"/>
                    <a:pt x="512" y="18"/>
                    <a:pt x="507" y="17"/>
                  </a:cubicBezTo>
                  <a:cubicBezTo>
                    <a:pt x="506" y="23"/>
                    <a:pt x="498" y="29"/>
                    <a:pt x="495" y="23"/>
                  </a:cubicBezTo>
                  <a:cubicBezTo>
                    <a:pt x="493" y="26"/>
                    <a:pt x="493" y="34"/>
                    <a:pt x="488" y="30"/>
                  </a:cubicBezTo>
                  <a:cubicBezTo>
                    <a:pt x="490" y="29"/>
                    <a:pt x="491" y="28"/>
                    <a:pt x="489" y="26"/>
                  </a:cubicBezTo>
                  <a:cubicBezTo>
                    <a:pt x="488" y="27"/>
                    <a:pt x="487" y="28"/>
                    <a:pt x="486" y="27"/>
                  </a:cubicBezTo>
                  <a:cubicBezTo>
                    <a:pt x="487" y="18"/>
                    <a:pt x="500" y="25"/>
                    <a:pt x="500" y="17"/>
                  </a:cubicBezTo>
                  <a:cubicBezTo>
                    <a:pt x="494" y="20"/>
                    <a:pt x="489" y="16"/>
                    <a:pt x="484" y="20"/>
                  </a:cubicBezTo>
                  <a:cubicBezTo>
                    <a:pt x="482" y="21"/>
                    <a:pt x="483" y="23"/>
                    <a:pt x="482" y="24"/>
                  </a:cubicBezTo>
                  <a:cubicBezTo>
                    <a:pt x="478" y="20"/>
                    <a:pt x="477" y="34"/>
                    <a:pt x="471" y="26"/>
                  </a:cubicBezTo>
                  <a:cubicBezTo>
                    <a:pt x="478" y="26"/>
                    <a:pt x="475" y="21"/>
                    <a:pt x="482" y="19"/>
                  </a:cubicBezTo>
                  <a:cubicBezTo>
                    <a:pt x="475" y="15"/>
                    <a:pt x="468" y="20"/>
                    <a:pt x="461" y="19"/>
                  </a:cubicBezTo>
                  <a:cubicBezTo>
                    <a:pt x="463" y="24"/>
                    <a:pt x="466" y="17"/>
                    <a:pt x="467" y="22"/>
                  </a:cubicBezTo>
                  <a:cubicBezTo>
                    <a:pt x="466" y="22"/>
                    <a:pt x="466" y="24"/>
                    <a:pt x="466" y="24"/>
                  </a:cubicBezTo>
                  <a:cubicBezTo>
                    <a:pt x="462" y="21"/>
                    <a:pt x="455" y="23"/>
                    <a:pt x="458" y="16"/>
                  </a:cubicBezTo>
                  <a:cubicBezTo>
                    <a:pt x="457" y="17"/>
                    <a:pt x="456" y="17"/>
                    <a:pt x="456" y="16"/>
                  </a:cubicBezTo>
                  <a:cubicBezTo>
                    <a:pt x="454" y="17"/>
                    <a:pt x="453" y="16"/>
                    <a:pt x="452" y="17"/>
                  </a:cubicBezTo>
                  <a:cubicBezTo>
                    <a:pt x="454" y="19"/>
                    <a:pt x="453" y="20"/>
                    <a:pt x="451" y="22"/>
                  </a:cubicBezTo>
                  <a:cubicBezTo>
                    <a:pt x="455" y="24"/>
                    <a:pt x="455" y="26"/>
                    <a:pt x="450" y="30"/>
                  </a:cubicBezTo>
                  <a:cubicBezTo>
                    <a:pt x="450" y="27"/>
                    <a:pt x="449" y="26"/>
                    <a:pt x="446" y="25"/>
                  </a:cubicBezTo>
                  <a:cubicBezTo>
                    <a:pt x="451" y="24"/>
                    <a:pt x="448" y="21"/>
                    <a:pt x="449" y="19"/>
                  </a:cubicBezTo>
                  <a:cubicBezTo>
                    <a:pt x="446" y="16"/>
                    <a:pt x="444" y="13"/>
                    <a:pt x="440" y="17"/>
                  </a:cubicBezTo>
                  <a:cubicBezTo>
                    <a:pt x="442" y="22"/>
                    <a:pt x="444" y="19"/>
                    <a:pt x="446" y="20"/>
                  </a:cubicBezTo>
                  <a:cubicBezTo>
                    <a:pt x="441" y="21"/>
                    <a:pt x="448" y="24"/>
                    <a:pt x="443" y="26"/>
                  </a:cubicBezTo>
                  <a:cubicBezTo>
                    <a:pt x="443" y="23"/>
                    <a:pt x="444" y="19"/>
                    <a:pt x="440" y="21"/>
                  </a:cubicBezTo>
                  <a:cubicBezTo>
                    <a:pt x="441" y="25"/>
                    <a:pt x="433" y="23"/>
                    <a:pt x="434" y="28"/>
                  </a:cubicBezTo>
                  <a:cubicBezTo>
                    <a:pt x="429" y="21"/>
                    <a:pt x="429" y="32"/>
                    <a:pt x="425" y="28"/>
                  </a:cubicBezTo>
                  <a:cubicBezTo>
                    <a:pt x="427" y="25"/>
                    <a:pt x="423" y="22"/>
                    <a:pt x="426" y="20"/>
                  </a:cubicBezTo>
                  <a:cubicBezTo>
                    <a:pt x="425" y="22"/>
                    <a:pt x="427" y="25"/>
                    <a:pt x="430" y="25"/>
                  </a:cubicBezTo>
                  <a:cubicBezTo>
                    <a:pt x="433" y="20"/>
                    <a:pt x="435" y="24"/>
                    <a:pt x="439" y="18"/>
                  </a:cubicBezTo>
                  <a:cubicBezTo>
                    <a:pt x="431" y="16"/>
                    <a:pt x="422" y="16"/>
                    <a:pt x="417" y="19"/>
                  </a:cubicBezTo>
                  <a:cubicBezTo>
                    <a:pt x="413" y="12"/>
                    <a:pt x="397" y="12"/>
                    <a:pt x="394" y="23"/>
                  </a:cubicBezTo>
                  <a:cubicBezTo>
                    <a:pt x="394" y="17"/>
                    <a:pt x="391" y="23"/>
                    <a:pt x="389" y="21"/>
                  </a:cubicBezTo>
                  <a:cubicBezTo>
                    <a:pt x="386" y="17"/>
                    <a:pt x="393" y="18"/>
                    <a:pt x="392" y="15"/>
                  </a:cubicBezTo>
                  <a:cubicBezTo>
                    <a:pt x="386" y="15"/>
                    <a:pt x="385" y="24"/>
                    <a:pt x="379" y="22"/>
                  </a:cubicBezTo>
                  <a:cubicBezTo>
                    <a:pt x="379" y="19"/>
                    <a:pt x="383" y="20"/>
                    <a:pt x="383" y="15"/>
                  </a:cubicBezTo>
                  <a:cubicBezTo>
                    <a:pt x="381" y="17"/>
                    <a:pt x="379" y="16"/>
                    <a:pt x="377" y="18"/>
                  </a:cubicBezTo>
                  <a:cubicBezTo>
                    <a:pt x="378" y="20"/>
                    <a:pt x="380" y="27"/>
                    <a:pt x="375" y="25"/>
                  </a:cubicBezTo>
                  <a:cubicBezTo>
                    <a:pt x="375" y="21"/>
                    <a:pt x="378" y="17"/>
                    <a:pt x="374" y="13"/>
                  </a:cubicBezTo>
                  <a:cubicBezTo>
                    <a:pt x="370" y="16"/>
                    <a:pt x="368" y="13"/>
                    <a:pt x="364" y="15"/>
                  </a:cubicBezTo>
                  <a:cubicBezTo>
                    <a:pt x="366" y="21"/>
                    <a:pt x="374" y="14"/>
                    <a:pt x="372" y="20"/>
                  </a:cubicBezTo>
                  <a:cubicBezTo>
                    <a:pt x="370" y="19"/>
                    <a:pt x="357" y="23"/>
                    <a:pt x="365" y="23"/>
                  </a:cubicBezTo>
                  <a:cubicBezTo>
                    <a:pt x="361" y="25"/>
                    <a:pt x="362" y="32"/>
                    <a:pt x="357" y="29"/>
                  </a:cubicBezTo>
                  <a:cubicBezTo>
                    <a:pt x="363" y="25"/>
                    <a:pt x="353" y="20"/>
                    <a:pt x="363" y="16"/>
                  </a:cubicBezTo>
                  <a:cubicBezTo>
                    <a:pt x="358" y="12"/>
                    <a:pt x="352" y="15"/>
                    <a:pt x="346" y="15"/>
                  </a:cubicBezTo>
                  <a:cubicBezTo>
                    <a:pt x="349" y="19"/>
                    <a:pt x="352" y="18"/>
                    <a:pt x="356" y="20"/>
                  </a:cubicBezTo>
                  <a:cubicBezTo>
                    <a:pt x="352" y="20"/>
                    <a:pt x="354" y="21"/>
                    <a:pt x="351" y="24"/>
                  </a:cubicBezTo>
                  <a:cubicBezTo>
                    <a:pt x="352" y="17"/>
                    <a:pt x="347" y="25"/>
                    <a:pt x="345" y="23"/>
                  </a:cubicBezTo>
                  <a:cubicBezTo>
                    <a:pt x="341" y="19"/>
                    <a:pt x="346" y="17"/>
                    <a:pt x="343" y="14"/>
                  </a:cubicBezTo>
                  <a:cubicBezTo>
                    <a:pt x="338" y="13"/>
                    <a:pt x="339" y="20"/>
                    <a:pt x="334" y="19"/>
                  </a:cubicBezTo>
                  <a:cubicBezTo>
                    <a:pt x="333" y="17"/>
                    <a:pt x="335" y="15"/>
                    <a:pt x="334" y="13"/>
                  </a:cubicBezTo>
                  <a:cubicBezTo>
                    <a:pt x="331" y="19"/>
                    <a:pt x="326" y="19"/>
                    <a:pt x="324" y="12"/>
                  </a:cubicBezTo>
                  <a:cubicBezTo>
                    <a:pt x="317" y="15"/>
                    <a:pt x="317" y="12"/>
                    <a:pt x="311" y="19"/>
                  </a:cubicBezTo>
                  <a:cubicBezTo>
                    <a:pt x="311" y="15"/>
                    <a:pt x="304" y="14"/>
                    <a:pt x="301" y="12"/>
                  </a:cubicBezTo>
                  <a:cubicBezTo>
                    <a:pt x="295" y="16"/>
                    <a:pt x="296" y="19"/>
                    <a:pt x="292" y="19"/>
                  </a:cubicBezTo>
                  <a:cubicBezTo>
                    <a:pt x="297" y="15"/>
                    <a:pt x="287" y="14"/>
                    <a:pt x="289" y="11"/>
                  </a:cubicBezTo>
                  <a:cubicBezTo>
                    <a:pt x="284" y="13"/>
                    <a:pt x="280" y="17"/>
                    <a:pt x="276" y="11"/>
                  </a:cubicBezTo>
                  <a:cubicBezTo>
                    <a:pt x="272" y="15"/>
                    <a:pt x="267" y="18"/>
                    <a:pt x="263" y="13"/>
                  </a:cubicBezTo>
                  <a:cubicBezTo>
                    <a:pt x="260" y="15"/>
                    <a:pt x="258" y="17"/>
                    <a:pt x="255" y="19"/>
                  </a:cubicBezTo>
                  <a:cubicBezTo>
                    <a:pt x="253" y="14"/>
                    <a:pt x="249" y="18"/>
                    <a:pt x="247" y="15"/>
                  </a:cubicBezTo>
                  <a:cubicBezTo>
                    <a:pt x="250" y="13"/>
                    <a:pt x="256" y="16"/>
                    <a:pt x="254" y="11"/>
                  </a:cubicBezTo>
                  <a:cubicBezTo>
                    <a:pt x="247" y="10"/>
                    <a:pt x="239" y="17"/>
                    <a:pt x="232" y="10"/>
                  </a:cubicBezTo>
                  <a:cubicBezTo>
                    <a:pt x="227" y="15"/>
                    <a:pt x="225" y="18"/>
                    <a:pt x="220" y="14"/>
                  </a:cubicBezTo>
                  <a:cubicBezTo>
                    <a:pt x="223" y="13"/>
                    <a:pt x="229" y="13"/>
                    <a:pt x="227" y="8"/>
                  </a:cubicBezTo>
                  <a:cubicBezTo>
                    <a:pt x="224" y="10"/>
                    <a:pt x="220" y="9"/>
                    <a:pt x="217" y="11"/>
                  </a:cubicBezTo>
                  <a:cubicBezTo>
                    <a:pt x="217" y="17"/>
                    <a:pt x="221" y="18"/>
                    <a:pt x="222" y="20"/>
                  </a:cubicBezTo>
                  <a:cubicBezTo>
                    <a:pt x="218" y="17"/>
                    <a:pt x="213" y="23"/>
                    <a:pt x="210" y="18"/>
                  </a:cubicBezTo>
                  <a:cubicBezTo>
                    <a:pt x="212" y="17"/>
                    <a:pt x="214" y="19"/>
                    <a:pt x="217" y="16"/>
                  </a:cubicBezTo>
                  <a:cubicBezTo>
                    <a:pt x="213" y="12"/>
                    <a:pt x="214" y="10"/>
                    <a:pt x="210" y="7"/>
                  </a:cubicBezTo>
                  <a:cubicBezTo>
                    <a:pt x="207" y="10"/>
                    <a:pt x="201" y="9"/>
                    <a:pt x="195" y="10"/>
                  </a:cubicBezTo>
                  <a:cubicBezTo>
                    <a:pt x="194" y="15"/>
                    <a:pt x="191" y="20"/>
                    <a:pt x="184" y="20"/>
                  </a:cubicBezTo>
                  <a:cubicBezTo>
                    <a:pt x="187" y="18"/>
                    <a:pt x="185" y="17"/>
                    <a:pt x="188" y="17"/>
                  </a:cubicBezTo>
                  <a:cubicBezTo>
                    <a:pt x="187" y="13"/>
                    <a:pt x="184" y="13"/>
                    <a:pt x="182" y="13"/>
                  </a:cubicBezTo>
                  <a:cubicBezTo>
                    <a:pt x="182" y="12"/>
                    <a:pt x="183" y="12"/>
                    <a:pt x="182" y="11"/>
                  </a:cubicBezTo>
                  <a:cubicBezTo>
                    <a:pt x="186" y="11"/>
                    <a:pt x="192" y="16"/>
                    <a:pt x="193" y="9"/>
                  </a:cubicBezTo>
                  <a:cubicBezTo>
                    <a:pt x="187" y="6"/>
                    <a:pt x="183" y="10"/>
                    <a:pt x="179" y="7"/>
                  </a:cubicBezTo>
                  <a:cubicBezTo>
                    <a:pt x="176" y="12"/>
                    <a:pt x="169" y="13"/>
                    <a:pt x="165" y="12"/>
                  </a:cubicBezTo>
                  <a:cubicBezTo>
                    <a:pt x="168" y="14"/>
                    <a:pt x="164" y="16"/>
                    <a:pt x="164" y="18"/>
                  </a:cubicBezTo>
                  <a:cubicBezTo>
                    <a:pt x="161" y="9"/>
                    <a:pt x="169" y="12"/>
                    <a:pt x="171" y="7"/>
                  </a:cubicBezTo>
                  <a:cubicBezTo>
                    <a:pt x="161" y="8"/>
                    <a:pt x="156" y="3"/>
                    <a:pt x="154" y="13"/>
                  </a:cubicBezTo>
                  <a:cubicBezTo>
                    <a:pt x="154" y="11"/>
                    <a:pt x="154" y="9"/>
                    <a:pt x="153" y="7"/>
                  </a:cubicBezTo>
                  <a:cubicBezTo>
                    <a:pt x="149" y="12"/>
                    <a:pt x="146" y="6"/>
                    <a:pt x="143" y="5"/>
                  </a:cubicBezTo>
                  <a:cubicBezTo>
                    <a:pt x="139" y="6"/>
                    <a:pt x="138" y="13"/>
                    <a:pt x="136" y="11"/>
                  </a:cubicBezTo>
                  <a:cubicBezTo>
                    <a:pt x="134" y="9"/>
                    <a:pt x="137" y="4"/>
                    <a:pt x="133" y="6"/>
                  </a:cubicBezTo>
                  <a:cubicBezTo>
                    <a:pt x="133" y="7"/>
                    <a:pt x="132" y="13"/>
                    <a:pt x="129" y="11"/>
                  </a:cubicBezTo>
                  <a:cubicBezTo>
                    <a:pt x="128" y="9"/>
                    <a:pt x="132" y="7"/>
                    <a:pt x="128" y="4"/>
                  </a:cubicBezTo>
                  <a:cubicBezTo>
                    <a:pt x="126" y="11"/>
                    <a:pt x="120" y="11"/>
                    <a:pt x="117" y="18"/>
                  </a:cubicBezTo>
                  <a:cubicBezTo>
                    <a:pt x="117" y="15"/>
                    <a:pt x="116" y="17"/>
                    <a:pt x="114" y="14"/>
                  </a:cubicBezTo>
                  <a:cubicBezTo>
                    <a:pt x="119" y="11"/>
                    <a:pt x="117" y="9"/>
                    <a:pt x="122" y="8"/>
                  </a:cubicBezTo>
                  <a:cubicBezTo>
                    <a:pt x="118" y="7"/>
                    <a:pt x="110" y="0"/>
                    <a:pt x="108" y="7"/>
                  </a:cubicBezTo>
                  <a:cubicBezTo>
                    <a:pt x="110" y="6"/>
                    <a:pt x="111" y="8"/>
                    <a:pt x="110" y="9"/>
                  </a:cubicBezTo>
                  <a:cubicBezTo>
                    <a:pt x="103" y="8"/>
                    <a:pt x="102" y="17"/>
                    <a:pt x="98" y="21"/>
                  </a:cubicBezTo>
                  <a:cubicBezTo>
                    <a:pt x="90" y="13"/>
                    <a:pt x="105" y="12"/>
                    <a:pt x="104" y="6"/>
                  </a:cubicBezTo>
                  <a:cubicBezTo>
                    <a:pt x="95" y="2"/>
                    <a:pt x="78" y="12"/>
                    <a:pt x="84" y="22"/>
                  </a:cubicBezTo>
                  <a:cubicBezTo>
                    <a:pt x="80" y="21"/>
                    <a:pt x="75" y="24"/>
                    <a:pt x="71" y="20"/>
                  </a:cubicBezTo>
                  <a:cubicBezTo>
                    <a:pt x="80" y="15"/>
                    <a:pt x="84" y="13"/>
                    <a:pt x="84" y="4"/>
                  </a:cubicBezTo>
                  <a:cubicBezTo>
                    <a:pt x="75" y="5"/>
                    <a:pt x="77" y="11"/>
                    <a:pt x="68" y="15"/>
                  </a:cubicBezTo>
                  <a:cubicBezTo>
                    <a:pt x="66" y="13"/>
                    <a:pt x="65" y="14"/>
                    <a:pt x="63" y="12"/>
                  </a:cubicBezTo>
                  <a:cubicBezTo>
                    <a:pt x="69" y="13"/>
                    <a:pt x="65" y="5"/>
                    <a:pt x="70" y="6"/>
                  </a:cubicBezTo>
                  <a:cubicBezTo>
                    <a:pt x="61" y="4"/>
                    <a:pt x="52" y="7"/>
                    <a:pt x="44" y="5"/>
                  </a:cubicBezTo>
                  <a:cubicBezTo>
                    <a:pt x="40" y="15"/>
                    <a:pt x="20" y="7"/>
                    <a:pt x="19" y="17"/>
                  </a:cubicBezTo>
                  <a:close/>
                  <a:moveTo>
                    <a:pt x="667" y="62"/>
                  </a:moveTo>
                  <a:cubicBezTo>
                    <a:pt x="667" y="64"/>
                    <a:pt x="667" y="65"/>
                    <a:pt x="669" y="67"/>
                  </a:cubicBezTo>
                  <a:cubicBezTo>
                    <a:pt x="667" y="67"/>
                    <a:pt x="666" y="68"/>
                    <a:pt x="665" y="69"/>
                  </a:cubicBezTo>
                  <a:cubicBezTo>
                    <a:pt x="664" y="68"/>
                    <a:pt x="663" y="67"/>
                    <a:pt x="662" y="68"/>
                  </a:cubicBezTo>
                  <a:cubicBezTo>
                    <a:pt x="660" y="66"/>
                    <a:pt x="666" y="64"/>
                    <a:pt x="667" y="62"/>
                  </a:cubicBezTo>
                  <a:close/>
                  <a:moveTo>
                    <a:pt x="394" y="88"/>
                  </a:moveTo>
                  <a:cubicBezTo>
                    <a:pt x="392" y="84"/>
                    <a:pt x="388" y="88"/>
                    <a:pt x="388" y="83"/>
                  </a:cubicBezTo>
                  <a:cubicBezTo>
                    <a:pt x="395" y="86"/>
                    <a:pt x="400" y="82"/>
                    <a:pt x="403" y="77"/>
                  </a:cubicBezTo>
                  <a:cubicBezTo>
                    <a:pt x="404" y="82"/>
                    <a:pt x="399" y="85"/>
                    <a:pt x="394" y="88"/>
                  </a:cubicBezTo>
                  <a:close/>
                  <a:moveTo>
                    <a:pt x="413" y="77"/>
                  </a:moveTo>
                  <a:cubicBezTo>
                    <a:pt x="412" y="73"/>
                    <a:pt x="419" y="70"/>
                    <a:pt x="421" y="74"/>
                  </a:cubicBezTo>
                  <a:cubicBezTo>
                    <a:pt x="422" y="73"/>
                    <a:pt x="421" y="72"/>
                    <a:pt x="420" y="71"/>
                  </a:cubicBezTo>
                  <a:cubicBezTo>
                    <a:pt x="423" y="67"/>
                    <a:pt x="424" y="71"/>
                    <a:pt x="427" y="69"/>
                  </a:cubicBezTo>
                  <a:cubicBezTo>
                    <a:pt x="426" y="72"/>
                    <a:pt x="422" y="73"/>
                    <a:pt x="419" y="78"/>
                  </a:cubicBezTo>
                  <a:cubicBezTo>
                    <a:pt x="417" y="77"/>
                    <a:pt x="415" y="74"/>
                    <a:pt x="413" y="77"/>
                  </a:cubicBezTo>
                  <a:close/>
                  <a:moveTo>
                    <a:pt x="426" y="66"/>
                  </a:moveTo>
                  <a:cubicBezTo>
                    <a:pt x="428" y="65"/>
                    <a:pt x="429" y="64"/>
                    <a:pt x="431" y="63"/>
                  </a:cubicBezTo>
                  <a:cubicBezTo>
                    <a:pt x="433" y="68"/>
                    <a:pt x="427" y="67"/>
                    <a:pt x="434" y="71"/>
                  </a:cubicBezTo>
                  <a:cubicBezTo>
                    <a:pt x="434" y="71"/>
                    <a:pt x="435" y="70"/>
                    <a:pt x="436" y="70"/>
                  </a:cubicBezTo>
                  <a:cubicBezTo>
                    <a:pt x="438" y="73"/>
                    <a:pt x="433" y="70"/>
                    <a:pt x="431" y="73"/>
                  </a:cubicBezTo>
                  <a:cubicBezTo>
                    <a:pt x="432" y="70"/>
                    <a:pt x="428" y="69"/>
                    <a:pt x="429" y="73"/>
                  </a:cubicBezTo>
                  <a:cubicBezTo>
                    <a:pt x="428" y="76"/>
                    <a:pt x="428" y="68"/>
                    <a:pt x="426" y="66"/>
                  </a:cubicBezTo>
                  <a:close/>
                  <a:moveTo>
                    <a:pt x="420" y="84"/>
                  </a:moveTo>
                  <a:cubicBezTo>
                    <a:pt x="418" y="81"/>
                    <a:pt x="422" y="78"/>
                    <a:pt x="425" y="78"/>
                  </a:cubicBezTo>
                  <a:cubicBezTo>
                    <a:pt x="427" y="81"/>
                    <a:pt x="422" y="84"/>
                    <a:pt x="420" y="84"/>
                  </a:cubicBezTo>
                  <a:close/>
                  <a:moveTo>
                    <a:pt x="434" y="82"/>
                  </a:moveTo>
                  <a:cubicBezTo>
                    <a:pt x="434" y="80"/>
                    <a:pt x="434" y="79"/>
                    <a:pt x="433" y="77"/>
                  </a:cubicBezTo>
                  <a:cubicBezTo>
                    <a:pt x="436" y="74"/>
                    <a:pt x="438" y="76"/>
                    <a:pt x="440" y="75"/>
                  </a:cubicBezTo>
                  <a:cubicBezTo>
                    <a:pt x="442" y="78"/>
                    <a:pt x="436" y="79"/>
                    <a:pt x="434" y="82"/>
                  </a:cubicBezTo>
                  <a:close/>
                  <a:moveTo>
                    <a:pt x="458" y="56"/>
                  </a:moveTo>
                  <a:cubicBezTo>
                    <a:pt x="456" y="52"/>
                    <a:pt x="462" y="54"/>
                    <a:pt x="463" y="54"/>
                  </a:cubicBezTo>
                  <a:cubicBezTo>
                    <a:pt x="463" y="56"/>
                    <a:pt x="462" y="58"/>
                    <a:pt x="463" y="61"/>
                  </a:cubicBezTo>
                  <a:cubicBezTo>
                    <a:pt x="462" y="67"/>
                    <a:pt x="462" y="50"/>
                    <a:pt x="458" y="56"/>
                  </a:cubicBezTo>
                  <a:close/>
                  <a:moveTo>
                    <a:pt x="470" y="46"/>
                  </a:moveTo>
                  <a:cubicBezTo>
                    <a:pt x="473" y="50"/>
                    <a:pt x="471" y="54"/>
                    <a:pt x="470" y="57"/>
                  </a:cubicBezTo>
                  <a:cubicBezTo>
                    <a:pt x="467" y="53"/>
                    <a:pt x="465" y="49"/>
                    <a:pt x="470" y="46"/>
                  </a:cubicBezTo>
                  <a:close/>
                  <a:moveTo>
                    <a:pt x="458" y="81"/>
                  </a:moveTo>
                  <a:cubicBezTo>
                    <a:pt x="457" y="80"/>
                    <a:pt x="461" y="76"/>
                    <a:pt x="456" y="79"/>
                  </a:cubicBezTo>
                  <a:cubicBezTo>
                    <a:pt x="456" y="73"/>
                    <a:pt x="450" y="78"/>
                    <a:pt x="453" y="73"/>
                  </a:cubicBezTo>
                  <a:cubicBezTo>
                    <a:pt x="462" y="72"/>
                    <a:pt x="460" y="74"/>
                    <a:pt x="467" y="72"/>
                  </a:cubicBezTo>
                  <a:cubicBezTo>
                    <a:pt x="469" y="71"/>
                    <a:pt x="467" y="75"/>
                    <a:pt x="470" y="74"/>
                  </a:cubicBezTo>
                  <a:cubicBezTo>
                    <a:pt x="469" y="80"/>
                    <a:pt x="459" y="72"/>
                    <a:pt x="458" y="81"/>
                  </a:cubicBezTo>
                  <a:close/>
                  <a:moveTo>
                    <a:pt x="473" y="62"/>
                  </a:moveTo>
                  <a:cubicBezTo>
                    <a:pt x="474" y="63"/>
                    <a:pt x="473" y="64"/>
                    <a:pt x="472" y="65"/>
                  </a:cubicBezTo>
                  <a:cubicBezTo>
                    <a:pt x="473" y="65"/>
                    <a:pt x="474" y="66"/>
                    <a:pt x="476" y="67"/>
                  </a:cubicBezTo>
                  <a:cubicBezTo>
                    <a:pt x="471" y="72"/>
                    <a:pt x="467" y="64"/>
                    <a:pt x="473" y="62"/>
                  </a:cubicBezTo>
                  <a:close/>
                  <a:moveTo>
                    <a:pt x="476" y="78"/>
                  </a:moveTo>
                  <a:cubicBezTo>
                    <a:pt x="475" y="79"/>
                    <a:pt x="472" y="78"/>
                    <a:pt x="473" y="80"/>
                  </a:cubicBezTo>
                  <a:cubicBezTo>
                    <a:pt x="469" y="83"/>
                    <a:pt x="471" y="74"/>
                    <a:pt x="473" y="78"/>
                  </a:cubicBezTo>
                  <a:cubicBezTo>
                    <a:pt x="473" y="76"/>
                    <a:pt x="473" y="67"/>
                    <a:pt x="478" y="73"/>
                  </a:cubicBezTo>
                  <a:cubicBezTo>
                    <a:pt x="477" y="74"/>
                    <a:pt x="477" y="73"/>
                    <a:pt x="476" y="72"/>
                  </a:cubicBezTo>
                  <a:cubicBezTo>
                    <a:pt x="476" y="74"/>
                    <a:pt x="476" y="76"/>
                    <a:pt x="476" y="78"/>
                  </a:cubicBezTo>
                  <a:close/>
                  <a:moveTo>
                    <a:pt x="486" y="69"/>
                  </a:moveTo>
                  <a:cubicBezTo>
                    <a:pt x="487" y="67"/>
                    <a:pt x="489" y="66"/>
                    <a:pt x="488" y="65"/>
                  </a:cubicBezTo>
                  <a:cubicBezTo>
                    <a:pt x="493" y="62"/>
                    <a:pt x="490" y="72"/>
                    <a:pt x="494" y="69"/>
                  </a:cubicBezTo>
                  <a:cubicBezTo>
                    <a:pt x="495" y="72"/>
                    <a:pt x="487" y="73"/>
                    <a:pt x="486" y="69"/>
                  </a:cubicBezTo>
                  <a:close/>
                  <a:moveTo>
                    <a:pt x="503" y="64"/>
                  </a:moveTo>
                  <a:cubicBezTo>
                    <a:pt x="501" y="61"/>
                    <a:pt x="500" y="58"/>
                    <a:pt x="503" y="56"/>
                  </a:cubicBezTo>
                  <a:cubicBezTo>
                    <a:pt x="506" y="59"/>
                    <a:pt x="508" y="62"/>
                    <a:pt x="503" y="64"/>
                  </a:cubicBezTo>
                  <a:close/>
                  <a:moveTo>
                    <a:pt x="528" y="44"/>
                  </a:moveTo>
                  <a:cubicBezTo>
                    <a:pt x="529" y="50"/>
                    <a:pt x="522" y="47"/>
                    <a:pt x="520" y="47"/>
                  </a:cubicBezTo>
                  <a:cubicBezTo>
                    <a:pt x="519" y="43"/>
                    <a:pt x="526" y="46"/>
                    <a:pt x="528" y="44"/>
                  </a:cubicBezTo>
                  <a:close/>
                  <a:moveTo>
                    <a:pt x="516" y="54"/>
                  </a:moveTo>
                  <a:cubicBezTo>
                    <a:pt x="517" y="51"/>
                    <a:pt x="523" y="52"/>
                    <a:pt x="527" y="49"/>
                  </a:cubicBezTo>
                  <a:cubicBezTo>
                    <a:pt x="529" y="54"/>
                    <a:pt x="523" y="52"/>
                    <a:pt x="520" y="56"/>
                  </a:cubicBezTo>
                  <a:cubicBezTo>
                    <a:pt x="518" y="55"/>
                    <a:pt x="517" y="53"/>
                    <a:pt x="516" y="54"/>
                  </a:cubicBezTo>
                  <a:close/>
                  <a:moveTo>
                    <a:pt x="517" y="71"/>
                  </a:moveTo>
                  <a:cubicBezTo>
                    <a:pt x="513" y="71"/>
                    <a:pt x="515" y="73"/>
                    <a:pt x="512" y="75"/>
                  </a:cubicBezTo>
                  <a:cubicBezTo>
                    <a:pt x="511" y="74"/>
                    <a:pt x="511" y="73"/>
                    <a:pt x="510" y="71"/>
                  </a:cubicBezTo>
                  <a:cubicBezTo>
                    <a:pt x="515" y="72"/>
                    <a:pt x="510" y="67"/>
                    <a:pt x="515" y="65"/>
                  </a:cubicBezTo>
                  <a:cubicBezTo>
                    <a:pt x="514" y="65"/>
                    <a:pt x="512" y="63"/>
                    <a:pt x="511" y="61"/>
                  </a:cubicBezTo>
                  <a:cubicBezTo>
                    <a:pt x="512" y="61"/>
                    <a:pt x="514" y="61"/>
                    <a:pt x="513" y="60"/>
                  </a:cubicBezTo>
                  <a:cubicBezTo>
                    <a:pt x="515" y="59"/>
                    <a:pt x="516" y="61"/>
                    <a:pt x="517" y="60"/>
                  </a:cubicBezTo>
                  <a:cubicBezTo>
                    <a:pt x="518" y="62"/>
                    <a:pt x="516" y="62"/>
                    <a:pt x="516" y="61"/>
                  </a:cubicBezTo>
                  <a:cubicBezTo>
                    <a:pt x="518" y="65"/>
                    <a:pt x="514" y="68"/>
                    <a:pt x="517" y="71"/>
                  </a:cubicBezTo>
                  <a:close/>
                  <a:moveTo>
                    <a:pt x="504" y="76"/>
                  </a:moveTo>
                  <a:cubicBezTo>
                    <a:pt x="497" y="80"/>
                    <a:pt x="493" y="77"/>
                    <a:pt x="488" y="81"/>
                  </a:cubicBezTo>
                  <a:cubicBezTo>
                    <a:pt x="488" y="75"/>
                    <a:pt x="499" y="74"/>
                    <a:pt x="504" y="76"/>
                  </a:cubicBezTo>
                  <a:close/>
                  <a:moveTo>
                    <a:pt x="488" y="88"/>
                  </a:moveTo>
                  <a:cubicBezTo>
                    <a:pt x="486" y="86"/>
                    <a:pt x="489" y="85"/>
                    <a:pt x="488" y="83"/>
                  </a:cubicBezTo>
                  <a:cubicBezTo>
                    <a:pt x="492" y="84"/>
                    <a:pt x="495" y="86"/>
                    <a:pt x="499" y="85"/>
                  </a:cubicBezTo>
                  <a:cubicBezTo>
                    <a:pt x="499" y="92"/>
                    <a:pt x="492" y="84"/>
                    <a:pt x="488" y="88"/>
                  </a:cubicBezTo>
                  <a:close/>
                  <a:moveTo>
                    <a:pt x="520" y="62"/>
                  </a:moveTo>
                  <a:cubicBezTo>
                    <a:pt x="518" y="55"/>
                    <a:pt x="523" y="61"/>
                    <a:pt x="527" y="56"/>
                  </a:cubicBezTo>
                  <a:cubicBezTo>
                    <a:pt x="527" y="60"/>
                    <a:pt x="527" y="62"/>
                    <a:pt x="531" y="64"/>
                  </a:cubicBezTo>
                  <a:cubicBezTo>
                    <a:pt x="534" y="62"/>
                    <a:pt x="535" y="60"/>
                    <a:pt x="534" y="58"/>
                  </a:cubicBezTo>
                  <a:cubicBezTo>
                    <a:pt x="538" y="57"/>
                    <a:pt x="536" y="62"/>
                    <a:pt x="536" y="64"/>
                  </a:cubicBezTo>
                  <a:cubicBezTo>
                    <a:pt x="526" y="68"/>
                    <a:pt x="528" y="61"/>
                    <a:pt x="520" y="62"/>
                  </a:cubicBezTo>
                  <a:close/>
                  <a:moveTo>
                    <a:pt x="551" y="41"/>
                  </a:moveTo>
                  <a:cubicBezTo>
                    <a:pt x="551" y="44"/>
                    <a:pt x="549" y="46"/>
                    <a:pt x="546" y="48"/>
                  </a:cubicBezTo>
                  <a:cubicBezTo>
                    <a:pt x="545" y="47"/>
                    <a:pt x="544" y="46"/>
                    <a:pt x="543" y="45"/>
                  </a:cubicBezTo>
                  <a:cubicBezTo>
                    <a:pt x="546" y="42"/>
                    <a:pt x="548" y="44"/>
                    <a:pt x="551" y="41"/>
                  </a:cubicBezTo>
                  <a:close/>
                  <a:moveTo>
                    <a:pt x="567" y="43"/>
                  </a:moveTo>
                  <a:cubicBezTo>
                    <a:pt x="564" y="45"/>
                    <a:pt x="561" y="46"/>
                    <a:pt x="559" y="42"/>
                  </a:cubicBezTo>
                  <a:cubicBezTo>
                    <a:pt x="562" y="39"/>
                    <a:pt x="565" y="39"/>
                    <a:pt x="567" y="43"/>
                  </a:cubicBezTo>
                  <a:close/>
                  <a:moveTo>
                    <a:pt x="508" y="85"/>
                  </a:moveTo>
                  <a:cubicBezTo>
                    <a:pt x="510" y="79"/>
                    <a:pt x="517" y="78"/>
                    <a:pt x="520" y="73"/>
                  </a:cubicBezTo>
                  <a:cubicBezTo>
                    <a:pt x="524" y="80"/>
                    <a:pt x="512" y="79"/>
                    <a:pt x="516" y="84"/>
                  </a:cubicBezTo>
                  <a:cubicBezTo>
                    <a:pt x="513" y="88"/>
                    <a:pt x="511" y="84"/>
                    <a:pt x="508" y="85"/>
                  </a:cubicBezTo>
                  <a:close/>
                  <a:moveTo>
                    <a:pt x="542" y="60"/>
                  </a:moveTo>
                  <a:cubicBezTo>
                    <a:pt x="549" y="57"/>
                    <a:pt x="546" y="53"/>
                    <a:pt x="551" y="50"/>
                  </a:cubicBezTo>
                  <a:cubicBezTo>
                    <a:pt x="554" y="53"/>
                    <a:pt x="558" y="53"/>
                    <a:pt x="562" y="48"/>
                  </a:cubicBezTo>
                  <a:cubicBezTo>
                    <a:pt x="566" y="57"/>
                    <a:pt x="556" y="51"/>
                    <a:pt x="551" y="55"/>
                  </a:cubicBezTo>
                  <a:cubicBezTo>
                    <a:pt x="549" y="57"/>
                    <a:pt x="556" y="57"/>
                    <a:pt x="557" y="58"/>
                  </a:cubicBezTo>
                  <a:cubicBezTo>
                    <a:pt x="555" y="61"/>
                    <a:pt x="561" y="65"/>
                    <a:pt x="556" y="68"/>
                  </a:cubicBezTo>
                  <a:cubicBezTo>
                    <a:pt x="555" y="58"/>
                    <a:pt x="549" y="61"/>
                    <a:pt x="542" y="60"/>
                  </a:cubicBezTo>
                  <a:close/>
                  <a:moveTo>
                    <a:pt x="560" y="62"/>
                  </a:moveTo>
                  <a:cubicBezTo>
                    <a:pt x="562" y="62"/>
                    <a:pt x="563" y="61"/>
                    <a:pt x="564" y="60"/>
                  </a:cubicBezTo>
                  <a:cubicBezTo>
                    <a:pt x="566" y="63"/>
                    <a:pt x="567" y="61"/>
                    <a:pt x="567" y="64"/>
                  </a:cubicBezTo>
                  <a:cubicBezTo>
                    <a:pt x="565" y="65"/>
                    <a:pt x="562" y="65"/>
                    <a:pt x="560" y="62"/>
                  </a:cubicBezTo>
                  <a:close/>
                  <a:moveTo>
                    <a:pt x="528" y="86"/>
                  </a:moveTo>
                  <a:cubicBezTo>
                    <a:pt x="527" y="81"/>
                    <a:pt x="526" y="83"/>
                    <a:pt x="525" y="79"/>
                  </a:cubicBezTo>
                  <a:cubicBezTo>
                    <a:pt x="532" y="82"/>
                    <a:pt x="539" y="71"/>
                    <a:pt x="545" y="66"/>
                  </a:cubicBezTo>
                  <a:cubicBezTo>
                    <a:pt x="548" y="72"/>
                    <a:pt x="538" y="73"/>
                    <a:pt x="537" y="77"/>
                  </a:cubicBezTo>
                  <a:cubicBezTo>
                    <a:pt x="539" y="80"/>
                    <a:pt x="540" y="79"/>
                    <a:pt x="542" y="80"/>
                  </a:cubicBezTo>
                  <a:cubicBezTo>
                    <a:pt x="547" y="77"/>
                    <a:pt x="547" y="74"/>
                    <a:pt x="550" y="70"/>
                  </a:cubicBezTo>
                  <a:cubicBezTo>
                    <a:pt x="555" y="75"/>
                    <a:pt x="546" y="77"/>
                    <a:pt x="552" y="82"/>
                  </a:cubicBezTo>
                  <a:cubicBezTo>
                    <a:pt x="543" y="80"/>
                    <a:pt x="538" y="85"/>
                    <a:pt x="528" y="86"/>
                  </a:cubicBezTo>
                  <a:close/>
                  <a:moveTo>
                    <a:pt x="553" y="74"/>
                  </a:moveTo>
                  <a:cubicBezTo>
                    <a:pt x="558" y="69"/>
                    <a:pt x="559" y="71"/>
                    <a:pt x="563" y="66"/>
                  </a:cubicBezTo>
                  <a:cubicBezTo>
                    <a:pt x="565" y="68"/>
                    <a:pt x="563" y="69"/>
                    <a:pt x="561" y="71"/>
                  </a:cubicBezTo>
                  <a:cubicBezTo>
                    <a:pt x="562" y="72"/>
                    <a:pt x="563" y="71"/>
                    <a:pt x="563" y="71"/>
                  </a:cubicBezTo>
                  <a:cubicBezTo>
                    <a:pt x="563" y="72"/>
                    <a:pt x="555" y="73"/>
                    <a:pt x="555" y="79"/>
                  </a:cubicBezTo>
                  <a:cubicBezTo>
                    <a:pt x="551" y="81"/>
                    <a:pt x="557" y="75"/>
                    <a:pt x="553" y="74"/>
                  </a:cubicBezTo>
                  <a:close/>
                  <a:moveTo>
                    <a:pt x="567" y="66"/>
                  </a:moveTo>
                  <a:cubicBezTo>
                    <a:pt x="571" y="62"/>
                    <a:pt x="576" y="63"/>
                    <a:pt x="577" y="55"/>
                  </a:cubicBezTo>
                  <a:cubicBezTo>
                    <a:pt x="578" y="59"/>
                    <a:pt x="581" y="56"/>
                    <a:pt x="583" y="56"/>
                  </a:cubicBezTo>
                  <a:cubicBezTo>
                    <a:pt x="581" y="60"/>
                    <a:pt x="575" y="68"/>
                    <a:pt x="567" y="66"/>
                  </a:cubicBezTo>
                  <a:close/>
                  <a:moveTo>
                    <a:pt x="587" y="85"/>
                  </a:moveTo>
                  <a:cubicBezTo>
                    <a:pt x="583" y="82"/>
                    <a:pt x="588" y="80"/>
                    <a:pt x="587" y="78"/>
                  </a:cubicBezTo>
                  <a:cubicBezTo>
                    <a:pt x="584" y="76"/>
                    <a:pt x="587" y="82"/>
                    <a:pt x="582" y="83"/>
                  </a:cubicBezTo>
                  <a:cubicBezTo>
                    <a:pt x="579" y="80"/>
                    <a:pt x="581" y="78"/>
                    <a:pt x="583" y="75"/>
                  </a:cubicBezTo>
                  <a:cubicBezTo>
                    <a:pt x="587" y="76"/>
                    <a:pt x="590" y="79"/>
                    <a:pt x="594" y="82"/>
                  </a:cubicBezTo>
                  <a:cubicBezTo>
                    <a:pt x="593" y="85"/>
                    <a:pt x="590" y="84"/>
                    <a:pt x="587" y="85"/>
                  </a:cubicBezTo>
                  <a:close/>
                  <a:moveTo>
                    <a:pt x="611" y="59"/>
                  </a:moveTo>
                  <a:cubicBezTo>
                    <a:pt x="612" y="63"/>
                    <a:pt x="611" y="67"/>
                    <a:pt x="606" y="70"/>
                  </a:cubicBezTo>
                  <a:cubicBezTo>
                    <a:pt x="605" y="67"/>
                    <a:pt x="603" y="66"/>
                    <a:pt x="600" y="67"/>
                  </a:cubicBezTo>
                  <a:cubicBezTo>
                    <a:pt x="600" y="66"/>
                    <a:pt x="608" y="63"/>
                    <a:pt x="611" y="59"/>
                  </a:cubicBezTo>
                  <a:close/>
                  <a:moveTo>
                    <a:pt x="593" y="79"/>
                  </a:moveTo>
                  <a:cubicBezTo>
                    <a:pt x="592" y="77"/>
                    <a:pt x="594" y="75"/>
                    <a:pt x="593" y="73"/>
                  </a:cubicBezTo>
                  <a:cubicBezTo>
                    <a:pt x="595" y="72"/>
                    <a:pt x="597" y="73"/>
                    <a:pt x="598" y="76"/>
                  </a:cubicBezTo>
                  <a:cubicBezTo>
                    <a:pt x="596" y="79"/>
                    <a:pt x="595" y="78"/>
                    <a:pt x="593" y="79"/>
                  </a:cubicBezTo>
                  <a:close/>
                  <a:moveTo>
                    <a:pt x="612" y="69"/>
                  </a:moveTo>
                  <a:cubicBezTo>
                    <a:pt x="613" y="65"/>
                    <a:pt x="616" y="62"/>
                    <a:pt x="615" y="58"/>
                  </a:cubicBezTo>
                  <a:cubicBezTo>
                    <a:pt x="616" y="57"/>
                    <a:pt x="616" y="59"/>
                    <a:pt x="616" y="59"/>
                  </a:cubicBezTo>
                  <a:cubicBezTo>
                    <a:pt x="619" y="61"/>
                    <a:pt x="623" y="58"/>
                    <a:pt x="625" y="62"/>
                  </a:cubicBezTo>
                  <a:cubicBezTo>
                    <a:pt x="620" y="62"/>
                    <a:pt x="617" y="68"/>
                    <a:pt x="612" y="69"/>
                  </a:cubicBezTo>
                  <a:close/>
                  <a:moveTo>
                    <a:pt x="620" y="74"/>
                  </a:moveTo>
                  <a:cubicBezTo>
                    <a:pt x="616" y="78"/>
                    <a:pt x="614" y="73"/>
                    <a:pt x="610" y="78"/>
                  </a:cubicBezTo>
                  <a:cubicBezTo>
                    <a:pt x="609" y="76"/>
                    <a:pt x="609" y="74"/>
                    <a:pt x="610" y="73"/>
                  </a:cubicBezTo>
                  <a:cubicBezTo>
                    <a:pt x="613" y="72"/>
                    <a:pt x="617" y="71"/>
                    <a:pt x="620" y="74"/>
                  </a:cubicBezTo>
                  <a:close/>
                  <a:moveTo>
                    <a:pt x="642" y="62"/>
                  </a:moveTo>
                  <a:cubicBezTo>
                    <a:pt x="639" y="63"/>
                    <a:pt x="636" y="62"/>
                    <a:pt x="633" y="65"/>
                  </a:cubicBezTo>
                  <a:cubicBezTo>
                    <a:pt x="632" y="63"/>
                    <a:pt x="634" y="62"/>
                    <a:pt x="633" y="60"/>
                  </a:cubicBezTo>
                  <a:cubicBezTo>
                    <a:pt x="636" y="58"/>
                    <a:pt x="639" y="58"/>
                    <a:pt x="642" y="62"/>
                  </a:cubicBezTo>
                  <a:close/>
                  <a:moveTo>
                    <a:pt x="659" y="41"/>
                  </a:moveTo>
                  <a:cubicBezTo>
                    <a:pt x="653" y="42"/>
                    <a:pt x="658" y="46"/>
                    <a:pt x="653" y="49"/>
                  </a:cubicBezTo>
                  <a:cubicBezTo>
                    <a:pt x="652" y="49"/>
                    <a:pt x="651" y="48"/>
                    <a:pt x="649" y="49"/>
                  </a:cubicBezTo>
                  <a:cubicBezTo>
                    <a:pt x="648" y="44"/>
                    <a:pt x="654" y="34"/>
                    <a:pt x="659" y="41"/>
                  </a:cubicBezTo>
                  <a:close/>
                  <a:moveTo>
                    <a:pt x="646" y="35"/>
                  </a:moveTo>
                  <a:cubicBezTo>
                    <a:pt x="646" y="39"/>
                    <a:pt x="643" y="42"/>
                    <a:pt x="639" y="45"/>
                  </a:cubicBezTo>
                  <a:cubicBezTo>
                    <a:pt x="638" y="44"/>
                    <a:pt x="639" y="43"/>
                    <a:pt x="640" y="42"/>
                  </a:cubicBezTo>
                  <a:cubicBezTo>
                    <a:pt x="641" y="40"/>
                    <a:pt x="639" y="41"/>
                    <a:pt x="638" y="38"/>
                  </a:cubicBezTo>
                  <a:cubicBezTo>
                    <a:pt x="640" y="37"/>
                    <a:pt x="639" y="35"/>
                    <a:pt x="641" y="34"/>
                  </a:cubicBezTo>
                  <a:cubicBezTo>
                    <a:pt x="643" y="34"/>
                    <a:pt x="644" y="36"/>
                    <a:pt x="646" y="35"/>
                  </a:cubicBezTo>
                  <a:close/>
                  <a:moveTo>
                    <a:pt x="643" y="43"/>
                  </a:moveTo>
                  <a:cubicBezTo>
                    <a:pt x="643" y="52"/>
                    <a:pt x="632" y="57"/>
                    <a:pt x="622" y="56"/>
                  </a:cubicBezTo>
                  <a:cubicBezTo>
                    <a:pt x="622" y="51"/>
                    <a:pt x="631" y="55"/>
                    <a:pt x="633" y="49"/>
                  </a:cubicBezTo>
                  <a:cubicBezTo>
                    <a:pt x="632" y="47"/>
                    <a:pt x="630" y="47"/>
                    <a:pt x="628" y="47"/>
                  </a:cubicBezTo>
                  <a:cubicBezTo>
                    <a:pt x="628" y="45"/>
                    <a:pt x="629" y="43"/>
                    <a:pt x="632" y="41"/>
                  </a:cubicBezTo>
                  <a:cubicBezTo>
                    <a:pt x="633" y="46"/>
                    <a:pt x="638" y="48"/>
                    <a:pt x="643" y="43"/>
                  </a:cubicBezTo>
                  <a:close/>
                  <a:moveTo>
                    <a:pt x="621" y="42"/>
                  </a:moveTo>
                  <a:cubicBezTo>
                    <a:pt x="627" y="46"/>
                    <a:pt x="618" y="47"/>
                    <a:pt x="622" y="51"/>
                  </a:cubicBezTo>
                  <a:cubicBezTo>
                    <a:pt x="620" y="52"/>
                    <a:pt x="617" y="51"/>
                    <a:pt x="618" y="53"/>
                  </a:cubicBezTo>
                  <a:cubicBezTo>
                    <a:pt x="617" y="54"/>
                    <a:pt x="616" y="52"/>
                    <a:pt x="615" y="51"/>
                  </a:cubicBezTo>
                  <a:cubicBezTo>
                    <a:pt x="620" y="48"/>
                    <a:pt x="615" y="45"/>
                    <a:pt x="621" y="42"/>
                  </a:cubicBezTo>
                  <a:close/>
                  <a:moveTo>
                    <a:pt x="610" y="52"/>
                  </a:moveTo>
                  <a:cubicBezTo>
                    <a:pt x="612" y="56"/>
                    <a:pt x="605" y="56"/>
                    <a:pt x="604" y="58"/>
                  </a:cubicBezTo>
                  <a:cubicBezTo>
                    <a:pt x="600" y="52"/>
                    <a:pt x="609" y="54"/>
                    <a:pt x="610" y="52"/>
                  </a:cubicBezTo>
                  <a:close/>
                  <a:moveTo>
                    <a:pt x="594" y="67"/>
                  </a:moveTo>
                  <a:cubicBezTo>
                    <a:pt x="595" y="66"/>
                    <a:pt x="588" y="65"/>
                    <a:pt x="587" y="73"/>
                  </a:cubicBezTo>
                  <a:cubicBezTo>
                    <a:pt x="578" y="68"/>
                    <a:pt x="598" y="57"/>
                    <a:pt x="600" y="50"/>
                  </a:cubicBezTo>
                  <a:cubicBezTo>
                    <a:pt x="602" y="56"/>
                    <a:pt x="597" y="61"/>
                    <a:pt x="594" y="67"/>
                  </a:cubicBezTo>
                  <a:close/>
                  <a:moveTo>
                    <a:pt x="608" y="47"/>
                  </a:moveTo>
                  <a:cubicBezTo>
                    <a:pt x="607" y="51"/>
                    <a:pt x="602" y="47"/>
                    <a:pt x="604" y="50"/>
                  </a:cubicBezTo>
                  <a:cubicBezTo>
                    <a:pt x="600" y="53"/>
                    <a:pt x="603" y="43"/>
                    <a:pt x="598" y="46"/>
                  </a:cubicBezTo>
                  <a:cubicBezTo>
                    <a:pt x="596" y="43"/>
                    <a:pt x="601" y="46"/>
                    <a:pt x="603" y="42"/>
                  </a:cubicBezTo>
                  <a:cubicBezTo>
                    <a:pt x="604" y="46"/>
                    <a:pt x="606" y="44"/>
                    <a:pt x="608" y="47"/>
                  </a:cubicBezTo>
                  <a:close/>
                  <a:moveTo>
                    <a:pt x="608" y="45"/>
                  </a:moveTo>
                  <a:cubicBezTo>
                    <a:pt x="606" y="40"/>
                    <a:pt x="605" y="41"/>
                    <a:pt x="604" y="37"/>
                  </a:cubicBezTo>
                  <a:cubicBezTo>
                    <a:pt x="607" y="36"/>
                    <a:pt x="613" y="42"/>
                    <a:pt x="608" y="45"/>
                  </a:cubicBezTo>
                  <a:close/>
                  <a:moveTo>
                    <a:pt x="590" y="56"/>
                  </a:moveTo>
                  <a:cubicBezTo>
                    <a:pt x="585" y="52"/>
                    <a:pt x="591" y="49"/>
                    <a:pt x="588" y="45"/>
                  </a:cubicBezTo>
                  <a:cubicBezTo>
                    <a:pt x="594" y="43"/>
                    <a:pt x="594" y="53"/>
                    <a:pt x="590" y="56"/>
                  </a:cubicBezTo>
                  <a:close/>
                  <a:moveTo>
                    <a:pt x="575" y="51"/>
                  </a:moveTo>
                  <a:cubicBezTo>
                    <a:pt x="572" y="43"/>
                    <a:pt x="582" y="48"/>
                    <a:pt x="585" y="43"/>
                  </a:cubicBezTo>
                  <a:cubicBezTo>
                    <a:pt x="587" y="51"/>
                    <a:pt x="576" y="43"/>
                    <a:pt x="575" y="51"/>
                  </a:cubicBezTo>
                  <a:close/>
                  <a:moveTo>
                    <a:pt x="577" y="40"/>
                  </a:moveTo>
                  <a:cubicBezTo>
                    <a:pt x="586" y="38"/>
                    <a:pt x="577" y="35"/>
                    <a:pt x="583" y="31"/>
                  </a:cubicBezTo>
                  <a:cubicBezTo>
                    <a:pt x="584" y="31"/>
                    <a:pt x="585" y="32"/>
                    <a:pt x="586" y="33"/>
                  </a:cubicBezTo>
                  <a:cubicBezTo>
                    <a:pt x="585" y="37"/>
                    <a:pt x="585" y="49"/>
                    <a:pt x="577" y="40"/>
                  </a:cubicBezTo>
                  <a:close/>
                  <a:moveTo>
                    <a:pt x="585" y="25"/>
                  </a:moveTo>
                  <a:cubicBezTo>
                    <a:pt x="590" y="29"/>
                    <a:pt x="583" y="33"/>
                    <a:pt x="581" y="28"/>
                  </a:cubicBezTo>
                  <a:cubicBezTo>
                    <a:pt x="582" y="25"/>
                    <a:pt x="582" y="27"/>
                    <a:pt x="585" y="25"/>
                  </a:cubicBezTo>
                  <a:close/>
                  <a:moveTo>
                    <a:pt x="577" y="33"/>
                  </a:moveTo>
                  <a:cubicBezTo>
                    <a:pt x="578" y="38"/>
                    <a:pt x="573" y="40"/>
                    <a:pt x="569" y="39"/>
                  </a:cubicBezTo>
                  <a:cubicBezTo>
                    <a:pt x="571" y="35"/>
                    <a:pt x="570" y="34"/>
                    <a:pt x="574" y="29"/>
                  </a:cubicBezTo>
                  <a:cubicBezTo>
                    <a:pt x="574" y="29"/>
                    <a:pt x="574" y="35"/>
                    <a:pt x="577" y="33"/>
                  </a:cubicBezTo>
                  <a:close/>
                  <a:moveTo>
                    <a:pt x="566" y="30"/>
                  </a:moveTo>
                  <a:cubicBezTo>
                    <a:pt x="565" y="32"/>
                    <a:pt x="567" y="35"/>
                    <a:pt x="567" y="38"/>
                  </a:cubicBezTo>
                  <a:cubicBezTo>
                    <a:pt x="564" y="41"/>
                    <a:pt x="563" y="37"/>
                    <a:pt x="560" y="39"/>
                  </a:cubicBezTo>
                  <a:cubicBezTo>
                    <a:pt x="560" y="37"/>
                    <a:pt x="560" y="36"/>
                    <a:pt x="562" y="34"/>
                  </a:cubicBezTo>
                  <a:cubicBezTo>
                    <a:pt x="560" y="34"/>
                    <a:pt x="559" y="33"/>
                    <a:pt x="557" y="31"/>
                  </a:cubicBezTo>
                  <a:cubicBezTo>
                    <a:pt x="552" y="33"/>
                    <a:pt x="556" y="36"/>
                    <a:pt x="552" y="38"/>
                  </a:cubicBezTo>
                  <a:cubicBezTo>
                    <a:pt x="547" y="23"/>
                    <a:pt x="559" y="31"/>
                    <a:pt x="566" y="30"/>
                  </a:cubicBezTo>
                  <a:close/>
                  <a:moveTo>
                    <a:pt x="544" y="23"/>
                  </a:moveTo>
                  <a:cubicBezTo>
                    <a:pt x="549" y="21"/>
                    <a:pt x="542" y="27"/>
                    <a:pt x="540" y="28"/>
                  </a:cubicBezTo>
                  <a:cubicBezTo>
                    <a:pt x="542" y="32"/>
                    <a:pt x="545" y="26"/>
                    <a:pt x="546" y="30"/>
                  </a:cubicBezTo>
                  <a:cubicBezTo>
                    <a:pt x="540" y="33"/>
                    <a:pt x="549" y="37"/>
                    <a:pt x="544" y="39"/>
                  </a:cubicBezTo>
                  <a:cubicBezTo>
                    <a:pt x="541" y="32"/>
                    <a:pt x="537" y="28"/>
                    <a:pt x="536" y="24"/>
                  </a:cubicBezTo>
                  <a:cubicBezTo>
                    <a:pt x="539" y="20"/>
                    <a:pt x="541" y="29"/>
                    <a:pt x="544" y="23"/>
                  </a:cubicBezTo>
                  <a:close/>
                  <a:moveTo>
                    <a:pt x="530" y="28"/>
                  </a:moveTo>
                  <a:cubicBezTo>
                    <a:pt x="528" y="31"/>
                    <a:pt x="534" y="35"/>
                    <a:pt x="529" y="38"/>
                  </a:cubicBezTo>
                  <a:cubicBezTo>
                    <a:pt x="531" y="39"/>
                    <a:pt x="532" y="37"/>
                    <a:pt x="534" y="40"/>
                  </a:cubicBezTo>
                  <a:cubicBezTo>
                    <a:pt x="536" y="39"/>
                    <a:pt x="535" y="37"/>
                    <a:pt x="534" y="36"/>
                  </a:cubicBezTo>
                  <a:cubicBezTo>
                    <a:pt x="539" y="36"/>
                    <a:pt x="537" y="41"/>
                    <a:pt x="545" y="42"/>
                  </a:cubicBezTo>
                  <a:cubicBezTo>
                    <a:pt x="541" y="45"/>
                    <a:pt x="540" y="48"/>
                    <a:pt x="543" y="51"/>
                  </a:cubicBezTo>
                  <a:cubicBezTo>
                    <a:pt x="540" y="52"/>
                    <a:pt x="537" y="54"/>
                    <a:pt x="535" y="51"/>
                  </a:cubicBezTo>
                  <a:cubicBezTo>
                    <a:pt x="539" y="49"/>
                    <a:pt x="537" y="44"/>
                    <a:pt x="541" y="45"/>
                  </a:cubicBezTo>
                  <a:cubicBezTo>
                    <a:pt x="536" y="38"/>
                    <a:pt x="529" y="48"/>
                    <a:pt x="524" y="39"/>
                  </a:cubicBezTo>
                  <a:cubicBezTo>
                    <a:pt x="529" y="35"/>
                    <a:pt x="523" y="29"/>
                    <a:pt x="530" y="28"/>
                  </a:cubicBezTo>
                  <a:close/>
                  <a:moveTo>
                    <a:pt x="519" y="33"/>
                  </a:moveTo>
                  <a:cubicBezTo>
                    <a:pt x="520" y="40"/>
                    <a:pt x="513" y="40"/>
                    <a:pt x="511" y="47"/>
                  </a:cubicBezTo>
                  <a:cubicBezTo>
                    <a:pt x="506" y="44"/>
                    <a:pt x="512" y="41"/>
                    <a:pt x="511" y="38"/>
                  </a:cubicBezTo>
                  <a:cubicBezTo>
                    <a:pt x="517" y="39"/>
                    <a:pt x="515" y="34"/>
                    <a:pt x="519" y="33"/>
                  </a:cubicBezTo>
                  <a:close/>
                  <a:moveTo>
                    <a:pt x="505" y="42"/>
                  </a:moveTo>
                  <a:cubicBezTo>
                    <a:pt x="502" y="48"/>
                    <a:pt x="506" y="48"/>
                    <a:pt x="502" y="52"/>
                  </a:cubicBezTo>
                  <a:cubicBezTo>
                    <a:pt x="501" y="49"/>
                    <a:pt x="504" y="44"/>
                    <a:pt x="499" y="46"/>
                  </a:cubicBezTo>
                  <a:cubicBezTo>
                    <a:pt x="494" y="44"/>
                    <a:pt x="503" y="46"/>
                    <a:pt x="505" y="42"/>
                  </a:cubicBezTo>
                  <a:close/>
                  <a:moveTo>
                    <a:pt x="492" y="54"/>
                  </a:moveTo>
                  <a:cubicBezTo>
                    <a:pt x="496" y="50"/>
                    <a:pt x="495" y="51"/>
                    <a:pt x="500" y="48"/>
                  </a:cubicBezTo>
                  <a:cubicBezTo>
                    <a:pt x="502" y="52"/>
                    <a:pt x="495" y="55"/>
                    <a:pt x="494" y="58"/>
                  </a:cubicBezTo>
                  <a:cubicBezTo>
                    <a:pt x="493" y="56"/>
                    <a:pt x="491" y="55"/>
                    <a:pt x="489" y="57"/>
                  </a:cubicBezTo>
                  <a:cubicBezTo>
                    <a:pt x="487" y="49"/>
                    <a:pt x="484" y="54"/>
                    <a:pt x="481" y="54"/>
                  </a:cubicBezTo>
                  <a:cubicBezTo>
                    <a:pt x="477" y="49"/>
                    <a:pt x="485" y="52"/>
                    <a:pt x="487" y="47"/>
                  </a:cubicBezTo>
                  <a:cubicBezTo>
                    <a:pt x="488" y="53"/>
                    <a:pt x="492" y="49"/>
                    <a:pt x="492" y="54"/>
                  </a:cubicBezTo>
                  <a:close/>
                  <a:moveTo>
                    <a:pt x="507" y="32"/>
                  </a:moveTo>
                  <a:cubicBezTo>
                    <a:pt x="508" y="34"/>
                    <a:pt x="505" y="34"/>
                    <a:pt x="504" y="32"/>
                  </a:cubicBezTo>
                  <a:cubicBezTo>
                    <a:pt x="504" y="35"/>
                    <a:pt x="505" y="37"/>
                    <a:pt x="501" y="37"/>
                  </a:cubicBezTo>
                  <a:cubicBezTo>
                    <a:pt x="501" y="35"/>
                    <a:pt x="502" y="34"/>
                    <a:pt x="500" y="32"/>
                  </a:cubicBezTo>
                  <a:cubicBezTo>
                    <a:pt x="503" y="28"/>
                    <a:pt x="505" y="34"/>
                    <a:pt x="507" y="32"/>
                  </a:cubicBezTo>
                  <a:close/>
                  <a:moveTo>
                    <a:pt x="485" y="29"/>
                  </a:moveTo>
                  <a:cubicBezTo>
                    <a:pt x="489" y="32"/>
                    <a:pt x="483" y="33"/>
                    <a:pt x="484" y="36"/>
                  </a:cubicBezTo>
                  <a:cubicBezTo>
                    <a:pt x="485" y="36"/>
                    <a:pt x="488" y="37"/>
                    <a:pt x="486" y="39"/>
                  </a:cubicBezTo>
                  <a:cubicBezTo>
                    <a:pt x="491" y="40"/>
                    <a:pt x="494" y="34"/>
                    <a:pt x="500" y="39"/>
                  </a:cubicBezTo>
                  <a:cubicBezTo>
                    <a:pt x="496" y="39"/>
                    <a:pt x="489" y="42"/>
                    <a:pt x="486" y="46"/>
                  </a:cubicBezTo>
                  <a:cubicBezTo>
                    <a:pt x="482" y="42"/>
                    <a:pt x="483" y="34"/>
                    <a:pt x="476" y="36"/>
                  </a:cubicBezTo>
                  <a:cubicBezTo>
                    <a:pt x="477" y="32"/>
                    <a:pt x="483" y="35"/>
                    <a:pt x="485" y="29"/>
                  </a:cubicBezTo>
                  <a:close/>
                  <a:moveTo>
                    <a:pt x="474" y="33"/>
                  </a:moveTo>
                  <a:cubicBezTo>
                    <a:pt x="471" y="36"/>
                    <a:pt x="468" y="36"/>
                    <a:pt x="474" y="42"/>
                  </a:cubicBezTo>
                  <a:cubicBezTo>
                    <a:pt x="472" y="46"/>
                    <a:pt x="469" y="46"/>
                    <a:pt x="465" y="43"/>
                  </a:cubicBezTo>
                  <a:cubicBezTo>
                    <a:pt x="468" y="41"/>
                    <a:pt x="467" y="40"/>
                    <a:pt x="466" y="41"/>
                  </a:cubicBezTo>
                  <a:cubicBezTo>
                    <a:pt x="467" y="37"/>
                    <a:pt x="470" y="33"/>
                    <a:pt x="469" y="29"/>
                  </a:cubicBezTo>
                  <a:cubicBezTo>
                    <a:pt x="472" y="26"/>
                    <a:pt x="470" y="35"/>
                    <a:pt x="474" y="33"/>
                  </a:cubicBezTo>
                  <a:close/>
                  <a:moveTo>
                    <a:pt x="457" y="39"/>
                  </a:moveTo>
                  <a:cubicBezTo>
                    <a:pt x="461" y="47"/>
                    <a:pt x="449" y="43"/>
                    <a:pt x="445" y="44"/>
                  </a:cubicBezTo>
                  <a:cubicBezTo>
                    <a:pt x="445" y="37"/>
                    <a:pt x="442" y="48"/>
                    <a:pt x="438" y="42"/>
                  </a:cubicBezTo>
                  <a:cubicBezTo>
                    <a:pt x="446" y="36"/>
                    <a:pt x="450" y="47"/>
                    <a:pt x="457" y="39"/>
                  </a:cubicBezTo>
                  <a:close/>
                  <a:moveTo>
                    <a:pt x="393" y="75"/>
                  </a:moveTo>
                  <a:cubicBezTo>
                    <a:pt x="392" y="74"/>
                    <a:pt x="391" y="73"/>
                    <a:pt x="390" y="71"/>
                  </a:cubicBezTo>
                  <a:cubicBezTo>
                    <a:pt x="390" y="76"/>
                    <a:pt x="386" y="78"/>
                    <a:pt x="382" y="79"/>
                  </a:cubicBezTo>
                  <a:cubicBezTo>
                    <a:pt x="380" y="72"/>
                    <a:pt x="392" y="73"/>
                    <a:pt x="391" y="68"/>
                  </a:cubicBezTo>
                  <a:cubicBezTo>
                    <a:pt x="395" y="67"/>
                    <a:pt x="399" y="73"/>
                    <a:pt x="393" y="75"/>
                  </a:cubicBezTo>
                  <a:close/>
                  <a:moveTo>
                    <a:pt x="421" y="50"/>
                  </a:moveTo>
                  <a:cubicBezTo>
                    <a:pt x="417" y="56"/>
                    <a:pt x="415" y="48"/>
                    <a:pt x="411" y="52"/>
                  </a:cubicBezTo>
                  <a:cubicBezTo>
                    <a:pt x="410" y="50"/>
                    <a:pt x="412" y="48"/>
                    <a:pt x="415" y="46"/>
                  </a:cubicBezTo>
                  <a:cubicBezTo>
                    <a:pt x="419" y="47"/>
                    <a:pt x="417" y="48"/>
                    <a:pt x="421" y="50"/>
                  </a:cubicBezTo>
                  <a:close/>
                  <a:moveTo>
                    <a:pt x="441" y="30"/>
                  </a:moveTo>
                  <a:cubicBezTo>
                    <a:pt x="443" y="34"/>
                    <a:pt x="435" y="35"/>
                    <a:pt x="434" y="37"/>
                  </a:cubicBezTo>
                  <a:cubicBezTo>
                    <a:pt x="432" y="34"/>
                    <a:pt x="432" y="31"/>
                    <a:pt x="435" y="29"/>
                  </a:cubicBezTo>
                  <a:cubicBezTo>
                    <a:pt x="433" y="35"/>
                    <a:pt x="438" y="34"/>
                    <a:pt x="441" y="30"/>
                  </a:cubicBezTo>
                  <a:close/>
                  <a:moveTo>
                    <a:pt x="375" y="79"/>
                  </a:moveTo>
                  <a:cubicBezTo>
                    <a:pt x="375" y="82"/>
                    <a:pt x="364" y="82"/>
                    <a:pt x="365" y="78"/>
                  </a:cubicBezTo>
                  <a:cubicBezTo>
                    <a:pt x="367" y="79"/>
                    <a:pt x="370" y="79"/>
                    <a:pt x="373" y="75"/>
                  </a:cubicBezTo>
                  <a:cubicBezTo>
                    <a:pt x="375" y="76"/>
                    <a:pt x="371" y="81"/>
                    <a:pt x="375" y="79"/>
                  </a:cubicBezTo>
                  <a:close/>
                  <a:moveTo>
                    <a:pt x="389" y="59"/>
                  </a:moveTo>
                  <a:cubicBezTo>
                    <a:pt x="388" y="57"/>
                    <a:pt x="397" y="55"/>
                    <a:pt x="391" y="54"/>
                  </a:cubicBezTo>
                  <a:cubicBezTo>
                    <a:pt x="390" y="49"/>
                    <a:pt x="396" y="55"/>
                    <a:pt x="398" y="54"/>
                  </a:cubicBezTo>
                  <a:cubicBezTo>
                    <a:pt x="400" y="50"/>
                    <a:pt x="404" y="44"/>
                    <a:pt x="408" y="48"/>
                  </a:cubicBezTo>
                  <a:cubicBezTo>
                    <a:pt x="402" y="58"/>
                    <a:pt x="397" y="53"/>
                    <a:pt x="389" y="59"/>
                  </a:cubicBezTo>
                  <a:close/>
                  <a:moveTo>
                    <a:pt x="417" y="37"/>
                  </a:moveTo>
                  <a:cubicBezTo>
                    <a:pt x="418" y="40"/>
                    <a:pt x="411" y="43"/>
                    <a:pt x="409" y="38"/>
                  </a:cubicBezTo>
                  <a:cubicBezTo>
                    <a:pt x="412" y="35"/>
                    <a:pt x="415" y="39"/>
                    <a:pt x="417" y="37"/>
                  </a:cubicBezTo>
                  <a:close/>
                  <a:moveTo>
                    <a:pt x="358" y="76"/>
                  </a:moveTo>
                  <a:cubicBezTo>
                    <a:pt x="358" y="77"/>
                    <a:pt x="359" y="77"/>
                    <a:pt x="360" y="76"/>
                  </a:cubicBezTo>
                  <a:cubicBezTo>
                    <a:pt x="361" y="78"/>
                    <a:pt x="359" y="78"/>
                    <a:pt x="359" y="77"/>
                  </a:cubicBezTo>
                  <a:cubicBezTo>
                    <a:pt x="356" y="79"/>
                    <a:pt x="361" y="80"/>
                    <a:pt x="362" y="80"/>
                  </a:cubicBezTo>
                  <a:cubicBezTo>
                    <a:pt x="363" y="81"/>
                    <a:pt x="361" y="83"/>
                    <a:pt x="360" y="82"/>
                  </a:cubicBezTo>
                  <a:cubicBezTo>
                    <a:pt x="359" y="82"/>
                    <a:pt x="359" y="83"/>
                    <a:pt x="360" y="84"/>
                  </a:cubicBezTo>
                  <a:cubicBezTo>
                    <a:pt x="359" y="84"/>
                    <a:pt x="358" y="83"/>
                    <a:pt x="359" y="82"/>
                  </a:cubicBezTo>
                  <a:cubicBezTo>
                    <a:pt x="357" y="80"/>
                    <a:pt x="355" y="83"/>
                    <a:pt x="353" y="80"/>
                  </a:cubicBezTo>
                  <a:cubicBezTo>
                    <a:pt x="356" y="80"/>
                    <a:pt x="357" y="78"/>
                    <a:pt x="357" y="75"/>
                  </a:cubicBezTo>
                  <a:cubicBezTo>
                    <a:pt x="358" y="74"/>
                    <a:pt x="358" y="76"/>
                    <a:pt x="358" y="76"/>
                  </a:cubicBezTo>
                  <a:close/>
                  <a:moveTo>
                    <a:pt x="360" y="62"/>
                  </a:moveTo>
                  <a:cubicBezTo>
                    <a:pt x="360" y="60"/>
                    <a:pt x="361" y="60"/>
                    <a:pt x="364" y="57"/>
                  </a:cubicBezTo>
                  <a:cubicBezTo>
                    <a:pt x="365" y="58"/>
                    <a:pt x="364" y="59"/>
                    <a:pt x="363" y="60"/>
                  </a:cubicBezTo>
                  <a:cubicBezTo>
                    <a:pt x="368" y="59"/>
                    <a:pt x="367" y="66"/>
                    <a:pt x="373" y="63"/>
                  </a:cubicBezTo>
                  <a:cubicBezTo>
                    <a:pt x="369" y="71"/>
                    <a:pt x="366" y="57"/>
                    <a:pt x="360" y="62"/>
                  </a:cubicBezTo>
                  <a:close/>
                  <a:moveTo>
                    <a:pt x="411" y="24"/>
                  </a:moveTo>
                  <a:cubicBezTo>
                    <a:pt x="414" y="24"/>
                    <a:pt x="417" y="24"/>
                    <a:pt x="420" y="24"/>
                  </a:cubicBezTo>
                  <a:cubicBezTo>
                    <a:pt x="420" y="33"/>
                    <a:pt x="415" y="24"/>
                    <a:pt x="411" y="26"/>
                  </a:cubicBezTo>
                  <a:cubicBezTo>
                    <a:pt x="411" y="24"/>
                    <a:pt x="409" y="22"/>
                    <a:pt x="410" y="21"/>
                  </a:cubicBezTo>
                  <a:cubicBezTo>
                    <a:pt x="409" y="16"/>
                    <a:pt x="413" y="23"/>
                    <a:pt x="411" y="24"/>
                  </a:cubicBezTo>
                  <a:close/>
                  <a:moveTo>
                    <a:pt x="345" y="72"/>
                  </a:moveTo>
                  <a:cubicBezTo>
                    <a:pt x="348" y="76"/>
                    <a:pt x="353" y="68"/>
                    <a:pt x="356" y="72"/>
                  </a:cubicBezTo>
                  <a:cubicBezTo>
                    <a:pt x="347" y="73"/>
                    <a:pt x="349" y="82"/>
                    <a:pt x="342" y="79"/>
                  </a:cubicBezTo>
                  <a:cubicBezTo>
                    <a:pt x="343" y="77"/>
                    <a:pt x="344" y="77"/>
                    <a:pt x="345" y="79"/>
                  </a:cubicBezTo>
                  <a:cubicBezTo>
                    <a:pt x="344" y="69"/>
                    <a:pt x="333" y="76"/>
                    <a:pt x="328" y="73"/>
                  </a:cubicBezTo>
                  <a:cubicBezTo>
                    <a:pt x="337" y="69"/>
                    <a:pt x="343" y="70"/>
                    <a:pt x="347" y="67"/>
                  </a:cubicBezTo>
                  <a:cubicBezTo>
                    <a:pt x="347" y="68"/>
                    <a:pt x="346" y="70"/>
                    <a:pt x="345" y="72"/>
                  </a:cubicBezTo>
                  <a:close/>
                  <a:moveTo>
                    <a:pt x="359" y="55"/>
                  </a:moveTo>
                  <a:cubicBezTo>
                    <a:pt x="358" y="52"/>
                    <a:pt x="355" y="49"/>
                    <a:pt x="361" y="48"/>
                  </a:cubicBezTo>
                  <a:cubicBezTo>
                    <a:pt x="364" y="51"/>
                    <a:pt x="363" y="53"/>
                    <a:pt x="359" y="55"/>
                  </a:cubicBezTo>
                  <a:close/>
                  <a:moveTo>
                    <a:pt x="383" y="32"/>
                  </a:moveTo>
                  <a:cubicBezTo>
                    <a:pt x="384" y="37"/>
                    <a:pt x="378" y="37"/>
                    <a:pt x="376" y="35"/>
                  </a:cubicBezTo>
                  <a:cubicBezTo>
                    <a:pt x="377" y="38"/>
                    <a:pt x="371" y="40"/>
                    <a:pt x="374" y="44"/>
                  </a:cubicBezTo>
                  <a:cubicBezTo>
                    <a:pt x="372" y="44"/>
                    <a:pt x="371" y="42"/>
                    <a:pt x="369" y="44"/>
                  </a:cubicBezTo>
                  <a:cubicBezTo>
                    <a:pt x="371" y="38"/>
                    <a:pt x="376" y="32"/>
                    <a:pt x="383" y="32"/>
                  </a:cubicBezTo>
                  <a:close/>
                  <a:moveTo>
                    <a:pt x="237" y="77"/>
                  </a:moveTo>
                  <a:cubicBezTo>
                    <a:pt x="235" y="74"/>
                    <a:pt x="241" y="76"/>
                    <a:pt x="242" y="74"/>
                  </a:cubicBezTo>
                  <a:cubicBezTo>
                    <a:pt x="244" y="77"/>
                    <a:pt x="246" y="79"/>
                    <a:pt x="242" y="81"/>
                  </a:cubicBezTo>
                  <a:cubicBezTo>
                    <a:pt x="241" y="80"/>
                    <a:pt x="239" y="75"/>
                    <a:pt x="237" y="77"/>
                  </a:cubicBezTo>
                  <a:close/>
                  <a:moveTo>
                    <a:pt x="260" y="64"/>
                  </a:moveTo>
                  <a:cubicBezTo>
                    <a:pt x="263" y="62"/>
                    <a:pt x="265" y="60"/>
                    <a:pt x="264" y="58"/>
                  </a:cubicBezTo>
                  <a:cubicBezTo>
                    <a:pt x="269" y="59"/>
                    <a:pt x="262" y="67"/>
                    <a:pt x="261" y="70"/>
                  </a:cubicBezTo>
                  <a:cubicBezTo>
                    <a:pt x="260" y="69"/>
                    <a:pt x="259" y="68"/>
                    <a:pt x="258" y="67"/>
                  </a:cubicBezTo>
                  <a:cubicBezTo>
                    <a:pt x="260" y="66"/>
                    <a:pt x="260" y="68"/>
                    <a:pt x="261" y="68"/>
                  </a:cubicBezTo>
                  <a:cubicBezTo>
                    <a:pt x="263" y="67"/>
                    <a:pt x="261" y="66"/>
                    <a:pt x="260" y="64"/>
                  </a:cubicBezTo>
                  <a:close/>
                  <a:moveTo>
                    <a:pt x="248" y="82"/>
                  </a:moveTo>
                  <a:cubicBezTo>
                    <a:pt x="246" y="79"/>
                    <a:pt x="249" y="77"/>
                    <a:pt x="251" y="74"/>
                  </a:cubicBezTo>
                  <a:cubicBezTo>
                    <a:pt x="254" y="79"/>
                    <a:pt x="253" y="81"/>
                    <a:pt x="248" y="82"/>
                  </a:cubicBezTo>
                  <a:close/>
                  <a:moveTo>
                    <a:pt x="272" y="64"/>
                  </a:moveTo>
                  <a:cubicBezTo>
                    <a:pt x="267" y="59"/>
                    <a:pt x="278" y="60"/>
                    <a:pt x="275" y="58"/>
                  </a:cubicBezTo>
                  <a:cubicBezTo>
                    <a:pt x="281" y="58"/>
                    <a:pt x="276" y="64"/>
                    <a:pt x="272" y="64"/>
                  </a:cubicBezTo>
                  <a:close/>
                  <a:moveTo>
                    <a:pt x="288" y="47"/>
                  </a:moveTo>
                  <a:cubicBezTo>
                    <a:pt x="290" y="49"/>
                    <a:pt x="293" y="49"/>
                    <a:pt x="289" y="43"/>
                  </a:cubicBezTo>
                  <a:cubicBezTo>
                    <a:pt x="293" y="42"/>
                    <a:pt x="291" y="44"/>
                    <a:pt x="293" y="47"/>
                  </a:cubicBezTo>
                  <a:cubicBezTo>
                    <a:pt x="294" y="45"/>
                    <a:pt x="293" y="44"/>
                    <a:pt x="295" y="42"/>
                  </a:cubicBezTo>
                  <a:cubicBezTo>
                    <a:pt x="294" y="46"/>
                    <a:pt x="299" y="44"/>
                    <a:pt x="301" y="48"/>
                  </a:cubicBezTo>
                  <a:cubicBezTo>
                    <a:pt x="301" y="50"/>
                    <a:pt x="300" y="51"/>
                    <a:pt x="298" y="53"/>
                  </a:cubicBezTo>
                  <a:cubicBezTo>
                    <a:pt x="301" y="45"/>
                    <a:pt x="291" y="50"/>
                    <a:pt x="291" y="53"/>
                  </a:cubicBezTo>
                  <a:cubicBezTo>
                    <a:pt x="286" y="54"/>
                    <a:pt x="290" y="49"/>
                    <a:pt x="288" y="47"/>
                  </a:cubicBezTo>
                  <a:close/>
                  <a:moveTo>
                    <a:pt x="270" y="69"/>
                  </a:moveTo>
                  <a:cubicBezTo>
                    <a:pt x="271" y="70"/>
                    <a:pt x="270" y="71"/>
                    <a:pt x="269" y="71"/>
                  </a:cubicBezTo>
                  <a:cubicBezTo>
                    <a:pt x="270" y="72"/>
                    <a:pt x="272" y="72"/>
                    <a:pt x="273" y="74"/>
                  </a:cubicBezTo>
                  <a:cubicBezTo>
                    <a:pt x="273" y="72"/>
                    <a:pt x="274" y="71"/>
                    <a:pt x="276" y="73"/>
                  </a:cubicBezTo>
                  <a:cubicBezTo>
                    <a:pt x="271" y="76"/>
                    <a:pt x="270" y="79"/>
                    <a:pt x="267" y="82"/>
                  </a:cubicBezTo>
                  <a:cubicBezTo>
                    <a:pt x="266" y="77"/>
                    <a:pt x="267" y="73"/>
                    <a:pt x="270" y="69"/>
                  </a:cubicBezTo>
                  <a:close/>
                  <a:moveTo>
                    <a:pt x="303" y="47"/>
                  </a:moveTo>
                  <a:cubicBezTo>
                    <a:pt x="304" y="45"/>
                    <a:pt x="306" y="45"/>
                    <a:pt x="308" y="47"/>
                  </a:cubicBezTo>
                  <a:cubicBezTo>
                    <a:pt x="307" y="48"/>
                    <a:pt x="306" y="47"/>
                    <a:pt x="306" y="46"/>
                  </a:cubicBezTo>
                  <a:cubicBezTo>
                    <a:pt x="305" y="48"/>
                    <a:pt x="311" y="52"/>
                    <a:pt x="306" y="56"/>
                  </a:cubicBezTo>
                  <a:cubicBezTo>
                    <a:pt x="302" y="52"/>
                    <a:pt x="307" y="50"/>
                    <a:pt x="303" y="47"/>
                  </a:cubicBezTo>
                  <a:close/>
                  <a:moveTo>
                    <a:pt x="329" y="32"/>
                  </a:moveTo>
                  <a:cubicBezTo>
                    <a:pt x="331" y="34"/>
                    <a:pt x="329" y="35"/>
                    <a:pt x="328" y="36"/>
                  </a:cubicBezTo>
                  <a:cubicBezTo>
                    <a:pt x="330" y="40"/>
                    <a:pt x="332" y="38"/>
                    <a:pt x="334" y="41"/>
                  </a:cubicBezTo>
                  <a:cubicBezTo>
                    <a:pt x="329" y="42"/>
                    <a:pt x="323" y="36"/>
                    <a:pt x="329" y="32"/>
                  </a:cubicBezTo>
                  <a:close/>
                  <a:moveTo>
                    <a:pt x="326" y="47"/>
                  </a:moveTo>
                  <a:cubicBezTo>
                    <a:pt x="316" y="49"/>
                    <a:pt x="319" y="57"/>
                    <a:pt x="314" y="62"/>
                  </a:cubicBezTo>
                  <a:cubicBezTo>
                    <a:pt x="312" y="62"/>
                    <a:pt x="312" y="61"/>
                    <a:pt x="313" y="61"/>
                  </a:cubicBezTo>
                  <a:cubicBezTo>
                    <a:pt x="312" y="60"/>
                    <a:pt x="311" y="61"/>
                    <a:pt x="310" y="61"/>
                  </a:cubicBezTo>
                  <a:cubicBezTo>
                    <a:pt x="308" y="57"/>
                    <a:pt x="315" y="55"/>
                    <a:pt x="317" y="54"/>
                  </a:cubicBezTo>
                  <a:cubicBezTo>
                    <a:pt x="315" y="53"/>
                    <a:pt x="314" y="53"/>
                    <a:pt x="312" y="54"/>
                  </a:cubicBezTo>
                  <a:cubicBezTo>
                    <a:pt x="316" y="51"/>
                    <a:pt x="319" y="39"/>
                    <a:pt x="326" y="47"/>
                  </a:cubicBezTo>
                  <a:close/>
                  <a:moveTo>
                    <a:pt x="296" y="76"/>
                  </a:moveTo>
                  <a:cubicBezTo>
                    <a:pt x="295" y="74"/>
                    <a:pt x="297" y="75"/>
                    <a:pt x="298" y="74"/>
                  </a:cubicBezTo>
                  <a:cubicBezTo>
                    <a:pt x="294" y="73"/>
                    <a:pt x="294" y="74"/>
                    <a:pt x="293" y="69"/>
                  </a:cubicBezTo>
                  <a:cubicBezTo>
                    <a:pt x="294" y="68"/>
                    <a:pt x="295" y="70"/>
                    <a:pt x="296" y="71"/>
                  </a:cubicBezTo>
                  <a:cubicBezTo>
                    <a:pt x="297" y="70"/>
                    <a:pt x="296" y="69"/>
                    <a:pt x="296" y="69"/>
                  </a:cubicBezTo>
                  <a:cubicBezTo>
                    <a:pt x="297" y="68"/>
                    <a:pt x="299" y="70"/>
                    <a:pt x="298" y="71"/>
                  </a:cubicBezTo>
                  <a:cubicBezTo>
                    <a:pt x="298" y="72"/>
                    <a:pt x="299" y="73"/>
                    <a:pt x="300" y="72"/>
                  </a:cubicBezTo>
                  <a:cubicBezTo>
                    <a:pt x="302" y="75"/>
                    <a:pt x="297" y="76"/>
                    <a:pt x="296" y="76"/>
                  </a:cubicBezTo>
                  <a:close/>
                  <a:moveTo>
                    <a:pt x="334" y="66"/>
                  </a:moveTo>
                  <a:cubicBezTo>
                    <a:pt x="330" y="68"/>
                    <a:pt x="327" y="68"/>
                    <a:pt x="324" y="65"/>
                  </a:cubicBezTo>
                  <a:cubicBezTo>
                    <a:pt x="327" y="63"/>
                    <a:pt x="333" y="65"/>
                    <a:pt x="330" y="59"/>
                  </a:cubicBezTo>
                  <a:cubicBezTo>
                    <a:pt x="332" y="56"/>
                    <a:pt x="333" y="62"/>
                    <a:pt x="335" y="63"/>
                  </a:cubicBezTo>
                  <a:cubicBezTo>
                    <a:pt x="334" y="64"/>
                    <a:pt x="333" y="65"/>
                    <a:pt x="334" y="66"/>
                  </a:cubicBezTo>
                  <a:close/>
                  <a:moveTo>
                    <a:pt x="347" y="54"/>
                  </a:moveTo>
                  <a:cubicBezTo>
                    <a:pt x="345" y="50"/>
                    <a:pt x="346" y="47"/>
                    <a:pt x="345" y="44"/>
                  </a:cubicBezTo>
                  <a:cubicBezTo>
                    <a:pt x="351" y="43"/>
                    <a:pt x="351" y="50"/>
                    <a:pt x="347" y="54"/>
                  </a:cubicBezTo>
                  <a:close/>
                  <a:moveTo>
                    <a:pt x="356" y="34"/>
                  </a:moveTo>
                  <a:cubicBezTo>
                    <a:pt x="359" y="38"/>
                    <a:pt x="355" y="40"/>
                    <a:pt x="356" y="43"/>
                  </a:cubicBezTo>
                  <a:cubicBezTo>
                    <a:pt x="354" y="44"/>
                    <a:pt x="353" y="42"/>
                    <a:pt x="352" y="41"/>
                  </a:cubicBezTo>
                  <a:cubicBezTo>
                    <a:pt x="357" y="39"/>
                    <a:pt x="352" y="36"/>
                    <a:pt x="356" y="34"/>
                  </a:cubicBezTo>
                  <a:close/>
                  <a:moveTo>
                    <a:pt x="340" y="49"/>
                  </a:moveTo>
                  <a:cubicBezTo>
                    <a:pt x="338" y="52"/>
                    <a:pt x="335" y="55"/>
                    <a:pt x="339" y="59"/>
                  </a:cubicBezTo>
                  <a:cubicBezTo>
                    <a:pt x="334" y="59"/>
                    <a:pt x="334" y="51"/>
                    <a:pt x="334" y="48"/>
                  </a:cubicBezTo>
                  <a:cubicBezTo>
                    <a:pt x="330" y="47"/>
                    <a:pt x="330" y="48"/>
                    <a:pt x="327" y="51"/>
                  </a:cubicBezTo>
                  <a:cubicBezTo>
                    <a:pt x="326" y="49"/>
                    <a:pt x="331" y="47"/>
                    <a:pt x="329" y="44"/>
                  </a:cubicBezTo>
                  <a:cubicBezTo>
                    <a:pt x="331" y="44"/>
                    <a:pt x="337" y="50"/>
                    <a:pt x="336" y="44"/>
                  </a:cubicBezTo>
                  <a:cubicBezTo>
                    <a:pt x="339" y="42"/>
                    <a:pt x="336" y="47"/>
                    <a:pt x="340" y="49"/>
                  </a:cubicBezTo>
                  <a:close/>
                  <a:moveTo>
                    <a:pt x="348" y="29"/>
                  </a:moveTo>
                  <a:cubicBezTo>
                    <a:pt x="347" y="34"/>
                    <a:pt x="343" y="37"/>
                    <a:pt x="338" y="41"/>
                  </a:cubicBezTo>
                  <a:cubicBezTo>
                    <a:pt x="339" y="34"/>
                    <a:pt x="343" y="30"/>
                    <a:pt x="348" y="26"/>
                  </a:cubicBezTo>
                  <a:cubicBezTo>
                    <a:pt x="349" y="28"/>
                    <a:pt x="342" y="33"/>
                    <a:pt x="348" y="29"/>
                  </a:cubicBezTo>
                  <a:close/>
                  <a:moveTo>
                    <a:pt x="332" y="37"/>
                  </a:moveTo>
                  <a:cubicBezTo>
                    <a:pt x="331" y="30"/>
                    <a:pt x="333" y="26"/>
                    <a:pt x="336" y="23"/>
                  </a:cubicBezTo>
                  <a:cubicBezTo>
                    <a:pt x="335" y="27"/>
                    <a:pt x="338" y="31"/>
                    <a:pt x="332" y="37"/>
                  </a:cubicBezTo>
                  <a:close/>
                  <a:moveTo>
                    <a:pt x="332" y="24"/>
                  </a:moveTo>
                  <a:cubicBezTo>
                    <a:pt x="330" y="24"/>
                    <a:pt x="329" y="25"/>
                    <a:pt x="329" y="26"/>
                  </a:cubicBezTo>
                  <a:cubicBezTo>
                    <a:pt x="328" y="27"/>
                    <a:pt x="327" y="24"/>
                    <a:pt x="325" y="26"/>
                  </a:cubicBezTo>
                  <a:cubicBezTo>
                    <a:pt x="325" y="27"/>
                    <a:pt x="325" y="28"/>
                    <a:pt x="323" y="29"/>
                  </a:cubicBezTo>
                  <a:cubicBezTo>
                    <a:pt x="321" y="26"/>
                    <a:pt x="325" y="23"/>
                    <a:pt x="326" y="20"/>
                  </a:cubicBezTo>
                  <a:cubicBezTo>
                    <a:pt x="328" y="23"/>
                    <a:pt x="330" y="21"/>
                    <a:pt x="332" y="24"/>
                  </a:cubicBezTo>
                  <a:close/>
                  <a:moveTo>
                    <a:pt x="319" y="27"/>
                  </a:moveTo>
                  <a:cubicBezTo>
                    <a:pt x="317" y="29"/>
                    <a:pt x="316" y="28"/>
                    <a:pt x="317" y="27"/>
                  </a:cubicBezTo>
                  <a:cubicBezTo>
                    <a:pt x="317" y="25"/>
                    <a:pt x="310" y="31"/>
                    <a:pt x="314" y="29"/>
                  </a:cubicBezTo>
                  <a:cubicBezTo>
                    <a:pt x="316" y="32"/>
                    <a:pt x="310" y="31"/>
                    <a:pt x="309" y="28"/>
                  </a:cubicBezTo>
                  <a:cubicBezTo>
                    <a:pt x="313" y="24"/>
                    <a:pt x="316" y="23"/>
                    <a:pt x="319" y="27"/>
                  </a:cubicBezTo>
                  <a:close/>
                  <a:moveTo>
                    <a:pt x="304" y="30"/>
                  </a:moveTo>
                  <a:cubicBezTo>
                    <a:pt x="302" y="37"/>
                    <a:pt x="308" y="34"/>
                    <a:pt x="309" y="40"/>
                  </a:cubicBezTo>
                  <a:cubicBezTo>
                    <a:pt x="311" y="33"/>
                    <a:pt x="316" y="36"/>
                    <a:pt x="323" y="31"/>
                  </a:cubicBezTo>
                  <a:cubicBezTo>
                    <a:pt x="323" y="33"/>
                    <a:pt x="322" y="35"/>
                    <a:pt x="323" y="36"/>
                  </a:cubicBezTo>
                  <a:cubicBezTo>
                    <a:pt x="320" y="38"/>
                    <a:pt x="313" y="35"/>
                    <a:pt x="315" y="41"/>
                  </a:cubicBezTo>
                  <a:cubicBezTo>
                    <a:pt x="314" y="42"/>
                    <a:pt x="308" y="38"/>
                    <a:pt x="309" y="42"/>
                  </a:cubicBezTo>
                  <a:cubicBezTo>
                    <a:pt x="306" y="39"/>
                    <a:pt x="302" y="42"/>
                    <a:pt x="299" y="39"/>
                  </a:cubicBezTo>
                  <a:cubicBezTo>
                    <a:pt x="304" y="36"/>
                    <a:pt x="297" y="32"/>
                    <a:pt x="304" y="30"/>
                  </a:cubicBezTo>
                  <a:close/>
                  <a:moveTo>
                    <a:pt x="278" y="50"/>
                  </a:moveTo>
                  <a:cubicBezTo>
                    <a:pt x="276" y="50"/>
                    <a:pt x="275" y="49"/>
                    <a:pt x="273" y="47"/>
                  </a:cubicBezTo>
                  <a:cubicBezTo>
                    <a:pt x="276" y="45"/>
                    <a:pt x="277" y="46"/>
                    <a:pt x="277" y="49"/>
                  </a:cubicBezTo>
                  <a:cubicBezTo>
                    <a:pt x="277" y="42"/>
                    <a:pt x="283" y="46"/>
                    <a:pt x="284" y="44"/>
                  </a:cubicBezTo>
                  <a:cubicBezTo>
                    <a:pt x="290" y="47"/>
                    <a:pt x="282" y="46"/>
                    <a:pt x="278" y="50"/>
                  </a:cubicBezTo>
                  <a:close/>
                  <a:moveTo>
                    <a:pt x="298" y="25"/>
                  </a:moveTo>
                  <a:cubicBezTo>
                    <a:pt x="303" y="25"/>
                    <a:pt x="295" y="32"/>
                    <a:pt x="295" y="35"/>
                  </a:cubicBezTo>
                  <a:cubicBezTo>
                    <a:pt x="292" y="34"/>
                    <a:pt x="289" y="37"/>
                    <a:pt x="286" y="33"/>
                  </a:cubicBezTo>
                  <a:cubicBezTo>
                    <a:pt x="288" y="32"/>
                    <a:pt x="289" y="31"/>
                    <a:pt x="288" y="29"/>
                  </a:cubicBezTo>
                  <a:cubicBezTo>
                    <a:pt x="292" y="35"/>
                    <a:pt x="294" y="26"/>
                    <a:pt x="298" y="25"/>
                  </a:cubicBezTo>
                  <a:close/>
                  <a:moveTo>
                    <a:pt x="272" y="47"/>
                  </a:moveTo>
                  <a:cubicBezTo>
                    <a:pt x="269" y="51"/>
                    <a:pt x="267" y="48"/>
                    <a:pt x="265" y="50"/>
                  </a:cubicBezTo>
                  <a:cubicBezTo>
                    <a:pt x="262" y="45"/>
                    <a:pt x="270" y="44"/>
                    <a:pt x="272" y="47"/>
                  </a:cubicBezTo>
                  <a:close/>
                  <a:moveTo>
                    <a:pt x="230" y="75"/>
                  </a:moveTo>
                  <a:cubicBezTo>
                    <a:pt x="231" y="76"/>
                    <a:pt x="230" y="76"/>
                    <a:pt x="230" y="77"/>
                  </a:cubicBezTo>
                  <a:cubicBezTo>
                    <a:pt x="229" y="77"/>
                    <a:pt x="229" y="78"/>
                    <a:pt x="230" y="79"/>
                  </a:cubicBezTo>
                  <a:cubicBezTo>
                    <a:pt x="228" y="79"/>
                    <a:pt x="224" y="71"/>
                    <a:pt x="219" y="72"/>
                  </a:cubicBezTo>
                  <a:cubicBezTo>
                    <a:pt x="219" y="67"/>
                    <a:pt x="226" y="60"/>
                    <a:pt x="230" y="66"/>
                  </a:cubicBezTo>
                  <a:cubicBezTo>
                    <a:pt x="229" y="66"/>
                    <a:pt x="228" y="65"/>
                    <a:pt x="227" y="64"/>
                  </a:cubicBezTo>
                  <a:cubicBezTo>
                    <a:pt x="226" y="65"/>
                    <a:pt x="228" y="66"/>
                    <a:pt x="228" y="67"/>
                  </a:cubicBezTo>
                  <a:cubicBezTo>
                    <a:pt x="225" y="68"/>
                    <a:pt x="223" y="67"/>
                    <a:pt x="219" y="70"/>
                  </a:cubicBezTo>
                  <a:cubicBezTo>
                    <a:pt x="221" y="72"/>
                    <a:pt x="224" y="68"/>
                    <a:pt x="226" y="69"/>
                  </a:cubicBezTo>
                  <a:cubicBezTo>
                    <a:pt x="226" y="72"/>
                    <a:pt x="225" y="77"/>
                    <a:pt x="230" y="75"/>
                  </a:cubicBezTo>
                  <a:close/>
                  <a:moveTo>
                    <a:pt x="256" y="49"/>
                  </a:moveTo>
                  <a:cubicBezTo>
                    <a:pt x="255" y="54"/>
                    <a:pt x="254" y="47"/>
                    <a:pt x="252" y="45"/>
                  </a:cubicBezTo>
                  <a:cubicBezTo>
                    <a:pt x="255" y="42"/>
                    <a:pt x="258" y="42"/>
                    <a:pt x="261" y="45"/>
                  </a:cubicBezTo>
                  <a:cubicBezTo>
                    <a:pt x="262" y="48"/>
                    <a:pt x="259" y="45"/>
                    <a:pt x="258" y="44"/>
                  </a:cubicBezTo>
                  <a:cubicBezTo>
                    <a:pt x="256" y="46"/>
                    <a:pt x="255" y="47"/>
                    <a:pt x="256" y="49"/>
                  </a:cubicBezTo>
                  <a:close/>
                  <a:moveTo>
                    <a:pt x="280" y="28"/>
                  </a:moveTo>
                  <a:cubicBezTo>
                    <a:pt x="285" y="18"/>
                    <a:pt x="292" y="27"/>
                    <a:pt x="280" y="28"/>
                  </a:cubicBezTo>
                  <a:close/>
                  <a:moveTo>
                    <a:pt x="277" y="22"/>
                  </a:moveTo>
                  <a:cubicBezTo>
                    <a:pt x="280" y="21"/>
                    <a:pt x="278" y="29"/>
                    <a:pt x="278" y="32"/>
                  </a:cubicBezTo>
                  <a:cubicBezTo>
                    <a:pt x="274" y="34"/>
                    <a:pt x="277" y="28"/>
                    <a:pt x="276" y="27"/>
                  </a:cubicBezTo>
                  <a:cubicBezTo>
                    <a:pt x="272" y="24"/>
                    <a:pt x="273" y="30"/>
                    <a:pt x="270" y="31"/>
                  </a:cubicBezTo>
                  <a:cubicBezTo>
                    <a:pt x="266" y="24"/>
                    <a:pt x="277" y="25"/>
                    <a:pt x="277" y="22"/>
                  </a:cubicBezTo>
                  <a:close/>
                  <a:moveTo>
                    <a:pt x="266" y="32"/>
                  </a:moveTo>
                  <a:cubicBezTo>
                    <a:pt x="269" y="36"/>
                    <a:pt x="267" y="40"/>
                    <a:pt x="271" y="35"/>
                  </a:cubicBezTo>
                  <a:cubicBezTo>
                    <a:pt x="274" y="41"/>
                    <a:pt x="266" y="39"/>
                    <a:pt x="263" y="40"/>
                  </a:cubicBezTo>
                  <a:cubicBezTo>
                    <a:pt x="261" y="36"/>
                    <a:pt x="260" y="38"/>
                    <a:pt x="259" y="34"/>
                  </a:cubicBezTo>
                  <a:cubicBezTo>
                    <a:pt x="262" y="33"/>
                    <a:pt x="264" y="33"/>
                    <a:pt x="266" y="32"/>
                  </a:cubicBezTo>
                  <a:close/>
                  <a:moveTo>
                    <a:pt x="247" y="41"/>
                  </a:moveTo>
                  <a:cubicBezTo>
                    <a:pt x="249" y="44"/>
                    <a:pt x="243" y="46"/>
                    <a:pt x="244" y="49"/>
                  </a:cubicBezTo>
                  <a:cubicBezTo>
                    <a:pt x="243" y="50"/>
                    <a:pt x="242" y="48"/>
                    <a:pt x="243" y="47"/>
                  </a:cubicBezTo>
                  <a:cubicBezTo>
                    <a:pt x="242" y="46"/>
                    <a:pt x="241" y="46"/>
                    <a:pt x="241" y="47"/>
                  </a:cubicBezTo>
                  <a:cubicBezTo>
                    <a:pt x="240" y="45"/>
                    <a:pt x="241" y="45"/>
                    <a:pt x="242" y="46"/>
                  </a:cubicBezTo>
                  <a:cubicBezTo>
                    <a:pt x="246" y="44"/>
                    <a:pt x="244" y="41"/>
                    <a:pt x="247" y="41"/>
                  </a:cubicBezTo>
                  <a:close/>
                  <a:moveTo>
                    <a:pt x="191" y="73"/>
                  </a:moveTo>
                  <a:cubicBezTo>
                    <a:pt x="190" y="69"/>
                    <a:pt x="191" y="71"/>
                    <a:pt x="188" y="74"/>
                  </a:cubicBezTo>
                  <a:cubicBezTo>
                    <a:pt x="187" y="71"/>
                    <a:pt x="187" y="69"/>
                    <a:pt x="189" y="67"/>
                  </a:cubicBezTo>
                  <a:cubicBezTo>
                    <a:pt x="193" y="67"/>
                    <a:pt x="195" y="71"/>
                    <a:pt x="191" y="73"/>
                  </a:cubicBezTo>
                  <a:close/>
                  <a:moveTo>
                    <a:pt x="215" y="53"/>
                  </a:moveTo>
                  <a:cubicBezTo>
                    <a:pt x="214" y="54"/>
                    <a:pt x="213" y="53"/>
                    <a:pt x="213" y="52"/>
                  </a:cubicBezTo>
                  <a:cubicBezTo>
                    <a:pt x="212" y="51"/>
                    <a:pt x="211" y="52"/>
                    <a:pt x="211" y="52"/>
                  </a:cubicBezTo>
                  <a:cubicBezTo>
                    <a:pt x="208" y="51"/>
                    <a:pt x="218" y="49"/>
                    <a:pt x="212" y="49"/>
                  </a:cubicBezTo>
                  <a:cubicBezTo>
                    <a:pt x="212" y="45"/>
                    <a:pt x="221" y="48"/>
                    <a:pt x="222" y="41"/>
                  </a:cubicBezTo>
                  <a:cubicBezTo>
                    <a:pt x="224" y="45"/>
                    <a:pt x="227" y="40"/>
                    <a:pt x="229" y="45"/>
                  </a:cubicBezTo>
                  <a:cubicBezTo>
                    <a:pt x="224" y="46"/>
                    <a:pt x="215" y="46"/>
                    <a:pt x="215" y="53"/>
                  </a:cubicBezTo>
                  <a:close/>
                  <a:moveTo>
                    <a:pt x="259" y="29"/>
                  </a:moveTo>
                  <a:cubicBezTo>
                    <a:pt x="253" y="28"/>
                    <a:pt x="253" y="37"/>
                    <a:pt x="247" y="36"/>
                  </a:cubicBezTo>
                  <a:cubicBezTo>
                    <a:pt x="246" y="34"/>
                    <a:pt x="254" y="24"/>
                    <a:pt x="254" y="29"/>
                  </a:cubicBezTo>
                  <a:cubicBezTo>
                    <a:pt x="255" y="27"/>
                    <a:pt x="257" y="25"/>
                    <a:pt x="256" y="22"/>
                  </a:cubicBezTo>
                  <a:cubicBezTo>
                    <a:pt x="261" y="21"/>
                    <a:pt x="256" y="27"/>
                    <a:pt x="259" y="29"/>
                  </a:cubicBezTo>
                  <a:close/>
                  <a:moveTo>
                    <a:pt x="236" y="29"/>
                  </a:moveTo>
                  <a:cubicBezTo>
                    <a:pt x="239" y="33"/>
                    <a:pt x="234" y="35"/>
                    <a:pt x="237" y="39"/>
                  </a:cubicBezTo>
                  <a:cubicBezTo>
                    <a:pt x="235" y="40"/>
                    <a:pt x="235" y="38"/>
                    <a:pt x="236" y="38"/>
                  </a:cubicBezTo>
                  <a:cubicBezTo>
                    <a:pt x="234" y="35"/>
                    <a:pt x="231" y="43"/>
                    <a:pt x="230" y="37"/>
                  </a:cubicBezTo>
                  <a:cubicBezTo>
                    <a:pt x="230" y="36"/>
                    <a:pt x="231" y="37"/>
                    <a:pt x="232" y="37"/>
                  </a:cubicBezTo>
                  <a:cubicBezTo>
                    <a:pt x="237" y="35"/>
                    <a:pt x="230" y="31"/>
                    <a:pt x="236" y="29"/>
                  </a:cubicBezTo>
                  <a:close/>
                  <a:moveTo>
                    <a:pt x="203" y="54"/>
                  </a:moveTo>
                  <a:cubicBezTo>
                    <a:pt x="203" y="57"/>
                    <a:pt x="205" y="59"/>
                    <a:pt x="205" y="62"/>
                  </a:cubicBezTo>
                  <a:cubicBezTo>
                    <a:pt x="203" y="65"/>
                    <a:pt x="198" y="58"/>
                    <a:pt x="202" y="64"/>
                  </a:cubicBezTo>
                  <a:cubicBezTo>
                    <a:pt x="200" y="65"/>
                    <a:pt x="196" y="61"/>
                    <a:pt x="200" y="66"/>
                  </a:cubicBezTo>
                  <a:cubicBezTo>
                    <a:pt x="197" y="65"/>
                    <a:pt x="192" y="66"/>
                    <a:pt x="192" y="61"/>
                  </a:cubicBezTo>
                  <a:cubicBezTo>
                    <a:pt x="199" y="65"/>
                    <a:pt x="198" y="59"/>
                    <a:pt x="203" y="54"/>
                  </a:cubicBezTo>
                  <a:close/>
                  <a:moveTo>
                    <a:pt x="82" y="61"/>
                  </a:moveTo>
                  <a:cubicBezTo>
                    <a:pt x="76" y="60"/>
                    <a:pt x="82" y="52"/>
                    <a:pt x="75" y="59"/>
                  </a:cubicBezTo>
                  <a:cubicBezTo>
                    <a:pt x="74" y="55"/>
                    <a:pt x="83" y="51"/>
                    <a:pt x="89" y="47"/>
                  </a:cubicBezTo>
                  <a:cubicBezTo>
                    <a:pt x="90" y="50"/>
                    <a:pt x="90" y="52"/>
                    <a:pt x="91" y="54"/>
                  </a:cubicBezTo>
                  <a:cubicBezTo>
                    <a:pt x="85" y="55"/>
                    <a:pt x="83" y="55"/>
                    <a:pt x="82" y="61"/>
                  </a:cubicBezTo>
                  <a:close/>
                  <a:moveTo>
                    <a:pt x="106" y="38"/>
                  </a:moveTo>
                  <a:cubicBezTo>
                    <a:pt x="110" y="35"/>
                    <a:pt x="106" y="44"/>
                    <a:pt x="109" y="41"/>
                  </a:cubicBezTo>
                  <a:cubicBezTo>
                    <a:pt x="110" y="43"/>
                    <a:pt x="107" y="44"/>
                    <a:pt x="106" y="45"/>
                  </a:cubicBezTo>
                  <a:cubicBezTo>
                    <a:pt x="102" y="43"/>
                    <a:pt x="107" y="41"/>
                    <a:pt x="106" y="38"/>
                  </a:cubicBezTo>
                  <a:close/>
                  <a:moveTo>
                    <a:pt x="80" y="70"/>
                  </a:moveTo>
                  <a:cubicBezTo>
                    <a:pt x="75" y="67"/>
                    <a:pt x="86" y="62"/>
                    <a:pt x="88" y="67"/>
                  </a:cubicBezTo>
                  <a:cubicBezTo>
                    <a:pt x="85" y="70"/>
                    <a:pt x="83" y="65"/>
                    <a:pt x="80" y="70"/>
                  </a:cubicBezTo>
                  <a:close/>
                  <a:moveTo>
                    <a:pt x="151" y="43"/>
                  </a:moveTo>
                  <a:cubicBezTo>
                    <a:pt x="156" y="38"/>
                    <a:pt x="151" y="38"/>
                    <a:pt x="159" y="37"/>
                  </a:cubicBezTo>
                  <a:cubicBezTo>
                    <a:pt x="159" y="38"/>
                    <a:pt x="158" y="38"/>
                    <a:pt x="158" y="38"/>
                  </a:cubicBezTo>
                  <a:cubicBezTo>
                    <a:pt x="156" y="39"/>
                    <a:pt x="158" y="40"/>
                    <a:pt x="159" y="42"/>
                  </a:cubicBezTo>
                  <a:cubicBezTo>
                    <a:pt x="156" y="45"/>
                    <a:pt x="154" y="41"/>
                    <a:pt x="151" y="43"/>
                  </a:cubicBezTo>
                  <a:close/>
                  <a:moveTo>
                    <a:pt x="121" y="68"/>
                  </a:moveTo>
                  <a:cubicBezTo>
                    <a:pt x="123" y="69"/>
                    <a:pt x="124" y="71"/>
                    <a:pt x="125" y="72"/>
                  </a:cubicBezTo>
                  <a:cubicBezTo>
                    <a:pt x="121" y="76"/>
                    <a:pt x="116" y="70"/>
                    <a:pt x="121" y="68"/>
                  </a:cubicBezTo>
                  <a:close/>
                  <a:moveTo>
                    <a:pt x="170" y="40"/>
                  </a:moveTo>
                  <a:cubicBezTo>
                    <a:pt x="172" y="45"/>
                    <a:pt x="170" y="45"/>
                    <a:pt x="165" y="48"/>
                  </a:cubicBezTo>
                  <a:cubicBezTo>
                    <a:pt x="161" y="44"/>
                    <a:pt x="169" y="43"/>
                    <a:pt x="170" y="40"/>
                  </a:cubicBezTo>
                  <a:close/>
                  <a:moveTo>
                    <a:pt x="134" y="77"/>
                  </a:moveTo>
                  <a:cubicBezTo>
                    <a:pt x="132" y="75"/>
                    <a:pt x="133" y="74"/>
                    <a:pt x="132" y="72"/>
                  </a:cubicBezTo>
                  <a:cubicBezTo>
                    <a:pt x="134" y="72"/>
                    <a:pt x="135" y="71"/>
                    <a:pt x="137" y="70"/>
                  </a:cubicBezTo>
                  <a:cubicBezTo>
                    <a:pt x="140" y="72"/>
                    <a:pt x="139" y="73"/>
                    <a:pt x="140" y="75"/>
                  </a:cubicBezTo>
                  <a:cubicBezTo>
                    <a:pt x="138" y="77"/>
                    <a:pt x="136" y="75"/>
                    <a:pt x="134" y="77"/>
                  </a:cubicBezTo>
                  <a:close/>
                  <a:moveTo>
                    <a:pt x="142" y="71"/>
                  </a:moveTo>
                  <a:cubicBezTo>
                    <a:pt x="142" y="65"/>
                    <a:pt x="146" y="71"/>
                    <a:pt x="152" y="67"/>
                  </a:cubicBezTo>
                  <a:cubicBezTo>
                    <a:pt x="150" y="67"/>
                    <a:pt x="148" y="68"/>
                    <a:pt x="147" y="66"/>
                  </a:cubicBezTo>
                  <a:cubicBezTo>
                    <a:pt x="149" y="64"/>
                    <a:pt x="151" y="64"/>
                    <a:pt x="153" y="66"/>
                  </a:cubicBezTo>
                  <a:cubicBezTo>
                    <a:pt x="152" y="72"/>
                    <a:pt x="146" y="68"/>
                    <a:pt x="142" y="71"/>
                  </a:cubicBezTo>
                  <a:close/>
                  <a:moveTo>
                    <a:pt x="159" y="63"/>
                  </a:moveTo>
                  <a:cubicBezTo>
                    <a:pt x="158" y="61"/>
                    <a:pt x="162" y="63"/>
                    <a:pt x="161" y="60"/>
                  </a:cubicBezTo>
                  <a:cubicBezTo>
                    <a:pt x="165" y="64"/>
                    <a:pt x="161" y="69"/>
                    <a:pt x="162" y="74"/>
                  </a:cubicBezTo>
                  <a:cubicBezTo>
                    <a:pt x="159" y="71"/>
                    <a:pt x="161" y="64"/>
                    <a:pt x="159" y="63"/>
                  </a:cubicBezTo>
                  <a:close/>
                  <a:moveTo>
                    <a:pt x="195" y="37"/>
                  </a:moveTo>
                  <a:cubicBezTo>
                    <a:pt x="191" y="34"/>
                    <a:pt x="199" y="30"/>
                    <a:pt x="201" y="31"/>
                  </a:cubicBezTo>
                  <a:cubicBezTo>
                    <a:pt x="203" y="36"/>
                    <a:pt x="198" y="34"/>
                    <a:pt x="195" y="37"/>
                  </a:cubicBezTo>
                  <a:close/>
                  <a:moveTo>
                    <a:pt x="229" y="29"/>
                  </a:moveTo>
                  <a:cubicBezTo>
                    <a:pt x="227" y="31"/>
                    <a:pt x="225" y="29"/>
                    <a:pt x="223" y="31"/>
                  </a:cubicBezTo>
                  <a:cubicBezTo>
                    <a:pt x="221" y="33"/>
                    <a:pt x="228" y="28"/>
                    <a:pt x="224" y="25"/>
                  </a:cubicBezTo>
                  <a:cubicBezTo>
                    <a:pt x="226" y="24"/>
                    <a:pt x="228" y="22"/>
                    <a:pt x="230" y="21"/>
                  </a:cubicBezTo>
                  <a:cubicBezTo>
                    <a:pt x="227" y="21"/>
                    <a:pt x="227" y="19"/>
                    <a:pt x="229" y="18"/>
                  </a:cubicBezTo>
                  <a:cubicBezTo>
                    <a:pt x="233" y="22"/>
                    <a:pt x="226" y="25"/>
                    <a:pt x="229" y="29"/>
                  </a:cubicBezTo>
                  <a:close/>
                  <a:moveTo>
                    <a:pt x="182" y="51"/>
                  </a:moveTo>
                  <a:cubicBezTo>
                    <a:pt x="185" y="50"/>
                    <a:pt x="180" y="56"/>
                    <a:pt x="181" y="59"/>
                  </a:cubicBezTo>
                  <a:cubicBezTo>
                    <a:pt x="178" y="61"/>
                    <a:pt x="175" y="56"/>
                    <a:pt x="179" y="53"/>
                  </a:cubicBezTo>
                  <a:cubicBezTo>
                    <a:pt x="180" y="59"/>
                    <a:pt x="179" y="53"/>
                    <a:pt x="182" y="51"/>
                  </a:cubicBezTo>
                  <a:close/>
                  <a:moveTo>
                    <a:pt x="212" y="24"/>
                  </a:moveTo>
                  <a:cubicBezTo>
                    <a:pt x="218" y="25"/>
                    <a:pt x="209" y="27"/>
                    <a:pt x="206" y="30"/>
                  </a:cubicBezTo>
                  <a:cubicBezTo>
                    <a:pt x="206" y="29"/>
                    <a:pt x="206" y="28"/>
                    <a:pt x="205" y="26"/>
                  </a:cubicBezTo>
                  <a:cubicBezTo>
                    <a:pt x="207" y="21"/>
                    <a:pt x="213" y="30"/>
                    <a:pt x="212" y="24"/>
                  </a:cubicBezTo>
                  <a:close/>
                  <a:moveTo>
                    <a:pt x="184" y="44"/>
                  </a:moveTo>
                  <a:cubicBezTo>
                    <a:pt x="182" y="48"/>
                    <a:pt x="176" y="42"/>
                    <a:pt x="177" y="48"/>
                  </a:cubicBezTo>
                  <a:cubicBezTo>
                    <a:pt x="172" y="49"/>
                    <a:pt x="175" y="44"/>
                    <a:pt x="178" y="43"/>
                  </a:cubicBezTo>
                  <a:cubicBezTo>
                    <a:pt x="176" y="41"/>
                    <a:pt x="174" y="44"/>
                    <a:pt x="172" y="40"/>
                  </a:cubicBezTo>
                  <a:cubicBezTo>
                    <a:pt x="174" y="38"/>
                    <a:pt x="176" y="40"/>
                    <a:pt x="174" y="41"/>
                  </a:cubicBezTo>
                  <a:cubicBezTo>
                    <a:pt x="179" y="43"/>
                    <a:pt x="180" y="37"/>
                    <a:pt x="183" y="38"/>
                  </a:cubicBezTo>
                  <a:cubicBezTo>
                    <a:pt x="184" y="40"/>
                    <a:pt x="180" y="41"/>
                    <a:pt x="184" y="44"/>
                  </a:cubicBezTo>
                  <a:close/>
                  <a:moveTo>
                    <a:pt x="194" y="18"/>
                  </a:moveTo>
                  <a:cubicBezTo>
                    <a:pt x="197" y="17"/>
                    <a:pt x="199" y="17"/>
                    <a:pt x="201" y="16"/>
                  </a:cubicBezTo>
                  <a:cubicBezTo>
                    <a:pt x="205" y="24"/>
                    <a:pt x="195" y="20"/>
                    <a:pt x="194" y="29"/>
                  </a:cubicBezTo>
                  <a:cubicBezTo>
                    <a:pt x="190" y="29"/>
                    <a:pt x="190" y="27"/>
                    <a:pt x="190" y="23"/>
                  </a:cubicBezTo>
                  <a:cubicBezTo>
                    <a:pt x="189" y="26"/>
                    <a:pt x="188" y="26"/>
                    <a:pt x="187" y="24"/>
                  </a:cubicBezTo>
                  <a:cubicBezTo>
                    <a:pt x="190" y="23"/>
                    <a:pt x="194" y="22"/>
                    <a:pt x="197" y="21"/>
                  </a:cubicBezTo>
                  <a:cubicBezTo>
                    <a:pt x="198" y="19"/>
                    <a:pt x="196" y="20"/>
                    <a:pt x="194" y="18"/>
                  </a:cubicBezTo>
                  <a:close/>
                  <a:moveTo>
                    <a:pt x="185" y="31"/>
                  </a:moveTo>
                  <a:cubicBezTo>
                    <a:pt x="182" y="32"/>
                    <a:pt x="177" y="31"/>
                    <a:pt x="177" y="28"/>
                  </a:cubicBezTo>
                  <a:cubicBezTo>
                    <a:pt x="180" y="25"/>
                    <a:pt x="185" y="28"/>
                    <a:pt x="185" y="31"/>
                  </a:cubicBezTo>
                  <a:close/>
                  <a:moveTo>
                    <a:pt x="169" y="34"/>
                  </a:moveTo>
                  <a:cubicBezTo>
                    <a:pt x="164" y="30"/>
                    <a:pt x="171" y="28"/>
                    <a:pt x="169" y="25"/>
                  </a:cubicBezTo>
                  <a:cubicBezTo>
                    <a:pt x="171" y="24"/>
                    <a:pt x="171" y="32"/>
                    <a:pt x="169" y="34"/>
                  </a:cubicBezTo>
                  <a:close/>
                  <a:moveTo>
                    <a:pt x="120" y="63"/>
                  </a:moveTo>
                  <a:cubicBezTo>
                    <a:pt x="121" y="66"/>
                    <a:pt x="119" y="64"/>
                    <a:pt x="118" y="63"/>
                  </a:cubicBezTo>
                  <a:cubicBezTo>
                    <a:pt x="114" y="67"/>
                    <a:pt x="114" y="78"/>
                    <a:pt x="107" y="70"/>
                  </a:cubicBezTo>
                  <a:cubicBezTo>
                    <a:pt x="113" y="68"/>
                    <a:pt x="112" y="65"/>
                    <a:pt x="114" y="61"/>
                  </a:cubicBezTo>
                  <a:cubicBezTo>
                    <a:pt x="116" y="59"/>
                    <a:pt x="118" y="64"/>
                    <a:pt x="120" y="63"/>
                  </a:cubicBezTo>
                  <a:close/>
                  <a:moveTo>
                    <a:pt x="137" y="44"/>
                  </a:moveTo>
                  <a:cubicBezTo>
                    <a:pt x="136" y="45"/>
                    <a:pt x="137" y="45"/>
                    <a:pt x="137" y="46"/>
                  </a:cubicBezTo>
                  <a:cubicBezTo>
                    <a:pt x="131" y="45"/>
                    <a:pt x="140" y="43"/>
                    <a:pt x="141" y="40"/>
                  </a:cubicBezTo>
                  <a:cubicBezTo>
                    <a:pt x="145" y="43"/>
                    <a:pt x="140" y="46"/>
                    <a:pt x="137" y="44"/>
                  </a:cubicBezTo>
                  <a:close/>
                  <a:moveTo>
                    <a:pt x="160" y="29"/>
                  </a:moveTo>
                  <a:cubicBezTo>
                    <a:pt x="157" y="30"/>
                    <a:pt x="155" y="32"/>
                    <a:pt x="153" y="34"/>
                  </a:cubicBezTo>
                  <a:cubicBezTo>
                    <a:pt x="151" y="30"/>
                    <a:pt x="156" y="27"/>
                    <a:pt x="156" y="24"/>
                  </a:cubicBezTo>
                  <a:cubicBezTo>
                    <a:pt x="160" y="25"/>
                    <a:pt x="157" y="26"/>
                    <a:pt x="160" y="29"/>
                  </a:cubicBezTo>
                  <a:close/>
                  <a:moveTo>
                    <a:pt x="118" y="54"/>
                  </a:moveTo>
                  <a:cubicBezTo>
                    <a:pt x="121" y="55"/>
                    <a:pt x="121" y="50"/>
                    <a:pt x="125" y="52"/>
                  </a:cubicBezTo>
                  <a:cubicBezTo>
                    <a:pt x="126" y="58"/>
                    <a:pt x="119" y="56"/>
                    <a:pt x="116" y="59"/>
                  </a:cubicBezTo>
                  <a:cubicBezTo>
                    <a:pt x="115" y="57"/>
                    <a:pt x="114" y="56"/>
                    <a:pt x="113" y="54"/>
                  </a:cubicBezTo>
                  <a:cubicBezTo>
                    <a:pt x="115" y="51"/>
                    <a:pt x="116" y="49"/>
                    <a:pt x="117" y="48"/>
                  </a:cubicBezTo>
                  <a:cubicBezTo>
                    <a:pt x="121" y="46"/>
                    <a:pt x="116" y="52"/>
                    <a:pt x="118" y="54"/>
                  </a:cubicBezTo>
                  <a:close/>
                  <a:moveTo>
                    <a:pt x="124" y="36"/>
                  </a:moveTo>
                  <a:cubicBezTo>
                    <a:pt x="128" y="40"/>
                    <a:pt x="124" y="43"/>
                    <a:pt x="124" y="46"/>
                  </a:cubicBezTo>
                  <a:cubicBezTo>
                    <a:pt x="123" y="46"/>
                    <a:pt x="123" y="45"/>
                    <a:pt x="123" y="44"/>
                  </a:cubicBezTo>
                  <a:cubicBezTo>
                    <a:pt x="122" y="44"/>
                    <a:pt x="120" y="44"/>
                    <a:pt x="118" y="45"/>
                  </a:cubicBezTo>
                  <a:cubicBezTo>
                    <a:pt x="117" y="42"/>
                    <a:pt x="120" y="39"/>
                    <a:pt x="124" y="36"/>
                  </a:cubicBezTo>
                  <a:close/>
                  <a:moveTo>
                    <a:pt x="108" y="51"/>
                  </a:moveTo>
                  <a:cubicBezTo>
                    <a:pt x="105" y="55"/>
                    <a:pt x="103" y="61"/>
                    <a:pt x="99" y="62"/>
                  </a:cubicBezTo>
                  <a:cubicBezTo>
                    <a:pt x="99" y="57"/>
                    <a:pt x="96" y="52"/>
                    <a:pt x="102" y="48"/>
                  </a:cubicBezTo>
                  <a:cubicBezTo>
                    <a:pt x="106" y="48"/>
                    <a:pt x="104" y="53"/>
                    <a:pt x="108" y="51"/>
                  </a:cubicBezTo>
                  <a:close/>
                  <a:moveTo>
                    <a:pt x="147" y="15"/>
                  </a:moveTo>
                  <a:cubicBezTo>
                    <a:pt x="145" y="17"/>
                    <a:pt x="144" y="16"/>
                    <a:pt x="145" y="15"/>
                  </a:cubicBezTo>
                  <a:cubicBezTo>
                    <a:pt x="143" y="14"/>
                    <a:pt x="139" y="17"/>
                    <a:pt x="137" y="18"/>
                  </a:cubicBezTo>
                  <a:cubicBezTo>
                    <a:pt x="134" y="14"/>
                    <a:pt x="144" y="9"/>
                    <a:pt x="147" y="15"/>
                  </a:cubicBezTo>
                  <a:close/>
                  <a:moveTo>
                    <a:pt x="134" y="19"/>
                  </a:moveTo>
                  <a:cubicBezTo>
                    <a:pt x="134" y="24"/>
                    <a:pt x="130" y="26"/>
                    <a:pt x="131" y="29"/>
                  </a:cubicBezTo>
                  <a:cubicBezTo>
                    <a:pt x="129" y="31"/>
                    <a:pt x="127" y="33"/>
                    <a:pt x="124" y="34"/>
                  </a:cubicBezTo>
                  <a:cubicBezTo>
                    <a:pt x="122" y="33"/>
                    <a:pt x="122" y="31"/>
                    <a:pt x="124" y="29"/>
                  </a:cubicBezTo>
                  <a:cubicBezTo>
                    <a:pt x="125" y="30"/>
                    <a:pt x="124" y="31"/>
                    <a:pt x="124" y="31"/>
                  </a:cubicBezTo>
                  <a:cubicBezTo>
                    <a:pt x="128" y="32"/>
                    <a:pt x="130" y="18"/>
                    <a:pt x="128" y="21"/>
                  </a:cubicBezTo>
                  <a:cubicBezTo>
                    <a:pt x="127" y="19"/>
                    <a:pt x="131" y="18"/>
                    <a:pt x="130" y="16"/>
                  </a:cubicBezTo>
                  <a:cubicBezTo>
                    <a:pt x="132" y="15"/>
                    <a:pt x="131" y="18"/>
                    <a:pt x="134" y="19"/>
                  </a:cubicBezTo>
                  <a:close/>
                  <a:moveTo>
                    <a:pt x="120" y="24"/>
                  </a:moveTo>
                  <a:cubicBezTo>
                    <a:pt x="123" y="27"/>
                    <a:pt x="117" y="29"/>
                    <a:pt x="119" y="32"/>
                  </a:cubicBezTo>
                  <a:cubicBezTo>
                    <a:pt x="116" y="33"/>
                    <a:pt x="115" y="25"/>
                    <a:pt x="120" y="24"/>
                  </a:cubicBezTo>
                  <a:close/>
                  <a:moveTo>
                    <a:pt x="106" y="34"/>
                  </a:moveTo>
                  <a:cubicBezTo>
                    <a:pt x="106" y="31"/>
                    <a:pt x="109" y="28"/>
                    <a:pt x="112" y="26"/>
                  </a:cubicBezTo>
                  <a:cubicBezTo>
                    <a:pt x="117" y="31"/>
                    <a:pt x="110" y="32"/>
                    <a:pt x="106" y="34"/>
                  </a:cubicBezTo>
                  <a:close/>
                  <a:moveTo>
                    <a:pt x="45" y="55"/>
                  </a:moveTo>
                  <a:cubicBezTo>
                    <a:pt x="41" y="57"/>
                    <a:pt x="37" y="57"/>
                    <a:pt x="34" y="53"/>
                  </a:cubicBezTo>
                  <a:cubicBezTo>
                    <a:pt x="33" y="56"/>
                    <a:pt x="31" y="59"/>
                    <a:pt x="34" y="62"/>
                  </a:cubicBezTo>
                  <a:cubicBezTo>
                    <a:pt x="28" y="65"/>
                    <a:pt x="29" y="66"/>
                    <a:pt x="24" y="66"/>
                  </a:cubicBezTo>
                  <a:cubicBezTo>
                    <a:pt x="27" y="60"/>
                    <a:pt x="31" y="59"/>
                    <a:pt x="27" y="51"/>
                  </a:cubicBezTo>
                  <a:cubicBezTo>
                    <a:pt x="36" y="50"/>
                    <a:pt x="32" y="41"/>
                    <a:pt x="35" y="36"/>
                  </a:cubicBezTo>
                  <a:cubicBezTo>
                    <a:pt x="36" y="40"/>
                    <a:pt x="38" y="45"/>
                    <a:pt x="34" y="49"/>
                  </a:cubicBezTo>
                  <a:cubicBezTo>
                    <a:pt x="34" y="48"/>
                    <a:pt x="33" y="48"/>
                    <a:pt x="32" y="49"/>
                  </a:cubicBezTo>
                  <a:cubicBezTo>
                    <a:pt x="33" y="49"/>
                    <a:pt x="34" y="50"/>
                    <a:pt x="34" y="51"/>
                  </a:cubicBezTo>
                  <a:cubicBezTo>
                    <a:pt x="36" y="53"/>
                    <a:pt x="38" y="49"/>
                    <a:pt x="40" y="50"/>
                  </a:cubicBezTo>
                  <a:cubicBezTo>
                    <a:pt x="41" y="48"/>
                    <a:pt x="42" y="46"/>
                    <a:pt x="40" y="44"/>
                  </a:cubicBezTo>
                  <a:cubicBezTo>
                    <a:pt x="43" y="42"/>
                    <a:pt x="46" y="40"/>
                    <a:pt x="49" y="37"/>
                  </a:cubicBezTo>
                  <a:cubicBezTo>
                    <a:pt x="55" y="44"/>
                    <a:pt x="42" y="47"/>
                    <a:pt x="45" y="55"/>
                  </a:cubicBezTo>
                  <a:close/>
                  <a:moveTo>
                    <a:pt x="64" y="49"/>
                  </a:moveTo>
                  <a:cubicBezTo>
                    <a:pt x="63" y="48"/>
                    <a:pt x="62" y="50"/>
                    <a:pt x="61" y="50"/>
                  </a:cubicBezTo>
                  <a:cubicBezTo>
                    <a:pt x="57" y="41"/>
                    <a:pt x="73" y="49"/>
                    <a:pt x="65" y="54"/>
                  </a:cubicBezTo>
                  <a:cubicBezTo>
                    <a:pt x="64" y="52"/>
                    <a:pt x="65" y="51"/>
                    <a:pt x="64" y="49"/>
                  </a:cubicBezTo>
                  <a:close/>
                  <a:moveTo>
                    <a:pt x="97" y="29"/>
                  </a:moveTo>
                  <a:cubicBezTo>
                    <a:pt x="95" y="22"/>
                    <a:pt x="106" y="27"/>
                    <a:pt x="104" y="20"/>
                  </a:cubicBezTo>
                  <a:cubicBezTo>
                    <a:pt x="108" y="23"/>
                    <a:pt x="113" y="13"/>
                    <a:pt x="116" y="19"/>
                  </a:cubicBezTo>
                  <a:cubicBezTo>
                    <a:pt x="112" y="21"/>
                    <a:pt x="113" y="20"/>
                    <a:pt x="111" y="24"/>
                  </a:cubicBezTo>
                  <a:cubicBezTo>
                    <a:pt x="110" y="18"/>
                    <a:pt x="103" y="27"/>
                    <a:pt x="100" y="32"/>
                  </a:cubicBezTo>
                  <a:cubicBezTo>
                    <a:pt x="95" y="29"/>
                    <a:pt x="93" y="31"/>
                    <a:pt x="86" y="27"/>
                  </a:cubicBezTo>
                  <a:cubicBezTo>
                    <a:pt x="90" y="25"/>
                    <a:pt x="93" y="25"/>
                    <a:pt x="97" y="29"/>
                  </a:cubicBezTo>
                  <a:close/>
                  <a:moveTo>
                    <a:pt x="80" y="44"/>
                  </a:moveTo>
                  <a:cubicBezTo>
                    <a:pt x="76" y="38"/>
                    <a:pt x="87" y="38"/>
                    <a:pt x="90" y="36"/>
                  </a:cubicBezTo>
                  <a:cubicBezTo>
                    <a:pt x="92" y="42"/>
                    <a:pt x="83" y="40"/>
                    <a:pt x="80" y="44"/>
                  </a:cubicBezTo>
                  <a:close/>
                  <a:moveTo>
                    <a:pt x="84" y="32"/>
                  </a:moveTo>
                  <a:cubicBezTo>
                    <a:pt x="81" y="32"/>
                    <a:pt x="78" y="36"/>
                    <a:pt x="76" y="35"/>
                  </a:cubicBezTo>
                  <a:cubicBezTo>
                    <a:pt x="73" y="31"/>
                    <a:pt x="80" y="26"/>
                    <a:pt x="82" y="26"/>
                  </a:cubicBezTo>
                  <a:cubicBezTo>
                    <a:pt x="82" y="28"/>
                    <a:pt x="83" y="30"/>
                    <a:pt x="84" y="32"/>
                  </a:cubicBezTo>
                  <a:close/>
                  <a:moveTo>
                    <a:pt x="91" y="13"/>
                  </a:moveTo>
                  <a:cubicBezTo>
                    <a:pt x="93" y="17"/>
                    <a:pt x="91" y="22"/>
                    <a:pt x="87" y="22"/>
                  </a:cubicBezTo>
                  <a:cubicBezTo>
                    <a:pt x="86" y="19"/>
                    <a:pt x="87" y="16"/>
                    <a:pt x="91" y="13"/>
                  </a:cubicBezTo>
                  <a:close/>
                  <a:moveTo>
                    <a:pt x="69" y="56"/>
                  </a:moveTo>
                  <a:cubicBezTo>
                    <a:pt x="71" y="50"/>
                    <a:pt x="69" y="49"/>
                    <a:pt x="68" y="44"/>
                  </a:cubicBezTo>
                  <a:cubicBezTo>
                    <a:pt x="67" y="40"/>
                    <a:pt x="60" y="44"/>
                    <a:pt x="62" y="40"/>
                  </a:cubicBezTo>
                  <a:cubicBezTo>
                    <a:pt x="68" y="33"/>
                    <a:pt x="84" y="48"/>
                    <a:pt x="69" y="56"/>
                  </a:cubicBezTo>
                  <a:close/>
                  <a:moveTo>
                    <a:pt x="72" y="32"/>
                  </a:moveTo>
                  <a:cubicBezTo>
                    <a:pt x="70" y="34"/>
                    <a:pt x="58" y="37"/>
                    <a:pt x="56" y="41"/>
                  </a:cubicBezTo>
                  <a:cubicBezTo>
                    <a:pt x="55" y="37"/>
                    <a:pt x="59" y="34"/>
                    <a:pt x="63" y="30"/>
                  </a:cubicBezTo>
                  <a:cubicBezTo>
                    <a:pt x="66" y="31"/>
                    <a:pt x="69" y="33"/>
                    <a:pt x="72" y="32"/>
                  </a:cubicBezTo>
                  <a:close/>
                  <a:moveTo>
                    <a:pt x="76" y="25"/>
                  </a:moveTo>
                  <a:cubicBezTo>
                    <a:pt x="70" y="25"/>
                    <a:pt x="70" y="26"/>
                    <a:pt x="65" y="28"/>
                  </a:cubicBezTo>
                  <a:cubicBezTo>
                    <a:pt x="63" y="26"/>
                    <a:pt x="66" y="25"/>
                    <a:pt x="65" y="23"/>
                  </a:cubicBezTo>
                  <a:cubicBezTo>
                    <a:pt x="62" y="22"/>
                    <a:pt x="58" y="33"/>
                    <a:pt x="53" y="27"/>
                  </a:cubicBezTo>
                  <a:cubicBezTo>
                    <a:pt x="60" y="23"/>
                    <a:pt x="59" y="19"/>
                    <a:pt x="64" y="15"/>
                  </a:cubicBezTo>
                  <a:cubicBezTo>
                    <a:pt x="66" y="21"/>
                    <a:pt x="69" y="23"/>
                    <a:pt x="76" y="25"/>
                  </a:cubicBezTo>
                  <a:close/>
                  <a:moveTo>
                    <a:pt x="50" y="25"/>
                  </a:moveTo>
                  <a:cubicBezTo>
                    <a:pt x="46" y="32"/>
                    <a:pt x="57" y="33"/>
                    <a:pt x="53" y="36"/>
                  </a:cubicBezTo>
                  <a:cubicBezTo>
                    <a:pt x="51" y="32"/>
                    <a:pt x="48" y="36"/>
                    <a:pt x="47" y="32"/>
                  </a:cubicBezTo>
                  <a:cubicBezTo>
                    <a:pt x="45" y="35"/>
                    <a:pt x="45" y="38"/>
                    <a:pt x="40" y="40"/>
                  </a:cubicBezTo>
                  <a:cubicBezTo>
                    <a:pt x="40" y="32"/>
                    <a:pt x="41" y="27"/>
                    <a:pt x="50" y="25"/>
                  </a:cubicBezTo>
                  <a:close/>
                  <a:moveTo>
                    <a:pt x="62" y="13"/>
                  </a:moveTo>
                  <a:cubicBezTo>
                    <a:pt x="62" y="17"/>
                    <a:pt x="53" y="15"/>
                    <a:pt x="50" y="22"/>
                  </a:cubicBezTo>
                  <a:cubicBezTo>
                    <a:pt x="48" y="20"/>
                    <a:pt x="46" y="23"/>
                    <a:pt x="44" y="20"/>
                  </a:cubicBezTo>
                  <a:cubicBezTo>
                    <a:pt x="47" y="17"/>
                    <a:pt x="53" y="20"/>
                    <a:pt x="49" y="14"/>
                  </a:cubicBezTo>
                  <a:cubicBezTo>
                    <a:pt x="54" y="10"/>
                    <a:pt x="58" y="14"/>
                    <a:pt x="62" y="13"/>
                  </a:cubicBezTo>
                  <a:close/>
                </a:path>
              </a:pathLst>
            </a:custGeom>
            <a:solidFill>
              <a:srgbClr val="5F779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5417162" y="534413"/>
              <a:ext cx="135767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000" b="1" dirty="0" err="1" smtClean="0">
                  <a:solidFill>
                    <a:schemeClr val="accent5">
                      <a:lumMod val="75000"/>
                    </a:schemeClr>
                  </a:solidFill>
                </a:rPr>
                <a:t>Trả</a:t>
              </a:r>
              <a:r>
                <a:rPr lang="en-US" altLang="zh-CN" sz="3000" b="1" dirty="0" smtClean="0">
                  <a:solidFill>
                    <a:schemeClr val="accent5">
                      <a:lumMod val="75000"/>
                    </a:schemeClr>
                  </a:solidFill>
                </a:rPr>
                <a:t> </a:t>
              </a:r>
              <a:r>
                <a:rPr lang="en-US" altLang="zh-CN" sz="3000" b="1" dirty="0" err="1" smtClean="0">
                  <a:solidFill>
                    <a:schemeClr val="accent5">
                      <a:lumMod val="75000"/>
                    </a:schemeClr>
                  </a:solidFill>
                </a:rPr>
                <a:t>lời</a:t>
              </a:r>
              <a:endParaRPr lang="zh-CN" altLang="en-US" sz="30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27" name="Freeform 690"/>
          <p:cNvSpPr>
            <a:spLocks noEditPoints="1"/>
          </p:cNvSpPr>
          <p:nvPr/>
        </p:nvSpPr>
        <p:spPr bwMode="auto">
          <a:xfrm>
            <a:off x="6632149" y="1481401"/>
            <a:ext cx="5320745" cy="4265553"/>
          </a:xfrm>
          <a:custGeom>
            <a:avLst/>
            <a:gdLst>
              <a:gd name="T0" fmla="*/ 628 w 903"/>
              <a:gd name="T1" fmla="*/ 515 h 627"/>
              <a:gd name="T2" fmla="*/ 545 w 903"/>
              <a:gd name="T3" fmla="*/ 510 h 627"/>
              <a:gd name="T4" fmla="*/ 620 w 903"/>
              <a:gd name="T5" fmla="*/ 500 h 627"/>
              <a:gd name="T6" fmla="*/ 844 w 903"/>
              <a:gd name="T7" fmla="*/ 129 h 627"/>
              <a:gd name="T8" fmla="*/ 483 w 903"/>
              <a:gd name="T9" fmla="*/ 22 h 627"/>
              <a:gd name="T10" fmla="*/ 433 w 903"/>
              <a:gd name="T11" fmla="*/ 4 h 627"/>
              <a:gd name="T12" fmla="*/ 355 w 903"/>
              <a:gd name="T13" fmla="*/ 9 h 627"/>
              <a:gd name="T14" fmla="*/ 222 w 903"/>
              <a:gd name="T15" fmla="*/ 31 h 627"/>
              <a:gd name="T16" fmla="*/ 19 w 903"/>
              <a:gd name="T17" fmla="*/ 200 h 627"/>
              <a:gd name="T18" fmla="*/ 89 w 903"/>
              <a:gd name="T19" fmla="*/ 468 h 627"/>
              <a:gd name="T20" fmla="*/ 58 w 903"/>
              <a:gd name="T21" fmla="*/ 568 h 627"/>
              <a:gd name="T22" fmla="*/ 29 w 903"/>
              <a:gd name="T23" fmla="*/ 582 h 627"/>
              <a:gd name="T24" fmla="*/ 37 w 903"/>
              <a:gd name="T25" fmla="*/ 627 h 627"/>
              <a:gd name="T26" fmla="*/ 60 w 903"/>
              <a:gd name="T27" fmla="*/ 601 h 627"/>
              <a:gd name="T28" fmla="*/ 41 w 903"/>
              <a:gd name="T29" fmla="*/ 621 h 627"/>
              <a:gd name="T30" fmla="*/ 91 w 903"/>
              <a:gd name="T31" fmla="*/ 590 h 627"/>
              <a:gd name="T32" fmla="*/ 151 w 903"/>
              <a:gd name="T33" fmla="*/ 563 h 627"/>
              <a:gd name="T34" fmla="*/ 212 w 903"/>
              <a:gd name="T35" fmla="*/ 547 h 627"/>
              <a:gd name="T36" fmla="*/ 342 w 903"/>
              <a:gd name="T37" fmla="*/ 528 h 627"/>
              <a:gd name="T38" fmla="*/ 558 w 903"/>
              <a:gd name="T39" fmla="*/ 534 h 627"/>
              <a:gd name="T40" fmla="*/ 354 w 903"/>
              <a:gd name="T41" fmla="*/ 21 h 627"/>
              <a:gd name="T42" fmla="*/ 127 w 903"/>
              <a:gd name="T43" fmla="*/ 78 h 627"/>
              <a:gd name="T44" fmla="*/ 63 w 903"/>
              <a:gd name="T45" fmla="*/ 139 h 627"/>
              <a:gd name="T46" fmla="*/ 39 w 903"/>
              <a:gd name="T47" fmla="*/ 315 h 627"/>
              <a:gd name="T48" fmla="*/ 141 w 903"/>
              <a:gd name="T49" fmla="*/ 428 h 627"/>
              <a:gd name="T50" fmla="*/ 87 w 903"/>
              <a:gd name="T51" fmla="*/ 394 h 627"/>
              <a:gd name="T52" fmla="*/ 61 w 903"/>
              <a:gd name="T53" fmla="*/ 591 h 627"/>
              <a:gd name="T54" fmla="*/ 41 w 903"/>
              <a:gd name="T55" fmla="*/ 582 h 627"/>
              <a:gd name="T56" fmla="*/ 35 w 903"/>
              <a:gd name="T57" fmla="*/ 581 h 627"/>
              <a:gd name="T58" fmla="*/ 9 w 903"/>
              <a:gd name="T59" fmla="*/ 601 h 627"/>
              <a:gd name="T60" fmla="*/ 10 w 903"/>
              <a:gd name="T61" fmla="*/ 602 h 627"/>
              <a:gd name="T62" fmla="*/ 35 w 903"/>
              <a:gd name="T63" fmla="*/ 625 h 627"/>
              <a:gd name="T64" fmla="*/ 31 w 903"/>
              <a:gd name="T65" fmla="*/ 621 h 627"/>
              <a:gd name="T66" fmla="*/ 74 w 903"/>
              <a:gd name="T67" fmla="*/ 599 h 627"/>
              <a:gd name="T68" fmla="*/ 86 w 903"/>
              <a:gd name="T69" fmla="*/ 560 h 627"/>
              <a:gd name="T70" fmla="*/ 109 w 903"/>
              <a:gd name="T71" fmla="*/ 548 h 627"/>
              <a:gd name="T72" fmla="*/ 127 w 903"/>
              <a:gd name="T73" fmla="*/ 562 h 627"/>
              <a:gd name="T74" fmla="*/ 159 w 903"/>
              <a:gd name="T75" fmla="*/ 549 h 627"/>
              <a:gd name="T76" fmla="*/ 251 w 903"/>
              <a:gd name="T77" fmla="*/ 530 h 627"/>
              <a:gd name="T78" fmla="*/ 211 w 903"/>
              <a:gd name="T79" fmla="*/ 539 h 627"/>
              <a:gd name="T80" fmla="*/ 260 w 903"/>
              <a:gd name="T81" fmla="*/ 522 h 627"/>
              <a:gd name="T82" fmla="*/ 275 w 903"/>
              <a:gd name="T83" fmla="*/ 514 h 627"/>
              <a:gd name="T84" fmla="*/ 227 w 903"/>
              <a:gd name="T85" fmla="*/ 519 h 627"/>
              <a:gd name="T86" fmla="*/ 159 w 903"/>
              <a:gd name="T87" fmla="*/ 540 h 627"/>
              <a:gd name="T88" fmla="*/ 163 w 903"/>
              <a:gd name="T89" fmla="*/ 529 h 627"/>
              <a:gd name="T90" fmla="*/ 88 w 903"/>
              <a:gd name="T91" fmla="*/ 555 h 627"/>
              <a:gd name="T92" fmla="*/ 95 w 903"/>
              <a:gd name="T93" fmla="*/ 476 h 627"/>
              <a:gd name="T94" fmla="*/ 244 w 903"/>
              <a:gd name="T95" fmla="*/ 488 h 627"/>
              <a:gd name="T96" fmla="*/ 301 w 903"/>
              <a:gd name="T97" fmla="*/ 501 h 627"/>
              <a:gd name="T98" fmla="*/ 365 w 903"/>
              <a:gd name="T99" fmla="*/ 510 h 627"/>
              <a:gd name="T100" fmla="*/ 331 w 903"/>
              <a:gd name="T101" fmla="*/ 516 h 627"/>
              <a:gd name="T102" fmla="*/ 520 w 903"/>
              <a:gd name="T103" fmla="*/ 510 h 627"/>
              <a:gd name="T104" fmla="*/ 217 w 903"/>
              <a:gd name="T105" fmla="*/ 453 h 627"/>
              <a:gd name="T106" fmla="*/ 108 w 903"/>
              <a:gd name="T107" fmla="*/ 381 h 627"/>
              <a:gd name="T108" fmla="*/ 45 w 903"/>
              <a:gd name="T109" fmla="*/ 291 h 627"/>
              <a:gd name="T110" fmla="*/ 88 w 903"/>
              <a:gd name="T111" fmla="*/ 138 h 627"/>
              <a:gd name="T112" fmla="*/ 266 w 903"/>
              <a:gd name="T113" fmla="*/ 52 h 627"/>
              <a:gd name="T114" fmla="*/ 392 w 903"/>
              <a:gd name="T115" fmla="*/ 35 h 627"/>
              <a:gd name="T116" fmla="*/ 566 w 903"/>
              <a:gd name="T117" fmla="*/ 52 h 627"/>
              <a:gd name="T118" fmla="*/ 541 w 903"/>
              <a:gd name="T119" fmla="*/ 44 h 627"/>
              <a:gd name="T120" fmla="*/ 873 w 903"/>
              <a:gd name="T121" fmla="*/ 181 h 627"/>
              <a:gd name="T122" fmla="*/ 691 w 903"/>
              <a:gd name="T123" fmla="*/ 471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03" h="627">
                <a:moveTo>
                  <a:pt x="668" y="517"/>
                </a:moveTo>
                <a:cubicBezTo>
                  <a:pt x="678" y="515"/>
                  <a:pt x="660" y="517"/>
                  <a:pt x="671" y="514"/>
                </a:cubicBezTo>
                <a:cubicBezTo>
                  <a:pt x="686" y="511"/>
                  <a:pt x="699" y="511"/>
                  <a:pt x="707" y="507"/>
                </a:cubicBezTo>
                <a:cubicBezTo>
                  <a:pt x="693" y="509"/>
                  <a:pt x="674" y="512"/>
                  <a:pt x="668" y="513"/>
                </a:cubicBezTo>
                <a:cubicBezTo>
                  <a:pt x="677" y="512"/>
                  <a:pt x="677" y="512"/>
                  <a:pt x="677" y="512"/>
                </a:cubicBezTo>
                <a:cubicBezTo>
                  <a:pt x="670" y="514"/>
                  <a:pt x="663" y="516"/>
                  <a:pt x="657" y="518"/>
                </a:cubicBezTo>
                <a:cubicBezTo>
                  <a:pt x="656" y="517"/>
                  <a:pt x="638" y="521"/>
                  <a:pt x="638" y="519"/>
                </a:cubicBezTo>
                <a:cubicBezTo>
                  <a:pt x="645" y="518"/>
                  <a:pt x="652" y="517"/>
                  <a:pt x="658" y="516"/>
                </a:cubicBezTo>
                <a:cubicBezTo>
                  <a:pt x="656" y="516"/>
                  <a:pt x="638" y="518"/>
                  <a:pt x="631" y="519"/>
                </a:cubicBezTo>
                <a:cubicBezTo>
                  <a:pt x="640" y="518"/>
                  <a:pt x="640" y="518"/>
                  <a:pt x="640" y="518"/>
                </a:cubicBezTo>
                <a:cubicBezTo>
                  <a:pt x="623" y="522"/>
                  <a:pt x="601" y="524"/>
                  <a:pt x="584" y="526"/>
                </a:cubicBezTo>
                <a:cubicBezTo>
                  <a:pt x="598" y="524"/>
                  <a:pt x="568" y="526"/>
                  <a:pt x="578" y="524"/>
                </a:cubicBezTo>
                <a:cubicBezTo>
                  <a:pt x="582" y="523"/>
                  <a:pt x="589" y="524"/>
                  <a:pt x="587" y="524"/>
                </a:cubicBezTo>
                <a:cubicBezTo>
                  <a:pt x="589" y="522"/>
                  <a:pt x="577" y="524"/>
                  <a:pt x="574" y="523"/>
                </a:cubicBezTo>
                <a:cubicBezTo>
                  <a:pt x="572" y="524"/>
                  <a:pt x="555" y="526"/>
                  <a:pt x="565" y="526"/>
                </a:cubicBezTo>
                <a:cubicBezTo>
                  <a:pt x="560" y="526"/>
                  <a:pt x="547" y="528"/>
                  <a:pt x="540" y="527"/>
                </a:cubicBezTo>
                <a:cubicBezTo>
                  <a:pt x="542" y="529"/>
                  <a:pt x="526" y="529"/>
                  <a:pt x="523" y="529"/>
                </a:cubicBezTo>
                <a:cubicBezTo>
                  <a:pt x="520" y="529"/>
                  <a:pt x="517" y="529"/>
                  <a:pt x="515" y="529"/>
                </a:cubicBezTo>
                <a:cubicBezTo>
                  <a:pt x="522" y="528"/>
                  <a:pt x="530" y="528"/>
                  <a:pt x="539" y="527"/>
                </a:cubicBezTo>
                <a:cubicBezTo>
                  <a:pt x="539" y="527"/>
                  <a:pt x="539" y="527"/>
                  <a:pt x="539" y="527"/>
                </a:cubicBezTo>
                <a:cubicBezTo>
                  <a:pt x="543" y="527"/>
                  <a:pt x="549" y="526"/>
                  <a:pt x="547" y="526"/>
                </a:cubicBezTo>
                <a:cubicBezTo>
                  <a:pt x="547" y="525"/>
                  <a:pt x="547" y="525"/>
                  <a:pt x="547" y="525"/>
                </a:cubicBezTo>
                <a:cubicBezTo>
                  <a:pt x="565" y="523"/>
                  <a:pt x="583" y="521"/>
                  <a:pt x="592" y="519"/>
                </a:cubicBezTo>
                <a:cubicBezTo>
                  <a:pt x="587" y="520"/>
                  <a:pt x="587" y="520"/>
                  <a:pt x="587" y="520"/>
                </a:cubicBezTo>
                <a:cubicBezTo>
                  <a:pt x="601" y="517"/>
                  <a:pt x="614" y="518"/>
                  <a:pt x="628" y="515"/>
                </a:cubicBezTo>
                <a:cubicBezTo>
                  <a:pt x="627" y="515"/>
                  <a:pt x="626" y="515"/>
                  <a:pt x="628" y="515"/>
                </a:cubicBezTo>
                <a:cubicBezTo>
                  <a:pt x="645" y="513"/>
                  <a:pt x="651" y="510"/>
                  <a:pt x="665" y="509"/>
                </a:cubicBezTo>
                <a:cubicBezTo>
                  <a:pt x="663" y="510"/>
                  <a:pt x="663" y="510"/>
                  <a:pt x="663" y="510"/>
                </a:cubicBezTo>
                <a:cubicBezTo>
                  <a:pt x="665" y="510"/>
                  <a:pt x="672" y="508"/>
                  <a:pt x="671" y="507"/>
                </a:cubicBezTo>
                <a:cubicBezTo>
                  <a:pt x="659" y="509"/>
                  <a:pt x="657" y="510"/>
                  <a:pt x="647" y="511"/>
                </a:cubicBezTo>
                <a:cubicBezTo>
                  <a:pt x="651" y="510"/>
                  <a:pt x="660" y="508"/>
                  <a:pt x="667" y="507"/>
                </a:cubicBezTo>
                <a:cubicBezTo>
                  <a:pt x="667" y="505"/>
                  <a:pt x="667" y="505"/>
                  <a:pt x="667" y="505"/>
                </a:cubicBezTo>
                <a:cubicBezTo>
                  <a:pt x="676" y="502"/>
                  <a:pt x="685" y="503"/>
                  <a:pt x="693" y="500"/>
                </a:cubicBezTo>
                <a:cubicBezTo>
                  <a:pt x="683" y="501"/>
                  <a:pt x="683" y="501"/>
                  <a:pt x="683" y="501"/>
                </a:cubicBezTo>
                <a:cubicBezTo>
                  <a:pt x="683" y="501"/>
                  <a:pt x="684" y="501"/>
                  <a:pt x="684" y="500"/>
                </a:cubicBezTo>
                <a:cubicBezTo>
                  <a:pt x="680" y="501"/>
                  <a:pt x="676" y="502"/>
                  <a:pt x="675" y="503"/>
                </a:cubicBezTo>
                <a:cubicBezTo>
                  <a:pt x="660" y="506"/>
                  <a:pt x="652" y="505"/>
                  <a:pt x="650" y="504"/>
                </a:cubicBezTo>
                <a:cubicBezTo>
                  <a:pt x="643" y="505"/>
                  <a:pt x="652" y="502"/>
                  <a:pt x="651" y="501"/>
                </a:cubicBezTo>
                <a:cubicBezTo>
                  <a:pt x="640" y="503"/>
                  <a:pt x="641" y="505"/>
                  <a:pt x="630" y="506"/>
                </a:cubicBezTo>
                <a:cubicBezTo>
                  <a:pt x="627" y="507"/>
                  <a:pt x="628" y="506"/>
                  <a:pt x="629" y="506"/>
                </a:cubicBezTo>
                <a:cubicBezTo>
                  <a:pt x="622" y="508"/>
                  <a:pt x="622" y="508"/>
                  <a:pt x="622" y="508"/>
                </a:cubicBezTo>
                <a:cubicBezTo>
                  <a:pt x="621" y="507"/>
                  <a:pt x="602" y="509"/>
                  <a:pt x="613" y="506"/>
                </a:cubicBezTo>
                <a:cubicBezTo>
                  <a:pt x="615" y="506"/>
                  <a:pt x="618" y="506"/>
                  <a:pt x="621" y="506"/>
                </a:cubicBezTo>
                <a:cubicBezTo>
                  <a:pt x="609" y="506"/>
                  <a:pt x="591" y="507"/>
                  <a:pt x="583" y="507"/>
                </a:cubicBezTo>
                <a:cubicBezTo>
                  <a:pt x="585" y="506"/>
                  <a:pt x="585" y="506"/>
                  <a:pt x="584" y="506"/>
                </a:cubicBezTo>
                <a:cubicBezTo>
                  <a:pt x="583" y="506"/>
                  <a:pt x="582" y="506"/>
                  <a:pt x="582" y="507"/>
                </a:cubicBezTo>
                <a:cubicBezTo>
                  <a:pt x="580" y="506"/>
                  <a:pt x="578" y="506"/>
                  <a:pt x="578" y="506"/>
                </a:cubicBezTo>
                <a:cubicBezTo>
                  <a:pt x="570" y="506"/>
                  <a:pt x="572" y="507"/>
                  <a:pt x="559" y="507"/>
                </a:cubicBezTo>
                <a:cubicBezTo>
                  <a:pt x="554" y="508"/>
                  <a:pt x="556" y="509"/>
                  <a:pt x="553" y="509"/>
                </a:cubicBezTo>
                <a:cubicBezTo>
                  <a:pt x="550" y="509"/>
                  <a:pt x="547" y="510"/>
                  <a:pt x="545" y="510"/>
                </a:cubicBezTo>
                <a:cubicBezTo>
                  <a:pt x="546" y="510"/>
                  <a:pt x="546" y="510"/>
                  <a:pt x="546" y="510"/>
                </a:cubicBezTo>
                <a:cubicBezTo>
                  <a:pt x="538" y="510"/>
                  <a:pt x="538" y="510"/>
                  <a:pt x="538" y="510"/>
                </a:cubicBezTo>
                <a:cubicBezTo>
                  <a:pt x="541" y="510"/>
                  <a:pt x="546" y="510"/>
                  <a:pt x="551" y="510"/>
                </a:cubicBezTo>
                <a:cubicBezTo>
                  <a:pt x="549" y="510"/>
                  <a:pt x="547" y="511"/>
                  <a:pt x="544" y="511"/>
                </a:cubicBezTo>
                <a:cubicBezTo>
                  <a:pt x="556" y="511"/>
                  <a:pt x="556" y="511"/>
                  <a:pt x="556" y="511"/>
                </a:cubicBezTo>
                <a:cubicBezTo>
                  <a:pt x="559" y="510"/>
                  <a:pt x="561" y="510"/>
                  <a:pt x="563" y="510"/>
                </a:cubicBezTo>
                <a:cubicBezTo>
                  <a:pt x="551" y="511"/>
                  <a:pt x="551" y="511"/>
                  <a:pt x="551" y="511"/>
                </a:cubicBezTo>
                <a:cubicBezTo>
                  <a:pt x="553" y="510"/>
                  <a:pt x="554" y="510"/>
                  <a:pt x="555" y="510"/>
                </a:cubicBezTo>
                <a:cubicBezTo>
                  <a:pt x="559" y="510"/>
                  <a:pt x="563" y="510"/>
                  <a:pt x="565" y="509"/>
                </a:cubicBezTo>
                <a:cubicBezTo>
                  <a:pt x="563" y="509"/>
                  <a:pt x="560" y="509"/>
                  <a:pt x="557" y="509"/>
                </a:cubicBezTo>
                <a:cubicBezTo>
                  <a:pt x="558" y="509"/>
                  <a:pt x="558" y="508"/>
                  <a:pt x="560" y="508"/>
                </a:cubicBezTo>
                <a:cubicBezTo>
                  <a:pt x="578" y="507"/>
                  <a:pt x="584" y="508"/>
                  <a:pt x="593" y="508"/>
                </a:cubicBezTo>
                <a:cubicBezTo>
                  <a:pt x="587" y="509"/>
                  <a:pt x="577" y="510"/>
                  <a:pt x="581" y="511"/>
                </a:cubicBezTo>
                <a:cubicBezTo>
                  <a:pt x="572" y="510"/>
                  <a:pt x="571" y="513"/>
                  <a:pt x="560" y="512"/>
                </a:cubicBezTo>
                <a:cubicBezTo>
                  <a:pt x="562" y="512"/>
                  <a:pt x="562" y="512"/>
                  <a:pt x="562" y="512"/>
                </a:cubicBezTo>
                <a:cubicBezTo>
                  <a:pt x="553" y="514"/>
                  <a:pt x="552" y="512"/>
                  <a:pt x="544" y="514"/>
                </a:cubicBezTo>
                <a:cubicBezTo>
                  <a:pt x="545" y="513"/>
                  <a:pt x="544" y="513"/>
                  <a:pt x="543" y="513"/>
                </a:cubicBezTo>
                <a:cubicBezTo>
                  <a:pt x="527" y="514"/>
                  <a:pt x="548" y="514"/>
                  <a:pt x="532" y="516"/>
                </a:cubicBezTo>
                <a:cubicBezTo>
                  <a:pt x="518" y="516"/>
                  <a:pt x="527" y="513"/>
                  <a:pt x="523" y="513"/>
                </a:cubicBezTo>
                <a:cubicBezTo>
                  <a:pt x="547" y="510"/>
                  <a:pt x="523" y="511"/>
                  <a:pt x="548" y="508"/>
                </a:cubicBezTo>
                <a:cubicBezTo>
                  <a:pt x="548" y="508"/>
                  <a:pt x="548" y="508"/>
                  <a:pt x="548" y="507"/>
                </a:cubicBezTo>
                <a:cubicBezTo>
                  <a:pt x="560" y="507"/>
                  <a:pt x="570" y="505"/>
                  <a:pt x="583" y="505"/>
                </a:cubicBezTo>
                <a:cubicBezTo>
                  <a:pt x="579" y="506"/>
                  <a:pt x="583" y="506"/>
                  <a:pt x="584" y="506"/>
                </a:cubicBezTo>
                <a:cubicBezTo>
                  <a:pt x="592" y="505"/>
                  <a:pt x="602" y="503"/>
                  <a:pt x="607" y="502"/>
                </a:cubicBezTo>
                <a:cubicBezTo>
                  <a:pt x="620" y="500"/>
                  <a:pt x="620" y="500"/>
                  <a:pt x="620" y="500"/>
                </a:cubicBezTo>
                <a:cubicBezTo>
                  <a:pt x="620" y="500"/>
                  <a:pt x="615" y="503"/>
                  <a:pt x="602" y="505"/>
                </a:cubicBezTo>
                <a:cubicBezTo>
                  <a:pt x="649" y="498"/>
                  <a:pt x="683" y="484"/>
                  <a:pt x="727" y="464"/>
                </a:cubicBezTo>
                <a:cubicBezTo>
                  <a:pt x="729" y="464"/>
                  <a:pt x="721" y="467"/>
                  <a:pt x="725" y="466"/>
                </a:cubicBezTo>
                <a:cubicBezTo>
                  <a:pt x="730" y="463"/>
                  <a:pt x="737" y="459"/>
                  <a:pt x="739" y="458"/>
                </a:cubicBezTo>
                <a:cubicBezTo>
                  <a:pt x="738" y="458"/>
                  <a:pt x="737" y="459"/>
                  <a:pt x="734" y="461"/>
                </a:cubicBezTo>
                <a:cubicBezTo>
                  <a:pt x="756" y="449"/>
                  <a:pt x="768" y="443"/>
                  <a:pt x="781" y="433"/>
                </a:cubicBezTo>
                <a:cubicBezTo>
                  <a:pt x="782" y="433"/>
                  <a:pt x="771" y="441"/>
                  <a:pt x="773" y="440"/>
                </a:cubicBezTo>
                <a:cubicBezTo>
                  <a:pt x="794" y="426"/>
                  <a:pt x="803" y="416"/>
                  <a:pt x="821" y="399"/>
                </a:cubicBezTo>
                <a:cubicBezTo>
                  <a:pt x="816" y="406"/>
                  <a:pt x="826" y="397"/>
                  <a:pt x="831" y="392"/>
                </a:cubicBezTo>
                <a:cubicBezTo>
                  <a:pt x="846" y="377"/>
                  <a:pt x="874" y="343"/>
                  <a:pt x="886" y="313"/>
                </a:cubicBezTo>
                <a:cubicBezTo>
                  <a:pt x="886" y="322"/>
                  <a:pt x="899" y="280"/>
                  <a:pt x="901" y="277"/>
                </a:cubicBezTo>
                <a:cubicBezTo>
                  <a:pt x="902" y="270"/>
                  <a:pt x="903" y="259"/>
                  <a:pt x="902" y="258"/>
                </a:cubicBezTo>
                <a:cubicBezTo>
                  <a:pt x="903" y="262"/>
                  <a:pt x="900" y="272"/>
                  <a:pt x="900" y="270"/>
                </a:cubicBezTo>
                <a:cubicBezTo>
                  <a:pt x="902" y="260"/>
                  <a:pt x="902" y="244"/>
                  <a:pt x="901" y="243"/>
                </a:cubicBezTo>
                <a:cubicBezTo>
                  <a:pt x="901" y="238"/>
                  <a:pt x="901" y="234"/>
                  <a:pt x="901" y="230"/>
                </a:cubicBezTo>
                <a:cubicBezTo>
                  <a:pt x="900" y="229"/>
                  <a:pt x="899" y="225"/>
                  <a:pt x="897" y="219"/>
                </a:cubicBezTo>
                <a:cubicBezTo>
                  <a:pt x="896" y="203"/>
                  <a:pt x="897" y="221"/>
                  <a:pt x="892" y="199"/>
                </a:cubicBezTo>
                <a:cubicBezTo>
                  <a:pt x="894" y="204"/>
                  <a:pt x="896" y="208"/>
                  <a:pt x="898" y="209"/>
                </a:cubicBezTo>
                <a:cubicBezTo>
                  <a:pt x="895" y="199"/>
                  <a:pt x="894" y="200"/>
                  <a:pt x="892" y="193"/>
                </a:cubicBezTo>
                <a:cubicBezTo>
                  <a:pt x="891" y="191"/>
                  <a:pt x="896" y="199"/>
                  <a:pt x="899" y="207"/>
                </a:cubicBezTo>
                <a:cubicBezTo>
                  <a:pt x="898" y="203"/>
                  <a:pt x="897" y="198"/>
                  <a:pt x="895" y="194"/>
                </a:cubicBezTo>
                <a:cubicBezTo>
                  <a:pt x="889" y="182"/>
                  <a:pt x="876" y="163"/>
                  <a:pt x="862" y="148"/>
                </a:cubicBezTo>
                <a:cubicBezTo>
                  <a:pt x="865" y="149"/>
                  <a:pt x="869" y="155"/>
                  <a:pt x="867" y="150"/>
                </a:cubicBezTo>
                <a:cubicBezTo>
                  <a:pt x="860" y="143"/>
                  <a:pt x="851" y="136"/>
                  <a:pt x="842" y="128"/>
                </a:cubicBezTo>
                <a:cubicBezTo>
                  <a:pt x="843" y="129"/>
                  <a:pt x="843" y="128"/>
                  <a:pt x="844" y="129"/>
                </a:cubicBezTo>
                <a:cubicBezTo>
                  <a:pt x="827" y="117"/>
                  <a:pt x="832" y="119"/>
                  <a:pt x="816" y="109"/>
                </a:cubicBezTo>
                <a:cubicBezTo>
                  <a:pt x="817" y="109"/>
                  <a:pt x="817" y="109"/>
                  <a:pt x="817" y="109"/>
                </a:cubicBezTo>
                <a:cubicBezTo>
                  <a:pt x="814" y="107"/>
                  <a:pt x="811" y="105"/>
                  <a:pt x="807" y="104"/>
                </a:cubicBezTo>
                <a:cubicBezTo>
                  <a:pt x="785" y="94"/>
                  <a:pt x="784" y="90"/>
                  <a:pt x="772" y="83"/>
                </a:cubicBezTo>
                <a:cubicBezTo>
                  <a:pt x="775" y="84"/>
                  <a:pt x="775" y="84"/>
                  <a:pt x="775" y="84"/>
                </a:cubicBezTo>
                <a:cubicBezTo>
                  <a:pt x="767" y="79"/>
                  <a:pt x="740" y="70"/>
                  <a:pt x="732" y="67"/>
                </a:cubicBezTo>
                <a:cubicBezTo>
                  <a:pt x="741" y="71"/>
                  <a:pt x="735" y="69"/>
                  <a:pt x="741" y="73"/>
                </a:cubicBezTo>
                <a:cubicBezTo>
                  <a:pt x="750" y="76"/>
                  <a:pt x="748" y="73"/>
                  <a:pt x="762" y="79"/>
                </a:cubicBezTo>
                <a:cubicBezTo>
                  <a:pt x="759" y="80"/>
                  <a:pt x="742" y="74"/>
                  <a:pt x="737" y="74"/>
                </a:cubicBezTo>
                <a:cubicBezTo>
                  <a:pt x="730" y="71"/>
                  <a:pt x="725" y="67"/>
                  <a:pt x="725" y="66"/>
                </a:cubicBezTo>
                <a:cubicBezTo>
                  <a:pt x="705" y="60"/>
                  <a:pt x="694" y="56"/>
                  <a:pt x="669" y="50"/>
                </a:cubicBezTo>
                <a:cubicBezTo>
                  <a:pt x="660" y="49"/>
                  <a:pt x="653" y="51"/>
                  <a:pt x="633" y="44"/>
                </a:cubicBezTo>
                <a:cubicBezTo>
                  <a:pt x="634" y="43"/>
                  <a:pt x="634" y="43"/>
                  <a:pt x="634" y="43"/>
                </a:cubicBezTo>
                <a:cubicBezTo>
                  <a:pt x="632" y="44"/>
                  <a:pt x="624" y="41"/>
                  <a:pt x="620" y="41"/>
                </a:cubicBezTo>
                <a:cubicBezTo>
                  <a:pt x="627" y="44"/>
                  <a:pt x="611" y="40"/>
                  <a:pt x="619" y="43"/>
                </a:cubicBezTo>
                <a:cubicBezTo>
                  <a:pt x="607" y="41"/>
                  <a:pt x="606" y="38"/>
                  <a:pt x="605" y="37"/>
                </a:cubicBezTo>
                <a:cubicBezTo>
                  <a:pt x="596" y="37"/>
                  <a:pt x="581" y="31"/>
                  <a:pt x="562" y="29"/>
                </a:cubicBezTo>
                <a:cubicBezTo>
                  <a:pt x="566" y="29"/>
                  <a:pt x="586" y="32"/>
                  <a:pt x="578" y="30"/>
                </a:cubicBezTo>
                <a:cubicBezTo>
                  <a:pt x="570" y="29"/>
                  <a:pt x="562" y="28"/>
                  <a:pt x="553" y="28"/>
                </a:cubicBezTo>
                <a:cubicBezTo>
                  <a:pt x="564" y="30"/>
                  <a:pt x="564" y="30"/>
                  <a:pt x="564" y="30"/>
                </a:cubicBezTo>
                <a:cubicBezTo>
                  <a:pt x="546" y="29"/>
                  <a:pt x="541" y="26"/>
                  <a:pt x="530" y="24"/>
                </a:cubicBezTo>
                <a:cubicBezTo>
                  <a:pt x="528" y="23"/>
                  <a:pt x="535" y="24"/>
                  <a:pt x="541" y="25"/>
                </a:cubicBezTo>
                <a:cubicBezTo>
                  <a:pt x="535" y="24"/>
                  <a:pt x="526" y="23"/>
                  <a:pt x="519" y="22"/>
                </a:cubicBezTo>
                <a:cubicBezTo>
                  <a:pt x="513" y="23"/>
                  <a:pt x="494" y="21"/>
                  <a:pt x="486" y="22"/>
                </a:cubicBezTo>
                <a:cubicBezTo>
                  <a:pt x="483" y="22"/>
                  <a:pt x="483" y="22"/>
                  <a:pt x="483" y="22"/>
                </a:cubicBezTo>
                <a:cubicBezTo>
                  <a:pt x="483" y="22"/>
                  <a:pt x="483" y="21"/>
                  <a:pt x="484" y="21"/>
                </a:cubicBezTo>
                <a:cubicBezTo>
                  <a:pt x="483" y="21"/>
                  <a:pt x="481" y="21"/>
                  <a:pt x="480" y="21"/>
                </a:cubicBezTo>
                <a:cubicBezTo>
                  <a:pt x="470" y="20"/>
                  <a:pt x="470" y="20"/>
                  <a:pt x="470" y="20"/>
                </a:cubicBezTo>
                <a:cubicBezTo>
                  <a:pt x="472" y="20"/>
                  <a:pt x="472" y="20"/>
                  <a:pt x="472" y="20"/>
                </a:cubicBezTo>
                <a:cubicBezTo>
                  <a:pt x="469" y="20"/>
                  <a:pt x="469" y="20"/>
                  <a:pt x="469" y="20"/>
                </a:cubicBezTo>
                <a:cubicBezTo>
                  <a:pt x="459" y="19"/>
                  <a:pt x="459" y="19"/>
                  <a:pt x="459" y="19"/>
                </a:cubicBezTo>
                <a:cubicBezTo>
                  <a:pt x="453" y="19"/>
                  <a:pt x="453" y="19"/>
                  <a:pt x="453" y="19"/>
                </a:cubicBezTo>
                <a:cubicBezTo>
                  <a:pt x="456" y="19"/>
                  <a:pt x="456" y="19"/>
                  <a:pt x="456" y="19"/>
                </a:cubicBezTo>
                <a:cubicBezTo>
                  <a:pt x="455" y="21"/>
                  <a:pt x="443" y="22"/>
                  <a:pt x="428" y="21"/>
                </a:cubicBezTo>
                <a:cubicBezTo>
                  <a:pt x="429" y="22"/>
                  <a:pt x="437" y="22"/>
                  <a:pt x="448" y="23"/>
                </a:cubicBezTo>
                <a:cubicBezTo>
                  <a:pt x="444" y="23"/>
                  <a:pt x="444" y="23"/>
                  <a:pt x="444" y="23"/>
                </a:cubicBezTo>
                <a:cubicBezTo>
                  <a:pt x="428" y="22"/>
                  <a:pt x="413" y="21"/>
                  <a:pt x="399" y="21"/>
                </a:cubicBezTo>
                <a:cubicBezTo>
                  <a:pt x="404" y="21"/>
                  <a:pt x="409" y="21"/>
                  <a:pt x="416" y="21"/>
                </a:cubicBezTo>
                <a:cubicBezTo>
                  <a:pt x="401" y="19"/>
                  <a:pt x="378" y="22"/>
                  <a:pt x="370" y="20"/>
                </a:cubicBezTo>
                <a:cubicBezTo>
                  <a:pt x="393" y="17"/>
                  <a:pt x="405" y="18"/>
                  <a:pt x="429" y="18"/>
                </a:cubicBezTo>
                <a:cubicBezTo>
                  <a:pt x="441" y="20"/>
                  <a:pt x="413" y="18"/>
                  <a:pt x="412" y="20"/>
                </a:cubicBezTo>
                <a:cubicBezTo>
                  <a:pt x="417" y="20"/>
                  <a:pt x="422" y="20"/>
                  <a:pt x="426" y="21"/>
                </a:cubicBezTo>
                <a:cubicBezTo>
                  <a:pt x="424" y="19"/>
                  <a:pt x="453" y="21"/>
                  <a:pt x="446" y="18"/>
                </a:cubicBezTo>
                <a:cubicBezTo>
                  <a:pt x="416" y="16"/>
                  <a:pt x="386" y="16"/>
                  <a:pt x="359" y="17"/>
                </a:cubicBezTo>
                <a:cubicBezTo>
                  <a:pt x="368" y="13"/>
                  <a:pt x="376" y="8"/>
                  <a:pt x="385" y="4"/>
                </a:cubicBezTo>
                <a:cubicBezTo>
                  <a:pt x="385" y="4"/>
                  <a:pt x="385" y="3"/>
                  <a:pt x="386" y="3"/>
                </a:cubicBezTo>
                <a:cubicBezTo>
                  <a:pt x="385" y="4"/>
                  <a:pt x="385" y="4"/>
                  <a:pt x="385" y="4"/>
                </a:cubicBezTo>
                <a:cubicBezTo>
                  <a:pt x="385" y="4"/>
                  <a:pt x="390" y="4"/>
                  <a:pt x="396" y="3"/>
                </a:cubicBezTo>
                <a:cubicBezTo>
                  <a:pt x="395" y="4"/>
                  <a:pt x="394" y="5"/>
                  <a:pt x="401" y="4"/>
                </a:cubicBezTo>
                <a:cubicBezTo>
                  <a:pt x="415" y="5"/>
                  <a:pt x="423" y="3"/>
                  <a:pt x="433" y="4"/>
                </a:cubicBezTo>
                <a:cubicBezTo>
                  <a:pt x="430" y="4"/>
                  <a:pt x="430" y="4"/>
                  <a:pt x="430" y="4"/>
                </a:cubicBezTo>
                <a:cubicBezTo>
                  <a:pt x="440" y="5"/>
                  <a:pt x="452" y="5"/>
                  <a:pt x="460" y="4"/>
                </a:cubicBezTo>
                <a:cubicBezTo>
                  <a:pt x="468" y="7"/>
                  <a:pt x="432" y="3"/>
                  <a:pt x="447" y="6"/>
                </a:cubicBezTo>
                <a:cubicBezTo>
                  <a:pt x="436" y="5"/>
                  <a:pt x="421" y="6"/>
                  <a:pt x="412" y="6"/>
                </a:cubicBezTo>
                <a:cubicBezTo>
                  <a:pt x="426" y="6"/>
                  <a:pt x="438" y="9"/>
                  <a:pt x="434" y="10"/>
                </a:cubicBezTo>
                <a:cubicBezTo>
                  <a:pt x="464" y="10"/>
                  <a:pt x="434" y="6"/>
                  <a:pt x="461" y="6"/>
                </a:cubicBezTo>
                <a:cubicBezTo>
                  <a:pt x="479" y="8"/>
                  <a:pt x="479" y="8"/>
                  <a:pt x="479" y="8"/>
                </a:cubicBezTo>
                <a:cubicBezTo>
                  <a:pt x="485" y="6"/>
                  <a:pt x="485" y="6"/>
                  <a:pt x="485" y="6"/>
                </a:cubicBezTo>
                <a:cubicBezTo>
                  <a:pt x="496" y="7"/>
                  <a:pt x="478" y="7"/>
                  <a:pt x="495" y="8"/>
                </a:cubicBezTo>
                <a:cubicBezTo>
                  <a:pt x="499" y="8"/>
                  <a:pt x="510" y="10"/>
                  <a:pt x="513" y="9"/>
                </a:cubicBezTo>
                <a:cubicBezTo>
                  <a:pt x="513" y="10"/>
                  <a:pt x="513" y="10"/>
                  <a:pt x="521" y="11"/>
                </a:cubicBezTo>
                <a:cubicBezTo>
                  <a:pt x="522" y="11"/>
                  <a:pt x="521" y="10"/>
                  <a:pt x="528" y="11"/>
                </a:cubicBezTo>
                <a:cubicBezTo>
                  <a:pt x="532" y="14"/>
                  <a:pt x="511" y="10"/>
                  <a:pt x="518" y="13"/>
                </a:cubicBezTo>
                <a:cubicBezTo>
                  <a:pt x="538" y="15"/>
                  <a:pt x="530" y="12"/>
                  <a:pt x="534" y="11"/>
                </a:cubicBezTo>
                <a:cubicBezTo>
                  <a:pt x="533" y="12"/>
                  <a:pt x="532" y="11"/>
                  <a:pt x="530" y="11"/>
                </a:cubicBezTo>
                <a:cubicBezTo>
                  <a:pt x="530" y="10"/>
                  <a:pt x="538" y="12"/>
                  <a:pt x="537" y="11"/>
                </a:cubicBezTo>
                <a:cubicBezTo>
                  <a:pt x="534" y="10"/>
                  <a:pt x="531" y="10"/>
                  <a:pt x="528" y="10"/>
                </a:cubicBezTo>
                <a:cubicBezTo>
                  <a:pt x="534" y="10"/>
                  <a:pt x="519" y="7"/>
                  <a:pt x="513" y="7"/>
                </a:cubicBezTo>
                <a:cubicBezTo>
                  <a:pt x="500" y="6"/>
                  <a:pt x="472" y="4"/>
                  <a:pt x="454" y="3"/>
                </a:cubicBezTo>
                <a:cubicBezTo>
                  <a:pt x="456" y="3"/>
                  <a:pt x="459" y="3"/>
                  <a:pt x="457" y="2"/>
                </a:cubicBezTo>
                <a:cubicBezTo>
                  <a:pt x="431" y="1"/>
                  <a:pt x="420" y="0"/>
                  <a:pt x="390" y="1"/>
                </a:cubicBezTo>
                <a:cubicBezTo>
                  <a:pt x="386" y="3"/>
                  <a:pt x="386" y="3"/>
                  <a:pt x="386" y="3"/>
                </a:cubicBezTo>
                <a:cubicBezTo>
                  <a:pt x="360" y="4"/>
                  <a:pt x="374" y="8"/>
                  <a:pt x="368" y="9"/>
                </a:cubicBezTo>
                <a:cubicBezTo>
                  <a:pt x="362" y="9"/>
                  <a:pt x="357" y="11"/>
                  <a:pt x="352" y="10"/>
                </a:cubicBezTo>
                <a:cubicBezTo>
                  <a:pt x="355" y="9"/>
                  <a:pt x="355" y="9"/>
                  <a:pt x="355" y="9"/>
                </a:cubicBezTo>
                <a:cubicBezTo>
                  <a:pt x="338" y="11"/>
                  <a:pt x="350" y="11"/>
                  <a:pt x="335" y="13"/>
                </a:cubicBezTo>
                <a:cubicBezTo>
                  <a:pt x="323" y="15"/>
                  <a:pt x="345" y="12"/>
                  <a:pt x="338" y="14"/>
                </a:cubicBezTo>
                <a:cubicBezTo>
                  <a:pt x="322" y="15"/>
                  <a:pt x="329" y="17"/>
                  <a:pt x="304" y="19"/>
                </a:cubicBezTo>
                <a:cubicBezTo>
                  <a:pt x="306" y="19"/>
                  <a:pt x="302" y="17"/>
                  <a:pt x="316" y="15"/>
                </a:cubicBezTo>
                <a:cubicBezTo>
                  <a:pt x="311" y="15"/>
                  <a:pt x="306" y="16"/>
                  <a:pt x="302" y="16"/>
                </a:cubicBezTo>
                <a:cubicBezTo>
                  <a:pt x="318" y="13"/>
                  <a:pt x="308" y="14"/>
                  <a:pt x="325" y="13"/>
                </a:cubicBezTo>
                <a:cubicBezTo>
                  <a:pt x="332" y="10"/>
                  <a:pt x="330" y="9"/>
                  <a:pt x="337" y="7"/>
                </a:cubicBezTo>
                <a:cubicBezTo>
                  <a:pt x="331" y="8"/>
                  <a:pt x="333" y="9"/>
                  <a:pt x="323" y="10"/>
                </a:cubicBezTo>
                <a:cubicBezTo>
                  <a:pt x="312" y="11"/>
                  <a:pt x="325" y="9"/>
                  <a:pt x="326" y="8"/>
                </a:cubicBezTo>
                <a:cubicBezTo>
                  <a:pt x="311" y="12"/>
                  <a:pt x="309" y="8"/>
                  <a:pt x="296" y="12"/>
                </a:cubicBezTo>
                <a:cubicBezTo>
                  <a:pt x="298" y="14"/>
                  <a:pt x="296" y="14"/>
                  <a:pt x="306" y="14"/>
                </a:cubicBezTo>
                <a:cubicBezTo>
                  <a:pt x="296" y="16"/>
                  <a:pt x="284" y="17"/>
                  <a:pt x="285" y="15"/>
                </a:cubicBezTo>
                <a:cubicBezTo>
                  <a:pt x="283" y="17"/>
                  <a:pt x="283" y="17"/>
                  <a:pt x="283" y="17"/>
                </a:cubicBezTo>
                <a:cubicBezTo>
                  <a:pt x="281" y="17"/>
                  <a:pt x="273" y="18"/>
                  <a:pt x="272" y="18"/>
                </a:cubicBezTo>
                <a:cubicBezTo>
                  <a:pt x="269" y="19"/>
                  <a:pt x="269" y="19"/>
                  <a:pt x="269" y="19"/>
                </a:cubicBezTo>
                <a:cubicBezTo>
                  <a:pt x="276" y="19"/>
                  <a:pt x="282" y="19"/>
                  <a:pt x="294" y="16"/>
                </a:cubicBezTo>
                <a:cubicBezTo>
                  <a:pt x="289" y="18"/>
                  <a:pt x="301" y="18"/>
                  <a:pt x="286" y="21"/>
                </a:cubicBezTo>
                <a:cubicBezTo>
                  <a:pt x="279" y="22"/>
                  <a:pt x="285" y="20"/>
                  <a:pt x="284" y="19"/>
                </a:cubicBezTo>
                <a:cubicBezTo>
                  <a:pt x="250" y="27"/>
                  <a:pt x="249" y="23"/>
                  <a:pt x="222" y="32"/>
                </a:cubicBezTo>
                <a:cubicBezTo>
                  <a:pt x="228" y="30"/>
                  <a:pt x="245" y="26"/>
                  <a:pt x="258" y="22"/>
                </a:cubicBezTo>
                <a:cubicBezTo>
                  <a:pt x="250" y="22"/>
                  <a:pt x="241" y="26"/>
                  <a:pt x="233" y="28"/>
                </a:cubicBezTo>
                <a:cubicBezTo>
                  <a:pt x="240" y="26"/>
                  <a:pt x="241" y="25"/>
                  <a:pt x="233" y="26"/>
                </a:cubicBezTo>
                <a:cubicBezTo>
                  <a:pt x="230" y="28"/>
                  <a:pt x="230" y="28"/>
                  <a:pt x="230" y="28"/>
                </a:cubicBezTo>
                <a:cubicBezTo>
                  <a:pt x="225" y="29"/>
                  <a:pt x="216" y="32"/>
                  <a:pt x="215" y="32"/>
                </a:cubicBezTo>
                <a:cubicBezTo>
                  <a:pt x="215" y="32"/>
                  <a:pt x="218" y="32"/>
                  <a:pt x="222" y="31"/>
                </a:cubicBezTo>
                <a:cubicBezTo>
                  <a:pt x="210" y="35"/>
                  <a:pt x="188" y="44"/>
                  <a:pt x="167" y="51"/>
                </a:cubicBezTo>
                <a:cubicBezTo>
                  <a:pt x="168" y="48"/>
                  <a:pt x="196" y="39"/>
                  <a:pt x="181" y="43"/>
                </a:cubicBezTo>
                <a:cubicBezTo>
                  <a:pt x="173" y="46"/>
                  <a:pt x="166" y="51"/>
                  <a:pt x="151" y="57"/>
                </a:cubicBezTo>
                <a:cubicBezTo>
                  <a:pt x="157" y="53"/>
                  <a:pt x="144" y="59"/>
                  <a:pt x="144" y="58"/>
                </a:cubicBezTo>
                <a:cubicBezTo>
                  <a:pt x="138" y="62"/>
                  <a:pt x="131" y="67"/>
                  <a:pt x="125" y="71"/>
                </a:cubicBezTo>
                <a:cubicBezTo>
                  <a:pt x="116" y="76"/>
                  <a:pt x="105" y="83"/>
                  <a:pt x="97" y="90"/>
                </a:cubicBezTo>
                <a:cubicBezTo>
                  <a:pt x="100" y="88"/>
                  <a:pt x="103" y="85"/>
                  <a:pt x="108" y="82"/>
                </a:cubicBezTo>
                <a:cubicBezTo>
                  <a:pt x="97" y="93"/>
                  <a:pt x="84" y="98"/>
                  <a:pt x="71" y="113"/>
                </a:cubicBezTo>
                <a:cubicBezTo>
                  <a:pt x="77" y="106"/>
                  <a:pt x="77" y="106"/>
                  <a:pt x="77" y="106"/>
                </a:cubicBezTo>
                <a:cubicBezTo>
                  <a:pt x="66" y="116"/>
                  <a:pt x="58" y="126"/>
                  <a:pt x="51" y="136"/>
                </a:cubicBezTo>
                <a:cubicBezTo>
                  <a:pt x="50" y="135"/>
                  <a:pt x="50" y="135"/>
                  <a:pt x="50" y="135"/>
                </a:cubicBezTo>
                <a:cubicBezTo>
                  <a:pt x="50" y="137"/>
                  <a:pt x="37" y="160"/>
                  <a:pt x="35" y="166"/>
                </a:cubicBezTo>
                <a:cubicBezTo>
                  <a:pt x="53" y="132"/>
                  <a:pt x="52" y="138"/>
                  <a:pt x="75" y="111"/>
                </a:cubicBezTo>
                <a:cubicBezTo>
                  <a:pt x="67" y="122"/>
                  <a:pt x="61" y="130"/>
                  <a:pt x="54" y="142"/>
                </a:cubicBezTo>
                <a:cubicBezTo>
                  <a:pt x="51" y="147"/>
                  <a:pt x="49" y="148"/>
                  <a:pt x="49" y="148"/>
                </a:cubicBezTo>
                <a:cubicBezTo>
                  <a:pt x="47" y="153"/>
                  <a:pt x="47" y="155"/>
                  <a:pt x="43" y="162"/>
                </a:cubicBezTo>
                <a:cubicBezTo>
                  <a:pt x="42" y="164"/>
                  <a:pt x="42" y="164"/>
                  <a:pt x="42" y="164"/>
                </a:cubicBezTo>
                <a:cubicBezTo>
                  <a:pt x="30" y="186"/>
                  <a:pt x="35" y="185"/>
                  <a:pt x="28" y="207"/>
                </a:cubicBezTo>
                <a:cubicBezTo>
                  <a:pt x="25" y="211"/>
                  <a:pt x="30" y="187"/>
                  <a:pt x="36" y="174"/>
                </a:cubicBezTo>
                <a:cubicBezTo>
                  <a:pt x="29" y="183"/>
                  <a:pt x="45" y="152"/>
                  <a:pt x="38" y="163"/>
                </a:cubicBezTo>
                <a:cubicBezTo>
                  <a:pt x="35" y="170"/>
                  <a:pt x="35" y="170"/>
                  <a:pt x="35" y="170"/>
                </a:cubicBezTo>
                <a:cubicBezTo>
                  <a:pt x="32" y="176"/>
                  <a:pt x="32" y="175"/>
                  <a:pt x="33" y="171"/>
                </a:cubicBezTo>
                <a:cubicBezTo>
                  <a:pt x="30" y="180"/>
                  <a:pt x="31" y="178"/>
                  <a:pt x="30" y="182"/>
                </a:cubicBezTo>
                <a:cubicBezTo>
                  <a:pt x="19" y="218"/>
                  <a:pt x="28" y="176"/>
                  <a:pt x="18" y="212"/>
                </a:cubicBezTo>
                <a:cubicBezTo>
                  <a:pt x="18" y="208"/>
                  <a:pt x="21" y="198"/>
                  <a:pt x="19" y="200"/>
                </a:cubicBezTo>
                <a:cubicBezTo>
                  <a:pt x="21" y="193"/>
                  <a:pt x="23" y="187"/>
                  <a:pt x="26" y="181"/>
                </a:cubicBezTo>
                <a:cubicBezTo>
                  <a:pt x="25" y="180"/>
                  <a:pt x="25" y="180"/>
                  <a:pt x="25" y="180"/>
                </a:cubicBezTo>
                <a:cubicBezTo>
                  <a:pt x="15" y="204"/>
                  <a:pt x="16" y="220"/>
                  <a:pt x="17" y="231"/>
                </a:cubicBezTo>
                <a:cubicBezTo>
                  <a:pt x="18" y="209"/>
                  <a:pt x="19" y="229"/>
                  <a:pt x="21" y="217"/>
                </a:cubicBezTo>
                <a:cubicBezTo>
                  <a:pt x="21" y="222"/>
                  <a:pt x="20" y="226"/>
                  <a:pt x="19" y="228"/>
                </a:cubicBezTo>
                <a:cubicBezTo>
                  <a:pt x="20" y="230"/>
                  <a:pt x="19" y="241"/>
                  <a:pt x="20" y="240"/>
                </a:cubicBezTo>
                <a:cubicBezTo>
                  <a:pt x="15" y="245"/>
                  <a:pt x="21" y="294"/>
                  <a:pt x="17" y="284"/>
                </a:cubicBezTo>
                <a:cubicBezTo>
                  <a:pt x="17" y="298"/>
                  <a:pt x="34" y="339"/>
                  <a:pt x="51" y="362"/>
                </a:cubicBezTo>
                <a:cubicBezTo>
                  <a:pt x="49" y="360"/>
                  <a:pt x="48" y="358"/>
                  <a:pt x="46" y="356"/>
                </a:cubicBezTo>
                <a:cubicBezTo>
                  <a:pt x="61" y="384"/>
                  <a:pt x="64" y="377"/>
                  <a:pt x="75" y="389"/>
                </a:cubicBezTo>
                <a:cubicBezTo>
                  <a:pt x="65" y="379"/>
                  <a:pt x="81" y="398"/>
                  <a:pt x="87" y="405"/>
                </a:cubicBezTo>
                <a:cubicBezTo>
                  <a:pt x="87" y="406"/>
                  <a:pt x="87" y="407"/>
                  <a:pt x="88" y="408"/>
                </a:cubicBezTo>
                <a:cubicBezTo>
                  <a:pt x="87" y="408"/>
                  <a:pt x="87" y="406"/>
                  <a:pt x="87" y="405"/>
                </a:cubicBezTo>
                <a:cubicBezTo>
                  <a:pt x="87" y="405"/>
                  <a:pt x="87" y="405"/>
                  <a:pt x="87" y="405"/>
                </a:cubicBezTo>
                <a:cubicBezTo>
                  <a:pt x="88" y="406"/>
                  <a:pt x="89" y="407"/>
                  <a:pt x="90" y="408"/>
                </a:cubicBezTo>
                <a:cubicBezTo>
                  <a:pt x="91" y="409"/>
                  <a:pt x="91" y="411"/>
                  <a:pt x="90" y="413"/>
                </a:cubicBezTo>
                <a:cubicBezTo>
                  <a:pt x="90" y="412"/>
                  <a:pt x="90" y="413"/>
                  <a:pt x="89" y="413"/>
                </a:cubicBezTo>
                <a:cubicBezTo>
                  <a:pt x="90" y="416"/>
                  <a:pt x="90" y="418"/>
                  <a:pt x="91" y="420"/>
                </a:cubicBezTo>
                <a:cubicBezTo>
                  <a:pt x="91" y="423"/>
                  <a:pt x="91" y="423"/>
                  <a:pt x="91" y="423"/>
                </a:cubicBezTo>
                <a:cubicBezTo>
                  <a:pt x="90" y="423"/>
                  <a:pt x="88" y="421"/>
                  <a:pt x="88" y="418"/>
                </a:cubicBezTo>
                <a:cubicBezTo>
                  <a:pt x="89" y="430"/>
                  <a:pt x="92" y="440"/>
                  <a:pt x="90" y="452"/>
                </a:cubicBezTo>
                <a:cubicBezTo>
                  <a:pt x="90" y="453"/>
                  <a:pt x="90" y="451"/>
                  <a:pt x="90" y="452"/>
                </a:cubicBezTo>
                <a:cubicBezTo>
                  <a:pt x="90" y="453"/>
                  <a:pt x="90" y="455"/>
                  <a:pt x="91" y="456"/>
                </a:cubicBezTo>
                <a:cubicBezTo>
                  <a:pt x="90" y="456"/>
                  <a:pt x="90" y="455"/>
                  <a:pt x="90" y="454"/>
                </a:cubicBezTo>
                <a:cubicBezTo>
                  <a:pt x="90" y="461"/>
                  <a:pt x="88" y="464"/>
                  <a:pt x="89" y="468"/>
                </a:cubicBezTo>
                <a:cubicBezTo>
                  <a:pt x="88" y="468"/>
                  <a:pt x="88" y="465"/>
                  <a:pt x="88" y="465"/>
                </a:cubicBezTo>
                <a:cubicBezTo>
                  <a:pt x="87" y="471"/>
                  <a:pt x="89" y="475"/>
                  <a:pt x="88" y="481"/>
                </a:cubicBezTo>
                <a:cubicBezTo>
                  <a:pt x="87" y="479"/>
                  <a:pt x="87" y="483"/>
                  <a:pt x="86" y="484"/>
                </a:cubicBezTo>
                <a:cubicBezTo>
                  <a:pt x="86" y="489"/>
                  <a:pt x="85" y="500"/>
                  <a:pt x="84" y="508"/>
                </a:cubicBezTo>
                <a:cubicBezTo>
                  <a:pt x="82" y="505"/>
                  <a:pt x="83" y="517"/>
                  <a:pt x="80" y="516"/>
                </a:cubicBezTo>
                <a:cubicBezTo>
                  <a:pt x="79" y="518"/>
                  <a:pt x="79" y="521"/>
                  <a:pt x="80" y="521"/>
                </a:cubicBezTo>
                <a:cubicBezTo>
                  <a:pt x="80" y="520"/>
                  <a:pt x="81" y="518"/>
                  <a:pt x="82" y="519"/>
                </a:cubicBezTo>
                <a:cubicBezTo>
                  <a:pt x="81" y="521"/>
                  <a:pt x="80" y="525"/>
                  <a:pt x="81" y="525"/>
                </a:cubicBezTo>
                <a:cubicBezTo>
                  <a:pt x="79" y="528"/>
                  <a:pt x="79" y="528"/>
                  <a:pt x="79" y="528"/>
                </a:cubicBezTo>
                <a:cubicBezTo>
                  <a:pt x="80" y="529"/>
                  <a:pt x="81" y="530"/>
                  <a:pt x="81" y="532"/>
                </a:cubicBezTo>
                <a:cubicBezTo>
                  <a:pt x="77" y="534"/>
                  <a:pt x="83" y="532"/>
                  <a:pt x="80" y="536"/>
                </a:cubicBezTo>
                <a:cubicBezTo>
                  <a:pt x="79" y="535"/>
                  <a:pt x="78" y="534"/>
                  <a:pt x="78" y="533"/>
                </a:cubicBezTo>
                <a:cubicBezTo>
                  <a:pt x="77" y="535"/>
                  <a:pt x="77" y="535"/>
                  <a:pt x="77" y="537"/>
                </a:cubicBezTo>
                <a:cubicBezTo>
                  <a:pt x="76" y="537"/>
                  <a:pt x="76" y="535"/>
                  <a:pt x="76" y="533"/>
                </a:cubicBezTo>
                <a:cubicBezTo>
                  <a:pt x="74" y="535"/>
                  <a:pt x="74" y="535"/>
                  <a:pt x="74" y="535"/>
                </a:cubicBezTo>
                <a:cubicBezTo>
                  <a:pt x="74" y="539"/>
                  <a:pt x="75" y="545"/>
                  <a:pt x="72" y="550"/>
                </a:cubicBezTo>
                <a:cubicBezTo>
                  <a:pt x="72" y="549"/>
                  <a:pt x="72" y="547"/>
                  <a:pt x="71" y="548"/>
                </a:cubicBezTo>
                <a:cubicBezTo>
                  <a:pt x="70" y="550"/>
                  <a:pt x="71" y="554"/>
                  <a:pt x="69" y="556"/>
                </a:cubicBezTo>
                <a:cubicBezTo>
                  <a:pt x="69" y="556"/>
                  <a:pt x="68" y="556"/>
                  <a:pt x="68" y="555"/>
                </a:cubicBezTo>
                <a:cubicBezTo>
                  <a:pt x="68" y="561"/>
                  <a:pt x="66" y="559"/>
                  <a:pt x="64" y="563"/>
                </a:cubicBezTo>
                <a:cubicBezTo>
                  <a:pt x="64" y="562"/>
                  <a:pt x="64" y="562"/>
                  <a:pt x="64" y="562"/>
                </a:cubicBezTo>
                <a:cubicBezTo>
                  <a:pt x="63" y="565"/>
                  <a:pt x="63" y="565"/>
                  <a:pt x="63" y="565"/>
                </a:cubicBezTo>
                <a:cubicBezTo>
                  <a:pt x="63" y="570"/>
                  <a:pt x="61" y="571"/>
                  <a:pt x="58" y="571"/>
                </a:cubicBezTo>
                <a:cubicBezTo>
                  <a:pt x="61" y="570"/>
                  <a:pt x="63" y="567"/>
                  <a:pt x="62" y="566"/>
                </a:cubicBezTo>
                <a:cubicBezTo>
                  <a:pt x="62" y="568"/>
                  <a:pt x="59" y="568"/>
                  <a:pt x="58" y="568"/>
                </a:cubicBezTo>
                <a:cubicBezTo>
                  <a:pt x="59" y="568"/>
                  <a:pt x="61" y="566"/>
                  <a:pt x="59" y="566"/>
                </a:cubicBezTo>
                <a:cubicBezTo>
                  <a:pt x="58" y="567"/>
                  <a:pt x="53" y="571"/>
                  <a:pt x="58" y="569"/>
                </a:cubicBezTo>
                <a:cubicBezTo>
                  <a:pt x="56" y="570"/>
                  <a:pt x="55" y="572"/>
                  <a:pt x="52" y="573"/>
                </a:cubicBezTo>
                <a:cubicBezTo>
                  <a:pt x="54" y="571"/>
                  <a:pt x="52" y="571"/>
                  <a:pt x="52" y="570"/>
                </a:cubicBezTo>
                <a:cubicBezTo>
                  <a:pt x="51" y="572"/>
                  <a:pt x="52" y="573"/>
                  <a:pt x="52" y="573"/>
                </a:cubicBezTo>
                <a:cubicBezTo>
                  <a:pt x="50" y="574"/>
                  <a:pt x="49" y="574"/>
                  <a:pt x="47" y="574"/>
                </a:cubicBezTo>
                <a:cubicBezTo>
                  <a:pt x="47" y="574"/>
                  <a:pt x="47" y="574"/>
                  <a:pt x="47" y="574"/>
                </a:cubicBezTo>
                <a:cubicBezTo>
                  <a:pt x="47" y="574"/>
                  <a:pt x="47" y="574"/>
                  <a:pt x="47" y="575"/>
                </a:cubicBezTo>
                <a:cubicBezTo>
                  <a:pt x="43" y="575"/>
                  <a:pt x="41" y="576"/>
                  <a:pt x="38" y="577"/>
                </a:cubicBezTo>
                <a:cubicBezTo>
                  <a:pt x="38" y="577"/>
                  <a:pt x="38" y="577"/>
                  <a:pt x="38" y="577"/>
                </a:cubicBezTo>
                <a:cubicBezTo>
                  <a:pt x="41" y="574"/>
                  <a:pt x="41" y="568"/>
                  <a:pt x="44" y="567"/>
                </a:cubicBezTo>
                <a:cubicBezTo>
                  <a:pt x="46" y="565"/>
                  <a:pt x="45" y="564"/>
                  <a:pt x="45" y="562"/>
                </a:cubicBezTo>
                <a:cubicBezTo>
                  <a:pt x="43" y="561"/>
                  <a:pt x="41" y="566"/>
                  <a:pt x="39" y="566"/>
                </a:cubicBezTo>
                <a:cubicBezTo>
                  <a:pt x="40" y="566"/>
                  <a:pt x="40" y="566"/>
                  <a:pt x="40" y="566"/>
                </a:cubicBezTo>
                <a:cubicBezTo>
                  <a:pt x="39" y="568"/>
                  <a:pt x="39" y="568"/>
                  <a:pt x="39" y="568"/>
                </a:cubicBezTo>
                <a:cubicBezTo>
                  <a:pt x="41" y="566"/>
                  <a:pt x="40" y="569"/>
                  <a:pt x="40" y="570"/>
                </a:cubicBezTo>
                <a:cubicBezTo>
                  <a:pt x="39" y="571"/>
                  <a:pt x="38" y="573"/>
                  <a:pt x="38" y="572"/>
                </a:cubicBezTo>
                <a:cubicBezTo>
                  <a:pt x="38" y="571"/>
                  <a:pt x="38" y="571"/>
                  <a:pt x="38" y="571"/>
                </a:cubicBezTo>
                <a:cubicBezTo>
                  <a:pt x="37" y="572"/>
                  <a:pt x="37" y="575"/>
                  <a:pt x="35" y="576"/>
                </a:cubicBezTo>
                <a:cubicBezTo>
                  <a:pt x="34" y="576"/>
                  <a:pt x="35" y="575"/>
                  <a:pt x="34" y="575"/>
                </a:cubicBezTo>
                <a:cubicBezTo>
                  <a:pt x="34" y="577"/>
                  <a:pt x="33" y="578"/>
                  <a:pt x="32" y="581"/>
                </a:cubicBezTo>
                <a:cubicBezTo>
                  <a:pt x="32" y="581"/>
                  <a:pt x="31" y="581"/>
                  <a:pt x="31" y="581"/>
                </a:cubicBezTo>
                <a:cubicBezTo>
                  <a:pt x="31" y="579"/>
                  <a:pt x="31" y="579"/>
                  <a:pt x="31" y="579"/>
                </a:cubicBezTo>
                <a:cubicBezTo>
                  <a:pt x="31" y="580"/>
                  <a:pt x="31" y="581"/>
                  <a:pt x="30" y="581"/>
                </a:cubicBezTo>
                <a:cubicBezTo>
                  <a:pt x="30" y="582"/>
                  <a:pt x="29" y="582"/>
                  <a:pt x="29" y="582"/>
                </a:cubicBezTo>
                <a:cubicBezTo>
                  <a:pt x="30" y="583"/>
                  <a:pt x="30" y="583"/>
                  <a:pt x="30" y="583"/>
                </a:cubicBezTo>
                <a:cubicBezTo>
                  <a:pt x="29" y="584"/>
                  <a:pt x="27" y="586"/>
                  <a:pt x="24" y="587"/>
                </a:cubicBezTo>
                <a:cubicBezTo>
                  <a:pt x="23" y="588"/>
                  <a:pt x="22" y="588"/>
                  <a:pt x="23" y="586"/>
                </a:cubicBezTo>
                <a:cubicBezTo>
                  <a:pt x="20" y="588"/>
                  <a:pt x="19" y="590"/>
                  <a:pt x="18" y="591"/>
                </a:cubicBezTo>
                <a:cubicBezTo>
                  <a:pt x="16" y="593"/>
                  <a:pt x="11" y="595"/>
                  <a:pt x="10" y="597"/>
                </a:cubicBezTo>
                <a:cubicBezTo>
                  <a:pt x="10" y="598"/>
                  <a:pt x="10" y="598"/>
                  <a:pt x="10" y="598"/>
                </a:cubicBezTo>
                <a:cubicBezTo>
                  <a:pt x="9" y="598"/>
                  <a:pt x="9" y="598"/>
                  <a:pt x="9" y="598"/>
                </a:cubicBezTo>
                <a:cubicBezTo>
                  <a:pt x="9" y="599"/>
                  <a:pt x="9" y="599"/>
                  <a:pt x="9" y="599"/>
                </a:cubicBezTo>
                <a:cubicBezTo>
                  <a:pt x="0" y="591"/>
                  <a:pt x="3" y="593"/>
                  <a:pt x="9" y="599"/>
                </a:cubicBezTo>
                <a:cubicBezTo>
                  <a:pt x="8" y="599"/>
                  <a:pt x="8" y="599"/>
                  <a:pt x="8" y="599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599"/>
                  <a:pt x="7" y="599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599"/>
                  <a:pt x="6" y="598"/>
                  <a:pt x="5" y="598"/>
                </a:cubicBezTo>
                <a:cubicBezTo>
                  <a:pt x="6" y="598"/>
                  <a:pt x="7" y="599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17" y="609"/>
                  <a:pt x="34" y="624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8" y="626"/>
                  <a:pt x="38" y="626"/>
                  <a:pt x="38" y="626"/>
                </a:cubicBezTo>
                <a:cubicBezTo>
                  <a:pt x="38" y="626"/>
                  <a:pt x="38" y="625"/>
                  <a:pt x="38" y="625"/>
                </a:cubicBezTo>
                <a:cubicBezTo>
                  <a:pt x="38" y="626"/>
                  <a:pt x="39" y="626"/>
                  <a:pt x="38" y="625"/>
                </a:cubicBezTo>
                <a:cubicBezTo>
                  <a:pt x="38" y="625"/>
                  <a:pt x="38" y="625"/>
                  <a:pt x="38" y="625"/>
                </a:cubicBezTo>
                <a:cubicBezTo>
                  <a:pt x="38" y="625"/>
                  <a:pt x="38" y="625"/>
                  <a:pt x="38" y="625"/>
                </a:cubicBezTo>
                <a:cubicBezTo>
                  <a:pt x="38" y="625"/>
                  <a:pt x="38" y="625"/>
                  <a:pt x="38" y="625"/>
                </a:cubicBezTo>
                <a:cubicBezTo>
                  <a:pt x="39" y="623"/>
                  <a:pt x="39" y="623"/>
                  <a:pt x="39" y="623"/>
                </a:cubicBezTo>
                <a:cubicBezTo>
                  <a:pt x="40" y="619"/>
                  <a:pt x="40" y="619"/>
                  <a:pt x="40" y="619"/>
                </a:cubicBezTo>
                <a:cubicBezTo>
                  <a:pt x="41" y="617"/>
                  <a:pt x="41" y="616"/>
                  <a:pt x="42" y="614"/>
                </a:cubicBezTo>
                <a:cubicBezTo>
                  <a:pt x="42" y="614"/>
                  <a:pt x="42" y="614"/>
                  <a:pt x="42" y="614"/>
                </a:cubicBezTo>
                <a:cubicBezTo>
                  <a:pt x="44" y="612"/>
                  <a:pt x="42" y="612"/>
                  <a:pt x="45" y="610"/>
                </a:cubicBezTo>
                <a:cubicBezTo>
                  <a:pt x="45" y="611"/>
                  <a:pt x="45" y="611"/>
                  <a:pt x="45" y="611"/>
                </a:cubicBezTo>
                <a:cubicBezTo>
                  <a:pt x="46" y="610"/>
                  <a:pt x="49" y="608"/>
                  <a:pt x="50" y="606"/>
                </a:cubicBezTo>
                <a:cubicBezTo>
                  <a:pt x="47" y="608"/>
                  <a:pt x="49" y="606"/>
                  <a:pt x="47" y="608"/>
                </a:cubicBezTo>
                <a:cubicBezTo>
                  <a:pt x="46" y="608"/>
                  <a:pt x="48" y="605"/>
                  <a:pt x="51" y="603"/>
                </a:cubicBezTo>
                <a:cubicBezTo>
                  <a:pt x="49" y="607"/>
                  <a:pt x="55" y="602"/>
                  <a:pt x="54" y="604"/>
                </a:cubicBezTo>
                <a:cubicBezTo>
                  <a:pt x="58" y="600"/>
                  <a:pt x="59" y="596"/>
                  <a:pt x="61" y="592"/>
                </a:cubicBezTo>
                <a:cubicBezTo>
                  <a:pt x="64" y="590"/>
                  <a:pt x="68" y="589"/>
                  <a:pt x="71" y="587"/>
                </a:cubicBezTo>
                <a:cubicBezTo>
                  <a:pt x="71" y="588"/>
                  <a:pt x="70" y="589"/>
                  <a:pt x="70" y="590"/>
                </a:cubicBezTo>
                <a:cubicBezTo>
                  <a:pt x="70" y="589"/>
                  <a:pt x="70" y="589"/>
                  <a:pt x="70" y="589"/>
                </a:cubicBezTo>
                <a:cubicBezTo>
                  <a:pt x="67" y="596"/>
                  <a:pt x="67" y="594"/>
                  <a:pt x="64" y="598"/>
                </a:cubicBezTo>
                <a:cubicBezTo>
                  <a:pt x="64" y="598"/>
                  <a:pt x="64" y="598"/>
                  <a:pt x="64" y="597"/>
                </a:cubicBezTo>
                <a:cubicBezTo>
                  <a:pt x="63" y="598"/>
                  <a:pt x="63" y="598"/>
                  <a:pt x="63" y="598"/>
                </a:cubicBezTo>
                <a:cubicBezTo>
                  <a:pt x="63" y="596"/>
                  <a:pt x="63" y="596"/>
                  <a:pt x="63" y="596"/>
                </a:cubicBezTo>
                <a:cubicBezTo>
                  <a:pt x="61" y="598"/>
                  <a:pt x="62" y="600"/>
                  <a:pt x="60" y="601"/>
                </a:cubicBezTo>
                <a:cubicBezTo>
                  <a:pt x="60" y="601"/>
                  <a:pt x="59" y="601"/>
                  <a:pt x="60" y="599"/>
                </a:cubicBezTo>
                <a:cubicBezTo>
                  <a:pt x="59" y="602"/>
                  <a:pt x="57" y="605"/>
                  <a:pt x="54" y="608"/>
                </a:cubicBezTo>
                <a:cubicBezTo>
                  <a:pt x="54" y="609"/>
                  <a:pt x="54" y="609"/>
                  <a:pt x="54" y="609"/>
                </a:cubicBezTo>
                <a:cubicBezTo>
                  <a:pt x="54" y="609"/>
                  <a:pt x="54" y="609"/>
                  <a:pt x="53" y="610"/>
                </a:cubicBezTo>
                <a:cubicBezTo>
                  <a:pt x="53" y="610"/>
                  <a:pt x="53" y="610"/>
                  <a:pt x="52" y="611"/>
                </a:cubicBezTo>
                <a:cubicBezTo>
                  <a:pt x="53" y="610"/>
                  <a:pt x="53" y="610"/>
                  <a:pt x="52" y="611"/>
                </a:cubicBezTo>
                <a:cubicBezTo>
                  <a:pt x="52" y="611"/>
                  <a:pt x="52" y="611"/>
                  <a:pt x="52" y="611"/>
                </a:cubicBezTo>
                <a:cubicBezTo>
                  <a:pt x="51" y="612"/>
                  <a:pt x="50" y="612"/>
                  <a:pt x="50" y="613"/>
                </a:cubicBezTo>
                <a:cubicBezTo>
                  <a:pt x="50" y="613"/>
                  <a:pt x="50" y="613"/>
                  <a:pt x="50" y="612"/>
                </a:cubicBezTo>
                <a:cubicBezTo>
                  <a:pt x="51" y="611"/>
                  <a:pt x="52" y="609"/>
                  <a:pt x="52" y="608"/>
                </a:cubicBezTo>
                <a:cubicBezTo>
                  <a:pt x="50" y="610"/>
                  <a:pt x="49" y="611"/>
                  <a:pt x="48" y="613"/>
                </a:cubicBezTo>
                <a:cubicBezTo>
                  <a:pt x="48" y="613"/>
                  <a:pt x="48" y="613"/>
                  <a:pt x="47" y="613"/>
                </a:cubicBezTo>
                <a:cubicBezTo>
                  <a:pt x="47" y="613"/>
                  <a:pt x="47" y="613"/>
                  <a:pt x="48" y="613"/>
                </a:cubicBezTo>
                <a:cubicBezTo>
                  <a:pt x="47" y="614"/>
                  <a:pt x="47" y="614"/>
                  <a:pt x="46" y="615"/>
                </a:cubicBezTo>
                <a:cubicBezTo>
                  <a:pt x="45" y="614"/>
                  <a:pt x="50" y="612"/>
                  <a:pt x="47" y="612"/>
                </a:cubicBezTo>
                <a:cubicBezTo>
                  <a:pt x="44" y="614"/>
                  <a:pt x="45" y="615"/>
                  <a:pt x="46" y="615"/>
                </a:cubicBezTo>
                <a:cubicBezTo>
                  <a:pt x="45" y="616"/>
                  <a:pt x="45" y="616"/>
                  <a:pt x="44" y="616"/>
                </a:cubicBezTo>
                <a:cubicBezTo>
                  <a:pt x="45" y="616"/>
                  <a:pt x="45" y="616"/>
                  <a:pt x="46" y="616"/>
                </a:cubicBezTo>
                <a:cubicBezTo>
                  <a:pt x="46" y="616"/>
                  <a:pt x="46" y="616"/>
                  <a:pt x="46" y="616"/>
                </a:cubicBezTo>
                <a:cubicBezTo>
                  <a:pt x="46" y="616"/>
                  <a:pt x="46" y="616"/>
                  <a:pt x="46" y="616"/>
                </a:cubicBezTo>
                <a:cubicBezTo>
                  <a:pt x="47" y="616"/>
                  <a:pt x="47" y="616"/>
                  <a:pt x="47" y="616"/>
                </a:cubicBezTo>
                <a:cubicBezTo>
                  <a:pt x="47" y="616"/>
                  <a:pt x="45" y="617"/>
                  <a:pt x="46" y="617"/>
                </a:cubicBezTo>
                <a:cubicBezTo>
                  <a:pt x="46" y="617"/>
                  <a:pt x="47" y="616"/>
                  <a:pt x="47" y="616"/>
                </a:cubicBezTo>
                <a:cubicBezTo>
                  <a:pt x="47" y="616"/>
                  <a:pt x="48" y="616"/>
                  <a:pt x="48" y="616"/>
                </a:cubicBezTo>
                <a:cubicBezTo>
                  <a:pt x="47" y="617"/>
                  <a:pt x="44" y="619"/>
                  <a:pt x="41" y="621"/>
                </a:cubicBezTo>
                <a:cubicBezTo>
                  <a:pt x="44" y="620"/>
                  <a:pt x="43" y="621"/>
                  <a:pt x="42" y="623"/>
                </a:cubicBezTo>
                <a:cubicBezTo>
                  <a:pt x="42" y="623"/>
                  <a:pt x="42" y="623"/>
                  <a:pt x="42" y="623"/>
                </a:cubicBezTo>
                <a:cubicBezTo>
                  <a:pt x="41" y="624"/>
                  <a:pt x="41" y="624"/>
                  <a:pt x="41" y="624"/>
                </a:cubicBezTo>
                <a:cubicBezTo>
                  <a:pt x="42" y="624"/>
                  <a:pt x="42" y="624"/>
                  <a:pt x="42" y="624"/>
                </a:cubicBezTo>
                <a:cubicBezTo>
                  <a:pt x="42" y="624"/>
                  <a:pt x="42" y="624"/>
                  <a:pt x="43" y="624"/>
                </a:cubicBezTo>
                <a:cubicBezTo>
                  <a:pt x="45" y="622"/>
                  <a:pt x="48" y="621"/>
                  <a:pt x="50" y="620"/>
                </a:cubicBezTo>
                <a:cubicBezTo>
                  <a:pt x="46" y="620"/>
                  <a:pt x="55" y="615"/>
                  <a:pt x="56" y="613"/>
                </a:cubicBezTo>
                <a:cubicBezTo>
                  <a:pt x="58" y="611"/>
                  <a:pt x="58" y="611"/>
                  <a:pt x="58" y="611"/>
                </a:cubicBezTo>
                <a:cubicBezTo>
                  <a:pt x="59" y="610"/>
                  <a:pt x="59" y="610"/>
                  <a:pt x="59" y="610"/>
                </a:cubicBezTo>
                <a:cubicBezTo>
                  <a:pt x="59" y="610"/>
                  <a:pt x="59" y="610"/>
                  <a:pt x="58" y="612"/>
                </a:cubicBezTo>
                <a:cubicBezTo>
                  <a:pt x="59" y="611"/>
                  <a:pt x="62" y="608"/>
                  <a:pt x="62" y="607"/>
                </a:cubicBezTo>
                <a:cubicBezTo>
                  <a:pt x="63" y="607"/>
                  <a:pt x="64" y="606"/>
                  <a:pt x="64" y="606"/>
                </a:cubicBezTo>
                <a:cubicBezTo>
                  <a:pt x="64" y="606"/>
                  <a:pt x="64" y="606"/>
                  <a:pt x="64" y="606"/>
                </a:cubicBezTo>
                <a:cubicBezTo>
                  <a:pt x="70" y="603"/>
                  <a:pt x="73" y="602"/>
                  <a:pt x="80" y="598"/>
                </a:cubicBezTo>
                <a:cubicBezTo>
                  <a:pt x="80" y="596"/>
                  <a:pt x="80" y="596"/>
                  <a:pt x="80" y="596"/>
                </a:cubicBezTo>
                <a:cubicBezTo>
                  <a:pt x="86" y="593"/>
                  <a:pt x="80" y="591"/>
                  <a:pt x="81" y="590"/>
                </a:cubicBezTo>
                <a:cubicBezTo>
                  <a:pt x="82" y="589"/>
                  <a:pt x="83" y="588"/>
                  <a:pt x="85" y="588"/>
                </a:cubicBezTo>
                <a:cubicBezTo>
                  <a:pt x="84" y="589"/>
                  <a:pt x="84" y="589"/>
                  <a:pt x="84" y="589"/>
                </a:cubicBezTo>
                <a:cubicBezTo>
                  <a:pt x="88" y="587"/>
                  <a:pt x="85" y="587"/>
                  <a:pt x="88" y="585"/>
                </a:cubicBezTo>
                <a:cubicBezTo>
                  <a:pt x="91" y="583"/>
                  <a:pt x="86" y="587"/>
                  <a:pt x="87" y="585"/>
                </a:cubicBezTo>
                <a:cubicBezTo>
                  <a:pt x="91" y="583"/>
                  <a:pt x="87" y="581"/>
                  <a:pt x="94" y="580"/>
                </a:cubicBezTo>
                <a:cubicBezTo>
                  <a:pt x="95" y="580"/>
                  <a:pt x="96" y="581"/>
                  <a:pt x="93" y="583"/>
                </a:cubicBezTo>
                <a:cubicBezTo>
                  <a:pt x="97" y="582"/>
                  <a:pt x="97" y="582"/>
                  <a:pt x="97" y="582"/>
                </a:cubicBezTo>
                <a:cubicBezTo>
                  <a:pt x="93" y="584"/>
                  <a:pt x="96" y="583"/>
                  <a:pt x="92" y="585"/>
                </a:cubicBezTo>
                <a:cubicBezTo>
                  <a:pt x="91" y="587"/>
                  <a:pt x="92" y="588"/>
                  <a:pt x="91" y="590"/>
                </a:cubicBezTo>
                <a:cubicBezTo>
                  <a:pt x="92" y="589"/>
                  <a:pt x="91" y="588"/>
                  <a:pt x="94" y="587"/>
                </a:cubicBezTo>
                <a:cubicBezTo>
                  <a:pt x="97" y="586"/>
                  <a:pt x="94" y="587"/>
                  <a:pt x="94" y="588"/>
                </a:cubicBezTo>
                <a:cubicBezTo>
                  <a:pt x="96" y="585"/>
                  <a:pt x="99" y="587"/>
                  <a:pt x="101" y="584"/>
                </a:cubicBezTo>
                <a:cubicBezTo>
                  <a:pt x="99" y="583"/>
                  <a:pt x="100" y="583"/>
                  <a:pt x="97" y="583"/>
                </a:cubicBezTo>
                <a:cubicBezTo>
                  <a:pt x="99" y="582"/>
                  <a:pt x="103" y="581"/>
                  <a:pt x="104" y="583"/>
                </a:cubicBezTo>
                <a:cubicBezTo>
                  <a:pt x="103" y="581"/>
                  <a:pt x="103" y="581"/>
                  <a:pt x="103" y="581"/>
                </a:cubicBezTo>
                <a:cubicBezTo>
                  <a:pt x="104" y="581"/>
                  <a:pt x="106" y="581"/>
                  <a:pt x="106" y="581"/>
                </a:cubicBezTo>
                <a:cubicBezTo>
                  <a:pt x="107" y="580"/>
                  <a:pt x="107" y="580"/>
                  <a:pt x="107" y="580"/>
                </a:cubicBezTo>
                <a:cubicBezTo>
                  <a:pt x="104" y="580"/>
                  <a:pt x="102" y="580"/>
                  <a:pt x="100" y="582"/>
                </a:cubicBezTo>
                <a:cubicBezTo>
                  <a:pt x="100" y="580"/>
                  <a:pt x="96" y="580"/>
                  <a:pt x="100" y="578"/>
                </a:cubicBezTo>
                <a:cubicBezTo>
                  <a:pt x="102" y="578"/>
                  <a:pt x="101" y="579"/>
                  <a:pt x="101" y="579"/>
                </a:cubicBezTo>
                <a:cubicBezTo>
                  <a:pt x="110" y="575"/>
                  <a:pt x="112" y="577"/>
                  <a:pt x="119" y="574"/>
                </a:cubicBezTo>
                <a:cubicBezTo>
                  <a:pt x="117" y="575"/>
                  <a:pt x="112" y="576"/>
                  <a:pt x="109" y="578"/>
                </a:cubicBezTo>
                <a:cubicBezTo>
                  <a:pt x="112" y="579"/>
                  <a:pt x="114" y="576"/>
                  <a:pt x="116" y="576"/>
                </a:cubicBezTo>
                <a:cubicBezTo>
                  <a:pt x="114" y="577"/>
                  <a:pt x="114" y="577"/>
                  <a:pt x="117" y="577"/>
                </a:cubicBezTo>
                <a:cubicBezTo>
                  <a:pt x="117" y="576"/>
                  <a:pt x="117" y="576"/>
                  <a:pt x="117" y="576"/>
                </a:cubicBezTo>
                <a:cubicBezTo>
                  <a:pt x="119" y="575"/>
                  <a:pt x="121" y="574"/>
                  <a:pt x="121" y="575"/>
                </a:cubicBezTo>
                <a:cubicBezTo>
                  <a:pt x="121" y="574"/>
                  <a:pt x="120" y="574"/>
                  <a:pt x="119" y="575"/>
                </a:cubicBezTo>
                <a:cubicBezTo>
                  <a:pt x="122" y="572"/>
                  <a:pt x="127" y="570"/>
                  <a:pt x="134" y="568"/>
                </a:cubicBezTo>
                <a:cubicBezTo>
                  <a:pt x="134" y="570"/>
                  <a:pt x="126" y="572"/>
                  <a:pt x="131" y="572"/>
                </a:cubicBezTo>
                <a:cubicBezTo>
                  <a:pt x="133" y="570"/>
                  <a:pt x="134" y="568"/>
                  <a:pt x="139" y="567"/>
                </a:cubicBezTo>
                <a:cubicBezTo>
                  <a:pt x="138" y="569"/>
                  <a:pt x="141" y="568"/>
                  <a:pt x="142" y="568"/>
                </a:cubicBezTo>
                <a:cubicBezTo>
                  <a:pt x="146" y="564"/>
                  <a:pt x="146" y="564"/>
                  <a:pt x="146" y="564"/>
                </a:cubicBezTo>
                <a:cubicBezTo>
                  <a:pt x="149" y="564"/>
                  <a:pt x="152" y="563"/>
                  <a:pt x="155" y="561"/>
                </a:cubicBezTo>
                <a:cubicBezTo>
                  <a:pt x="154" y="562"/>
                  <a:pt x="153" y="562"/>
                  <a:pt x="151" y="563"/>
                </a:cubicBezTo>
                <a:cubicBezTo>
                  <a:pt x="154" y="559"/>
                  <a:pt x="159" y="561"/>
                  <a:pt x="164" y="559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6" y="559"/>
                  <a:pt x="169" y="558"/>
                  <a:pt x="172" y="556"/>
                </a:cubicBezTo>
                <a:cubicBezTo>
                  <a:pt x="172" y="557"/>
                  <a:pt x="172" y="557"/>
                  <a:pt x="172" y="557"/>
                </a:cubicBezTo>
                <a:cubicBezTo>
                  <a:pt x="172" y="556"/>
                  <a:pt x="178" y="553"/>
                  <a:pt x="179" y="552"/>
                </a:cubicBezTo>
                <a:cubicBezTo>
                  <a:pt x="170" y="556"/>
                  <a:pt x="170" y="553"/>
                  <a:pt x="162" y="557"/>
                </a:cubicBezTo>
                <a:cubicBezTo>
                  <a:pt x="164" y="555"/>
                  <a:pt x="167" y="554"/>
                  <a:pt x="170" y="551"/>
                </a:cubicBezTo>
                <a:cubicBezTo>
                  <a:pt x="171" y="551"/>
                  <a:pt x="172" y="551"/>
                  <a:pt x="172" y="551"/>
                </a:cubicBezTo>
                <a:cubicBezTo>
                  <a:pt x="173" y="550"/>
                  <a:pt x="173" y="549"/>
                  <a:pt x="175" y="548"/>
                </a:cubicBezTo>
                <a:cubicBezTo>
                  <a:pt x="176" y="549"/>
                  <a:pt x="176" y="549"/>
                  <a:pt x="176" y="549"/>
                </a:cubicBezTo>
                <a:cubicBezTo>
                  <a:pt x="183" y="548"/>
                  <a:pt x="180" y="545"/>
                  <a:pt x="187" y="543"/>
                </a:cubicBezTo>
                <a:cubicBezTo>
                  <a:pt x="189" y="545"/>
                  <a:pt x="182" y="547"/>
                  <a:pt x="179" y="549"/>
                </a:cubicBezTo>
                <a:cubicBezTo>
                  <a:pt x="183" y="549"/>
                  <a:pt x="173" y="551"/>
                  <a:pt x="178" y="552"/>
                </a:cubicBezTo>
                <a:cubicBezTo>
                  <a:pt x="179" y="551"/>
                  <a:pt x="179" y="551"/>
                  <a:pt x="179" y="551"/>
                </a:cubicBezTo>
                <a:cubicBezTo>
                  <a:pt x="181" y="550"/>
                  <a:pt x="181" y="551"/>
                  <a:pt x="180" y="551"/>
                </a:cubicBezTo>
                <a:cubicBezTo>
                  <a:pt x="183" y="550"/>
                  <a:pt x="182" y="551"/>
                  <a:pt x="183" y="550"/>
                </a:cubicBezTo>
                <a:cubicBezTo>
                  <a:pt x="192" y="547"/>
                  <a:pt x="183" y="552"/>
                  <a:pt x="193" y="550"/>
                </a:cubicBezTo>
                <a:cubicBezTo>
                  <a:pt x="192" y="551"/>
                  <a:pt x="189" y="551"/>
                  <a:pt x="190" y="552"/>
                </a:cubicBezTo>
                <a:cubicBezTo>
                  <a:pt x="185" y="553"/>
                  <a:pt x="185" y="553"/>
                  <a:pt x="185" y="553"/>
                </a:cubicBezTo>
                <a:cubicBezTo>
                  <a:pt x="185" y="554"/>
                  <a:pt x="185" y="554"/>
                  <a:pt x="185" y="554"/>
                </a:cubicBezTo>
                <a:cubicBezTo>
                  <a:pt x="192" y="553"/>
                  <a:pt x="195" y="550"/>
                  <a:pt x="197" y="547"/>
                </a:cubicBezTo>
                <a:cubicBezTo>
                  <a:pt x="192" y="550"/>
                  <a:pt x="196" y="546"/>
                  <a:pt x="192" y="547"/>
                </a:cubicBezTo>
                <a:cubicBezTo>
                  <a:pt x="193" y="546"/>
                  <a:pt x="194" y="546"/>
                  <a:pt x="195" y="546"/>
                </a:cubicBezTo>
                <a:cubicBezTo>
                  <a:pt x="195" y="546"/>
                  <a:pt x="198" y="545"/>
                  <a:pt x="198" y="544"/>
                </a:cubicBezTo>
                <a:cubicBezTo>
                  <a:pt x="200" y="547"/>
                  <a:pt x="213" y="543"/>
                  <a:pt x="212" y="547"/>
                </a:cubicBezTo>
                <a:cubicBezTo>
                  <a:pt x="216" y="547"/>
                  <a:pt x="227" y="543"/>
                  <a:pt x="235" y="541"/>
                </a:cubicBezTo>
                <a:cubicBezTo>
                  <a:pt x="233" y="542"/>
                  <a:pt x="233" y="542"/>
                  <a:pt x="233" y="542"/>
                </a:cubicBezTo>
                <a:cubicBezTo>
                  <a:pt x="243" y="543"/>
                  <a:pt x="240" y="539"/>
                  <a:pt x="244" y="537"/>
                </a:cubicBezTo>
                <a:cubicBezTo>
                  <a:pt x="240" y="539"/>
                  <a:pt x="249" y="538"/>
                  <a:pt x="251" y="538"/>
                </a:cubicBezTo>
                <a:cubicBezTo>
                  <a:pt x="254" y="537"/>
                  <a:pt x="257" y="535"/>
                  <a:pt x="263" y="534"/>
                </a:cubicBezTo>
                <a:cubicBezTo>
                  <a:pt x="264" y="535"/>
                  <a:pt x="265" y="537"/>
                  <a:pt x="269" y="536"/>
                </a:cubicBezTo>
                <a:cubicBezTo>
                  <a:pt x="271" y="535"/>
                  <a:pt x="271" y="535"/>
                  <a:pt x="271" y="535"/>
                </a:cubicBezTo>
                <a:cubicBezTo>
                  <a:pt x="274" y="535"/>
                  <a:pt x="279" y="533"/>
                  <a:pt x="281" y="533"/>
                </a:cubicBezTo>
                <a:cubicBezTo>
                  <a:pt x="281" y="534"/>
                  <a:pt x="281" y="534"/>
                  <a:pt x="281" y="534"/>
                </a:cubicBezTo>
                <a:cubicBezTo>
                  <a:pt x="285" y="534"/>
                  <a:pt x="285" y="532"/>
                  <a:pt x="281" y="532"/>
                </a:cubicBezTo>
                <a:cubicBezTo>
                  <a:pt x="285" y="531"/>
                  <a:pt x="285" y="531"/>
                  <a:pt x="285" y="531"/>
                </a:cubicBezTo>
                <a:cubicBezTo>
                  <a:pt x="285" y="531"/>
                  <a:pt x="285" y="531"/>
                  <a:pt x="285" y="531"/>
                </a:cubicBezTo>
                <a:cubicBezTo>
                  <a:pt x="290" y="530"/>
                  <a:pt x="294" y="527"/>
                  <a:pt x="302" y="526"/>
                </a:cubicBezTo>
                <a:cubicBezTo>
                  <a:pt x="301" y="528"/>
                  <a:pt x="309" y="528"/>
                  <a:pt x="302" y="529"/>
                </a:cubicBezTo>
                <a:cubicBezTo>
                  <a:pt x="304" y="528"/>
                  <a:pt x="300" y="528"/>
                  <a:pt x="300" y="528"/>
                </a:cubicBezTo>
                <a:cubicBezTo>
                  <a:pt x="297" y="528"/>
                  <a:pt x="295" y="529"/>
                  <a:pt x="294" y="529"/>
                </a:cubicBezTo>
                <a:cubicBezTo>
                  <a:pt x="295" y="530"/>
                  <a:pt x="295" y="531"/>
                  <a:pt x="294" y="533"/>
                </a:cubicBezTo>
                <a:cubicBezTo>
                  <a:pt x="298" y="530"/>
                  <a:pt x="314" y="530"/>
                  <a:pt x="314" y="527"/>
                </a:cubicBezTo>
                <a:cubicBezTo>
                  <a:pt x="321" y="527"/>
                  <a:pt x="329" y="525"/>
                  <a:pt x="337" y="526"/>
                </a:cubicBezTo>
                <a:cubicBezTo>
                  <a:pt x="336" y="525"/>
                  <a:pt x="336" y="525"/>
                  <a:pt x="336" y="525"/>
                </a:cubicBezTo>
                <a:cubicBezTo>
                  <a:pt x="343" y="526"/>
                  <a:pt x="343" y="526"/>
                  <a:pt x="343" y="526"/>
                </a:cubicBezTo>
                <a:cubicBezTo>
                  <a:pt x="341" y="526"/>
                  <a:pt x="341" y="526"/>
                  <a:pt x="341" y="526"/>
                </a:cubicBezTo>
                <a:cubicBezTo>
                  <a:pt x="346" y="527"/>
                  <a:pt x="346" y="527"/>
                  <a:pt x="346" y="527"/>
                </a:cubicBezTo>
                <a:cubicBezTo>
                  <a:pt x="346" y="528"/>
                  <a:pt x="345" y="528"/>
                  <a:pt x="343" y="528"/>
                </a:cubicBezTo>
                <a:cubicBezTo>
                  <a:pt x="342" y="529"/>
                  <a:pt x="341" y="528"/>
                  <a:pt x="342" y="528"/>
                </a:cubicBezTo>
                <a:cubicBezTo>
                  <a:pt x="338" y="529"/>
                  <a:pt x="346" y="528"/>
                  <a:pt x="343" y="530"/>
                </a:cubicBezTo>
                <a:cubicBezTo>
                  <a:pt x="342" y="529"/>
                  <a:pt x="341" y="530"/>
                  <a:pt x="340" y="530"/>
                </a:cubicBezTo>
                <a:cubicBezTo>
                  <a:pt x="345" y="530"/>
                  <a:pt x="347" y="528"/>
                  <a:pt x="351" y="530"/>
                </a:cubicBezTo>
                <a:cubicBezTo>
                  <a:pt x="353" y="529"/>
                  <a:pt x="358" y="527"/>
                  <a:pt x="363" y="528"/>
                </a:cubicBezTo>
                <a:cubicBezTo>
                  <a:pt x="361" y="529"/>
                  <a:pt x="368" y="528"/>
                  <a:pt x="366" y="530"/>
                </a:cubicBezTo>
                <a:cubicBezTo>
                  <a:pt x="368" y="529"/>
                  <a:pt x="372" y="530"/>
                  <a:pt x="373" y="529"/>
                </a:cubicBezTo>
                <a:cubicBezTo>
                  <a:pt x="372" y="529"/>
                  <a:pt x="370" y="529"/>
                  <a:pt x="369" y="529"/>
                </a:cubicBezTo>
                <a:cubicBezTo>
                  <a:pt x="370" y="529"/>
                  <a:pt x="370" y="528"/>
                  <a:pt x="371" y="528"/>
                </a:cubicBezTo>
                <a:cubicBezTo>
                  <a:pt x="377" y="529"/>
                  <a:pt x="383" y="529"/>
                  <a:pt x="388" y="531"/>
                </a:cubicBezTo>
                <a:cubicBezTo>
                  <a:pt x="396" y="531"/>
                  <a:pt x="413" y="532"/>
                  <a:pt x="428" y="534"/>
                </a:cubicBezTo>
                <a:cubicBezTo>
                  <a:pt x="422" y="535"/>
                  <a:pt x="445" y="535"/>
                  <a:pt x="437" y="536"/>
                </a:cubicBezTo>
                <a:cubicBezTo>
                  <a:pt x="443" y="536"/>
                  <a:pt x="457" y="538"/>
                  <a:pt x="459" y="537"/>
                </a:cubicBezTo>
                <a:cubicBezTo>
                  <a:pt x="457" y="537"/>
                  <a:pt x="450" y="537"/>
                  <a:pt x="446" y="536"/>
                </a:cubicBezTo>
                <a:cubicBezTo>
                  <a:pt x="452" y="537"/>
                  <a:pt x="453" y="535"/>
                  <a:pt x="460" y="536"/>
                </a:cubicBezTo>
                <a:cubicBezTo>
                  <a:pt x="461" y="536"/>
                  <a:pt x="461" y="536"/>
                  <a:pt x="461" y="536"/>
                </a:cubicBezTo>
                <a:cubicBezTo>
                  <a:pt x="471" y="536"/>
                  <a:pt x="465" y="533"/>
                  <a:pt x="482" y="533"/>
                </a:cubicBezTo>
                <a:cubicBezTo>
                  <a:pt x="528" y="534"/>
                  <a:pt x="475" y="537"/>
                  <a:pt x="482" y="538"/>
                </a:cubicBezTo>
                <a:cubicBezTo>
                  <a:pt x="484" y="538"/>
                  <a:pt x="504" y="537"/>
                  <a:pt x="513" y="538"/>
                </a:cubicBezTo>
                <a:cubicBezTo>
                  <a:pt x="511" y="538"/>
                  <a:pt x="511" y="538"/>
                  <a:pt x="511" y="538"/>
                </a:cubicBezTo>
                <a:cubicBezTo>
                  <a:pt x="516" y="538"/>
                  <a:pt x="523" y="537"/>
                  <a:pt x="528" y="538"/>
                </a:cubicBezTo>
                <a:cubicBezTo>
                  <a:pt x="531" y="536"/>
                  <a:pt x="536" y="535"/>
                  <a:pt x="540" y="534"/>
                </a:cubicBezTo>
                <a:cubicBezTo>
                  <a:pt x="560" y="532"/>
                  <a:pt x="560" y="532"/>
                  <a:pt x="560" y="532"/>
                </a:cubicBezTo>
                <a:cubicBezTo>
                  <a:pt x="556" y="533"/>
                  <a:pt x="556" y="533"/>
                  <a:pt x="556" y="533"/>
                </a:cubicBezTo>
                <a:cubicBezTo>
                  <a:pt x="561" y="533"/>
                  <a:pt x="565" y="532"/>
                  <a:pt x="569" y="532"/>
                </a:cubicBezTo>
                <a:cubicBezTo>
                  <a:pt x="571" y="533"/>
                  <a:pt x="565" y="533"/>
                  <a:pt x="558" y="534"/>
                </a:cubicBezTo>
                <a:cubicBezTo>
                  <a:pt x="562" y="535"/>
                  <a:pt x="566" y="535"/>
                  <a:pt x="571" y="533"/>
                </a:cubicBezTo>
                <a:cubicBezTo>
                  <a:pt x="568" y="533"/>
                  <a:pt x="568" y="533"/>
                  <a:pt x="568" y="533"/>
                </a:cubicBezTo>
                <a:cubicBezTo>
                  <a:pt x="574" y="533"/>
                  <a:pt x="593" y="529"/>
                  <a:pt x="578" y="530"/>
                </a:cubicBezTo>
                <a:cubicBezTo>
                  <a:pt x="589" y="528"/>
                  <a:pt x="593" y="530"/>
                  <a:pt x="601" y="529"/>
                </a:cubicBezTo>
                <a:cubicBezTo>
                  <a:pt x="602" y="530"/>
                  <a:pt x="594" y="530"/>
                  <a:pt x="598" y="531"/>
                </a:cubicBezTo>
                <a:cubicBezTo>
                  <a:pt x="606" y="530"/>
                  <a:pt x="611" y="530"/>
                  <a:pt x="618" y="529"/>
                </a:cubicBezTo>
                <a:cubicBezTo>
                  <a:pt x="611" y="529"/>
                  <a:pt x="619" y="528"/>
                  <a:pt x="610" y="528"/>
                </a:cubicBezTo>
                <a:cubicBezTo>
                  <a:pt x="613" y="527"/>
                  <a:pt x="623" y="526"/>
                  <a:pt x="623" y="526"/>
                </a:cubicBezTo>
                <a:cubicBezTo>
                  <a:pt x="620" y="526"/>
                  <a:pt x="617" y="527"/>
                  <a:pt x="612" y="527"/>
                </a:cubicBezTo>
                <a:cubicBezTo>
                  <a:pt x="622" y="526"/>
                  <a:pt x="633" y="524"/>
                  <a:pt x="644" y="523"/>
                </a:cubicBezTo>
                <a:cubicBezTo>
                  <a:pt x="643" y="524"/>
                  <a:pt x="642" y="524"/>
                  <a:pt x="641" y="524"/>
                </a:cubicBezTo>
                <a:cubicBezTo>
                  <a:pt x="655" y="521"/>
                  <a:pt x="676" y="518"/>
                  <a:pt x="685" y="515"/>
                </a:cubicBezTo>
                <a:cubicBezTo>
                  <a:pt x="680" y="515"/>
                  <a:pt x="680" y="515"/>
                  <a:pt x="680" y="515"/>
                </a:cubicBezTo>
                <a:cubicBezTo>
                  <a:pt x="677" y="516"/>
                  <a:pt x="670" y="517"/>
                  <a:pt x="668" y="517"/>
                </a:cubicBezTo>
                <a:close/>
                <a:moveTo>
                  <a:pt x="410" y="3"/>
                </a:moveTo>
                <a:cubicBezTo>
                  <a:pt x="400" y="3"/>
                  <a:pt x="400" y="3"/>
                  <a:pt x="400" y="3"/>
                </a:cubicBezTo>
                <a:cubicBezTo>
                  <a:pt x="404" y="3"/>
                  <a:pt x="408" y="3"/>
                  <a:pt x="410" y="3"/>
                </a:cubicBezTo>
                <a:close/>
                <a:moveTo>
                  <a:pt x="376" y="21"/>
                </a:moveTo>
                <a:cubicBezTo>
                  <a:pt x="379" y="21"/>
                  <a:pt x="381" y="21"/>
                  <a:pt x="382" y="21"/>
                </a:cubicBezTo>
                <a:cubicBezTo>
                  <a:pt x="375" y="21"/>
                  <a:pt x="375" y="21"/>
                  <a:pt x="375" y="21"/>
                </a:cubicBezTo>
                <a:lnTo>
                  <a:pt x="376" y="21"/>
                </a:lnTo>
                <a:close/>
                <a:moveTo>
                  <a:pt x="354" y="21"/>
                </a:moveTo>
                <a:cubicBezTo>
                  <a:pt x="357" y="21"/>
                  <a:pt x="358" y="21"/>
                  <a:pt x="358" y="22"/>
                </a:cubicBezTo>
                <a:cubicBezTo>
                  <a:pt x="351" y="22"/>
                  <a:pt x="351" y="22"/>
                  <a:pt x="351" y="22"/>
                </a:cubicBezTo>
                <a:lnTo>
                  <a:pt x="354" y="21"/>
                </a:lnTo>
                <a:close/>
                <a:moveTo>
                  <a:pt x="263" y="32"/>
                </a:moveTo>
                <a:cubicBezTo>
                  <a:pt x="264" y="30"/>
                  <a:pt x="278" y="27"/>
                  <a:pt x="283" y="25"/>
                </a:cubicBezTo>
                <a:cubicBezTo>
                  <a:pt x="286" y="24"/>
                  <a:pt x="304" y="21"/>
                  <a:pt x="300" y="23"/>
                </a:cubicBezTo>
                <a:cubicBezTo>
                  <a:pt x="288" y="24"/>
                  <a:pt x="289" y="28"/>
                  <a:pt x="278" y="27"/>
                </a:cubicBezTo>
                <a:cubicBezTo>
                  <a:pt x="276" y="29"/>
                  <a:pt x="279" y="29"/>
                  <a:pt x="284" y="28"/>
                </a:cubicBezTo>
                <a:cubicBezTo>
                  <a:pt x="282" y="29"/>
                  <a:pt x="281" y="29"/>
                  <a:pt x="281" y="29"/>
                </a:cubicBezTo>
                <a:cubicBezTo>
                  <a:pt x="277" y="30"/>
                  <a:pt x="273" y="31"/>
                  <a:pt x="269" y="32"/>
                </a:cubicBezTo>
                <a:cubicBezTo>
                  <a:pt x="265" y="32"/>
                  <a:pt x="262" y="33"/>
                  <a:pt x="263" y="32"/>
                </a:cubicBezTo>
                <a:close/>
                <a:moveTo>
                  <a:pt x="217" y="44"/>
                </a:moveTo>
                <a:cubicBezTo>
                  <a:pt x="228" y="41"/>
                  <a:pt x="241" y="37"/>
                  <a:pt x="248" y="36"/>
                </a:cubicBezTo>
                <a:cubicBezTo>
                  <a:pt x="244" y="37"/>
                  <a:pt x="244" y="37"/>
                  <a:pt x="244" y="37"/>
                </a:cubicBezTo>
                <a:cubicBezTo>
                  <a:pt x="190" y="52"/>
                  <a:pt x="214" y="48"/>
                  <a:pt x="247" y="43"/>
                </a:cubicBezTo>
                <a:cubicBezTo>
                  <a:pt x="229" y="47"/>
                  <a:pt x="210" y="52"/>
                  <a:pt x="192" y="58"/>
                </a:cubicBezTo>
                <a:cubicBezTo>
                  <a:pt x="194" y="58"/>
                  <a:pt x="194" y="58"/>
                  <a:pt x="194" y="58"/>
                </a:cubicBezTo>
                <a:cubicBezTo>
                  <a:pt x="189" y="60"/>
                  <a:pt x="184" y="63"/>
                  <a:pt x="181" y="63"/>
                </a:cubicBezTo>
                <a:cubicBezTo>
                  <a:pt x="180" y="63"/>
                  <a:pt x="208" y="48"/>
                  <a:pt x="217" y="44"/>
                </a:cubicBezTo>
                <a:close/>
                <a:moveTo>
                  <a:pt x="177" y="58"/>
                </a:moveTo>
                <a:cubicBezTo>
                  <a:pt x="177" y="58"/>
                  <a:pt x="177" y="58"/>
                  <a:pt x="179" y="58"/>
                </a:cubicBezTo>
                <a:cubicBezTo>
                  <a:pt x="168" y="62"/>
                  <a:pt x="168" y="62"/>
                  <a:pt x="168" y="62"/>
                </a:cubicBezTo>
                <a:cubicBezTo>
                  <a:pt x="169" y="61"/>
                  <a:pt x="167" y="61"/>
                  <a:pt x="177" y="58"/>
                </a:cubicBezTo>
                <a:close/>
                <a:moveTo>
                  <a:pt x="63" y="133"/>
                </a:moveTo>
                <a:cubicBezTo>
                  <a:pt x="67" y="127"/>
                  <a:pt x="77" y="117"/>
                  <a:pt x="78" y="117"/>
                </a:cubicBezTo>
                <a:cubicBezTo>
                  <a:pt x="79" y="114"/>
                  <a:pt x="96" y="99"/>
                  <a:pt x="103" y="93"/>
                </a:cubicBezTo>
                <a:cubicBezTo>
                  <a:pt x="122" y="80"/>
                  <a:pt x="117" y="87"/>
                  <a:pt x="134" y="76"/>
                </a:cubicBezTo>
                <a:cubicBezTo>
                  <a:pt x="127" y="78"/>
                  <a:pt x="127" y="78"/>
                  <a:pt x="127" y="78"/>
                </a:cubicBezTo>
                <a:cubicBezTo>
                  <a:pt x="142" y="69"/>
                  <a:pt x="149" y="65"/>
                  <a:pt x="167" y="58"/>
                </a:cubicBezTo>
                <a:cubicBezTo>
                  <a:pt x="170" y="59"/>
                  <a:pt x="159" y="61"/>
                  <a:pt x="155" y="64"/>
                </a:cubicBezTo>
                <a:cubicBezTo>
                  <a:pt x="158" y="63"/>
                  <a:pt x="161" y="62"/>
                  <a:pt x="164" y="62"/>
                </a:cubicBezTo>
                <a:cubicBezTo>
                  <a:pt x="160" y="63"/>
                  <a:pt x="153" y="68"/>
                  <a:pt x="153" y="67"/>
                </a:cubicBezTo>
                <a:cubicBezTo>
                  <a:pt x="153" y="67"/>
                  <a:pt x="147" y="71"/>
                  <a:pt x="158" y="65"/>
                </a:cubicBezTo>
                <a:cubicBezTo>
                  <a:pt x="150" y="70"/>
                  <a:pt x="150" y="70"/>
                  <a:pt x="150" y="70"/>
                </a:cubicBezTo>
                <a:cubicBezTo>
                  <a:pt x="152" y="70"/>
                  <a:pt x="152" y="70"/>
                  <a:pt x="152" y="70"/>
                </a:cubicBezTo>
                <a:cubicBezTo>
                  <a:pt x="145" y="74"/>
                  <a:pt x="145" y="74"/>
                  <a:pt x="145" y="74"/>
                </a:cubicBezTo>
                <a:cubicBezTo>
                  <a:pt x="142" y="75"/>
                  <a:pt x="136" y="78"/>
                  <a:pt x="131" y="80"/>
                </a:cubicBezTo>
                <a:cubicBezTo>
                  <a:pt x="131" y="79"/>
                  <a:pt x="136" y="76"/>
                  <a:pt x="138" y="75"/>
                </a:cubicBezTo>
                <a:cubicBezTo>
                  <a:pt x="131" y="78"/>
                  <a:pt x="124" y="82"/>
                  <a:pt x="120" y="85"/>
                </a:cubicBezTo>
                <a:cubicBezTo>
                  <a:pt x="132" y="78"/>
                  <a:pt x="126" y="83"/>
                  <a:pt x="129" y="82"/>
                </a:cubicBezTo>
                <a:cubicBezTo>
                  <a:pt x="123" y="87"/>
                  <a:pt x="111" y="94"/>
                  <a:pt x="108" y="97"/>
                </a:cubicBezTo>
                <a:cubicBezTo>
                  <a:pt x="98" y="103"/>
                  <a:pt x="91" y="108"/>
                  <a:pt x="96" y="102"/>
                </a:cubicBezTo>
                <a:cubicBezTo>
                  <a:pt x="91" y="108"/>
                  <a:pt x="84" y="112"/>
                  <a:pt x="80" y="119"/>
                </a:cubicBezTo>
                <a:cubicBezTo>
                  <a:pt x="89" y="108"/>
                  <a:pt x="82" y="120"/>
                  <a:pt x="94" y="107"/>
                </a:cubicBezTo>
                <a:cubicBezTo>
                  <a:pt x="99" y="105"/>
                  <a:pt x="83" y="118"/>
                  <a:pt x="76" y="124"/>
                </a:cubicBezTo>
                <a:cubicBezTo>
                  <a:pt x="80" y="120"/>
                  <a:pt x="76" y="123"/>
                  <a:pt x="77" y="122"/>
                </a:cubicBezTo>
                <a:cubicBezTo>
                  <a:pt x="68" y="133"/>
                  <a:pt x="73" y="128"/>
                  <a:pt x="80" y="122"/>
                </a:cubicBezTo>
                <a:cubicBezTo>
                  <a:pt x="77" y="126"/>
                  <a:pt x="74" y="130"/>
                  <a:pt x="70" y="134"/>
                </a:cubicBezTo>
                <a:cubicBezTo>
                  <a:pt x="71" y="133"/>
                  <a:pt x="71" y="133"/>
                  <a:pt x="71" y="133"/>
                </a:cubicBezTo>
                <a:cubicBezTo>
                  <a:pt x="68" y="137"/>
                  <a:pt x="65" y="142"/>
                  <a:pt x="61" y="146"/>
                </a:cubicBezTo>
                <a:cubicBezTo>
                  <a:pt x="59" y="147"/>
                  <a:pt x="58" y="147"/>
                  <a:pt x="61" y="143"/>
                </a:cubicBezTo>
                <a:cubicBezTo>
                  <a:pt x="59" y="146"/>
                  <a:pt x="57" y="148"/>
                  <a:pt x="55" y="150"/>
                </a:cubicBezTo>
                <a:cubicBezTo>
                  <a:pt x="57" y="146"/>
                  <a:pt x="60" y="142"/>
                  <a:pt x="63" y="139"/>
                </a:cubicBezTo>
                <a:cubicBezTo>
                  <a:pt x="58" y="142"/>
                  <a:pt x="53" y="151"/>
                  <a:pt x="50" y="157"/>
                </a:cubicBezTo>
                <a:cubicBezTo>
                  <a:pt x="45" y="163"/>
                  <a:pt x="58" y="141"/>
                  <a:pt x="63" y="133"/>
                </a:cubicBezTo>
                <a:close/>
                <a:moveTo>
                  <a:pt x="60" y="359"/>
                </a:moveTo>
                <a:cubicBezTo>
                  <a:pt x="53" y="347"/>
                  <a:pt x="55" y="353"/>
                  <a:pt x="52" y="351"/>
                </a:cubicBezTo>
                <a:cubicBezTo>
                  <a:pt x="47" y="344"/>
                  <a:pt x="45" y="336"/>
                  <a:pt x="40" y="329"/>
                </a:cubicBezTo>
                <a:cubicBezTo>
                  <a:pt x="39" y="330"/>
                  <a:pt x="36" y="321"/>
                  <a:pt x="34" y="322"/>
                </a:cubicBezTo>
                <a:cubicBezTo>
                  <a:pt x="32" y="317"/>
                  <a:pt x="31" y="313"/>
                  <a:pt x="30" y="309"/>
                </a:cubicBezTo>
                <a:cubicBezTo>
                  <a:pt x="25" y="302"/>
                  <a:pt x="35" y="324"/>
                  <a:pt x="36" y="328"/>
                </a:cubicBezTo>
                <a:cubicBezTo>
                  <a:pt x="37" y="336"/>
                  <a:pt x="31" y="319"/>
                  <a:pt x="32" y="324"/>
                </a:cubicBezTo>
                <a:cubicBezTo>
                  <a:pt x="36" y="333"/>
                  <a:pt x="38" y="333"/>
                  <a:pt x="40" y="338"/>
                </a:cubicBezTo>
                <a:cubicBezTo>
                  <a:pt x="43" y="343"/>
                  <a:pt x="44" y="346"/>
                  <a:pt x="44" y="346"/>
                </a:cubicBezTo>
                <a:cubicBezTo>
                  <a:pt x="37" y="331"/>
                  <a:pt x="38" y="339"/>
                  <a:pt x="32" y="326"/>
                </a:cubicBezTo>
                <a:cubicBezTo>
                  <a:pt x="33" y="326"/>
                  <a:pt x="33" y="326"/>
                  <a:pt x="33" y="326"/>
                </a:cubicBezTo>
                <a:cubicBezTo>
                  <a:pt x="31" y="326"/>
                  <a:pt x="24" y="307"/>
                  <a:pt x="22" y="300"/>
                </a:cubicBezTo>
                <a:cubicBezTo>
                  <a:pt x="19" y="285"/>
                  <a:pt x="27" y="311"/>
                  <a:pt x="28" y="311"/>
                </a:cubicBezTo>
                <a:cubicBezTo>
                  <a:pt x="26" y="305"/>
                  <a:pt x="24" y="299"/>
                  <a:pt x="22" y="293"/>
                </a:cubicBezTo>
                <a:cubicBezTo>
                  <a:pt x="25" y="300"/>
                  <a:pt x="24" y="292"/>
                  <a:pt x="28" y="302"/>
                </a:cubicBezTo>
                <a:cubicBezTo>
                  <a:pt x="24" y="292"/>
                  <a:pt x="25" y="290"/>
                  <a:pt x="22" y="280"/>
                </a:cubicBezTo>
                <a:cubicBezTo>
                  <a:pt x="26" y="291"/>
                  <a:pt x="21" y="264"/>
                  <a:pt x="23" y="263"/>
                </a:cubicBezTo>
                <a:cubicBezTo>
                  <a:pt x="24" y="275"/>
                  <a:pt x="27" y="296"/>
                  <a:pt x="27" y="296"/>
                </a:cubicBezTo>
                <a:cubicBezTo>
                  <a:pt x="28" y="298"/>
                  <a:pt x="32" y="311"/>
                  <a:pt x="33" y="316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34" y="314"/>
                  <a:pt x="30" y="302"/>
                  <a:pt x="32" y="305"/>
                </a:cubicBezTo>
                <a:cubicBezTo>
                  <a:pt x="30" y="300"/>
                  <a:pt x="29" y="296"/>
                  <a:pt x="28" y="292"/>
                </a:cubicBezTo>
                <a:cubicBezTo>
                  <a:pt x="34" y="304"/>
                  <a:pt x="34" y="304"/>
                  <a:pt x="39" y="315"/>
                </a:cubicBezTo>
                <a:cubicBezTo>
                  <a:pt x="32" y="291"/>
                  <a:pt x="24" y="272"/>
                  <a:pt x="25" y="251"/>
                </a:cubicBezTo>
                <a:cubicBezTo>
                  <a:pt x="25" y="254"/>
                  <a:pt x="25" y="254"/>
                  <a:pt x="25" y="254"/>
                </a:cubicBezTo>
                <a:cubicBezTo>
                  <a:pt x="24" y="212"/>
                  <a:pt x="33" y="203"/>
                  <a:pt x="38" y="196"/>
                </a:cubicBezTo>
                <a:cubicBezTo>
                  <a:pt x="36" y="202"/>
                  <a:pt x="35" y="208"/>
                  <a:pt x="34" y="213"/>
                </a:cubicBezTo>
                <a:cubicBezTo>
                  <a:pt x="33" y="214"/>
                  <a:pt x="33" y="214"/>
                  <a:pt x="33" y="214"/>
                </a:cubicBezTo>
                <a:cubicBezTo>
                  <a:pt x="27" y="241"/>
                  <a:pt x="31" y="261"/>
                  <a:pt x="37" y="289"/>
                </a:cubicBezTo>
                <a:cubicBezTo>
                  <a:pt x="35" y="285"/>
                  <a:pt x="34" y="275"/>
                  <a:pt x="33" y="276"/>
                </a:cubicBezTo>
                <a:cubicBezTo>
                  <a:pt x="37" y="293"/>
                  <a:pt x="39" y="290"/>
                  <a:pt x="43" y="306"/>
                </a:cubicBezTo>
                <a:cubicBezTo>
                  <a:pt x="35" y="284"/>
                  <a:pt x="47" y="320"/>
                  <a:pt x="39" y="300"/>
                </a:cubicBezTo>
                <a:cubicBezTo>
                  <a:pt x="50" y="328"/>
                  <a:pt x="65" y="356"/>
                  <a:pt x="78" y="371"/>
                </a:cubicBezTo>
                <a:cubicBezTo>
                  <a:pt x="76" y="367"/>
                  <a:pt x="84" y="377"/>
                  <a:pt x="85" y="377"/>
                </a:cubicBezTo>
                <a:cubicBezTo>
                  <a:pt x="88" y="381"/>
                  <a:pt x="87" y="380"/>
                  <a:pt x="84" y="377"/>
                </a:cubicBezTo>
                <a:cubicBezTo>
                  <a:pt x="90" y="385"/>
                  <a:pt x="90" y="387"/>
                  <a:pt x="88" y="387"/>
                </a:cubicBezTo>
                <a:cubicBezTo>
                  <a:pt x="84" y="382"/>
                  <a:pt x="79" y="377"/>
                  <a:pt x="75" y="371"/>
                </a:cubicBezTo>
                <a:cubicBezTo>
                  <a:pt x="79" y="377"/>
                  <a:pt x="80" y="380"/>
                  <a:pt x="84" y="384"/>
                </a:cubicBezTo>
                <a:cubicBezTo>
                  <a:pt x="84" y="384"/>
                  <a:pt x="84" y="384"/>
                  <a:pt x="84" y="384"/>
                </a:cubicBezTo>
                <a:cubicBezTo>
                  <a:pt x="84" y="384"/>
                  <a:pt x="84" y="384"/>
                  <a:pt x="84" y="384"/>
                </a:cubicBezTo>
                <a:cubicBezTo>
                  <a:pt x="86" y="386"/>
                  <a:pt x="87" y="388"/>
                  <a:pt x="90" y="390"/>
                </a:cubicBezTo>
                <a:cubicBezTo>
                  <a:pt x="93" y="393"/>
                  <a:pt x="93" y="392"/>
                  <a:pt x="93" y="391"/>
                </a:cubicBezTo>
                <a:cubicBezTo>
                  <a:pt x="98" y="395"/>
                  <a:pt x="105" y="400"/>
                  <a:pt x="114" y="406"/>
                </a:cubicBezTo>
                <a:cubicBezTo>
                  <a:pt x="113" y="406"/>
                  <a:pt x="113" y="406"/>
                  <a:pt x="113" y="406"/>
                </a:cubicBezTo>
                <a:cubicBezTo>
                  <a:pt x="119" y="411"/>
                  <a:pt x="125" y="415"/>
                  <a:pt x="131" y="419"/>
                </a:cubicBezTo>
                <a:cubicBezTo>
                  <a:pt x="128" y="418"/>
                  <a:pt x="128" y="418"/>
                  <a:pt x="128" y="418"/>
                </a:cubicBezTo>
                <a:cubicBezTo>
                  <a:pt x="132" y="420"/>
                  <a:pt x="136" y="423"/>
                  <a:pt x="139" y="425"/>
                </a:cubicBezTo>
                <a:cubicBezTo>
                  <a:pt x="138" y="426"/>
                  <a:pt x="142" y="427"/>
                  <a:pt x="141" y="428"/>
                </a:cubicBezTo>
                <a:cubicBezTo>
                  <a:pt x="146" y="435"/>
                  <a:pt x="166" y="442"/>
                  <a:pt x="181" y="450"/>
                </a:cubicBezTo>
                <a:cubicBezTo>
                  <a:pt x="179" y="450"/>
                  <a:pt x="179" y="450"/>
                  <a:pt x="179" y="450"/>
                </a:cubicBezTo>
                <a:cubicBezTo>
                  <a:pt x="188" y="453"/>
                  <a:pt x="209" y="464"/>
                  <a:pt x="223" y="470"/>
                </a:cubicBezTo>
                <a:cubicBezTo>
                  <a:pt x="222" y="470"/>
                  <a:pt x="222" y="470"/>
                  <a:pt x="222" y="470"/>
                </a:cubicBezTo>
                <a:cubicBezTo>
                  <a:pt x="213" y="467"/>
                  <a:pt x="211" y="467"/>
                  <a:pt x="215" y="469"/>
                </a:cubicBezTo>
                <a:cubicBezTo>
                  <a:pt x="212" y="468"/>
                  <a:pt x="207" y="467"/>
                  <a:pt x="204" y="466"/>
                </a:cubicBezTo>
                <a:cubicBezTo>
                  <a:pt x="200" y="464"/>
                  <a:pt x="186" y="458"/>
                  <a:pt x="186" y="456"/>
                </a:cubicBezTo>
                <a:cubicBezTo>
                  <a:pt x="196" y="461"/>
                  <a:pt x="195" y="460"/>
                  <a:pt x="191" y="457"/>
                </a:cubicBezTo>
                <a:cubicBezTo>
                  <a:pt x="181" y="454"/>
                  <a:pt x="163" y="445"/>
                  <a:pt x="163" y="447"/>
                </a:cubicBezTo>
                <a:cubicBezTo>
                  <a:pt x="150" y="440"/>
                  <a:pt x="159" y="445"/>
                  <a:pt x="150" y="438"/>
                </a:cubicBezTo>
                <a:cubicBezTo>
                  <a:pt x="150" y="437"/>
                  <a:pt x="153" y="439"/>
                  <a:pt x="156" y="440"/>
                </a:cubicBezTo>
                <a:cubicBezTo>
                  <a:pt x="144" y="433"/>
                  <a:pt x="132" y="425"/>
                  <a:pt x="120" y="417"/>
                </a:cubicBezTo>
                <a:cubicBezTo>
                  <a:pt x="117" y="417"/>
                  <a:pt x="142" y="434"/>
                  <a:pt x="129" y="427"/>
                </a:cubicBezTo>
                <a:cubicBezTo>
                  <a:pt x="125" y="426"/>
                  <a:pt x="124" y="428"/>
                  <a:pt x="113" y="418"/>
                </a:cubicBezTo>
                <a:cubicBezTo>
                  <a:pt x="113" y="418"/>
                  <a:pt x="114" y="419"/>
                  <a:pt x="115" y="419"/>
                </a:cubicBezTo>
                <a:cubicBezTo>
                  <a:pt x="110" y="415"/>
                  <a:pt x="109" y="414"/>
                  <a:pt x="104" y="409"/>
                </a:cubicBezTo>
                <a:cubicBezTo>
                  <a:pt x="103" y="406"/>
                  <a:pt x="111" y="414"/>
                  <a:pt x="116" y="416"/>
                </a:cubicBezTo>
                <a:cubicBezTo>
                  <a:pt x="112" y="414"/>
                  <a:pt x="107" y="411"/>
                  <a:pt x="104" y="407"/>
                </a:cubicBezTo>
                <a:cubicBezTo>
                  <a:pt x="105" y="407"/>
                  <a:pt x="105" y="407"/>
                  <a:pt x="105" y="407"/>
                </a:cubicBezTo>
                <a:cubicBezTo>
                  <a:pt x="101" y="404"/>
                  <a:pt x="97" y="401"/>
                  <a:pt x="93" y="397"/>
                </a:cubicBezTo>
                <a:cubicBezTo>
                  <a:pt x="91" y="395"/>
                  <a:pt x="92" y="397"/>
                  <a:pt x="94" y="399"/>
                </a:cubicBezTo>
                <a:cubicBezTo>
                  <a:pt x="95" y="400"/>
                  <a:pt x="95" y="401"/>
                  <a:pt x="95" y="402"/>
                </a:cubicBezTo>
                <a:cubicBezTo>
                  <a:pt x="95" y="401"/>
                  <a:pt x="94" y="401"/>
                  <a:pt x="94" y="400"/>
                </a:cubicBezTo>
                <a:cubicBezTo>
                  <a:pt x="92" y="399"/>
                  <a:pt x="90" y="397"/>
                  <a:pt x="88" y="395"/>
                </a:cubicBezTo>
                <a:cubicBezTo>
                  <a:pt x="87" y="394"/>
                  <a:pt x="87" y="394"/>
                  <a:pt x="87" y="394"/>
                </a:cubicBezTo>
                <a:cubicBezTo>
                  <a:pt x="87" y="394"/>
                  <a:pt x="87" y="394"/>
                  <a:pt x="87" y="395"/>
                </a:cubicBezTo>
                <a:cubicBezTo>
                  <a:pt x="77" y="384"/>
                  <a:pt x="63" y="367"/>
                  <a:pt x="60" y="359"/>
                </a:cubicBezTo>
                <a:close/>
                <a:moveTo>
                  <a:pt x="102" y="407"/>
                </a:moveTo>
                <a:cubicBezTo>
                  <a:pt x="100" y="405"/>
                  <a:pt x="98" y="404"/>
                  <a:pt x="95" y="402"/>
                </a:cubicBezTo>
                <a:cubicBezTo>
                  <a:pt x="95" y="401"/>
                  <a:pt x="95" y="400"/>
                  <a:pt x="94" y="399"/>
                </a:cubicBezTo>
                <a:cubicBezTo>
                  <a:pt x="97" y="402"/>
                  <a:pt x="102" y="406"/>
                  <a:pt x="102" y="407"/>
                </a:cubicBezTo>
                <a:close/>
                <a:moveTo>
                  <a:pt x="33" y="588"/>
                </a:moveTo>
                <a:cubicBezTo>
                  <a:pt x="33" y="587"/>
                  <a:pt x="31" y="588"/>
                  <a:pt x="30" y="589"/>
                </a:cubicBezTo>
                <a:cubicBezTo>
                  <a:pt x="32" y="588"/>
                  <a:pt x="32" y="586"/>
                  <a:pt x="34" y="585"/>
                </a:cubicBezTo>
                <a:cubicBezTo>
                  <a:pt x="34" y="586"/>
                  <a:pt x="33" y="587"/>
                  <a:pt x="33" y="588"/>
                </a:cubicBezTo>
                <a:close/>
                <a:moveTo>
                  <a:pt x="72" y="582"/>
                </a:moveTo>
                <a:cubicBezTo>
                  <a:pt x="71" y="582"/>
                  <a:pt x="71" y="582"/>
                  <a:pt x="71" y="582"/>
                </a:cubicBezTo>
                <a:cubicBezTo>
                  <a:pt x="70" y="583"/>
                  <a:pt x="70" y="583"/>
                  <a:pt x="70" y="583"/>
                </a:cubicBezTo>
                <a:lnTo>
                  <a:pt x="72" y="582"/>
                </a:lnTo>
                <a:close/>
                <a:moveTo>
                  <a:pt x="65" y="585"/>
                </a:moveTo>
                <a:cubicBezTo>
                  <a:pt x="65" y="585"/>
                  <a:pt x="64" y="586"/>
                  <a:pt x="64" y="586"/>
                </a:cubicBezTo>
                <a:cubicBezTo>
                  <a:pt x="64" y="586"/>
                  <a:pt x="64" y="586"/>
                  <a:pt x="64" y="585"/>
                </a:cubicBezTo>
                <a:cubicBezTo>
                  <a:pt x="65" y="585"/>
                  <a:pt x="65" y="585"/>
                  <a:pt x="65" y="585"/>
                </a:cubicBezTo>
                <a:close/>
                <a:moveTo>
                  <a:pt x="62" y="589"/>
                </a:moveTo>
                <a:cubicBezTo>
                  <a:pt x="62" y="589"/>
                  <a:pt x="62" y="589"/>
                  <a:pt x="62" y="588"/>
                </a:cubicBezTo>
                <a:cubicBezTo>
                  <a:pt x="63" y="588"/>
                  <a:pt x="63" y="588"/>
                  <a:pt x="63" y="588"/>
                </a:cubicBezTo>
                <a:cubicBezTo>
                  <a:pt x="63" y="588"/>
                  <a:pt x="63" y="587"/>
                  <a:pt x="63" y="587"/>
                </a:cubicBezTo>
                <a:cubicBezTo>
                  <a:pt x="67" y="586"/>
                  <a:pt x="71" y="582"/>
                  <a:pt x="74" y="583"/>
                </a:cubicBezTo>
                <a:cubicBezTo>
                  <a:pt x="73" y="583"/>
                  <a:pt x="73" y="583"/>
                  <a:pt x="73" y="583"/>
                </a:cubicBezTo>
                <a:cubicBezTo>
                  <a:pt x="69" y="587"/>
                  <a:pt x="66" y="588"/>
                  <a:pt x="61" y="591"/>
                </a:cubicBezTo>
                <a:cubicBezTo>
                  <a:pt x="61" y="590"/>
                  <a:pt x="62" y="590"/>
                  <a:pt x="62" y="589"/>
                </a:cubicBezTo>
                <a:close/>
                <a:moveTo>
                  <a:pt x="43" y="585"/>
                </a:moveTo>
                <a:cubicBezTo>
                  <a:pt x="43" y="585"/>
                  <a:pt x="43" y="585"/>
                  <a:pt x="43" y="585"/>
                </a:cubicBezTo>
                <a:cubicBezTo>
                  <a:pt x="43" y="585"/>
                  <a:pt x="43" y="585"/>
                  <a:pt x="43" y="585"/>
                </a:cubicBezTo>
                <a:cubicBezTo>
                  <a:pt x="42" y="586"/>
                  <a:pt x="40" y="587"/>
                  <a:pt x="39" y="588"/>
                </a:cubicBezTo>
                <a:cubicBezTo>
                  <a:pt x="38" y="588"/>
                  <a:pt x="38" y="588"/>
                  <a:pt x="38" y="588"/>
                </a:cubicBezTo>
                <a:cubicBezTo>
                  <a:pt x="39" y="587"/>
                  <a:pt x="39" y="587"/>
                  <a:pt x="40" y="587"/>
                </a:cubicBezTo>
                <a:cubicBezTo>
                  <a:pt x="40" y="585"/>
                  <a:pt x="41" y="584"/>
                  <a:pt x="43" y="582"/>
                </a:cubicBezTo>
                <a:cubicBezTo>
                  <a:pt x="43" y="582"/>
                  <a:pt x="43" y="582"/>
                  <a:pt x="43" y="582"/>
                </a:cubicBezTo>
                <a:cubicBezTo>
                  <a:pt x="44" y="581"/>
                  <a:pt x="44" y="581"/>
                  <a:pt x="44" y="581"/>
                </a:cubicBezTo>
                <a:cubicBezTo>
                  <a:pt x="44" y="580"/>
                  <a:pt x="45" y="580"/>
                  <a:pt x="45" y="579"/>
                </a:cubicBezTo>
                <a:cubicBezTo>
                  <a:pt x="47" y="578"/>
                  <a:pt x="49" y="577"/>
                  <a:pt x="50" y="577"/>
                </a:cubicBezTo>
                <a:cubicBezTo>
                  <a:pt x="46" y="581"/>
                  <a:pt x="46" y="582"/>
                  <a:pt x="44" y="584"/>
                </a:cubicBezTo>
                <a:cubicBezTo>
                  <a:pt x="44" y="584"/>
                  <a:pt x="44" y="585"/>
                  <a:pt x="43" y="585"/>
                </a:cubicBezTo>
                <a:close/>
                <a:moveTo>
                  <a:pt x="51" y="574"/>
                </a:moveTo>
                <a:cubicBezTo>
                  <a:pt x="50" y="575"/>
                  <a:pt x="48" y="576"/>
                  <a:pt x="47" y="577"/>
                </a:cubicBezTo>
                <a:cubicBezTo>
                  <a:pt x="48" y="576"/>
                  <a:pt x="48" y="575"/>
                  <a:pt x="47" y="575"/>
                </a:cubicBezTo>
                <a:cubicBezTo>
                  <a:pt x="49" y="574"/>
                  <a:pt x="50" y="574"/>
                  <a:pt x="51" y="574"/>
                </a:cubicBezTo>
                <a:close/>
                <a:moveTo>
                  <a:pt x="46" y="575"/>
                </a:moveTo>
                <a:cubicBezTo>
                  <a:pt x="46" y="576"/>
                  <a:pt x="45" y="577"/>
                  <a:pt x="44" y="579"/>
                </a:cubicBezTo>
                <a:cubicBezTo>
                  <a:pt x="44" y="579"/>
                  <a:pt x="44" y="579"/>
                  <a:pt x="44" y="579"/>
                </a:cubicBezTo>
                <a:cubicBezTo>
                  <a:pt x="42" y="578"/>
                  <a:pt x="42" y="578"/>
                  <a:pt x="42" y="578"/>
                </a:cubicBezTo>
                <a:cubicBezTo>
                  <a:pt x="41" y="580"/>
                  <a:pt x="42" y="580"/>
                  <a:pt x="42" y="581"/>
                </a:cubicBezTo>
                <a:cubicBezTo>
                  <a:pt x="40" y="582"/>
                  <a:pt x="39" y="583"/>
                  <a:pt x="38" y="585"/>
                </a:cubicBezTo>
                <a:cubicBezTo>
                  <a:pt x="39" y="585"/>
                  <a:pt x="40" y="583"/>
                  <a:pt x="41" y="582"/>
                </a:cubicBezTo>
                <a:cubicBezTo>
                  <a:pt x="40" y="584"/>
                  <a:pt x="39" y="586"/>
                  <a:pt x="37" y="587"/>
                </a:cubicBezTo>
                <a:cubicBezTo>
                  <a:pt x="35" y="588"/>
                  <a:pt x="33" y="590"/>
                  <a:pt x="32" y="591"/>
                </a:cubicBezTo>
                <a:cubicBezTo>
                  <a:pt x="32" y="591"/>
                  <a:pt x="31" y="591"/>
                  <a:pt x="31" y="591"/>
                </a:cubicBezTo>
                <a:cubicBezTo>
                  <a:pt x="29" y="593"/>
                  <a:pt x="28" y="594"/>
                  <a:pt x="27" y="596"/>
                </a:cubicBezTo>
                <a:cubicBezTo>
                  <a:pt x="27" y="596"/>
                  <a:pt x="26" y="597"/>
                  <a:pt x="25" y="597"/>
                </a:cubicBezTo>
                <a:cubicBezTo>
                  <a:pt x="25" y="597"/>
                  <a:pt x="23" y="597"/>
                  <a:pt x="22" y="598"/>
                </a:cubicBezTo>
                <a:cubicBezTo>
                  <a:pt x="23" y="596"/>
                  <a:pt x="24" y="594"/>
                  <a:pt x="25" y="592"/>
                </a:cubicBezTo>
                <a:cubicBezTo>
                  <a:pt x="27" y="591"/>
                  <a:pt x="29" y="590"/>
                  <a:pt x="33" y="588"/>
                </a:cubicBezTo>
                <a:cubicBezTo>
                  <a:pt x="32" y="589"/>
                  <a:pt x="32" y="590"/>
                  <a:pt x="31" y="590"/>
                </a:cubicBezTo>
                <a:cubicBezTo>
                  <a:pt x="32" y="589"/>
                  <a:pt x="34" y="588"/>
                  <a:pt x="36" y="586"/>
                </a:cubicBezTo>
                <a:cubicBezTo>
                  <a:pt x="35" y="585"/>
                  <a:pt x="35" y="585"/>
                  <a:pt x="35" y="585"/>
                </a:cubicBezTo>
                <a:cubicBezTo>
                  <a:pt x="35" y="585"/>
                  <a:pt x="35" y="585"/>
                  <a:pt x="35" y="585"/>
                </a:cubicBezTo>
                <a:cubicBezTo>
                  <a:pt x="37" y="584"/>
                  <a:pt x="36" y="584"/>
                  <a:pt x="34" y="584"/>
                </a:cubicBezTo>
                <a:cubicBezTo>
                  <a:pt x="34" y="584"/>
                  <a:pt x="34" y="584"/>
                  <a:pt x="34" y="584"/>
                </a:cubicBezTo>
                <a:cubicBezTo>
                  <a:pt x="35" y="584"/>
                  <a:pt x="36" y="583"/>
                  <a:pt x="36" y="582"/>
                </a:cubicBezTo>
                <a:cubicBezTo>
                  <a:pt x="36" y="584"/>
                  <a:pt x="36" y="586"/>
                  <a:pt x="37" y="584"/>
                </a:cubicBezTo>
                <a:cubicBezTo>
                  <a:pt x="38" y="583"/>
                  <a:pt x="38" y="582"/>
                  <a:pt x="38" y="581"/>
                </a:cubicBezTo>
                <a:cubicBezTo>
                  <a:pt x="39" y="581"/>
                  <a:pt x="39" y="581"/>
                  <a:pt x="39" y="581"/>
                </a:cubicBezTo>
                <a:cubicBezTo>
                  <a:pt x="39" y="581"/>
                  <a:pt x="39" y="581"/>
                  <a:pt x="39" y="581"/>
                </a:cubicBezTo>
                <a:cubicBezTo>
                  <a:pt x="39" y="581"/>
                  <a:pt x="39" y="580"/>
                  <a:pt x="39" y="580"/>
                </a:cubicBezTo>
                <a:cubicBezTo>
                  <a:pt x="39" y="580"/>
                  <a:pt x="38" y="581"/>
                  <a:pt x="38" y="581"/>
                </a:cubicBezTo>
                <a:cubicBezTo>
                  <a:pt x="36" y="581"/>
                  <a:pt x="36" y="581"/>
                  <a:pt x="36" y="581"/>
                </a:cubicBezTo>
                <a:cubicBezTo>
                  <a:pt x="36" y="581"/>
                  <a:pt x="36" y="581"/>
                  <a:pt x="36" y="581"/>
                </a:cubicBezTo>
                <a:cubicBezTo>
                  <a:pt x="38" y="580"/>
                  <a:pt x="38" y="580"/>
                  <a:pt x="38" y="580"/>
                </a:cubicBezTo>
                <a:cubicBezTo>
                  <a:pt x="35" y="581"/>
                  <a:pt x="35" y="581"/>
                  <a:pt x="35" y="581"/>
                </a:cubicBezTo>
                <a:cubicBezTo>
                  <a:pt x="35" y="581"/>
                  <a:pt x="35" y="581"/>
                  <a:pt x="35" y="581"/>
                </a:cubicBezTo>
                <a:cubicBezTo>
                  <a:pt x="36" y="580"/>
                  <a:pt x="36" y="580"/>
                  <a:pt x="37" y="580"/>
                </a:cubicBezTo>
                <a:cubicBezTo>
                  <a:pt x="37" y="580"/>
                  <a:pt x="37" y="580"/>
                  <a:pt x="37" y="580"/>
                </a:cubicBezTo>
                <a:cubicBezTo>
                  <a:pt x="37" y="580"/>
                  <a:pt x="37" y="580"/>
                  <a:pt x="37" y="579"/>
                </a:cubicBezTo>
                <a:cubicBezTo>
                  <a:pt x="40" y="578"/>
                  <a:pt x="43" y="576"/>
                  <a:pt x="46" y="575"/>
                </a:cubicBezTo>
                <a:close/>
                <a:moveTo>
                  <a:pt x="39" y="577"/>
                </a:moveTo>
                <a:cubicBezTo>
                  <a:pt x="39" y="578"/>
                  <a:pt x="38" y="579"/>
                  <a:pt x="37" y="579"/>
                </a:cubicBezTo>
                <a:cubicBezTo>
                  <a:pt x="38" y="578"/>
                  <a:pt x="38" y="578"/>
                  <a:pt x="38" y="578"/>
                </a:cubicBezTo>
                <a:cubicBezTo>
                  <a:pt x="39" y="577"/>
                  <a:pt x="39" y="577"/>
                  <a:pt x="39" y="577"/>
                </a:cubicBezTo>
                <a:close/>
                <a:moveTo>
                  <a:pt x="36" y="576"/>
                </a:moveTo>
                <a:cubicBezTo>
                  <a:pt x="38" y="576"/>
                  <a:pt x="37" y="577"/>
                  <a:pt x="37" y="578"/>
                </a:cubicBezTo>
                <a:cubicBezTo>
                  <a:pt x="36" y="578"/>
                  <a:pt x="36" y="579"/>
                  <a:pt x="36" y="579"/>
                </a:cubicBezTo>
                <a:cubicBezTo>
                  <a:pt x="36" y="579"/>
                  <a:pt x="36" y="579"/>
                  <a:pt x="37" y="578"/>
                </a:cubicBezTo>
                <a:cubicBezTo>
                  <a:pt x="37" y="579"/>
                  <a:pt x="37" y="579"/>
                  <a:pt x="37" y="580"/>
                </a:cubicBezTo>
                <a:cubicBezTo>
                  <a:pt x="35" y="580"/>
                  <a:pt x="34" y="580"/>
                  <a:pt x="33" y="581"/>
                </a:cubicBezTo>
                <a:cubicBezTo>
                  <a:pt x="33" y="579"/>
                  <a:pt x="35" y="577"/>
                  <a:pt x="36" y="576"/>
                </a:cubicBezTo>
                <a:close/>
                <a:moveTo>
                  <a:pt x="9" y="601"/>
                </a:moveTo>
                <a:cubicBezTo>
                  <a:pt x="9" y="600"/>
                  <a:pt x="9" y="600"/>
                  <a:pt x="9" y="600"/>
                </a:cubicBezTo>
                <a:cubicBezTo>
                  <a:pt x="10" y="600"/>
                  <a:pt x="10" y="600"/>
                  <a:pt x="10" y="600"/>
                </a:cubicBezTo>
                <a:cubicBezTo>
                  <a:pt x="10" y="600"/>
                  <a:pt x="10" y="600"/>
                  <a:pt x="11" y="600"/>
                </a:cubicBezTo>
                <a:cubicBezTo>
                  <a:pt x="10" y="601"/>
                  <a:pt x="10" y="601"/>
                  <a:pt x="10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14" y="606"/>
                  <a:pt x="11" y="603"/>
                  <a:pt x="9" y="601"/>
                </a:cubicBezTo>
                <a:close/>
                <a:moveTo>
                  <a:pt x="36" y="626"/>
                </a:moveTo>
                <a:cubicBezTo>
                  <a:pt x="36" y="626"/>
                  <a:pt x="36" y="626"/>
                  <a:pt x="36" y="626"/>
                </a:cubicBezTo>
                <a:close/>
                <a:moveTo>
                  <a:pt x="36" y="626"/>
                </a:move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3" y="623"/>
                  <a:pt x="30" y="621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1" y="622"/>
                  <a:pt x="24" y="615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25" y="615"/>
                  <a:pt x="32" y="622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0" y="621"/>
                  <a:pt x="33" y="623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3" y="623"/>
                  <a:pt x="17" y="609"/>
                  <a:pt x="8" y="601"/>
                </a:cubicBezTo>
                <a:cubicBezTo>
                  <a:pt x="8" y="601"/>
                  <a:pt x="8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12" y="603"/>
                  <a:pt x="19" y="610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2" y="622"/>
                  <a:pt x="25" y="616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9" y="601"/>
                  <a:pt x="9" y="601"/>
                  <a:pt x="10" y="602"/>
                </a:cubicBezTo>
                <a:cubicBezTo>
                  <a:pt x="11" y="601"/>
                  <a:pt x="11" y="601"/>
                  <a:pt x="11" y="601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1" y="602"/>
                  <a:pt x="11" y="602"/>
                  <a:pt x="11" y="602"/>
                </a:cubicBezTo>
                <a:cubicBezTo>
                  <a:pt x="12" y="601"/>
                  <a:pt x="12" y="601"/>
                  <a:pt x="12" y="601"/>
                </a:cubicBezTo>
                <a:cubicBezTo>
                  <a:pt x="13" y="602"/>
                  <a:pt x="14" y="603"/>
                  <a:pt x="15" y="604"/>
                </a:cubicBezTo>
                <a:cubicBezTo>
                  <a:pt x="15" y="604"/>
                  <a:pt x="15" y="604"/>
                  <a:pt x="15" y="604"/>
                </a:cubicBezTo>
                <a:cubicBezTo>
                  <a:pt x="14" y="605"/>
                  <a:pt x="14" y="605"/>
                  <a:pt x="14" y="605"/>
                </a:cubicBezTo>
                <a:cubicBezTo>
                  <a:pt x="14" y="605"/>
                  <a:pt x="14" y="605"/>
                  <a:pt x="14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20" y="611"/>
                  <a:pt x="34" y="624"/>
                  <a:pt x="31" y="621"/>
                </a:cubicBezTo>
                <a:cubicBezTo>
                  <a:pt x="31" y="621"/>
                  <a:pt x="31" y="621"/>
                  <a:pt x="31" y="621"/>
                </a:cubicBezTo>
                <a:cubicBezTo>
                  <a:pt x="31" y="621"/>
                  <a:pt x="31" y="621"/>
                  <a:pt x="31" y="621"/>
                </a:cubicBezTo>
                <a:cubicBezTo>
                  <a:pt x="31" y="621"/>
                  <a:pt x="31" y="621"/>
                  <a:pt x="31" y="621"/>
                </a:cubicBezTo>
                <a:cubicBezTo>
                  <a:pt x="32" y="621"/>
                  <a:pt x="32" y="621"/>
                  <a:pt x="32" y="621"/>
                </a:cubicBezTo>
                <a:cubicBezTo>
                  <a:pt x="32" y="621"/>
                  <a:pt x="33" y="621"/>
                  <a:pt x="33" y="621"/>
                </a:cubicBezTo>
                <a:cubicBezTo>
                  <a:pt x="33" y="621"/>
                  <a:pt x="33" y="621"/>
                  <a:pt x="33" y="621"/>
                </a:cubicBezTo>
                <a:cubicBezTo>
                  <a:pt x="33" y="621"/>
                  <a:pt x="33" y="621"/>
                  <a:pt x="33" y="621"/>
                </a:cubicBezTo>
                <a:cubicBezTo>
                  <a:pt x="33" y="621"/>
                  <a:pt x="33" y="621"/>
                  <a:pt x="33" y="621"/>
                </a:cubicBezTo>
                <a:cubicBezTo>
                  <a:pt x="34" y="622"/>
                  <a:pt x="35" y="622"/>
                  <a:pt x="35" y="623"/>
                </a:cubicBezTo>
                <a:cubicBezTo>
                  <a:pt x="35" y="623"/>
                  <a:pt x="35" y="624"/>
                  <a:pt x="35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0" y="621"/>
                  <a:pt x="32" y="623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5" y="624"/>
                  <a:pt x="35" y="624"/>
                  <a:pt x="35" y="624"/>
                </a:cubicBezTo>
                <a:cubicBezTo>
                  <a:pt x="36" y="623"/>
                  <a:pt x="36" y="623"/>
                  <a:pt x="36" y="623"/>
                </a:cubicBezTo>
                <a:cubicBezTo>
                  <a:pt x="36" y="623"/>
                  <a:pt x="36" y="623"/>
                  <a:pt x="36" y="623"/>
                </a:cubicBezTo>
                <a:cubicBezTo>
                  <a:pt x="36" y="624"/>
                  <a:pt x="37" y="624"/>
                  <a:pt x="37" y="625"/>
                </a:cubicBezTo>
                <a:lnTo>
                  <a:pt x="36" y="626"/>
                </a:lnTo>
                <a:close/>
                <a:moveTo>
                  <a:pt x="57" y="609"/>
                </a:moveTo>
                <a:cubicBezTo>
                  <a:pt x="57" y="609"/>
                  <a:pt x="56" y="609"/>
                  <a:pt x="56" y="610"/>
                </a:cubicBezTo>
                <a:cubicBezTo>
                  <a:pt x="56" y="610"/>
                  <a:pt x="56" y="609"/>
                  <a:pt x="56" y="609"/>
                </a:cubicBezTo>
                <a:cubicBezTo>
                  <a:pt x="56" y="609"/>
                  <a:pt x="56" y="609"/>
                  <a:pt x="57" y="609"/>
                </a:cubicBezTo>
                <a:close/>
                <a:moveTo>
                  <a:pt x="74" y="599"/>
                </a:moveTo>
                <a:cubicBezTo>
                  <a:pt x="76" y="598"/>
                  <a:pt x="76" y="598"/>
                  <a:pt x="76" y="598"/>
                </a:cubicBezTo>
                <a:cubicBezTo>
                  <a:pt x="75" y="598"/>
                  <a:pt x="74" y="599"/>
                  <a:pt x="74" y="599"/>
                </a:cubicBezTo>
                <a:close/>
                <a:moveTo>
                  <a:pt x="80" y="595"/>
                </a:moveTo>
                <a:cubicBezTo>
                  <a:pt x="80" y="596"/>
                  <a:pt x="80" y="596"/>
                  <a:pt x="80" y="596"/>
                </a:cubicBezTo>
                <a:cubicBezTo>
                  <a:pt x="80" y="595"/>
                  <a:pt x="80" y="595"/>
                  <a:pt x="80" y="595"/>
                </a:cubicBezTo>
                <a:cubicBezTo>
                  <a:pt x="79" y="595"/>
                  <a:pt x="78" y="596"/>
                  <a:pt x="77" y="597"/>
                </a:cubicBezTo>
                <a:cubicBezTo>
                  <a:pt x="77" y="597"/>
                  <a:pt x="77" y="596"/>
                  <a:pt x="75" y="597"/>
                </a:cubicBezTo>
                <a:cubicBezTo>
                  <a:pt x="71" y="598"/>
                  <a:pt x="71" y="601"/>
                  <a:pt x="68" y="602"/>
                </a:cubicBezTo>
                <a:cubicBezTo>
                  <a:pt x="69" y="601"/>
                  <a:pt x="69" y="601"/>
                  <a:pt x="69" y="601"/>
                </a:cubicBezTo>
                <a:cubicBezTo>
                  <a:pt x="68" y="602"/>
                  <a:pt x="67" y="602"/>
                  <a:pt x="65" y="603"/>
                </a:cubicBezTo>
                <a:cubicBezTo>
                  <a:pt x="66" y="602"/>
                  <a:pt x="67" y="601"/>
                  <a:pt x="68" y="600"/>
                </a:cubicBezTo>
                <a:cubicBezTo>
                  <a:pt x="69" y="599"/>
                  <a:pt x="69" y="599"/>
                  <a:pt x="69" y="599"/>
                </a:cubicBezTo>
                <a:cubicBezTo>
                  <a:pt x="69" y="599"/>
                  <a:pt x="69" y="599"/>
                  <a:pt x="69" y="599"/>
                </a:cubicBezTo>
                <a:cubicBezTo>
                  <a:pt x="70" y="598"/>
                  <a:pt x="71" y="598"/>
                  <a:pt x="71" y="597"/>
                </a:cubicBezTo>
                <a:cubicBezTo>
                  <a:pt x="71" y="597"/>
                  <a:pt x="70" y="598"/>
                  <a:pt x="70" y="598"/>
                </a:cubicBezTo>
                <a:cubicBezTo>
                  <a:pt x="73" y="594"/>
                  <a:pt x="76" y="590"/>
                  <a:pt x="79" y="586"/>
                </a:cubicBezTo>
                <a:lnTo>
                  <a:pt x="80" y="595"/>
                </a:lnTo>
                <a:close/>
                <a:moveTo>
                  <a:pt x="101" y="557"/>
                </a:moveTo>
                <a:cubicBezTo>
                  <a:pt x="98" y="558"/>
                  <a:pt x="95" y="561"/>
                  <a:pt x="94" y="560"/>
                </a:cubicBezTo>
                <a:cubicBezTo>
                  <a:pt x="92" y="561"/>
                  <a:pt x="89" y="562"/>
                  <a:pt x="93" y="561"/>
                </a:cubicBezTo>
                <a:cubicBezTo>
                  <a:pt x="91" y="563"/>
                  <a:pt x="91" y="563"/>
                  <a:pt x="91" y="563"/>
                </a:cubicBezTo>
                <a:cubicBezTo>
                  <a:pt x="91" y="562"/>
                  <a:pt x="91" y="562"/>
                  <a:pt x="91" y="562"/>
                </a:cubicBezTo>
                <a:cubicBezTo>
                  <a:pt x="91" y="562"/>
                  <a:pt x="91" y="563"/>
                  <a:pt x="90" y="563"/>
                </a:cubicBezTo>
                <a:cubicBezTo>
                  <a:pt x="88" y="565"/>
                  <a:pt x="88" y="565"/>
                  <a:pt x="88" y="565"/>
                </a:cubicBezTo>
                <a:cubicBezTo>
                  <a:pt x="87" y="562"/>
                  <a:pt x="81" y="564"/>
                  <a:pt x="86" y="560"/>
                </a:cubicBezTo>
                <a:cubicBezTo>
                  <a:pt x="86" y="561"/>
                  <a:pt x="84" y="562"/>
                  <a:pt x="81" y="563"/>
                </a:cubicBezTo>
                <a:cubicBezTo>
                  <a:pt x="81" y="563"/>
                  <a:pt x="81" y="563"/>
                  <a:pt x="81" y="563"/>
                </a:cubicBezTo>
                <a:cubicBezTo>
                  <a:pt x="81" y="563"/>
                  <a:pt x="81" y="563"/>
                  <a:pt x="81" y="563"/>
                </a:cubicBezTo>
                <a:cubicBezTo>
                  <a:pt x="82" y="562"/>
                  <a:pt x="82" y="562"/>
                  <a:pt x="83" y="563"/>
                </a:cubicBezTo>
                <a:cubicBezTo>
                  <a:pt x="83" y="561"/>
                  <a:pt x="82" y="561"/>
                  <a:pt x="81" y="561"/>
                </a:cubicBezTo>
                <a:cubicBezTo>
                  <a:pt x="82" y="561"/>
                  <a:pt x="82" y="560"/>
                  <a:pt x="83" y="561"/>
                </a:cubicBezTo>
                <a:cubicBezTo>
                  <a:pt x="83" y="560"/>
                  <a:pt x="83" y="560"/>
                  <a:pt x="83" y="559"/>
                </a:cubicBezTo>
                <a:cubicBezTo>
                  <a:pt x="84" y="559"/>
                  <a:pt x="85" y="559"/>
                  <a:pt x="85" y="559"/>
                </a:cubicBezTo>
                <a:cubicBezTo>
                  <a:pt x="85" y="558"/>
                  <a:pt x="85" y="558"/>
                  <a:pt x="85" y="558"/>
                </a:cubicBezTo>
                <a:cubicBezTo>
                  <a:pt x="86" y="557"/>
                  <a:pt x="87" y="557"/>
                  <a:pt x="88" y="556"/>
                </a:cubicBezTo>
                <a:cubicBezTo>
                  <a:pt x="88" y="557"/>
                  <a:pt x="88" y="558"/>
                  <a:pt x="87" y="559"/>
                </a:cubicBezTo>
                <a:cubicBezTo>
                  <a:pt x="87" y="560"/>
                  <a:pt x="87" y="560"/>
                  <a:pt x="87" y="560"/>
                </a:cubicBezTo>
                <a:cubicBezTo>
                  <a:pt x="87" y="559"/>
                  <a:pt x="87" y="559"/>
                  <a:pt x="87" y="559"/>
                </a:cubicBezTo>
                <a:cubicBezTo>
                  <a:pt x="87" y="559"/>
                  <a:pt x="87" y="560"/>
                  <a:pt x="87" y="560"/>
                </a:cubicBezTo>
                <a:cubicBezTo>
                  <a:pt x="88" y="559"/>
                  <a:pt x="88" y="559"/>
                  <a:pt x="88" y="558"/>
                </a:cubicBezTo>
                <a:cubicBezTo>
                  <a:pt x="89" y="558"/>
                  <a:pt x="89" y="558"/>
                  <a:pt x="89" y="558"/>
                </a:cubicBezTo>
                <a:cubicBezTo>
                  <a:pt x="90" y="558"/>
                  <a:pt x="87" y="564"/>
                  <a:pt x="90" y="563"/>
                </a:cubicBezTo>
                <a:cubicBezTo>
                  <a:pt x="90" y="560"/>
                  <a:pt x="90" y="560"/>
                  <a:pt x="90" y="560"/>
                </a:cubicBezTo>
                <a:cubicBezTo>
                  <a:pt x="91" y="560"/>
                  <a:pt x="91" y="560"/>
                  <a:pt x="91" y="560"/>
                </a:cubicBezTo>
                <a:cubicBezTo>
                  <a:pt x="92" y="557"/>
                  <a:pt x="92" y="557"/>
                  <a:pt x="92" y="557"/>
                </a:cubicBezTo>
                <a:cubicBezTo>
                  <a:pt x="94" y="557"/>
                  <a:pt x="94" y="557"/>
                  <a:pt x="94" y="557"/>
                </a:cubicBezTo>
                <a:cubicBezTo>
                  <a:pt x="97" y="555"/>
                  <a:pt x="100" y="554"/>
                  <a:pt x="102" y="553"/>
                </a:cubicBezTo>
                <a:cubicBezTo>
                  <a:pt x="100" y="553"/>
                  <a:pt x="100" y="554"/>
                  <a:pt x="98" y="554"/>
                </a:cubicBezTo>
                <a:cubicBezTo>
                  <a:pt x="99" y="552"/>
                  <a:pt x="103" y="550"/>
                  <a:pt x="108" y="548"/>
                </a:cubicBezTo>
                <a:cubicBezTo>
                  <a:pt x="108" y="548"/>
                  <a:pt x="109" y="548"/>
                  <a:pt x="109" y="548"/>
                </a:cubicBezTo>
                <a:cubicBezTo>
                  <a:pt x="109" y="549"/>
                  <a:pt x="108" y="549"/>
                  <a:pt x="108" y="549"/>
                </a:cubicBezTo>
                <a:cubicBezTo>
                  <a:pt x="109" y="549"/>
                  <a:pt x="106" y="551"/>
                  <a:pt x="111" y="550"/>
                </a:cubicBezTo>
                <a:cubicBezTo>
                  <a:pt x="110" y="551"/>
                  <a:pt x="108" y="554"/>
                  <a:pt x="108" y="554"/>
                </a:cubicBezTo>
                <a:cubicBezTo>
                  <a:pt x="106" y="556"/>
                  <a:pt x="103" y="557"/>
                  <a:pt x="101" y="557"/>
                </a:cubicBezTo>
                <a:close/>
                <a:moveTo>
                  <a:pt x="92" y="555"/>
                </a:moveTo>
                <a:cubicBezTo>
                  <a:pt x="91" y="555"/>
                  <a:pt x="91" y="556"/>
                  <a:pt x="90" y="556"/>
                </a:cubicBezTo>
                <a:cubicBezTo>
                  <a:pt x="90" y="556"/>
                  <a:pt x="90" y="555"/>
                  <a:pt x="91" y="555"/>
                </a:cubicBezTo>
                <a:cubicBezTo>
                  <a:pt x="91" y="555"/>
                  <a:pt x="91" y="555"/>
                  <a:pt x="92" y="555"/>
                </a:cubicBezTo>
                <a:close/>
                <a:moveTo>
                  <a:pt x="99" y="575"/>
                </a:moveTo>
                <a:cubicBezTo>
                  <a:pt x="98" y="576"/>
                  <a:pt x="94" y="578"/>
                  <a:pt x="94" y="577"/>
                </a:cubicBezTo>
                <a:cubicBezTo>
                  <a:pt x="98" y="576"/>
                  <a:pt x="95" y="573"/>
                  <a:pt x="99" y="574"/>
                </a:cubicBezTo>
                <a:cubicBezTo>
                  <a:pt x="99" y="573"/>
                  <a:pt x="98" y="573"/>
                  <a:pt x="97" y="573"/>
                </a:cubicBezTo>
                <a:cubicBezTo>
                  <a:pt x="97" y="573"/>
                  <a:pt x="97" y="572"/>
                  <a:pt x="97" y="572"/>
                </a:cubicBezTo>
                <a:cubicBezTo>
                  <a:pt x="101" y="571"/>
                  <a:pt x="101" y="571"/>
                  <a:pt x="101" y="571"/>
                </a:cubicBezTo>
                <a:cubicBezTo>
                  <a:pt x="102" y="571"/>
                  <a:pt x="102" y="570"/>
                  <a:pt x="102" y="571"/>
                </a:cubicBezTo>
                <a:cubicBezTo>
                  <a:pt x="103" y="572"/>
                  <a:pt x="99" y="574"/>
                  <a:pt x="99" y="575"/>
                </a:cubicBezTo>
                <a:close/>
                <a:moveTo>
                  <a:pt x="115" y="566"/>
                </a:moveTo>
                <a:cubicBezTo>
                  <a:pt x="112" y="567"/>
                  <a:pt x="109" y="568"/>
                  <a:pt x="106" y="569"/>
                </a:cubicBezTo>
                <a:cubicBezTo>
                  <a:pt x="107" y="568"/>
                  <a:pt x="107" y="568"/>
                  <a:pt x="107" y="568"/>
                </a:cubicBezTo>
                <a:cubicBezTo>
                  <a:pt x="122" y="562"/>
                  <a:pt x="115" y="563"/>
                  <a:pt x="104" y="564"/>
                </a:cubicBezTo>
                <a:cubicBezTo>
                  <a:pt x="109" y="562"/>
                  <a:pt x="114" y="560"/>
                  <a:pt x="120" y="559"/>
                </a:cubicBezTo>
                <a:cubicBezTo>
                  <a:pt x="119" y="558"/>
                  <a:pt x="119" y="558"/>
                  <a:pt x="119" y="558"/>
                </a:cubicBezTo>
                <a:cubicBezTo>
                  <a:pt x="121" y="558"/>
                  <a:pt x="121" y="557"/>
                  <a:pt x="123" y="557"/>
                </a:cubicBezTo>
                <a:cubicBezTo>
                  <a:pt x="123" y="557"/>
                  <a:pt x="117" y="564"/>
                  <a:pt x="115" y="566"/>
                </a:cubicBezTo>
                <a:close/>
                <a:moveTo>
                  <a:pt x="127" y="562"/>
                </a:moveTo>
                <a:cubicBezTo>
                  <a:pt x="127" y="561"/>
                  <a:pt x="126" y="561"/>
                  <a:pt x="126" y="561"/>
                </a:cubicBezTo>
                <a:cubicBezTo>
                  <a:pt x="129" y="560"/>
                  <a:pt x="129" y="560"/>
                  <a:pt x="129" y="560"/>
                </a:cubicBezTo>
                <a:cubicBezTo>
                  <a:pt x="129" y="560"/>
                  <a:pt x="130" y="561"/>
                  <a:pt x="127" y="562"/>
                </a:cubicBezTo>
                <a:close/>
                <a:moveTo>
                  <a:pt x="165" y="551"/>
                </a:moveTo>
                <a:cubicBezTo>
                  <a:pt x="164" y="553"/>
                  <a:pt x="159" y="553"/>
                  <a:pt x="159" y="552"/>
                </a:cubicBezTo>
                <a:cubicBezTo>
                  <a:pt x="160" y="554"/>
                  <a:pt x="153" y="555"/>
                  <a:pt x="151" y="557"/>
                </a:cubicBezTo>
                <a:cubicBezTo>
                  <a:pt x="145" y="559"/>
                  <a:pt x="145" y="556"/>
                  <a:pt x="140" y="559"/>
                </a:cubicBezTo>
                <a:cubicBezTo>
                  <a:pt x="143" y="559"/>
                  <a:pt x="143" y="559"/>
                  <a:pt x="143" y="559"/>
                </a:cubicBezTo>
                <a:cubicBezTo>
                  <a:pt x="138" y="561"/>
                  <a:pt x="136" y="562"/>
                  <a:pt x="131" y="563"/>
                </a:cubicBezTo>
                <a:cubicBezTo>
                  <a:pt x="130" y="562"/>
                  <a:pt x="134" y="562"/>
                  <a:pt x="134" y="561"/>
                </a:cubicBezTo>
                <a:cubicBezTo>
                  <a:pt x="131" y="561"/>
                  <a:pt x="131" y="561"/>
                  <a:pt x="131" y="561"/>
                </a:cubicBezTo>
                <a:cubicBezTo>
                  <a:pt x="132" y="561"/>
                  <a:pt x="134" y="559"/>
                  <a:pt x="134" y="560"/>
                </a:cubicBezTo>
                <a:cubicBezTo>
                  <a:pt x="134" y="559"/>
                  <a:pt x="135" y="558"/>
                  <a:pt x="132" y="560"/>
                </a:cubicBezTo>
                <a:cubicBezTo>
                  <a:pt x="134" y="558"/>
                  <a:pt x="134" y="558"/>
                  <a:pt x="134" y="558"/>
                </a:cubicBezTo>
                <a:cubicBezTo>
                  <a:pt x="133" y="558"/>
                  <a:pt x="133" y="558"/>
                  <a:pt x="133" y="558"/>
                </a:cubicBezTo>
                <a:cubicBezTo>
                  <a:pt x="136" y="557"/>
                  <a:pt x="136" y="557"/>
                  <a:pt x="136" y="557"/>
                </a:cubicBezTo>
                <a:cubicBezTo>
                  <a:pt x="137" y="557"/>
                  <a:pt x="138" y="556"/>
                  <a:pt x="141" y="557"/>
                </a:cubicBezTo>
                <a:cubicBezTo>
                  <a:pt x="141" y="557"/>
                  <a:pt x="139" y="558"/>
                  <a:pt x="139" y="558"/>
                </a:cubicBezTo>
                <a:cubicBezTo>
                  <a:pt x="141" y="558"/>
                  <a:pt x="143" y="557"/>
                  <a:pt x="144" y="556"/>
                </a:cubicBezTo>
                <a:cubicBezTo>
                  <a:pt x="141" y="557"/>
                  <a:pt x="142" y="556"/>
                  <a:pt x="141" y="555"/>
                </a:cubicBezTo>
                <a:cubicBezTo>
                  <a:pt x="143" y="554"/>
                  <a:pt x="146" y="553"/>
                  <a:pt x="147" y="553"/>
                </a:cubicBezTo>
                <a:cubicBezTo>
                  <a:pt x="151" y="552"/>
                  <a:pt x="154" y="552"/>
                  <a:pt x="153" y="554"/>
                </a:cubicBezTo>
                <a:cubicBezTo>
                  <a:pt x="154" y="553"/>
                  <a:pt x="157" y="553"/>
                  <a:pt x="158" y="551"/>
                </a:cubicBezTo>
                <a:cubicBezTo>
                  <a:pt x="155" y="553"/>
                  <a:pt x="156" y="548"/>
                  <a:pt x="152" y="552"/>
                </a:cubicBezTo>
                <a:cubicBezTo>
                  <a:pt x="150" y="550"/>
                  <a:pt x="156" y="549"/>
                  <a:pt x="159" y="549"/>
                </a:cubicBezTo>
                <a:cubicBezTo>
                  <a:pt x="158" y="550"/>
                  <a:pt x="159" y="550"/>
                  <a:pt x="159" y="550"/>
                </a:cubicBezTo>
                <a:cubicBezTo>
                  <a:pt x="163" y="549"/>
                  <a:pt x="160" y="548"/>
                  <a:pt x="157" y="549"/>
                </a:cubicBezTo>
                <a:cubicBezTo>
                  <a:pt x="161" y="546"/>
                  <a:pt x="161" y="546"/>
                  <a:pt x="161" y="546"/>
                </a:cubicBezTo>
                <a:cubicBezTo>
                  <a:pt x="161" y="546"/>
                  <a:pt x="161" y="546"/>
                  <a:pt x="161" y="546"/>
                </a:cubicBezTo>
                <a:cubicBezTo>
                  <a:pt x="165" y="545"/>
                  <a:pt x="165" y="545"/>
                  <a:pt x="165" y="545"/>
                </a:cubicBezTo>
                <a:cubicBezTo>
                  <a:pt x="166" y="546"/>
                  <a:pt x="167" y="547"/>
                  <a:pt x="166" y="547"/>
                </a:cubicBezTo>
                <a:cubicBezTo>
                  <a:pt x="169" y="547"/>
                  <a:pt x="169" y="547"/>
                  <a:pt x="169" y="547"/>
                </a:cubicBezTo>
                <a:cubicBezTo>
                  <a:pt x="165" y="548"/>
                  <a:pt x="165" y="548"/>
                  <a:pt x="165" y="548"/>
                </a:cubicBezTo>
                <a:cubicBezTo>
                  <a:pt x="167" y="549"/>
                  <a:pt x="169" y="547"/>
                  <a:pt x="171" y="547"/>
                </a:cubicBezTo>
                <a:cubicBezTo>
                  <a:pt x="174" y="547"/>
                  <a:pt x="167" y="549"/>
                  <a:pt x="165" y="551"/>
                </a:cubicBezTo>
                <a:close/>
                <a:moveTo>
                  <a:pt x="290" y="522"/>
                </a:moveTo>
                <a:cubicBezTo>
                  <a:pt x="289" y="523"/>
                  <a:pt x="287" y="523"/>
                  <a:pt x="287" y="523"/>
                </a:cubicBezTo>
                <a:cubicBezTo>
                  <a:pt x="285" y="524"/>
                  <a:pt x="281" y="525"/>
                  <a:pt x="280" y="524"/>
                </a:cubicBezTo>
                <a:cubicBezTo>
                  <a:pt x="283" y="523"/>
                  <a:pt x="283" y="523"/>
                  <a:pt x="281" y="522"/>
                </a:cubicBezTo>
                <a:cubicBezTo>
                  <a:pt x="278" y="524"/>
                  <a:pt x="272" y="524"/>
                  <a:pt x="273" y="526"/>
                </a:cubicBezTo>
                <a:cubicBezTo>
                  <a:pt x="268" y="526"/>
                  <a:pt x="271" y="526"/>
                  <a:pt x="268" y="525"/>
                </a:cubicBezTo>
                <a:cubicBezTo>
                  <a:pt x="267" y="525"/>
                  <a:pt x="268" y="524"/>
                  <a:pt x="269" y="524"/>
                </a:cubicBezTo>
                <a:cubicBezTo>
                  <a:pt x="256" y="527"/>
                  <a:pt x="256" y="527"/>
                  <a:pt x="256" y="527"/>
                </a:cubicBezTo>
                <a:cubicBezTo>
                  <a:pt x="256" y="528"/>
                  <a:pt x="265" y="526"/>
                  <a:pt x="261" y="529"/>
                </a:cubicBezTo>
                <a:cubicBezTo>
                  <a:pt x="260" y="529"/>
                  <a:pt x="261" y="531"/>
                  <a:pt x="256" y="531"/>
                </a:cubicBezTo>
                <a:cubicBezTo>
                  <a:pt x="256" y="531"/>
                  <a:pt x="257" y="531"/>
                  <a:pt x="257" y="531"/>
                </a:cubicBezTo>
                <a:cubicBezTo>
                  <a:pt x="255" y="531"/>
                  <a:pt x="254" y="531"/>
                  <a:pt x="252" y="531"/>
                </a:cubicBezTo>
                <a:cubicBezTo>
                  <a:pt x="251" y="530"/>
                  <a:pt x="254" y="530"/>
                  <a:pt x="256" y="529"/>
                </a:cubicBezTo>
                <a:cubicBezTo>
                  <a:pt x="254" y="529"/>
                  <a:pt x="253" y="530"/>
                  <a:pt x="251" y="530"/>
                </a:cubicBezTo>
                <a:cubicBezTo>
                  <a:pt x="251" y="530"/>
                  <a:pt x="251" y="530"/>
                  <a:pt x="251" y="530"/>
                </a:cubicBezTo>
                <a:cubicBezTo>
                  <a:pt x="247" y="531"/>
                  <a:pt x="247" y="531"/>
                  <a:pt x="247" y="531"/>
                </a:cubicBezTo>
                <a:cubicBezTo>
                  <a:pt x="245" y="532"/>
                  <a:pt x="250" y="530"/>
                  <a:pt x="251" y="531"/>
                </a:cubicBezTo>
                <a:cubicBezTo>
                  <a:pt x="248" y="532"/>
                  <a:pt x="248" y="532"/>
                  <a:pt x="248" y="532"/>
                </a:cubicBezTo>
                <a:cubicBezTo>
                  <a:pt x="245" y="533"/>
                  <a:pt x="236" y="535"/>
                  <a:pt x="232" y="534"/>
                </a:cubicBezTo>
                <a:cubicBezTo>
                  <a:pt x="228" y="534"/>
                  <a:pt x="230" y="535"/>
                  <a:pt x="230" y="536"/>
                </a:cubicBezTo>
                <a:cubicBezTo>
                  <a:pt x="228" y="538"/>
                  <a:pt x="225" y="537"/>
                  <a:pt x="223" y="538"/>
                </a:cubicBezTo>
                <a:cubicBezTo>
                  <a:pt x="223" y="539"/>
                  <a:pt x="220" y="539"/>
                  <a:pt x="221" y="540"/>
                </a:cubicBezTo>
                <a:cubicBezTo>
                  <a:pt x="217" y="541"/>
                  <a:pt x="217" y="541"/>
                  <a:pt x="217" y="541"/>
                </a:cubicBezTo>
                <a:cubicBezTo>
                  <a:pt x="216" y="543"/>
                  <a:pt x="222" y="540"/>
                  <a:pt x="223" y="541"/>
                </a:cubicBezTo>
                <a:cubicBezTo>
                  <a:pt x="226" y="542"/>
                  <a:pt x="221" y="542"/>
                  <a:pt x="222" y="542"/>
                </a:cubicBezTo>
                <a:cubicBezTo>
                  <a:pt x="225" y="542"/>
                  <a:pt x="225" y="541"/>
                  <a:pt x="226" y="540"/>
                </a:cubicBezTo>
                <a:cubicBezTo>
                  <a:pt x="228" y="540"/>
                  <a:pt x="229" y="540"/>
                  <a:pt x="229" y="541"/>
                </a:cubicBezTo>
                <a:cubicBezTo>
                  <a:pt x="224" y="541"/>
                  <a:pt x="227" y="542"/>
                  <a:pt x="223" y="543"/>
                </a:cubicBezTo>
                <a:cubicBezTo>
                  <a:pt x="223" y="543"/>
                  <a:pt x="223" y="543"/>
                  <a:pt x="223" y="543"/>
                </a:cubicBezTo>
                <a:cubicBezTo>
                  <a:pt x="224" y="544"/>
                  <a:pt x="218" y="544"/>
                  <a:pt x="216" y="545"/>
                </a:cubicBezTo>
                <a:cubicBezTo>
                  <a:pt x="211" y="545"/>
                  <a:pt x="219" y="543"/>
                  <a:pt x="218" y="542"/>
                </a:cubicBezTo>
                <a:cubicBezTo>
                  <a:pt x="213" y="544"/>
                  <a:pt x="213" y="544"/>
                  <a:pt x="213" y="544"/>
                </a:cubicBezTo>
                <a:cubicBezTo>
                  <a:pt x="215" y="543"/>
                  <a:pt x="213" y="542"/>
                  <a:pt x="215" y="541"/>
                </a:cubicBezTo>
                <a:cubicBezTo>
                  <a:pt x="212" y="542"/>
                  <a:pt x="211" y="541"/>
                  <a:pt x="209" y="542"/>
                </a:cubicBezTo>
                <a:cubicBezTo>
                  <a:pt x="211" y="540"/>
                  <a:pt x="204" y="542"/>
                  <a:pt x="203" y="541"/>
                </a:cubicBezTo>
                <a:cubicBezTo>
                  <a:pt x="206" y="540"/>
                  <a:pt x="214" y="540"/>
                  <a:pt x="213" y="540"/>
                </a:cubicBezTo>
                <a:cubicBezTo>
                  <a:pt x="213" y="540"/>
                  <a:pt x="217" y="539"/>
                  <a:pt x="219" y="540"/>
                </a:cubicBezTo>
                <a:cubicBezTo>
                  <a:pt x="220" y="537"/>
                  <a:pt x="220" y="537"/>
                  <a:pt x="220" y="537"/>
                </a:cubicBezTo>
                <a:cubicBezTo>
                  <a:pt x="218" y="538"/>
                  <a:pt x="214" y="539"/>
                  <a:pt x="215" y="538"/>
                </a:cubicBezTo>
                <a:cubicBezTo>
                  <a:pt x="211" y="539"/>
                  <a:pt x="211" y="539"/>
                  <a:pt x="211" y="539"/>
                </a:cubicBezTo>
                <a:cubicBezTo>
                  <a:pt x="214" y="536"/>
                  <a:pt x="214" y="537"/>
                  <a:pt x="217" y="535"/>
                </a:cubicBezTo>
                <a:cubicBezTo>
                  <a:pt x="209" y="535"/>
                  <a:pt x="205" y="540"/>
                  <a:pt x="198" y="539"/>
                </a:cubicBezTo>
                <a:cubicBezTo>
                  <a:pt x="199" y="539"/>
                  <a:pt x="199" y="539"/>
                  <a:pt x="199" y="539"/>
                </a:cubicBezTo>
                <a:cubicBezTo>
                  <a:pt x="188" y="542"/>
                  <a:pt x="184" y="541"/>
                  <a:pt x="180" y="539"/>
                </a:cubicBezTo>
                <a:cubicBezTo>
                  <a:pt x="185" y="537"/>
                  <a:pt x="185" y="537"/>
                  <a:pt x="185" y="537"/>
                </a:cubicBezTo>
                <a:cubicBezTo>
                  <a:pt x="186" y="538"/>
                  <a:pt x="186" y="538"/>
                  <a:pt x="186" y="538"/>
                </a:cubicBezTo>
                <a:cubicBezTo>
                  <a:pt x="194" y="537"/>
                  <a:pt x="198" y="533"/>
                  <a:pt x="207" y="531"/>
                </a:cubicBezTo>
                <a:cubicBezTo>
                  <a:pt x="206" y="532"/>
                  <a:pt x="203" y="533"/>
                  <a:pt x="203" y="533"/>
                </a:cubicBezTo>
                <a:cubicBezTo>
                  <a:pt x="209" y="532"/>
                  <a:pt x="207" y="530"/>
                  <a:pt x="212" y="530"/>
                </a:cubicBezTo>
                <a:cubicBezTo>
                  <a:pt x="205" y="532"/>
                  <a:pt x="217" y="529"/>
                  <a:pt x="211" y="532"/>
                </a:cubicBezTo>
                <a:cubicBezTo>
                  <a:pt x="219" y="528"/>
                  <a:pt x="230" y="529"/>
                  <a:pt x="236" y="527"/>
                </a:cubicBezTo>
                <a:cubicBezTo>
                  <a:pt x="234" y="527"/>
                  <a:pt x="238" y="526"/>
                  <a:pt x="238" y="525"/>
                </a:cubicBezTo>
                <a:cubicBezTo>
                  <a:pt x="239" y="525"/>
                  <a:pt x="239" y="526"/>
                  <a:pt x="238" y="526"/>
                </a:cubicBezTo>
                <a:cubicBezTo>
                  <a:pt x="241" y="526"/>
                  <a:pt x="242" y="527"/>
                  <a:pt x="242" y="528"/>
                </a:cubicBezTo>
                <a:cubicBezTo>
                  <a:pt x="236" y="529"/>
                  <a:pt x="236" y="529"/>
                  <a:pt x="236" y="529"/>
                </a:cubicBezTo>
                <a:cubicBezTo>
                  <a:pt x="238" y="529"/>
                  <a:pt x="240" y="530"/>
                  <a:pt x="241" y="530"/>
                </a:cubicBezTo>
                <a:cubicBezTo>
                  <a:pt x="241" y="530"/>
                  <a:pt x="241" y="530"/>
                  <a:pt x="241" y="530"/>
                </a:cubicBezTo>
                <a:cubicBezTo>
                  <a:pt x="241" y="530"/>
                  <a:pt x="241" y="530"/>
                  <a:pt x="241" y="530"/>
                </a:cubicBezTo>
                <a:cubicBezTo>
                  <a:pt x="242" y="530"/>
                  <a:pt x="243" y="529"/>
                  <a:pt x="244" y="529"/>
                </a:cubicBezTo>
                <a:cubicBezTo>
                  <a:pt x="245" y="528"/>
                  <a:pt x="244" y="528"/>
                  <a:pt x="244" y="528"/>
                </a:cubicBezTo>
                <a:cubicBezTo>
                  <a:pt x="246" y="527"/>
                  <a:pt x="248" y="525"/>
                  <a:pt x="251" y="524"/>
                </a:cubicBezTo>
                <a:cubicBezTo>
                  <a:pt x="251" y="524"/>
                  <a:pt x="251" y="524"/>
                  <a:pt x="251" y="524"/>
                </a:cubicBezTo>
                <a:cubicBezTo>
                  <a:pt x="257" y="523"/>
                  <a:pt x="257" y="523"/>
                  <a:pt x="257" y="523"/>
                </a:cubicBezTo>
                <a:cubicBezTo>
                  <a:pt x="257" y="523"/>
                  <a:pt x="257" y="523"/>
                  <a:pt x="257" y="523"/>
                </a:cubicBezTo>
                <a:cubicBezTo>
                  <a:pt x="260" y="522"/>
                  <a:pt x="260" y="522"/>
                  <a:pt x="260" y="522"/>
                </a:cubicBezTo>
                <a:cubicBezTo>
                  <a:pt x="261" y="523"/>
                  <a:pt x="262" y="522"/>
                  <a:pt x="262" y="523"/>
                </a:cubicBezTo>
                <a:cubicBezTo>
                  <a:pt x="265" y="525"/>
                  <a:pt x="271" y="521"/>
                  <a:pt x="277" y="521"/>
                </a:cubicBezTo>
                <a:cubicBezTo>
                  <a:pt x="276" y="522"/>
                  <a:pt x="276" y="522"/>
                  <a:pt x="276" y="522"/>
                </a:cubicBezTo>
                <a:cubicBezTo>
                  <a:pt x="279" y="520"/>
                  <a:pt x="286" y="520"/>
                  <a:pt x="291" y="520"/>
                </a:cubicBezTo>
                <a:cubicBezTo>
                  <a:pt x="291" y="520"/>
                  <a:pt x="291" y="520"/>
                  <a:pt x="291" y="520"/>
                </a:cubicBezTo>
                <a:cubicBezTo>
                  <a:pt x="289" y="521"/>
                  <a:pt x="288" y="522"/>
                  <a:pt x="290" y="522"/>
                </a:cubicBezTo>
                <a:close/>
                <a:moveTo>
                  <a:pt x="291" y="513"/>
                </a:moveTo>
                <a:cubicBezTo>
                  <a:pt x="291" y="512"/>
                  <a:pt x="291" y="512"/>
                  <a:pt x="291" y="512"/>
                </a:cubicBezTo>
                <a:cubicBezTo>
                  <a:pt x="287" y="511"/>
                  <a:pt x="283" y="513"/>
                  <a:pt x="284" y="514"/>
                </a:cubicBezTo>
                <a:cubicBezTo>
                  <a:pt x="280" y="514"/>
                  <a:pt x="282" y="513"/>
                  <a:pt x="281" y="512"/>
                </a:cubicBezTo>
                <a:cubicBezTo>
                  <a:pt x="283" y="511"/>
                  <a:pt x="288" y="509"/>
                  <a:pt x="289" y="511"/>
                </a:cubicBezTo>
                <a:cubicBezTo>
                  <a:pt x="289" y="511"/>
                  <a:pt x="288" y="511"/>
                  <a:pt x="288" y="511"/>
                </a:cubicBezTo>
                <a:cubicBezTo>
                  <a:pt x="299" y="511"/>
                  <a:pt x="291" y="508"/>
                  <a:pt x="296" y="507"/>
                </a:cubicBezTo>
                <a:cubicBezTo>
                  <a:pt x="293" y="507"/>
                  <a:pt x="290" y="507"/>
                  <a:pt x="288" y="507"/>
                </a:cubicBezTo>
                <a:cubicBezTo>
                  <a:pt x="287" y="508"/>
                  <a:pt x="281" y="509"/>
                  <a:pt x="279" y="510"/>
                </a:cubicBezTo>
                <a:cubicBezTo>
                  <a:pt x="282" y="509"/>
                  <a:pt x="285" y="509"/>
                  <a:pt x="288" y="510"/>
                </a:cubicBezTo>
                <a:cubicBezTo>
                  <a:pt x="285" y="510"/>
                  <a:pt x="285" y="511"/>
                  <a:pt x="283" y="511"/>
                </a:cubicBezTo>
                <a:cubicBezTo>
                  <a:pt x="284" y="510"/>
                  <a:pt x="284" y="510"/>
                  <a:pt x="284" y="510"/>
                </a:cubicBezTo>
                <a:cubicBezTo>
                  <a:pt x="281" y="511"/>
                  <a:pt x="281" y="511"/>
                  <a:pt x="281" y="511"/>
                </a:cubicBezTo>
                <a:cubicBezTo>
                  <a:pt x="280" y="510"/>
                  <a:pt x="274" y="512"/>
                  <a:pt x="277" y="510"/>
                </a:cubicBezTo>
                <a:cubicBezTo>
                  <a:pt x="274" y="510"/>
                  <a:pt x="276" y="511"/>
                  <a:pt x="273" y="512"/>
                </a:cubicBezTo>
                <a:cubicBezTo>
                  <a:pt x="280" y="511"/>
                  <a:pt x="280" y="511"/>
                  <a:pt x="280" y="511"/>
                </a:cubicBezTo>
                <a:cubicBezTo>
                  <a:pt x="280" y="513"/>
                  <a:pt x="280" y="513"/>
                  <a:pt x="280" y="513"/>
                </a:cubicBezTo>
                <a:cubicBezTo>
                  <a:pt x="278" y="514"/>
                  <a:pt x="277" y="513"/>
                  <a:pt x="275" y="513"/>
                </a:cubicBezTo>
                <a:cubicBezTo>
                  <a:pt x="275" y="514"/>
                  <a:pt x="275" y="514"/>
                  <a:pt x="275" y="514"/>
                </a:cubicBezTo>
                <a:cubicBezTo>
                  <a:pt x="270" y="514"/>
                  <a:pt x="270" y="514"/>
                  <a:pt x="270" y="514"/>
                </a:cubicBezTo>
                <a:cubicBezTo>
                  <a:pt x="271" y="515"/>
                  <a:pt x="268" y="515"/>
                  <a:pt x="267" y="515"/>
                </a:cubicBezTo>
                <a:cubicBezTo>
                  <a:pt x="264" y="515"/>
                  <a:pt x="265" y="513"/>
                  <a:pt x="261" y="515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59" y="516"/>
                  <a:pt x="258" y="516"/>
                  <a:pt x="254" y="516"/>
                </a:cubicBezTo>
                <a:cubicBezTo>
                  <a:pt x="254" y="516"/>
                  <a:pt x="255" y="516"/>
                  <a:pt x="255" y="515"/>
                </a:cubicBezTo>
                <a:cubicBezTo>
                  <a:pt x="250" y="515"/>
                  <a:pt x="243" y="519"/>
                  <a:pt x="240" y="517"/>
                </a:cubicBezTo>
                <a:cubicBezTo>
                  <a:pt x="240" y="516"/>
                  <a:pt x="242" y="516"/>
                  <a:pt x="242" y="515"/>
                </a:cubicBezTo>
                <a:cubicBezTo>
                  <a:pt x="250" y="516"/>
                  <a:pt x="246" y="512"/>
                  <a:pt x="256" y="512"/>
                </a:cubicBezTo>
                <a:cubicBezTo>
                  <a:pt x="257" y="515"/>
                  <a:pt x="263" y="509"/>
                  <a:pt x="265" y="512"/>
                </a:cubicBezTo>
                <a:cubicBezTo>
                  <a:pt x="262" y="512"/>
                  <a:pt x="258" y="514"/>
                  <a:pt x="259" y="514"/>
                </a:cubicBezTo>
                <a:cubicBezTo>
                  <a:pt x="262" y="514"/>
                  <a:pt x="266" y="513"/>
                  <a:pt x="269" y="513"/>
                </a:cubicBezTo>
                <a:cubicBezTo>
                  <a:pt x="266" y="512"/>
                  <a:pt x="266" y="511"/>
                  <a:pt x="267" y="510"/>
                </a:cubicBezTo>
                <a:cubicBezTo>
                  <a:pt x="262" y="511"/>
                  <a:pt x="252" y="511"/>
                  <a:pt x="245" y="512"/>
                </a:cubicBezTo>
                <a:cubicBezTo>
                  <a:pt x="246" y="513"/>
                  <a:pt x="246" y="513"/>
                  <a:pt x="246" y="513"/>
                </a:cubicBezTo>
                <a:cubicBezTo>
                  <a:pt x="240" y="515"/>
                  <a:pt x="246" y="512"/>
                  <a:pt x="241" y="512"/>
                </a:cubicBezTo>
                <a:cubicBezTo>
                  <a:pt x="240" y="514"/>
                  <a:pt x="240" y="514"/>
                  <a:pt x="240" y="514"/>
                </a:cubicBezTo>
                <a:cubicBezTo>
                  <a:pt x="239" y="514"/>
                  <a:pt x="239" y="514"/>
                  <a:pt x="239" y="514"/>
                </a:cubicBezTo>
                <a:cubicBezTo>
                  <a:pt x="236" y="516"/>
                  <a:pt x="236" y="516"/>
                  <a:pt x="236" y="516"/>
                </a:cubicBezTo>
                <a:cubicBezTo>
                  <a:pt x="239" y="515"/>
                  <a:pt x="237" y="514"/>
                  <a:pt x="240" y="515"/>
                </a:cubicBezTo>
                <a:cubicBezTo>
                  <a:pt x="243" y="515"/>
                  <a:pt x="241" y="516"/>
                  <a:pt x="240" y="517"/>
                </a:cubicBezTo>
                <a:cubicBezTo>
                  <a:pt x="238" y="517"/>
                  <a:pt x="232" y="518"/>
                  <a:pt x="236" y="516"/>
                </a:cubicBezTo>
                <a:cubicBezTo>
                  <a:pt x="230" y="519"/>
                  <a:pt x="230" y="519"/>
                  <a:pt x="230" y="519"/>
                </a:cubicBezTo>
                <a:cubicBezTo>
                  <a:pt x="230" y="519"/>
                  <a:pt x="231" y="518"/>
                  <a:pt x="231" y="518"/>
                </a:cubicBezTo>
                <a:cubicBezTo>
                  <a:pt x="227" y="519"/>
                  <a:pt x="227" y="519"/>
                  <a:pt x="227" y="519"/>
                </a:cubicBezTo>
                <a:cubicBezTo>
                  <a:pt x="227" y="519"/>
                  <a:pt x="227" y="519"/>
                  <a:pt x="227" y="519"/>
                </a:cubicBezTo>
                <a:cubicBezTo>
                  <a:pt x="223" y="520"/>
                  <a:pt x="218" y="521"/>
                  <a:pt x="215" y="523"/>
                </a:cubicBezTo>
                <a:cubicBezTo>
                  <a:pt x="223" y="522"/>
                  <a:pt x="213" y="525"/>
                  <a:pt x="214" y="525"/>
                </a:cubicBezTo>
                <a:cubicBezTo>
                  <a:pt x="212" y="526"/>
                  <a:pt x="210" y="523"/>
                  <a:pt x="214" y="521"/>
                </a:cubicBezTo>
                <a:cubicBezTo>
                  <a:pt x="216" y="522"/>
                  <a:pt x="219" y="520"/>
                  <a:pt x="221" y="519"/>
                </a:cubicBezTo>
                <a:cubicBezTo>
                  <a:pt x="217" y="519"/>
                  <a:pt x="217" y="520"/>
                  <a:pt x="214" y="521"/>
                </a:cubicBezTo>
                <a:cubicBezTo>
                  <a:pt x="216" y="520"/>
                  <a:pt x="211" y="521"/>
                  <a:pt x="210" y="520"/>
                </a:cubicBezTo>
                <a:cubicBezTo>
                  <a:pt x="210" y="520"/>
                  <a:pt x="211" y="518"/>
                  <a:pt x="214" y="518"/>
                </a:cubicBezTo>
                <a:cubicBezTo>
                  <a:pt x="219" y="517"/>
                  <a:pt x="216" y="519"/>
                  <a:pt x="217" y="519"/>
                </a:cubicBezTo>
                <a:cubicBezTo>
                  <a:pt x="219" y="520"/>
                  <a:pt x="224" y="517"/>
                  <a:pt x="227" y="517"/>
                </a:cubicBezTo>
                <a:cubicBezTo>
                  <a:pt x="227" y="517"/>
                  <a:pt x="226" y="517"/>
                  <a:pt x="226" y="518"/>
                </a:cubicBezTo>
                <a:cubicBezTo>
                  <a:pt x="228" y="517"/>
                  <a:pt x="234" y="516"/>
                  <a:pt x="234" y="515"/>
                </a:cubicBezTo>
                <a:cubicBezTo>
                  <a:pt x="228" y="517"/>
                  <a:pt x="228" y="517"/>
                  <a:pt x="228" y="517"/>
                </a:cubicBezTo>
                <a:cubicBezTo>
                  <a:pt x="226" y="517"/>
                  <a:pt x="229" y="516"/>
                  <a:pt x="227" y="515"/>
                </a:cubicBezTo>
                <a:cubicBezTo>
                  <a:pt x="226" y="516"/>
                  <a:pt x="224" y="516"/>
                  <a:pt x="222" y="516"/>
                </a:cubicBezTo>
                <a:cubicBezTo>
                  <a:pt x="222" y="516"/>
                  <a:pt x="222" y="516"/>
                  <a:pt x="222" y="516"/>
                </a:cubicBezTo>
                <a:cubicBezTo>
                  <a:pt x="218" y="516"/>
                  <a:pt x="212" y="517"/>
                  <a:pt x="207" y="519"/>
                </a:cubicBezTo>
                <a:cubicBezTo>
                  <a:pt x="208" y="521"/>
                  <a:pt x="206" y="523"/>
                  <a:pt x="205" y="526"/>
                </a:cubicBezTo>
                <a:cubicBezTo>
                  <a:pt x="199" y="527"/>
                  <a:pt x="192" y="529"/>
                  <a:pt x="185" y="530"/>
                </a:cubicBezTo>
                <a:cubicBezTo>
                  <a:pt x="185" y="531"/>
                  <a:pt x="185" y="531"/>
                  <a:pt x="185" y="532"/>
                </a:cubicBezTo>
                <a:cubicBezTo>
                  <a:pt x="183" y="532"/>
                  <a:pt x="180" y="533"/>
                  <a:pt x="179" y="532"/>
                </a:cubicBezTo>
                <a:cubicBezTo>
                  <a:pt x="178" y="533"/>
                  <a:pt x="172" y="536"/>
                  <a:pt x="174" y="537"/>
                </a:cubicBezTo>
                <a:cubicBezTo>
                  <a:pt x="173" y="537"/>
                  <a:pt x="173" y="537"/>
                  <a:pt x="173" y="537"/>
                </a:cubicBezTo>
                <a:cubicBezTo>
                  <a:pt x="170" y="536"/>
                  <a:pt x="166" y="536"/>
                  <a:pt x="159" y="538"/>
                </a:cubicBezTo>
                <a:cubicBezTo>
                  <a:pt x="158" y="538"/>
                  <a:pt x="158" y="539"/>
                  <a:pt x="159" y="540"/>
                </a:cubicBezTo>
                <a:cubicBezTo>
                  <a:pt x="158" y="540"/>
                  <a:pt x="156" y="540"/>
                  <a:pt x="155" y="541"/>
                </a:cubicBezTo>
                <a:cubicBezTo>
                  <a:pt x="155" y="540"/>
                  <a:pt x="156" y="539"/>
                  <a:pt x="158" y="538"/>
                </a:cubicBezTo>
                <a:cubicBezTo>
                  <a:pt x="147" y="541"/>
                  <a:pt x="147" y="541"/>
                  <a:pt x="147" y="541"/>
                </a:cubicBezTo>
                <a:cubicBezTo>
                  <a:pt x="148" y="540"/>
                  <a:pt x="148" y="540"/>
                  <a:pt x="148" y="540"/>
                </a:cubicBezTo>
                <a:cubicBezTo>
                  <a:pt x="144" y="542"/>
                  <a:pt x="144" y="542"/>
                  <a:pt x="144" y="542"/>
                </a:cubicBezTo>
                <a:cubicBezTo>
                  <a:pt x="146" y="541"/>
                  <a:pt x="150" y="541"/>
                  <a:pt x="150" y="542"/>
                </a:cubicBezTo>
                <a:cubicBezTo>
                  <a:pt x="146" y="544"/>
                  <a:pt x="142" y="544"/>
                  <a:pt x="139" y="547"/>
                </a:cubicBezTo>
                <a:cubicBezTo>
                  <a:pt x="138" y="545"/>
                  <a:pt x="137" y="545"/>
                  <a:pt x="137" y="543"/>
                </a:cubicBezTo>
                <a:cubicBezTo>
                  <a:pt x="138" y="543"/>
                  <a:pt x="138" y="543"/>
                  <a:pt x="138" y="543"/>
                </a:cubicBezTo>
                <a:cubicBezTo>
                  <a:pt x="138" y="541"/>
                  <a:pt x="141" y="539"/>
                  <a:pt x="143" y="538"/>
                </a:cubicBezTo>
                <a:cubicBezTo>
                  <a:pt x="134" y="540"/>
                  <a:pt x="137" y="540"/>
                  <a:pt x="129" y="542"/>
                </a:cubicBezTo>
                <a:cubicBezTo>
                  <a:pt x="128" y="541"/>
                  <a:pt x="135" y="539"/>
                  <a:pt x="133" y="539"/>
                </a:cubicBezTo>
                <a:cubicBezTo>
                  <a:pt x="140" y="537"/>
                  <a:pt x="140" y="537"/>
                  <a:pt x="140" y="537"/>
                </a:cubicBezTo>
                <a:cubicBezTo>
                  <a:pt x="139" y="537"/>
                  <a:pt x="139" y="538"/>
                  <a:pt x="139" y="538"/>
                </a:cubicBezTo>
                <a:cubicBezTo>
                  <a:pt x="143" y="536"/>
                  <a:pt x="145" y="536"/>
                  <a:pt x="148" y="534"/>
                </a:cubicBezTo>
                <a:cubicBezTo>
                  <a:pt x="151" y="534"/>
                  <a:pt x="145" y="536"/>
                  <a:pt x="148" y="535"/>
                </a:cubicBezTo>
                <a:cubicBezTo>
                  <a:pt x="146" y="536"/>
                  <a:pt x="144" y="538"/>
                  <a:pt x="144" y="539"/>
                </a:cubicBezTo>
                <a:cubicBezTo>
                  <a:pt x="150" y="538"/>
                  <a:pt x="146" y="537"/>
                  <a:pt x="151" y="535"/>
                </a:cubicBezTo>
                <a:cubicBezTo>
                  <a:pt x="155" y="535"/>
                  <a:pt x="155" y="535"/>
                  <a:pt x="155" y="535"/>
                </a:cubicBezTo>
                <a:cubicBezTo>
                  <a:pt x="157" y="534"/>
                  <a:pt x="154" y="534"/>
                  <a:pt x="153" y="534"/>
                </a:cubicBezTo>
                <a:cubicBezTo>
                  <a:pt x="156" y="533"/>
                  <a:pt x="157" y="534"/>
                  <a:pt x="159" y="533"/>
                </a:cubicBezTo>
                <a:cubicBezTo>
                  <a:pt x="158" y="533"/>
                  <a:pt x="157" y="533"/>
                  <a:pt x="157" y="532"/>
                </a:cubicBezTo>
                <a:cubicBezTo>
                  <a:pt x="161" y="532"/>
                  <a:pt x="164" y="531"/>
                  <a:pt x="168" y="532"/>
                </a:cubicBezTo>
                <a:cubicBezTo>
                  <a:pt x="166" y="531"/>
                  <a:pt x="169" y="529"/>
                  <a:pt x="170" y="528"/>
                </a:cubicBezTo>
                <a:cubicBezTo>
                  <a:pt x="163" y="529"/>
                  <a:pt x="163" y="529"/>
                  <a:pt x="163" y="529"/>
                </a:cubicBezTo>
                <a:cubicBezTo>
                  <a:pt x="155" y="531"/>
                  <a:pt x="149" y="532"/>
                  <a:pt x="141" y="535"/>
                </a:cubicBezTo>
                <a:cubicBezTo>
                  <a:pt x="141" y="535"/>
                  <a:pt x="141" y="535"/>
                  <a:pt x="141" y="535"/>
                </a:cubicBezTo>
                <a:cubicBezTo>
                  <a:pt x="127" y="537"/>
                  <a:pt x="132" y="541"/>
                  <a:pt x="121" y="545"/>
                </a:cubicBezTo>
                <a:cubicBezTo>
                  <a:pt x="120" y="544"/>
                  <a:pt x="116" y="547"/>
                  <a:pt x="116" y="546"/>
                </a:cubicBezTo>
                <a:cubicBezTo>
                  <a:pt x="119" y="544"/>
                  <a:pt x="118" y="544"/>
                  <a:pt x="116" y="544"/>
                </a:cubicBezTo>
                <a:cubicBezTo>
                  <a:pt x="115" y="545"/>
                  <a:pt x="114" y="547"/>
                  <a:pt x="110" y="547"/>
                </a:cubicBezTo>
                <a:cubicBezTo>
                  <a:pt x="111" y="546"/>
                  <a:pt x="107" y="547"/>
                  <a:pt x="111" y="545"/>
                </a:cubicBezTo>
                <a:cubicBezTo>
                  <a:pt x="105" y="546"/>
                  <a:pt x="103" y="548"/>
                  <a:pt x="101" y="550"/>
                </a:cubicBezTo>
                <a:cubicBezTo>
                  <a:pt x="96" y="553"/>
                  <a:pt x="96" y="552"/>
                  <a:pt x="95" y="552"/>
                </a:cubicBezTo>
                <a:cubicBezTo>
                  <a:pt x="95" y="552"/>
                  <a:pt x="95" y="552"/>
                  <a:pt x="95" y="552"/>
                </a:cubicBezTo>
                <a:cubicBezTo>
                  <a:pt x="97" y="545"/>
                  <a:pt x="97" y="545"/>
                  <a:pt x="97" y="545"/>
                </a:cubicBezTo>
                <a:cubicBezTo>
                  <a:pt x="97" y="546"/>
                  <a:pt x="97" y="546"/>
                  <a:pt x="97" y="546"/>
                </a:cubicBezTo>
                <a:cubicBezTo>
                  <a:pt x="97" y="545"/>
                  <a:pt x="97" y="545"/>
                  <a:pt x="97" y="545"/>
                </a:cubicBezTo>
                <a:cubicBezTo>
                  <a:pt x="99" y="538"/>
                  <a:pt x="101" y="530"/>
                  <a:pt x="102" y="523"/>
                </a:cubicBezTo>
                <a:cubicBezTo>
                  <a:pt x="103" y="519"/>
                  <a:pt x="100" y="525"/>
                  <a:pt x="99" y="521"/>
                </a:cubicBezTo>
                <a:cubicBezTo>
                  <a:pt x="98" y="526"/>
                  <a:pt x="95" y="532"/>
                  <a:pt x="97" y="533"/>
                </a:cubicBezTo>
                <a:cubicBezTo>
                  <a:pt x="97" y="533"/>
                  <a:pt x="97" y="533"/>
                  <a:pt x="96" y="533"/>
                </a:cubicBezTo>
                <a:cubicBezTo>
                  <a:pt x="97" y="537"/>
                  <a:pt x="97" y="537"/>
                  <a:pt x="97" y="537"/>
                </a:cubicBezTo>
                <a:cubicBezTo>
                  <a:pt x="98" y="534"/>
                  <a:pt x="98" y="534"/>
                  <a:pt x="98" y="534"/>
                </a:cubicBezTo>
                <a:cubicBezTo>
                  <a:pt x="99" y="537"/>
                  <a:pt x="96" y="546"/>
                  <a:pt x="94" y="547"/>
                </a:cubicBezTo>
                <a:cubicBezTo>
                  <a:pt x="95" y="542"/>
                  <a:pt x="93" y="544"/>
                  <a:pt x="96" y="537"/>
                </a:cubicBezTo>
                <a:cubicBezTo>
                  <a:pt x="95" y="537"/>
                  <a:pt x="94" y="538"/>
                  <a:pt x="94" y="537"/>
                </a:cubicBezTo>
                <a:cubicBezTo>
                  <a:pt x="93" y="542"/>
                  <a:pt x="91" y="548"/>
                  <a:pt x="89" y="553"/>
                </a:cubicBezTo>
                <a:cubicBezTo>
                  <a:pt x="86" y="555"/>
                  <a:pt x="86" y="555"/>
                  <a:pt x="86" y="555"/>
                </a:cubicBezTo>
                <a:cubicBezTo>
                  <a:pt x="88" y="555"/>
                  <a:pt x="88" y="555"/>
                  <a:pt x="88" y="555"/>
                </a:cubicBezTo>
                <a:cubicBezTo>
                  <a:pt x="84" y="557"/>
                  <a:pt x="84" y="557"/>
                  <a:pt x="84" y="557"/>
                </a:cubicBezTo>
                <a:cubicBezTo>
                  <a:pt x="84" y="557"/>
                  <a:pt x="85" y="556"/>
                  <a:pt x="85" y="556"/>
                </a:cubicBezTo>
                <a:cubicBezTo>
                  <a:pt x="85" y="555"/>
                  <a:pt x="85" y="555"/>
                  <a:pt x="85" y="555"/>
                </a:cubicBezTo>
                <a:cubicBezTo>
                  <a:pt x="85" y="555"/>
                  <a:pt x="85" y="555"/>
                  <a:pt x="85" y="555"/>
                </a:cubicBezTo>
                <a:cubicBezTo>
                  <a:pt x="86" y="553"/>
                  <a:pt x="86" y="550"/>
                  <a:pt x="86" y="548"/>
                </a:cubicBezTo>
                <a:cubicBezTo>
                  <a:pt x="85" y="553"/>
                  <a:pt x="85" y="546"/>
                  <a:pt x="84" y="550"/>
                </a:cubicBezTo>
                <a:cubicBezTo>
                  <a:pt x="84" y="549"/>
                  <a:pt x="84" y="546"/>
                  <a:pt x="85" y="543"/>
                </a:cubicBezTo>
                <a:cubicBezTo>
                  <a:pt x="85" y="546"/>
                  <a:pt x="89" y="541"/>
                  <a:pt x="86" y="546"/>
                </a:cubicBezTo>
                <a:cubicBezTo>
                  <a:pt x="88" y="546"/>
                  <a:pt x="87" y="543"/>
                  <a:pt x="88" y="541"/>
                </a:cubicBezTo>
                <a:cubicBezTo>
                  <a:pt x="88" y="542"/>
                  <a:pt x="88" y="545"/>
                  <a:pt x="88" y="545"/>
                </a:cubicBezTo>
                <a:cubicBezTo>
                  <a:pt x="87" y="541"/>
                  <a:pt x="94" y="533"/>
                  <a:pt x="93" y="531"/>
                </a:cubicBezTo>
                <a:cubicBezTo>
                  <a:pt x="92" y="528"/>
                  <a:pt x="92" y="523"/>
                  <a:pt x="91" y="519"/>
                </a:cubicBezTo>
                <a:cubicBezTo>
                  <a:pt x="94" y="516"/>
                  <a:pt x="93" y="512"/>
                  <a:pt x="95" y="508"/>
                </a:cubicBezTo>
                <a:cubicBezTo>
                  <a:pt x="95" y="509"/>
                  <a:pt x="95" y="509"/>
                  <a:pt x="95" y="509"/>
                </a:cubicBezTo>
                <a:cubicBezTo>
                  <a:pt x="96" y="507"/>
                  <a:pt x="96" y="503"/>
                  <a:pt x="97" y="500"/>
                </a:cubicBezTo>
                <a:cubicBezTo>
                  <a:pt x="98" y="499"/>
                  <a:pt x="98" y="499"/>
                  <a:pt x="98" y="499"/>
                </a:cubicBezTo>
                <a:cubicBezTo>
                  <a:pt x="98" y="497"/>
                  <a:pt x="99" y="493"/>
                  <a:pt x="99" y="489"/>
                </a:cubicBezTo>
                <a:cubicBezTo>
                  <a:pt x="98" y="489"/>
                  <a:pt x="98" y="492"/>
                  <a:pt x="97" y="490"/>
                </a:cubicBezTo>
                <a:cubicBezTo>
                  <a:pt x="97" y="492"/>
                  <a:pt x="97" y="494"/>
                  <a:pt x="98" y="493"/>
                </a:cubicBezTo>
                <a:cubicBezTo>
                  <a:pt x="98" y="495"/>
                  <a:pt x="96" y="495"/>
                  <a:pt x="96" y="496"/>
                </a:cubicBezTo>
                <a:cubicBezTo>
                  <a:pt x="96" y="489"/>
                  <a:pt x="96" y="489"/>
                  <a:pt x="96" y="489"/>
                </a:cubicBezTo>
                <a:cubicBezTo>
                  <a:pt x="96" y="489"/>
                  <a:pt x="96" y="488"/>
                  <a:pt x="96" y="488"/>
                </a:cubicBezTo>
                <a:cubicBezTo>
                  <a:pt x="95" y="488"/>
                  <a:pt x="95" y="488"/>
                  <a:pt x="95" y="488"/>
                </a:cubicBezTo>
                <a:cubicBezTo>
                  <a:pt x="95" y="486"/>
                  <a:pt x="96" y="485"/>
                  <a:pt x="96" y="486"/>
                </a:cubicBezTo>
                <a:cubicBezTo>
                  <a:pt x="96" y="482"/>
                  <a:pt x="94" y="480"/>
                  <a:pt x="95" y="476"/>
                </a:cubicBezTo>
                <a:cubicBezTo>
                  <a:pt x="96" y="478"/>
                  <a:pt x="97" y="480"/>
                  <a:pt x="97" y="482"/>
                </a:cubicBezTo>
                <a:cubicBezTo>
                  <a:pt x="97" y="478"/>
                  <a:pt x="97" y="478"/>
                  <a:pt x="97" y="478"/>
                </a:cubicBezTo>
                <a:cubicBezTo>
                  <a:pt x="98" y="480"/>
                  <a:pt x="97" y="488"/>
                  <a:pt x="99" y="487"/>
                </a:cubicBezTo>
                <a:cubicBezTo>
                  <a:pt x="99" y="482"/>
                  <a:pt x="98" y="474"/>
                  <a:pt x="97" y="469"/>
                </a:cubicBezTo>
                <a:cubicBezTo>
                  <a:pt x="99" y="467"/>
                  <a:pt x="97" y="464"/>
                  <a:pt x="98" y="460"/>
                </a:cubicBezTo>
                <a:cubicBezTo>
                  <a:pt x="98" y="459"/>
                  <a:pt x="99" y="458"/>
                  <a:pt x="100" y="459"/>
                </a:cubicBezTo>
                <a:cubicBezTo>
                  <a:pt x="100" y="460"/>
                  <a:pt x="100" y="460"/>
                  <a:pt x="100" y="460"/>
                </a:cubicBezTo>
                <a:cubicBezTo>
                  <a:pt x="100" y="455"/>
                  <a:pt x="99" y="449"/>
                  <a:pt x="98" y="444"/>
                </a:cubicBezTo>
                <a:cubicBezTo>
                  <a:pt x="100" y="442"/>
                  <a:pt x="100" y="442"/>
                  <a:pt x="100" y="442"/>
                </a:cubicBezTo>
                <a:cubicBezTo>
                  <a:pt x="101" y="434"/>
                  <a:pt x="97" y="443"/>
                  <a:pt x="97" y="435"/>
                </a:cubicBezTo>
                <a:cubicBezTo>
                  <a:pt x="99" y="433"/>
                  <a:pt x="98" y="425"/>
                  <a:pt x="99" y="425"/>
                </a:cubicBezTo>
                <a:cubicBezTo>
                  <a:pt x="99" y="423"/>
                  <a:pt x="99" y="423"/>
                  <a:pt x="98" y="422"/>
                </a:cubicBezTo>
                <a:cubicBezTo>
                  <a:pt x="98" y="424"/>
                  <a:pt x="98" y="427"/>
                  <a:pt x="97" y="425"/>
                </a:cubicBezTo>
                <a:cubicBezTo>
                  <a:pt x="97" y="422"/>
                  <a:pt x="97" y="421"/>
                  <a:pt x="97" y="419"/>
                </a:cubicBezTo>
                <a:cubicBezTo>
                  <a:pt x="98" y="419"/>
                  <a:pt x="98" y="421"/>
                  <a:pt x="98" y="420"/>
                </a:cubicBezTo>
                <a:cubicBezTo>
                  <a:pt x="98" y="418"/>
                  <a:pt x="98" y="416"/>
                  <a:pt x="98" y="413"/>
                </a:cubicBezTo>
                <a:cubicBezTo>
                  <a:pt x="105" y="418"/>
                  <a:pt x="113" y="423"/>
                  <a:pt x="123" y="431"/>
                </a:cubicBezTo>
                <a:cubicBezTo>
                  <a:pt x="125" y="435"/>
                  <a:pt x="124" y="437"/>
                  <a:pt x="134" y="444"/>
                </a:cubicBezTo>
                <a:cubicBezTo>
                  <a:pt x="142" y="448"/>
                  <a:pt x="142" y="448"/>
                  <a:pt x="142" y="448"/>
                </a:cubicBezTo>
                <a:cubicBezTo>
                  <a:pt x="152" y="454"/>
                  <a:pt x="168" y="461"/>
                  <a:pt x="174" y="464"/>
                </a:cubicBezTo>
                <a:cubicBezTo>
                  <a:pt x="173" y="464"/>
                  <a:pt x="173" y="464"/>
                  <a:pt x="173" y="464"/>
                </a:cubicBezTo>
                <a:cubicBezTo>
                  <a:pt x="184" y="470"/>
                  <a:pt x="186" y="468"/>
                  <a:pt x="176" y="464"/>
                </a:cubicBezTo>
                <a:cubicBezTo>
                  <a:pt x="188" y="468"/>
                  <a:pt x="188" y="468"/>
                  <a:pt x="188" y="468"/>
                </a:cubicBezTo>
                <a:cubicBezTo>
                  <a:pt x="188" y="469"/>
                  <a:pt x="188" y="469"/>
                  <a:pt x="188" y="469"/>
                </a:cubicBezTo>
                <a:cubicBezTo>
                  <a:pt x="204" y="475"/>
                  <a:pt x="219" y="478"/>
                  <a:pt x="244" y="488"/>
                </a:cubicBezTo>
                <a:cubicBezTo>
                  <a:pt x="237" y="487"/>
                  <a:pt x="262" y="497"/>
                  <a:pt x="239" y="490"/>
                </a:cubicBezTo>
                <a:cubicBezTo>
                  <a:pt x="246" y="491"/>
                  <a:pt x="236" y="487"/>
                  <a:pt x="235" y="486"/>
                </a:cubicBezTo>
                <a:cubicBezTo>
                  <a:pt x="227" y="482"/>
                  <a:pt x="220" y="481"/>
                  <a:pt x="216" y="479"/>
                </a:cubicBezTo>
                <a:cubicBezTo>
                  <a:pt x="218" y="481"/>
                  <a:pt x="215" y="482"/>
                  <a:pt x="211" y="482"/>
                </a:cubicBezTo>
                <a:cubicBezTo>
                  <a:pt x="227" y="487"/>
                  <a:pt x="272" y="504"/>
                  <a:pt x="277" y="501"/>
                </a:cubicBezTo>
                <a:cubicBezTo>
                  <a:pt x="284" y="503"/>
                  <a:pt x="292" y="505"/>
                  <a:pt x="300" y="507"/>
                </a:cubicBezTo>
                <a:cubicBezTo>
                  <a:pt x="300" y="508"/>
                  <a:pt x="296" y="509"/>
                  <a:pt x="297" y="510"/>
                </a:cubicBezTo>
                <a:cubicBezTo>
                  <a:pt x="301" y="509"/>
                  <a:pt x="299" y="508"/>
                  <a:pt x="303" y="508"/>
                </a:cubicBezTo>
                <a:cubicBezTo>
                  <a:pt x="302" y="508"/>
                  <a:pt x="302" y="508"/>
                  <a:pt x="302" y="508"/>
                </a:cubicBezTo>
                <a:cubicBezTo>
                  <a:pt x="304" y="508"/>
                  <a:pt x="307" y="509"/>
                  <a:pt x="309" y="509"/>
                </a:cubicBezTo>
                <a:cubicBezTo>
                  <a:pt x="305" y="510"/>
                  <a:pt x="302" y="512"/>
                  <a:pt x="297" y="511"/>
                </a:cubicBezTo>
                <a:cubicBezTo>
                  <a:pt x="300" y="513"/>
                  <a:pt x="300" y="513"/>
                  <a:pt x="300" y="513"/>
                </a:cubicBezTo>
                <a:cubicBezTo>
                  <a:pt x="305" y="512"/>
                  <a:pt x="307" y="511"/>
                  <a:pt x="310" y="510"/>
                </a:cubicBezTo>
                <a:cubicBezTo>
                  <a:pt x="312" y="510"/>
                  <a:pt x="313" y="510"/>
                  <a:pt x="315" y="511"/>
                </a:cubicBezTo>
                <a:cubicBezTo>
                  <a:pt x="315" y="512"/>
                  <a:pt x="307" y="512"/>
                  <a:pt x="305" y="513"/>
                </a:cubicBezTo>
                <a:cubicBezTo>
                  <a:pt x="301" y="512"/>
                  <a:pt x="298" y="514"/>
                  <a:pt x="296" y="513"/>
                </a:cubicBezTo>
                <a:cubicBezTo>
                  <a:pt x="296" y="513"/>
                  <a:pt x="296" y="513"/>
                  <a:pt x="296" y="513"/>
                </a:cubicBezTo>
                <a:lnTo>
                  <a:pt x="291" y="513"/>
                </a:lnTo>
                <a:close/>
                <a:moveTo>
                  <a:pt x="343" y="505"/>
                </a:moveTo>
                <a:cubicBezTo>
                  <a:pt x="338" y="505"/>
                  <a:pt x="338" y="505"/>
                  <a:pt x="338" y="505"/>
                </a:cubicBezTo>
                <a:cubicBezTo>
                  <a:pt x="339" y="505"/>
                  <a:pt x="340" y="506"/>
                  <a:pt x="341" y="506"/>
                </a:cubicBezTo>
                <a:cubicBezTo>
                  <a:pt x="338" y="506"/>
                  <a:pt x="335" y="506"/>
                  <a:pt x="331" y="506"/>
                </a:cubicBezTo>
                <a:cubicBezTo>
                  <a:pt x="322" y="504"/>
                  <a:pt x="303" y="498"/>
                  <a:pt x="290" y="496"/>
                </a:cubicBezTo>
                <a:cubicBezTo>
                  <a:pt x="300" y="500"/>
                  <a:pt x="283" y="495"/>
                  <a:pt x="285" y="497"/>
                </a:cubicBezTo>
                <a:cubicBezTo>
                  <a:pt x="287" y="496"/>
                  <a:pt x="301" y="501"/>
                  <a:pt x="301" y="501"/>
                </a:cubicBezTo>
                <a:cubicBezTo>
                  <a:pt x="294" y="500"/>
                  <a:pt x="278" y="496"/>
                  <a:pt x="271" y="493"/>
                </a:cubicBezTo>
                <a:cubicBezTo>
                  <a:pt x="283" y="498"/>
                  <a:pt x="283" y="498"/>
                  <a:pt x="283" y="498"/>
                </a:cubicBezTo>
                <a:cubicBezTo>
                  <a:pt x="277" y="497"/>
                  <a:pt x="256" y="492"/>
                  <a:pt x="256" y="492"/>
                </a:cubicBezTo>
                <a:cubicBezTo>
                  <a:pt x="250" y="489"/>
                  <a:pt x="240" y="487"/>
                  <a:pt x="237" y="484"/>
                </a:cubicBezTo>
                <a:cubicBezTo>
                  <a:pt x="241" y="485"/>
                  <a:pt x="245" y="486"/>
                  <a:pt x="249" y="487"/>
                </a:cubicBezTo>
                <a:cubicBezTo>
                  <a:pt x="253" y="489"/>
                  <a:pt x="253" y="489"/>
                  <a:pt x="253" y="489"/>
                </a:cubicBezTo>
                <a:cubicBezTo>
                  <a:pt x="260" y="490"/>
                  <a:pt x="260" y="490"/>
                  <a:pt x="260" y="490"/>
                </a:cubicBezTo>
                <a:cubicBezTo>
                  <a:pt x="253" y="487"/>
                  <a:pt x="237" y="481"/>
                  <a:pt x="235" y="478"/>
                </a:cubicBezTo>
                <a:cubicBezTo>
                  <a:pt x="252" y="485"/>
                  <a:pt x="279" y="493"/>
                  <a:pt x="313" y="498"/>
                </a:cubicBezTo>
                <a:cubicBezTo>
                  <a:pt x="313" y="498"/>
                  <a:pt x="312" y="498"/>
                  <a:pt x="311" y="498"/>
                </a:cubicBezTo>
                <a:cubicBezTo>
                  <a:pt x="327" y="502"/>
                  <a:pt x="329" y="502"/>
                  <a:pt x="343" y="505"/>
                </a:cubicBezTo>
                <a:close/>
                <a:moveTo>
                  <a:pt x="348" y="518"/>
                </a:moveTo>
                <a:cubicBezTo>
                  <a:pt x="347" y="518"/>
                  <a:pt x="345" y="517"/>
                  <a:pt x="346" y="517"/>
                </a:cubicBezTo>
                <a:cubicBezTo>
                  <a:pt x="346" y="517"/>
                  <a:pt x="346" y="517"/>
                  <a:pt x="346" y="517"/>
                </a:cubicBezTo>
                <a:cubicBezTo>
                  <a:pt x="349" y="518"/>
                  <a:pt x="349" y="518"/>
                  <a:pt x="349" y="518"/>
                </a:cubicBezTo>
                <a:cubicBezTo>
                  <a:pt x="349" y="518"/>
                  <a:pt x="348" y="518"/>
                  <a:pt x="348" y="518"/>
                </a:cubicBezTo>
                <a:close/>
                <a:moveTo>
                  <a:pt x="389" y="522"/>
                </a:moveTo>
                <a:cubicBezTo>
                  <a:pt x="389" y="522"/>
                  <a:pt x="389" y="522"/>
                  <a:pt x="389" y="522"/>
                </a:cubicBezTo>
                <a:cubicBezTo>
                  <a:pt x="391" y="521"/>
                  <a:pt x="394" y="521"/>
                  <a:pt x="396" y="521"/>
                </a:cubicBezTo>
                <a:cubicBezTo>
                  <a:pt x="396" y="521"/>
                  <a:pt x="396" y="521"/>
                  <a:pt x="396" y="521"/>
                </a:cubicBezTo>
                <a:cubicBezTo>
                  <a:pt x="397" y="521"/>
                  <a:pt x="397" y="521"/>
                  <a:pt x="397" y="521"/>
                </a:cubicBezTo>
                <a:cubicBezTo>
                  <a:pt x="397" y="522"/>
                  <a:pt x="395" y="522"/>
                  <a:pt x="389" y="522"/>
                </a:cubicBezTo>
                <a:close/>
                <a:moveTo>
                  <a:pt x="367" y="510"/>
                </a:moveTo>
                <a:cubicBezTo>
                  <a:pt x="366" y="510"/>
                  <a:pt x="366" y="510"/>
                  <a:pt x="366" y="510"/>
                </a:cubicBezTo>
                <a:cubicBezTo>
                  <a:pt x="365" y="510"/>
                  <a:pt x="365" y="510"/>
                  <a:pt x="365" y="510"/>
                </a:cubicBezTo>
                <a:cubicBezTo>
                  <a:pt x="366" y="510"/>
                  <a:pt x="366" y="510"/>
                  <a:pt x="367" y="510"/>
                </a:cubicBezTo>
                <a:close/>
                <a:moveTo>
                  <a:pt x="347" y="523"/>
                </a:moveTo>
                <a:cubicBezTo>
                  <a:pt x="343" y="523"/>
                  <a:pt x="347" y="522"/>
                  <a:pt x="345" y="522"/>
                </a:cubicBezTo>
                <a:cubicBezTo>
                  <a:pt x="343" y="523"/>
                  <a:pt x="341" y="522"/>
                  <a:pt x="339" y="522"/>
                </a:cubicBezTo>
                <a:cubicBezTo>
                  <a:pt x="335" y="521"/>
                  <a:pt x="335" y="521"/>
                  <a:pt x="335" y="521"/>
                </a:cubicBezTo>
                <a:cubicBezTo>
                  <a:pt x="338" y="522"/>
                  <a:pt x="338" y="522"/>
                  <a:pt x="338" y="522"/>
                </a:cubicBezTo>
                <a:cubicBezTo>
                  <a:pt x="338" y="522"/>
                  <a:pt x="338" y="522"/>
                  <a:pt x="338" y="523"/>
                </a:cubicBezTo>
                <a:cubicBezTo>
                  <a:pt x="334" y="523"/>
                  <a:pt x="335" y="522"/>
                  <a:pt x="333" y="521"/>
                </a:cubicBezTo>
                <a:cubicBezTo>
                  <a:pt x="337" y="521"/>
                  <a:pt x="331" y="520"/>
                  <a:pt x="336" y="520"/>
                </a:cubicBezTo>
                <a:cubicBezTo>
                  <a:pt x="332" y="519"/>
                  <a:pt x="333" y="521"/>
                  <a:pt x="330" y="521"/>
                </a:cubicBezTo>
                <a:cubicBezTo>
                  <a:pt x="329" y="519"/>
                  <a:pt x="329" y="519"/>
                  <a:pt x="329" y="519"/>
                </a:cubicBezTo>
                <a:cubicBezTo>
                  <a:pt x="326" y="519"/>
                  <a:pt x="319" y="519"/>
                  <a:pt x="315" y="520"/>
                </a:cubicBezTo>
                <a:cubicBezTo>
                  <a:pt x="319" y="521"/>
                  <a:pt x="313" y="521"/>
                  <a:pt x="314" y="522"/>
                </a:cubicBezTo>
                <a:cubicBezTo>
                  <a:pt x="314" y="521"/>
                  <a:pt x="319" y="521"/>
                  <a:pt x="320" y="522"/>
                </a:cubicBezTo>
                <a:cubicBezTo>
                  <a:pt x="317" y="522"/>
                  <a:pt x="310" y="523"/>
                  <a:pt x="308" y="523"/>
                </a:cubicBezTo>
                <a:cubicBezTo>
                  <a:pt x="314" y="523"/>
                  <a:pt x="314" y="523"/>
                  <a:pt x="314" y="523"/>
                </a:cubicBezTo>
                <a:cubicBezTo>
                  <a:pt x="312" y="524"/>
                  <a:pt x="306" y="526"/>
                  <a:pt x="306" y="526"/>
                </a:cubicBezTo>
                <a:cubicBezTo>
                  <a:pt x="304" y="526"/>
                  <a:pt x="301" y="527"/>
                  <a:pt x="300" y="526"/>
                </a:cubicBezTo>
                <a:cubicBezTo>
                  <a:pt x="303" y="524"/>
                  <a:pt x="303" y="524"/>
                  <a:pt x="303" y="524"/>
                </a:cubicBezTo>
                <a:cubicBezTo>
                  <a:pt x="305" y="525"/>
                  <a:pt x="305" y="525"/>
                  <a:pt x="305" y="525"/>
                </a:cubicBezTo>
                <a:cubicBezTo>
                  <a:pt x="306" y="524"/>
                  <a:pt x="306" y="524"/>
                  <a:pt x="306" y="524"/>
                </a:cubicBezTo>
                <a:cubicBezTo>
                  <a:pt x="304" y="524"/>
                  <a:pt x="298" y="523"/>
                  <a:pt x="297" y="522"/>
                </a:cubicBezTo>
                <a:cubicBezTo>
                  <a:pt x="303" y="522"/>
                  <a:pt x="311" y="520"/>
                  <a:pt x="321" y="517"/>
                </a:cubicBezTo>
                <a:cubicBezTo>
                  <a:pt x="321" y="517"/>
                  <a:pt x="321" y="517"/>
                  <a:pt x="321" y="517"/>
                </a:cubicBezTo>
                <a:cubicBezTo>
                  <a:pt x="326" y="517"/>
                  <a:pt x="327" y="517"/>
                  <a:pt x="331" y="516"/>
                </a:cubicBezTo>
                <a:cubicBezTo>
                  <a:pt x="330" y="517"/>
                  <a:pt x="330" y="517"/>
                  <a:pt x="330" y="517"/>
                </a:cubicBezTo>
                <a:cubicBezTo>
                  <a:pt x="331" y="518"/>
                  <a:pt x="334" y="517"/>
                  <a:pt x="338" y="516"/>
                </a:cubicBezTo>
                <a:cubicBezTo>
                  <a:pt x="338" y="516"/>
                  <a:pt x="338" y="516"/>
                  <a:pt x="338" y="516"/>
                </a:cubicBezTo>
                <a:cubicBezTo>
                  <a:pt x="339" y="516"/>
                  <a:pt x="339" y="516"/>
                  <a:pt x="339" y="516"/>
                </a:cubicBezTo>
                <a:cubicBezTo>
                  <a:pt x="338" y="516"/>
                  <a:pt x="338" y="516"/>
                  <a:pt x="338" y="516"/>
                </a:cubicBezTo>
                <a:cubicBezTo>
                  <a:pt x="338" y="517"/>
                  <a:pt x="338" y="517"/>
                  <a:pt x="338" y="517"/>
                </a:cubicBezTo>
                <a:cubicBezTo>
                  <a:pt x="338" y="517"/>
                  <a:pt x="339" y="517"/>
                  <a:pt x="339" y="516"/>
                </a:cubicBezTo>
                <a:cubicBezTo>
                  <a:pt x="342" y="517"/>
                  <a:pt x="345" y="518"/>
                  <a:pt x="348" y="518"/>
                </a:cubicBezTo>
                <a:cubicBezTo>
                  <a:pt x="348" y="518"/>
                  <a:pt x="347" y="519"/>
                  <a:pt x="346" y="519"/>
                </a:cubicBezTo>
                <a:cubicBezTo>
                  <a:pt x="347" y="519"/>
                  <a:pt x="348" y="519"/>
                  <a:pt x="349" y="519"/>
                </a:cubicBezTo>
                <a:cubicBezTo>
                  <a:pt x="343" y="522"/>
                  <a:pt x="343" y="522"/>
                  <a:pt x="343" y="522"/>
                </a:cubicBezTo>
                <a:cubicBezTo>
                  <a:pt x="346" y="522"/>
                  <a:pt x="346" y="520"/>
                  <a:pt x="351" y="520"/>
                </a:cubicBezTo>
                <a:cubicBezTo>
                  <a:pt x="351" y="521"/>
                  <a:pt x="351" y="522"/>
                  <a:pt x="347" y="523"/>
                </a:cubicBezTo>
                <a:close/>
                <a:moveTo>
                  <a:pt x="489" y="514"/>
                </a:moveTo>
                <a:cubicBezTo>
                  <a:pt x="489" y="514"/>
                  <a:pt x="489" y="514"/>
                  <a:pt x="489" y="514"/>
                </a:cubicBezTo>
                <a:cubicBezTo>
                  <a:pt x="480" y="515"/>
                  <a:pt x="480" y="515"/>
                  <a:pt x="480" y="515"/>
                </a:cubicBezTo>
                <a:cubicBezTo>
                  <a:pt x="467" y="514"/>
                  <a:pt x="467" y="514"/>
                  <a:pt x="467" y="514"/>
                </a:cubicBezTo>
                <a:cubicBezTo>
                  <a:pt x="475" y="512"/>
                  <a:pt x="485" y="513"/>
                  <a:pt x="491" y="512"/>
                </a:cubicBezTo>
                <a:cubicBezTo>
                  <a:pt x="477" y="510"/>
                  <a:pt x="471" y="513"/>
                  <a:pt x="457" y="513"/>
                </a:cubicBezTo>
                <a:cubicBezTo>
                  <a:pt x="454" y="512"/>
                  <a:pt x="452" y="512"/>
                  <a:pt x="450" y="512"/>
                </a:cubicBezTo>
                <a:cubicBezTo>
                  <a:pt x="441" y="510"/>
                  <a:pt x="470" y="512"/>
                  <a:pt x="471" y="510"/>
                </a:cubicBezTo>
                <a:cubicBezTo>
                  <a:pt x="467" y="510"/>
                  <a:pt x="457" y="509"/>
                  <a:pt x="458" y="508"/>
                </a:cubicBezTo>
                <a:cubicBezTo>
                  <a:pt x="475" y="510"/>
                  <a:pt x="469" y="508"/>
                  <a:pt x="488" y="509"/>
                </a:cubicBezTo>
                <a:cubicBezTo>
                  <a:pt x="478" y="510"/>
                  <a:pt x="489" y="510"/>
                  <a:pt x="487" y="511"/>
                </a:cubicBezTo>
                <a:cubicBezTo>
                  <a:pt x="490" y="511"/>
                  <a:pt x="508" y="510"/>
                  <a:pt x="520" y="510"/>
                </a:cubicBezTo>
                <a:cubicBezTo>
                  <a:pt x="523" y="509"/>
                  <a:pt x="509" y="509"/>
                  <a:pt x="501" y="509"/>
                </a:cubicBezTo>
                <a:cubicBezTo>
                  <a:pt x="486" y="510"/>
                  <a:pt x="471" y="506"/>
                  <a:pt x="459" y="508"/>
                </a:cubicBezTo>
                <a:cubicBezTo>
                  <a:pt x="443" y="507"/>
                  <a:pt x="458" y="507"/>
                  <a:pt x="457" y="506"/>
                </a:cubicBezTo>
                <a:cubicBezTo>
                  <a:pt x="443" y="505"/>
                  <a:pt x="451" y="507"/>
                  <a:pt x="446" y="507"/>
                </a:cubicBezTo>
                <a:cubicBezTo>
                  <a:pt x="424" y="506"/>
                  <a:pt x="422" y="504"/>
                  <a:pt x="407" y="502"/>
                </a:cubicBezTo>
                <a:cubicBezTo>
                  <a:pt x="394" y="502"/>
                  <a:pt x="362" y="497"/>
                  <a:pt x="341" y="492"/>
                </a:cubicBezTo>
                <a:cubicBezTo>
                  <a:pt x="344" y="492"/>
                  <a:pt x="341" y="491"/>
                  <a:pt x="340" y="490"/>
                </a:cubicBezTo>
                <a:cubicBezTo>
                  <a:pt x="326" y="490"/>
                  <a:pt x="331" y="490"/>
                  <a:pt x="315" y="487"/>
                </a:cubicBezTo>
                <a:cubicBezTo>
                  <a:pt x="328" y="492"/>
                  <a:pt x="328" y="492"/>
                  <a:pt x="328" y="492"/>
                </a:cubicBezTo>
                <a:cubicBezTo>
                  <a:pt x="317" y="489"/>
                  <a:pt x="308" y="489"/>
                  <a:pt x="299" y="485"/>
                </a:cubicBezTo>
                <a:cubicBezTo>
                  <a:pt x="311" y="491"/>
                  <a:pt x="281" y="482"/>
                  <a:pt x="273" y="480"/>
                </a:cubicBezTo>
                <a:cubicBezTo>
                  <a:pt x="262" y="475"/>
                  <a:pt x="250" y="474"/>
                  <a:pt x="245" y="470"/>
                </a:cubicBezTo>
                <a:cubicBezTo>
                  <a:pt x="247" y="470"/>
                  <a:pt x="247" y="470"/>
                  <a:pt x="247" y="470"/>
                </a:cubicBezTo>
                <a:cubicBezTo>
                  <a:pt x="231" y="464"/>
                  <a:pt x="231" y="464"/>
                  <a:pt x="231" y="464"/>
                </a:cubicBezTo>
                <a:cubicBezTo>
                  <a:pt x="234" y="463"/>
                  <a:pt x="234" y="463"/>
                  <a:pt x="234" y="463"/>
                </a:cubicBezTo>
                <a:cubicBezTo>
                  <a:pt x="224" y="458"/>
                  <a:pt x="210" y="454"/>
                  <a:pt x="213" y="456"/>
                </a:cubicBezTo>
                <a:cubicBezTo>
                  <a:pt x="203" y="451"/>
                  <a:pt x="209" y="453"/>
                  <a:pt x="208" y="452"/>
                </a:cubicBezTo>
                <a:cubicBezTo>
                  <a:pt x="215" y="454"/>
                  <a:pt x="229" y="457"/>
                  <a:pt x="232" y="460"/>
                </a:cubicBezTo>
                <a:cubicBezTo>
                  <a:pt x="231" y="460"/>
                  <a:pt x="229" y="459"/>
                  <a:pt x="228" y="459"/>
                </a:cubicBezTo>
                <a:cubicBezTo>
                  <a:pt x="257" y="471"/>
                  <a:pt x="238" y="460"/>
                  <a:pt x="253" y="465"/>
                </a:cubicBezTo>
                <a:cubicBezTo>
                  <a:pt x="245" y="462"/>
                  <a:pt x="240" y="459"/>
                  <a:pt x="232" y="456"/>
                </a:cubicBezTo>
                <a:cubicBezTo>
                  <a:pt x="229" y="455"/>
                  <a:pt x="213" y="450"/>
                  <a:pt x="205" y="447"/>
                </a:cubicBezTo>
                <a:cubicBezTo>
                  <a:pt x="216" y="451"/>
                  <a:pt x="221" y="454"/>
                  <a:pt x="229" y="458"/>
                </a:cubicBezTo>
                <a:cubicBezTo>
                  <a:pt x="222" y="455"/>
                  <a:pt x="220" y="455"/>
                  <a:pt x="215" y="452"/>
                </a:cubicBezTo>
                <a:cubicBezTo>
                  <a:pt x="217" y="453"/>
                  <a:pt x="217" y="453"/>
                  <a:pt x="217" y="453"/>
                </a:cubicBezTo>
                <a:cubicBezTo>
                  <a:pt x="209" y="451"/>
                  <a:pt x="209" y="451"/>
                  <a:pt x="209" y="451"/>
                </a:cubicBezTo>
                <a:cubicBezTo>
                  <a:pt x="208" y="449"/>
                  <a:pt x="189" y="440"/>
                  <a:pt x="201" y="444"/>
                </a:cubicBezTo>
                <a:cubicBezTo>
                  <a:pt x="190" y="440"/>
                  <a:pt x="197" y="444"/>
                  <a:pt x="187" y="440"/>
                </a:cubicBezTo>
                <a:cubicBezTo>
                  <a:pt x="205" y="449"/>
                  <a:pt x="205" y="449"/>
                  <a:pt x="205" y="449"/>
                </a:cubicBezTo>
                <a:cubicBezTo>
                  <a:pt x="204" y="450"/>
                  <a:pt x="204" y="450"/>
                  <a:pt x="204" y="450"/>
                </a:cubicBezTo>
                <a:cubicBezTo>
                  <a:pt x="197" y="448"/>
                  <a:pt x="196" y="446"/>
                  <a:pt x="189" y="443"/>
                </a:cubicBezTo>
                <a:cubicBezTo>
                  <a:pt x="189" y="445"/>
                  <a:pt x="189" y="445"/>
                  <a:pt x="189" y="445"/>
                </a:cubicBezTo>
                <a:cubicBezTo>
                  <a:pt x="176" y="437"/>
                  <a:pt x="176" y="437"/>
                  <a:pt x="176" y="437"/>
                </a:cubicBezTo>
                <a:cubicBezTo>
                  <a:pt x="178" y="439"/>
                  <a:pt x="167" y="434"/>
                  <a:pt x="165" y="433"/>
                </a:cubicBezTo>
                <a:cubicBezTo>
                  <a:pt x="159" y="428"/>
                  <a:pt x="165" y="429"/>
                  <a:pt x="153" y="423"/>
                </a:cubicBezTo>
                <a:cubicBezTo>
                  <a:pt x="153" y="424"/>
                  <a:pt x="153" y="424"/>
                  <a:pt x="153" y="424"/>
                </a:cubicBezTo>
                <a:cubicBezTo>
                  <a:pt x="147" y="420"/>
                  <a:pt x="143" y="418"/>
                  <a:pt x="134" y="411"/>
                </a:cubicBezTo>
                <a:cubicBezTo>
                  <a:pt x="135" y="411"/>
                  <a:pt x="137" y="413"/>
                  <a:pt x="139" y="414"/>
                </a:cubicBezTo>
                <a:cubicBezTo>
                  <a:pt x="127" y="404"/>
                  <a:pt x="107" y="390"/>
                  <a:pt x="104" y="383"/>
                </a:cubicBezTo>
                <a:cubicBezTo>
                  <a:pt x="105" y="383"/>
                  <a:pt x="109" y="388"/>
                  <a:pt x="111" y="387"/>
                </a:cubicBezTo>
                <a:cubicBezTo>
                  <a:pt x="127" y="404"/>
                  <a:pt x="124" y="396"/>
                  <a:pt x="145" y="413"/>
                </a:cubicBezTo>
                <a:cubicBezTo>
                  <a:pt x="144" y="417"/>
                  <a:pt x="165" y="424"/>
                  <a:pt x="168" y="429"/>
                </a:cubicBezTo>
                <a:cubicBezTo>
                  <a:pt x="159" y="424"/>
                  <a:pt x="146" y="418"/>
                  <a:pt x="148" y="419"/>
                </a:cubicBezTo>
                <a:cubicBezTo>
                  <a:pt x="156" y="424"/>
                  <a:pt x="168" y="432"/>
                  <a:pt x="174" y="434"/>
                </a:cubicBezTo>
                <a:cubicBezTo>
                  <a:pt x="169" y="431"/>
                  <a:pt x="171" y="430"/>
                  <a:pt x="176" y="431"/>
                </a:cubicBezTo>
                <a:cubicBezTo>
                  <a:pt x="162" y="425"/>
                  <a:pt x="138" y="407"/>
                  <a:pt x="122" y="392"/>
                </a:cubicBezTo>
                <a:cubicBezTo>
                  <a:pt x="122" y="396"/>
                  <a:pt x="122" y="396"/>
                  <a:pt x="122" y="396"/>
                </a:cubicBezTo>
                <a:cubicBezTo>
                  <a:pt x="107" y="384"/>
                  <a:pt x="125" y="396"/>
                  <a:pt x="114" y="386"/>
                </a:cubicBezTo>
                <a:cubicBezTo>
                  <a:pt x="108" y="382"/>
                  <a:pt x="108" y="382"/>
                  <a:pt x="108" y="382"/>
                </a:cubicBezTo>
                <a:cubicBezTo>
                  <a:pt x="108" y="381"/>
                  <a:pt x="108" y="381"/>
                  <a:pt x="108" y="381"/>
                </a:cubicBezTo>
                <a:cubicBezTo>
                  <a:pt x="105" y="379"/>
                  <a:pt x="102" y="377"/>
                  <a:pt x="99" y="375"/>
                </a:cubicBezTo>
                <a:cubicBezTo>
                  <a:pt x="104" y="381"/>
                  <a:pt x="103" y="377"/>
                  <a:pt x="108" y="383"/>
                </a:cubicBezTo>
                <a:cubicBezTo>
                  <a:pt x="113" y="389"/>
                  <a:pt x="107" y="384"/>
                  <a:pt x="105" y="384"/>
                </a:cubicBezTo>
                <a:cubicBezTo>
                  <a:pt x="101" y="380"/>
                  <a:pt x="89" y="366"/>
                  <a:pt x="97" y="374"/>
                </a:cubicBezTo>
                <a:cubicBezTo>
                  <a:pt x="92" y="369"/>
                  <a:pt x="87" y="364"/>
                  <a:pt x="82" y="359"/>
                </a:cubicBezTo>
                <a:cubicBezTo>
                  <a:pt x="83" y="359"/>
                  <a:pt x="86" y="362"/>
                  <a:pt x="88" y="364"/>
                </a:cubicBezTo>
                <a:cubicBezTo>
                  <a:pt x="85" y="360"/>
                  <a:pt x="81" y="356"/>
                  <a:pt x="78" y="352"/>
                </a:cubicBezTo>
                <a:cubicBezTo>
                  <a:pt x="79" y="352"/>
                  <a:pt x="79" y="352"/>
                  <a:pt x="79" y="352"/>
                </a:cubicBezTo>
                <a:cubicBezTo>
                  <a:pt x="71" y="343"/>
                  <a:pt x="63" y="329"/>
                  <a:pt x="58" y="321"/>
                </a:cubicBezTo>
                <a:cubicBezTo>
                  <a:pt x="66" y="340"/>
                  <a:pt x="52" y="314"/>
                  <a:pt x="52" y="315"/>
                </a:cubicBezTo>
                <a:cubicBezTo>
                  <a:pt x="49" y="308"/>
                  <a:pt x="51" y="305"/>
                  <a:pt x="59" y="319"/>
                </a:cubicBezTo>
                <a:cubicBezTo>
                  <a:pt x="60" y="323"/>
                  <a:pt x="65" y="332"/>
                  <a:pt x="70" y="338"/>
                </a:cubicBezTo>
                <a:cubicBezTo>
                  <a:pt x="65" y="329"/>
                  <a:pt x="63" y="327"/>
                  <a:pt x="59" y="320"/>
                </a:cubicBezTo>
                <a:cubicBezTo>
                  <a:pt x="62" y="324"/>
                  <a:pt x="56" y="310"/>
                  <a:pt x="57" y="310"/>
                </a:cubicBezTo>
                <a:cubicBezTo>
                  <a:pt x="58" y="310"/>
                  <a:pt x="60" y="313"/>
                  <a:pt x="64" y="322"/>
                </a:cubicBezTo>
                <a:cubicBezTo>
                  <a:pt x="71" y="335"/>
                  <a:pt x="63" y="324"/>
                  <a:pt x="66" y="328"/>
                </a:cubicBezTo>
                <a:cubicBezTo>
                  <a:pt x="66" y="332"/>
                  <a:pt x="77" y="346"/>
                  <a:pt x="82" y="353"/>
                </a:cubicBezTo>
                <a:cubicBezTo>
                  <a:pt x="82" y="354"/>
                  <a:pt x="80" y="352"/>
                  <a:pt x="79" y="351"/>
                </a:cubicBezTo>
                <a:cubicBezTo>
                  <a:pt x="84" y="357"/>
                  <a:pt x="95" y="370"/>
                  <a:pt x="96" y="370"/>
                </a:cubicBezTo>
                <a:cubicBezTo>
                  <a:pt x="92" y="365"/>
                  <a:pt x="88" y="360"/>
                  <a:pt x="83" y="355"/>
                </a:cubicBezTo>
                <a:cubicBezTo>
                  <a:pt x="81" y="352"/>
                  <a:pt x="88" y="359"/>
                  <a:pt x="85" y="354"/>
                </a:cubicBezTo>
                <a:cubicBezTo>
                  <a:pt x="82" y="351"/>
                  <a:pt x="79" y="346"/>
                  <a:pt x="75" y="341"/>
                </a:cubicBezTo>
                <a:cubicBezTo>
                  <a:pt x="77" y="342"/>
                  <a:pt x="77" y="342"/>
                  <a:pt x="77" y="342"/>
                </a:cubicBezTo>
                <a:cubicBezTo>
                  <a:pt x="71" y="331"/>
                  <a:pt x="62" y="316"/>
                  <a:pt x="57" y="303"/>
                </a:cubicBezTo>
                <a:cubicBezTo>
                  <a:pt x="53" y="302"/>
                  <a:pt x="49" y="296"/>
                  <a:pt x="45" y="291"/>
                </a:cubicBezTo>
                <a:cubicBezTo>
                  <a:pt x="39" y="271"/>
                  <a:pt x="36" y="248"/>
                  <a:pt x="40" y="226"/>
                </a:cubicBezTo>
                <a:cubicBezTo>
                  <a:pt x="39" y="227"/>
                  <a:pt x="39" y="226"/>
                  <a:pt x="38" y="225"/>
                </a:cubicBezTo>
                <a:cubicBezTo>
                  <a:pt x="40" y="219"/>
                  <a:pt x="42" y="208"/>
                  <a:pt x="43" y="208"/>
                </a:cubicBezTo>
                <a:cubicBezTo>
                  <a:pt x="43" y="201"/>
                  <a:pt x="49" y="183"/>
                  <a:pt x="46" y="186"/>
                </a:cubicBezTo>
                <a:cubicBezTo>
                  <a:pt x="47" y="183"/>
                  <a:pt x="47" y="183"/>
                  <a:pt x="47" y="183"/>
                </a:cubicBezTo>
                <a:cubicBezTo>
                  <a:pt x="52" y="176"/>
                  <a:pt x="58" y="166"/>
                  <a:pt x="72" y="148"/>
                </a:cubicBezTo>
                <a:cubicBezTo>
                  <a:pt x="74" y="145"/>
                  <a:pt x="74" y="144"/>
                  <a:pt x="72" y="143"/>
                </a:cubicBezTo>
                <a:cubicBezTo>
                  <a:pt x="75" y="140"/>
                  <a:pt x="79" y="137"/>
                  <a:pt x="82" y="134"/>
                </a:cubicBezTo>
                <a:cubicBezTo>
                  <a:pt x="80" y="137"/>
                  <a:pt x="79" y="139"/>
                  <a:pt x="75" y="144"/>
                </a:cubicBezTo>
                <a:cubicBezTo>
                  <a:pt x="82" y="135"/>
                  <a:pt x="90" y="127"/>
                  <a:pt x="99" y="120"/>
                </a:cubicBezTo>
                <a:cubicBezTo>
                  <a:pt x="97" y="122"/>
                  <a:pt x="97" y="122"/>
                  <a:pt x="97" y="122"/>
                </a:cubicBezTo>
                <a:cubicBezTo>
                  <a:pt x="107" y="113"/>
                  <a:pt x="107" y="113"/>
                  <a:pt x="107" y="113"/>
                </a:cubicBezTo>
                <a:cubicBezTo>
                  <a:pt x="102" y="118"/>
                  <a:pt x="92" y="125"/>
                  <a:pt x="94" y="122"/>
                </a:cubicBezTo>
                <a:cubicBezTo>
                  <a:pt x="105" y="111"/>
                  <a:pt x="112" y="107"/>
                  <a:pt x="122" y="98"/>
                </a:cubicBezTo>
                <a:cubicBezTo>
                  <a:pt x="124" y="100"/>
                  <a:pt x="128" y="98"/>
                  <a:pt x="125" y="102"/>
                </a:cubicBezTo>
                <a:cubicBezTo>
                  <a:pt x="124" y="103"/>
                  <a:pt x="124" y="103"/>
                  <a:pt x="123" y="103"/>
                </a:cubicBezTo>
                <a:cubicBezTo>
                  <a:pt x="120" y="107"/>
                  <a:pt x="112" y="114"/>
                  <a:pt x="107" y="119"/>
                </a:cubicBezTo>
                <a:cubicBezTo>
                  <a:pt x="129" y="103"/>
                  <a:pt x="123" y="107"/>
                  <a:pt x="144" y="95"/>
                </a:cubicBezTo>
                <a:cubicBezTo>
                  <a:pt x="147" y="95"/>
                  <a:pt x="126" y="107"/>
                  <a:pt x="131" y="106"/>
                </a:cubicBezTo>
                <a:cubicBezTo>
                  <a:pt x="125" y="109"/>
                  <a:pt x="119" y="114"/>
                  <a:pt x="112" y="118"/>
                </a:cubicBezTo>
                <a:cubicBezTo>
                  <a:pt x="115" y="116"/>
                  <a:pt x="115" y="115"/>
                  <a:pt x="117" y="114"/>
                </a:cubicBezTo>
                <a:cubicBezTo>
                  <a:pt x="105" y="124"/>
                  <a:pt x="100" y="127"/>
                  <a:pt x="93" y="136"/>
                </a:cubicBezTo>
                <a:cubicBezTo>
                  <a:pt x="87" y="141"/>
                  <a:pt x="100" y="127"/>
                  <a:pt x="94" y="133"/>
                </a:cubicBezTo>
                <a:cubicBezTo>
                  <a:pt x="99" y="128"/>
                  <a:pt x="103" y="122"/>
                  <a:pt x="105" y="119"/>
                </a:cubicBezTo>
                <a:cubicBezTo>
                  <a:pt x="91" y="130"/>
                  <a:pt x="99" y="127"/>
                  <a:pt x="88" y="138"/>
                </a:cubicBezTo>
                <a:cubicBezTo>
                  <a:pt x="80" y="146"/>
                  <a:pt x="80" y="146"/>
                  <a:pt x="80" y="146"/>
                </a:cubicBezTo>
                <a:cubicBezTo>
                  <a:pt x="75" y="151"/>
                  <a:pt x="82" y="145"/>
                  <a:pt x="82" y="145"/>
                </a:cubicBezTo>
                <a:cubicBezTo>
                  <a:pt x="77" y="151"/>
                  <a:pt x="75" y="153"/>
                  <a:pt x="71" y="158"/>
                </a:cubicBezTo>
                <a:cubicBezTo>
                  <a:pt x="72" y="157"/>
                  <a:pt x="75" y="154"/>
                  <a:pt x="75" y="155"/>
                </a:cubicBezTo>
                <a:cubicBezTo>
                  <a:pt x="68" y="163"/>
                  <a:pt x="63" y="172"/>
                  <a:pt x="57" y="180"/>
                </a:cubicBezTo>
                <a:cubicBezTo>
                  <a:pt x="60" y="175"/>
                  <a:pt x="56" y="187"/>
                  <a:pt x="55" y="191"/>
                </a:cubicBezTo>
                <a:cubicBezTo>
                  <a:pt x="58" y="185"/>
                  <a:pt x="62" y="179"/>
                  <a:pt x="65" y="174"/>
                </a:cubicBezTo>
                <a:cubicBezTo>
                  <a:pt x="77" y="153"/>
                  <a:pt x="88" y="141"/>
                  <a:pt x="108" y="123"/>
                </a:cubicBezTo>
                <a:cubicBezTo>
                  <a:pt x="108" y="124"/>
                  <a:pt x="108" y="124"/>
                  <a:pt x="108" y="124"/>
                </a:cubicBezTo>
                <a:cubicBezTo>
                  <a:pt x="143" y="101"/>
                  <a:pt x="134" y="100"/>
                  <a:pt x="168" y="83"/>
                </a:cubicBezTo>
                <a:cubicBezTo>
                  <a:pt x="170" y="84"/>
                  <a:pt x="184" y="76"/>
                  <a:pt x="183" y="78"/>
                </a:cubicBezTo>
                <a:cubicBezTo>
                  <a:pt x="173" y="82"/>
                  <a:pt x="175" y="82"/>
                  <a:pt x="178" y="82"/>
                </a:cubicBezTo>
                <a:cubicBezTo>
                  <a:pt x="184" y="79"/>
                  <a:pt x="188" y="76"/>
                  <a:pt x="201" y="72"/>
                </a:cubicBezTo>
                <a:cubicBezTo>
                  <a:pt x="196" y="75"/>
                  <a:pt x="207" y="72"/>
                  <a:pt x="196" y="76"/>
                </a:cubicBezTo>
                <a:cubicBezTo>
                  <a:pt x="212" y="71"/>
                  <a:pt x="221" y="68"/>
                  <a:pt x="229" y="64"/>
                </a:cubicBezTo>
                <a:cubicBezTo>
                  <a:pt x="256" y="55"/>
                  <a:pt x="237" y="63"/>
                  <a:pt x="265" y="56"/>
                </a:cubicBezTo>
                <a:cubicBezTo>
                  <a:pt x="261" y="58"/>
                  <a:pt x="261" y="58"/>
                  <a:pt x="261" y="58"/>
                </a:cubicBezTo>
                <a:cubicBezTo>
                  <a:pt x="278" y="54"/>
                  <a:pt x="278" y="54"/>
                  <a:pt x="278" y="54"/>
                </a:cubicBezTo>
                <a:cubicBezTo>
                  <a:pt x="272" y="54"/>
                  <a:pt x="272" y="54"/>
                  <a:pt x="272" y="54"/>
                </a:cubicBezTo>
                <a:cubicBezTo>
                  <a:pt x="279" y="52"/>
                  <a:pt x="286" y="50"/>
                  <a:pt x="292" y="49"/>
                </a:cubicBezTo>
                <a:cubicBezTo>
                  <a:pt x="305" y="46"/>
                  <a:pt x="287" y="48"/>
                  <a:pt x="289" y="47"/>
                </a:cubicBezTo>
                <a:cubicBezTo>
                  <a:pt x="285" y="49"/>
                  <a:pt x="285" y="49"/>
                  <a:pt x="285" y="49"/>
                </a:cubicBezTo>
                <a:cubicBezTo>
                  <a:pt x="276" y="51"/>
                  <a:pt x="265" y="55"/>
                  <a:pt x="263" y="54"/>
                </a:cubicBezTo>
                <a:cubicBezTo>
                  <a:pt x="276" y="51"/>
                  <a:pt x="273" y="50"/>
                  <a:pt x="278" y="48"/>
                </a:cubicBezTo>
                <a:cubicBezTo>
                  <a:pt x="266" y="52"/>
                  <a:pt x="266" y="52"/>
                  <a:pt x="266" y="52"/>
                </a:cubicBezTo>
                <a:cubicBezTo>
                  <a:pt x="261" y="51"/>
                  <a:pt x="261" y="51"/>
                  <a:pt x="261" y="51"/>
                </a:cubicBezTo>
                <a:cubicBezTo>
                  <a:pt x="248" y="54"/>
                  <a:pt x="239" y="57"/>
                  <a:pt x="231" y="60"/>
                </a:cubicBezTo>
                <a:cubicBezTo>
                  <a:pt x="237" y="59"/>
                  <a:pt x="240" y="57"/>
                  <a:pt x="244" y="56"/>
                </a:cubicBezTo>
                <a:cubicBezTo>
                  <a:pt x="239" y="60"/>
                  <a:pt x="223" y="63"/>
                  <a:pt x="209" y="70"/>
                </a:cubicBezTo>
                <a:cubicBezTo>
                  <a:pt x="208" y="69"/>
                  <a:pt x="203" y="71"/>
                  <a:pt x="205" y="70"/>
                </a:cubicBezTo>
                <a:cubicBezTo>
                  <a:pt x="205" y="70"/>
                  <a:pt x="208" y="69"/>
                  <a:pt x="209" y="68"/>
                </a:cubicBezTo>
                <a:cubicBezTo>
                  <a:pt x="208" y="68"/>
                  <a:pt x="216" y="64"/>
                  <a:pt x="202" y="69"/>
                </a:cubicBezTo>
                <a:cubicBezTo>
                  <a:pt x="207" y="66"/>
                  <a:pt x="217" y="60"/>
                  <a:pt x="216" y="60"/>
                </a:cubicBezTo>
                <a:cubicBezTo>
                  <a:pt x="224" y="57"/>
                  <a:pt x="236" y="53"/>
                  <a:pt x="243" y="52"/>
                </a:cubicBezTo>
                <a:cubicBezTo>
                  <a:pt x="243" y="52"/>
                  <a:pt x="243" y="52"/>
                  <a:pt x="243" y="52"/>
                </a:cubicBezTo>
                <a:cubicBezTo>
                  <a:pt x="250" y="50"/>
                  <a:pt x="265" y="46"/>
                  <a:pt x="267" y="47"/>
                </a:cubicBezTo>
                <a:cubicBezTo>
                  <a:pt x="271" y="46"/>
                  <a:pt x="284" y="43"/>
                  <a:pt x="271" y="45"/>
                </a:cubicBezTo>
                <a:cubicBezTo>
                  <a:pt x="278" y="43"/>
                  <a:pt x="285" y="41"/>
                  <a:pt x="292" y="40"/>
                </a:cubicBezTo>
                <a:cubicBezTo>
                  <a:pt x="289" y="43"/>
                  <a:pt x="308" y="41"/>
                  <a:pt x="288" y="46"/>
                </a:cubicBezTo>
                <a:cubicBezTo>
                  <a:pt x="289" y="46"/>
                  <a:pt x="296" y="44"/>
                  <a:pt x="308" y="42"/>
                </a:cubicBezTo>
                <a:cubicBezTo>
                  <a:pt x="308" y="42"/>
                  <a:pt x="308" y="42"/>
                  <a:pt x="308" y="42"/>
                </a:cubicBezTo>
                <a:cubicBezTo>
                  <a:pt x="307" y="42"/>
                  <a:pt x="307" y="43"/>
                  <a:pt x="306" y="43"/>
                </a:cubicBezTo>
                <a:cubicBezTo>
                  <a:pt x="304" y="43"/>
                  <a:pt x="302" y="43"/>
                  <a:pt x="302" y="43"/>
                </a:cubicBezTo>
                <a:cubicBezTo>
                  <a:pt x="295" y="46"/>
                  <a:pt x="306" y="45"/>
                  <a:pt x="317" y="43"/>
                </a:cubicBezTo>
                <a:cubicBezTo>
                  <a:pt x="320" y="42"/>
                  <a:pt x="320" y="42"/>
                  <a:pt x="320" y="42"/>
                </a:cubicBezTo>
                <a:cubicBezTo>
                  <a:pt x="330" y="41"/>
                  <a:pt x="336" y="42"/>
                  <a:pt x="349" y="40"/>
                </a:cubicBezTo>
                <a:cubicBezTo>
                  <a:pt x="380" y="33"/>
                  <a:pt x="380" y="33"/>
                  <a:pt x="380" y="33"/>
                </a:cubicBezTo>
                <a:cubicBezTo>
                  <a:pt x="389" y="33"/>
                  <a:pt x="389" y="33"/>
                  <a:pt x="389" y="33"/>
                </a:cubicBezTo>
                <a:cubicBezTo>
                  <a:pt x="393" y="33"/>
                  <a:pt x="407" y="33"/>
                  <a:pt x="402" y="34"/>
                </a:cubicBezTo>
                <a:cubicBezTo>
                  <a:pt x="403" y="35"/>
                  <a:pt x="398" y="35"/>
                  <a:pt x="392" y="35"/>
                </a:cubicBezTo>
                <a:cubicBezTo>
                  <a:pt x="392" y="35"/>
                  <a:pt x="393" y="35"/>
                  <a:pt x="392" y="35"/>
                </a:cubicBezTo>
                <a:cubicBezTo>
                  <a:pt x="390" y="36"/>
                  <a:pt x="390" y="37"/>
                  <a:pt x="397" y="38"/>
                </a:cubicBezTo>
                <a:cubicBezTo>
                  <a:pt x="389" y="37"/>
                  <a:pt x="388" y="37"/>
                  <a:pt x="383" y="38"/>
                </a:cubicBezTo>
                <a:cubicBezTo>
                  <a:pt x="391" y="38"/>
                  <a:pt x="391" y="38"/>
                  <a:pt x="391" y="38"/>
                </a:cubicBezTo>
                <a:cubicBezTo>
                  <a:pt x="380" y="38"/>
                  <a:pt x="363" y="42"/>
                  <a:pt x="363" y="43"/>
                </a:cubicBezTo>
                <a:cubicBezTo>
                  <a:pt x="366" y="41"/>
                  <a:pt x="373" y="42"/>
                  <a:pt x="379" y="42"/>
                </a:cubicBezTo>
                <a:cubicBezTo>
                  <a:pt x="375" y="43"/>
                  <a:pt x="365" y="44"/>
                  <a:pt x="373" y="44"/>
                </a:cubicBezTo>
                <a:cubicBezTo>
                  <a:pt x="375" y="43"/>
                  <a:pt x="396" y="41"/>
                  <a:pt x="381" y="41"/>
                </a:cubicBezTo>
                <a:cubicBezTo>
                  <a:pt x="387" y="40"/>
                  <a:pt x="395" y="40"/>
                  <a:pt x="402" y="40"/>
                </a:cubicBezTo>
                <a:cubicBezTo>
                  <a:pt x="394" y="41"/>
                  <a:pt x="400" y="42"/>
                  <a:pt x="397" y="43"/>
                </a:cubicBezTo>
                <a:cubicBezTo>
                  <a:pt x="405" y="42"/>
                  <a:pt x="404" y="40"/>
                  <a:pt x="405" y="40"/>
                </a:cubicBezTo>
                <a:cubicBezTo>
                  <a:pt x="426" y="41"/>
                  <a:pt x="434" y="45"/>
                  <a:pt x="458" y="45"/>
                </a:cubicBezTo>
                <a:cubicBezTo>
                  <a:pt x="461" y="44"/>
                  <a:pt x="444" y="44"/>
                  <a:pt x="446" y="43"/>
                </a:cubicBezTo>
                <a:cubicBezTo>
                  <a:pt x="463" y="42"/>
                  <a:pt x="468" y="47"/>
                  <a:pt x="483" y="47"/>
                </a:cubicBezTo>
                <a:cubicBezTo>
                  <a:pt x="479" y="45"/>
                  <a:pt x="479" y="45"/>
                  <a:pt x="479" y="45"/>
                </a:cubicBezTo>
                <a:cubicBezTo>
                  <a:pt x="483" y="45"/>
                  <a:pt x="494" y="45"/>
                  <a:pt x="500" y="46"/>
                </a:cubicBezTo>
                <a:cubicBezTo>
                  <a:pt x="501" y="47"/>
                  <a:pt x="517" y="50"/>
                  <a:pt x="505" y="49"/>
                </a:cubicBezTo>
                <a:cubicBezTo>
                  <a:pt x="530" y="53"/>
                  <a:pt x="528" y="48"/>
                  <a:pt x="557" y="52"/>
                </a:cubicBezTo>
                <a:cubicBezTo>
                  <a:pt x="543" y="50"/>
                  <a:pt x="542" y="50"/>
                  <a:pt x="531" y="48"/>
                </a:cubicBezTo>
                <a:cubicBezTo>
                  <a:pt x="543" y="49"/>
                  <a:pt x="533" y="48"/>
                  <a:pt x="535" y="47"/>
                </a:cubicBezTo>
                <a:cubicBezTo>
                  <a:pt x="541" y="49"/>
                  <a:pt x="563" y="51"/>
                  <a:pt x="548" y="50"/>
                </a:cubicBezTo>
                <a:cubicBezTo>
                  <a:pt x="557" y="51"/>
                  <a:pt x="575" y="55"/>
                  <a:pt x="579" y="55"/>
                </a:cubicBezTo>
                <a:cubicBezTo>
                  <a:pt x="571" y="53"/>
                  <a:pt x="571" y="53"/>
                  <a:pt x="571" y="53"/>
                </a:cubicBezTo>
                <a:cubicBezTo>
                  <a:pt x="584" y="55"/>
                  <a:pt x="597" y="56"/>
                  <a:pt x="603" y="56"/>
                </a:cubicBezTo>
                <a:cubicBezTo>
                  <a:pt x="587" y="53"/>
                  <a:pt x="587" y="56"/>
                  <a:pt x="566" y="52"/>
                </a:cubicBezTo>
                <a:cubicBezTo>
                  <a:pt x="545" y="47"/>
                  <a:pt x="572" y="51"/>
                  <a:pt x="558" y="47"/>
                </a:cubicBezTo>
                <a:cubicBezTo>
                  <a:pt x="542" y="46"/>
                  <a:pt x="542" y="46"/>
                  <a:pt x="542" y="46"/>
                </a:cubicBezTo>
                <a:cubicBezTo>
                  <a:pt x="549" y="47"/>
                  <a:pt x="549" y="47"/>
                  <a:pt x="549" y="47"/>
                </a:cubicBezTo>
                <a:cubicBezTo>
                  <a:pt x="546" y="49"/>
                  <a:pt x="525" y="44"/>
                  <a:pt x="526" y="46"/>
                </a:cubicBezTo>
                <a:cubicBezTo>
                  <a:pt x="511" y="42"/>
                  <a:pt x="506" y="43"/>
                  <a:pt x="488" y="40"/>
                </a:cubicBezTo>
                <a:cubicBezTo>
                  <a:pt x="484" y="40"/>
                  <a:pt x="490" y="41"/>
                  <a:pt x="495" y="41"/>
                </a:cubicBezTo>
                <a:cubicBezTo>
                  <a:pt x="486" y="40"/>
                  <a:pt x="486" y="43"/>
                  <a:pt x="474" y="40"/>
                </a:cubicBezTo>
                <a:cubicBezTo>
                  <a:pt x="468" y="40"/>
                  <a:pt x="472" y="42"/>
                  <a:pt x="482" y="43"/>
                </a:cubicBezTo>
                <a:cubicBezTo>
                  <a:pt x="473" y="42"/>
                  <a:pt x="465" y="42"/>
                  <a:pt x="455" y="41"/>
                </a:cubicBezTo>
                <a:cubicBezTo>
                  <a:pt x="465" y="43"/>
                  <a:pt x="465" y="43"/>
                  <a:pt x="465" y="43"/>
                </a:cubicBezTo>
                <a:cubicBezTo>
                  <a:pt x="454" y="42"/>
                  <a:pt x="454" y="42"/>
                  <a:pt x="454" y="42"/>
                </a:cubicBezTo>
                <a:cubicBezTo>
                  <a:pt x="463" y="44"/>
                  <a:pt x="463" y="44"/>
                  <a:pt x="463" y="44"/>
                </a:cubicBezTo>
                <a:cubicBezTo>
                  <a:pt x="443" y="43"/>
                  <a:pt x="420" y="42"/>
                  <a:pt x="409" y="40"/>
                </a:cubicBezTo>
                <a:cubicBezTo>
                  <a:pt x="427" y="38"/>
                  <a:pt x="456" y="40"/>
                  <a:pt x="466" y="38"/>
                </a:cubicBezTo>
                <a:cubicBezTo>
                  <a:pt x="462" y="37"/>
                  <a:pt x="452" y="39"/>
                  <a:pt x="447" y="37"/>
                </a:cubicBezTo>
                <a:cubicBezTo>
                  <a:pt x="442" y="38"/>
                  <a:pt x="442" y="38"/>
                  <a:pt x="442" y="38"/>
                </a:cubicBezTo>
                <a:cubicBezTo>
                  <a:pt x="436" y="38"/>
                  <a:pt x="421" y="38"/>
                  <a:pt x="420" y="37"/>
                </a:cubicBezTo>
                <a:cubicBezTo>
                  <a:pt x="437" y="37"/>
                  <a:pt x="442" y="35"/>
                  <a:pt x="450" y="35"/>
                </a:cubicBezTo>
                <a:cubicBezTo>
                  <a:pt x="450" y="34"/>
                  <a:pt x="452" y="34"/>
                  <a:pt x="454" y="34"/>
                </a:cubicBezTo>
                <a:cubicBezTo>
                  <a:pt x="455" y="34"/>
                  <a:pt x="455" y="34"/>
                  <a:pt x="455" y="34"/>
                </a:cubicBezTo>
                <a:cubicBezTo>
                  <a:pt x="455" y="34"/>
                  <a:pt x="455" y="34"/>
                  <a:pt x="455" y="34"/>
                </a:cubicBezTo>
                <a:cubicBezTo>
                  <a:pt x="460" y="34"/>
                  <a:pt x="468" y="35"/>
                  <a:pt x="472" y="35"/>
                </a:cubicBezTo>
                <a:cubicBezTo>
                  <a:pt x="478" y="36"/>
                  <a:pt x="474" y="36"/>
                  <a:pt x="474" y="37"/>
                </a:cubicBezTo>
                <a:cubicBezTo>
                  <a:pt x="494" y="40"/>
                  <a:pt x="508" y="37"/>
                  <a:pt x="529" y="41"/>
                </a:cubicBezTo>
                <a:cubicBezTo>
                  <a:pt x="529" y="42"/>
                  <a:pt x="546" y="45"/>
                  <a:pt x="541" y="44"/>
                </a:cubicBezTo>
                <a:cubicBezTo>
                  <a:pt x="553" y="46"/>
                  <a:pt x="560" y="46"/>
                  <a:pt x="568" y="47"/>
                </a:cubicBezTo>
                <a:cubicBezTo>
                  <a:pt x="570" y="48"/>
                  <a:pt x="587" y="50"/>
                  <a:pt x="581" y="50"/>
                </a:cubicBezTo>
                <a:cubicBezTo>
                  <a:pt x="593" y="51"/>
                  <a:pt x="593" y="51"/>
                  <a:pt x="593" y="51"/>
                </a:cubicBezTo>
                <a:cubicBezTo>
                  <a:pt x="600" y="53"/>
                  <a:pt x="616" y="55"/>
                  <a:pt x="619" y="57"/>
                </a:cubicBezTo>
                <a:cubicBezTo>
                  <a:pt x="628" y="58"/>
                  <a:pt x="622" y="56"/>
                  <a:pt x="633" y="59"/>
                </a:cubicBezTo>
                <a:cubicBezTo>
                  <a:pt x="633" y="59"/>
                  <a:pt x="634" y="60"/>
                  <a:pt x="631" y="59"/>
                </a:cubicBezTo>
                <a:cubicBezTo>
                  <a:pt x="636" y="61"/>
                  <a:pt x="649" y="64"/>
                  <a:pt x="655" y="64"/>
                </a:cubicBezTo>
                <a:cubicBezTo>
                  <a:pt x="647" y="62"/>
                  <a:pt x="653" y="63"/>
                  <a:pt x="643" y="61"/>
                </a:cubicBezTo>
                <a:cubicBezTo>
                  <a:pt x="644" y="60"/>
                  <a:pt x="655" y="62"/>
                  <a:pt x="666" y="66"/>
                </a:cubicBezTo>
                <a:cubicBezTo>
                  <a:pt x="650" y="63"/>
                  <a:pt x="677" y="70"/>
                  <a:pt x="670" y="70"/>
                </a:cubicBezTo>
                <a:cubicBezTo>
                  <a:pt x="694" y="76"/>
                  <a:pt x="708" y="78"/>
                  <a:pt x="728" y="82"/>
                </a:cubicBezTo>
                <a:cubicBezTo>
                  <a:pt x="752" y="90"/>
                  <a:pt x="779" y="102"/>
                  <a:pt x="796" y="110"/>
                </a:cubicBezTo>
                <a:cubicBezTo>
                  <a:pt x="794" y="109"/>
                  <a:pt x="794" y="109"/>
                  <a:pt x="794" y="109"/>
                </a:cubicBezTo>
                <a:cubicBezTo>
                  <a:pt x="804" y="113"/>
                  <a:pt x="804" y="113"/>
                  <a:pt x="804" y="113"/>
                </a:cubicBezTo>
                <a:cubicBezTo>
                  <a:pt x="810" y="116"/>
                  <a:pt x="803" y="115"/>
                  <a:pt x="812" y="120"/>
                </a:cubicBezTo>
                <a:cubicBezTo>
                  <a:pt x="808" y="119"/>
                  <a:pt x="797" y="111"/>
                  <a:pt x="787" y="107"/>
                </a:cubicBezTo>
                <a:cubicBezTo>
                  <a:pt x="802" y="117"/>
                  <a:pt x="772" y="102"/>
                  <a:pt x="782" y="108"/>
                </a:cubicBezTo>
                <a:cubicBezTo>
                  <a:pt x="790" y="108"/>
                  <a:pt x="815" y="125"/>
                  <a:pt x="828" y="133"/>
                </a:cubicBezTo>
                <a:cubicBezTo>
                  <a:pt x="839" y="143"/>
                  <a:pt x="822" y="130"/>
                  <a:pt x="827" y="135"/>
                </a:cubicBezTo>
                <a:cubicBezTo>
                  <a:pt x="832" y="137"/>
                  <a:pt x="832" y="137"/>
                  <a:pt x="832" y="137"/>
                </a:cubicBezTo>
                <a:cubicBezTo>
                  <a:pt x="836" y="141"/>
                  <a:pt x="837" y="142"/>
                  <a:pt x="837" y="143"/>
                </a:cubicBezTo>
                <a:cubicBezTo>
                  <a:pt x="848" y="153"/>
                  <a:pt x="860" y="166"/>
                  <a:pt x="868" y="176"/>
                </a:cubicBezTo>
                <a:cubicBezTo>
                  <a:pt x="858" y="163"/>
                  <a:pt x="873" y="179"/>
                  <a:pt x="863" y="166"/>
                </a:cubicBezTo>
                <a:cubicBezTo>
                  <a:pt x="867" y="169"/>
                  <a:pt x="874" y="178"/>
                  <a:pt x="878" y="188"/>
                </a:cubicBezTo>
                <a:cubicBezTo>
                  <a:pt x="873" y="179"/>
                  <a:pt x="883" y="200"/>
                  <a:pt x="873" y="181"/>
                </a:cubicBezTo>
                <a:cubicBezTo>
                  <a:pt x="873" y="184"/>
                  <a:pt x="878" y="190"/>
                  <a:pt x="882" y="199"/>
                </a:cubicBezTo>
                <a:cubicBezTo>
                  <a:pt x="881" y="197"/>
                  <a:pt x="879" y="194"/>
                  <a:pt x="877" y="192"/>
                </a:cubicBezTo>
                <a:cubicBezTo>
                  <a:pt x="885" y="206"/>
                  <a:pt x="888" y="232"/>
                  <a:pt x="889" y="236"/>
                </a:cubicBezTo>
                <a:cubicBezTo>
                  <a:pt x="891" y="247"/>
                  <a:pt x="891" y="264"/>
                  <a:pt x="889" y="277"/>
                </a:cubicBezTo>
                <a:cubicBezTo>
                  <a:pt x="885" y="290"/>
                  <a:pt x="880" y="305"/>
                  <a:pt x="873" y="318"/>
                </a:cubicBezTo>
                <a:cubicBezTo>
                  <a:pt x="873" y="315"/>
                  <a:pt x="873" y="315"/>
                  <a:pt x="873" y="315"/>
                </a:cubicBezTo>
                <a:cubicBezTo>
                  <a:pt x="869" y="323"/>
                  <a:pt x="863" y="335"/>
                  <a:pt x="855" y="345"/>
                </a:cubicBezTo>
                <a:cubicBezTo>
                  <a:pt x="853" y="347"/>
                  <a:pt x="853" y="347"/>
                  <a:pt x="853" y="347"/>
                </a:cubicBezTo>
                <a:cubicBezTo>
                  <a:pt x="848" y="354"/>
                  <a:pt x="837" y="367"/>
                  <a:pt x="828" y="377"/>
                </a:cubicBezTo>
                <a:cubicBezTo>
                  <a:pt x="828" y="378"/>
                  <a:pt x="837" y="368"/>
                  <a:pt x="833" y="373"/>
                </a:cubicBezTo>
                <a:cubicBezTo>
                  <a:pt x="838" y="368"/>
                  <a:pt x="842" y="364"/>
                  <a:pt x="839" y="365"/>
                </a:cubicBezTo>
                <a:cubicBezTo>
                  <a:pt x="844" y="360"/>
                  <a:pt x="845" y="361"/>
                  <a:pt x="849" y="357"/>
                </a:cubicBezTo>
                <a:cubicBezTo>
                  <a:pt x="843" y="364"/>
                  <a:pt x="838" y="371"/>
                  <a:pt x="832" y="377"/>
                </a:cubicBezTo>
                <a:cubicBezTo>
                  <a:pt x="831" y="379"/>
                  <a:pt x="830" y="379"/>
                  <a:pt x="830" y="379"/>
                </a:cubicBezTo>
                <a:cubicBezTo>
                  <a:pt x="829" y="381"/>
                  <a:pt x="829" y="381"/>
                  <a:pt x="829" y="381"/>
                </a:cubicBezTo>
                <a:cubicBezTo>
                  <a:pt x="825" y="386"/>
                  <a:pt x="823" y="387"/>
                  <a:pt x="823" y="386"/>
                </a:cubicBezTo>
                <a:cubicBezTo>
                  <a:pt x="813" y="397"/>
                  <a:pt x="810" y="402"/>
                  <a:pt x="798" y="411"/>
                </a:cubicBezTo>
                <a:cubicBezTo>
                  <a:pt x="803" y="406"/>
                  <a:pt x="805" y="403"/>
                  <a:pt x="814" y="395"/>
                </a:cubicBezTo>
                <a:cubicBezTo>
                  <a:pt x="809" y="399"/>
                  <a:pt x="805" y="403"/>
                  <a:pt x="800" y="407"/>
                </a:cubicBezTo>
                <a:cubicBezTo>
                  <a:pt x="806" y="401"/>
                  <a:pt x="828" y="380"/>
                  <a:pt x="823" y="382"/>
                </a:cubicBezTo>
                <a:cubicBezTo>
                  <a:pt x="810" y="397"/>
                  <a:pt x="789" y="416"/>
                  <a:pt x="775" y="427"/>
                </a:cubicBezTo>
                <a:cubicBezTo>
                  <a:pt x="767" y="430"/>
                  <a:pt x="757" y="439"/>
                  <a:pt x="744" y="446"/>
                </a:cubicBezTo>
                <a:cubicBezTo>
                  <a:pt x="742" y="447"/>
                  <a:pt x="738" y="448"/>
                  <a:pt x="740" y="447"/>
                </a:cubicBezTo>
                <a:cubicBezTo>
                  <a:pt x="743" y="444"/>
                  <a:pt x="743" y="444"/>
                  <a:pt x="743" y="444"/>
                </a:cubicBezTo>
                <a:cubicBezTo>
                  <a:pt x="726" y="454"/>
                  <a:pt x="706" y="464"/>
                  <a:pt x="691" y="471"/>
                </a:cubicBezTo>
                <a:cubicBezTo>
                  <a:pt x="682" y="473"/>
                  <a:pt x="682" y="473"/>
                  <a:pt x="682" y="473"/>
                </a:cubicBezTo>
                <a:cubicBezTo>
                  <a:pt x="654" y="482"/>
                  <a:pt x="688" y="474"/>
                  <a:pt x="659" y="484"/>
                </a:cubicBezTo>
                <a:cubicBezTo>
                  <a:pt x="652" y="485"/>
                  <a:pt x="623" y="492"/>
                  <a:pt x="621" y="491"/>
                </a:cubicBezTo>
                <a:cubicBezTo>
                  <a:pt x="616" y="492"/>
                  <a:pt x="613" y="492"/>
                  <a:pt x="613" y="493"/>
                </a:cubicBezTo>
                <a:cubicBezTo>
                  <a:pt x="618" y="493"/>
                  <a:pt x="629" y="490"/>
                  <a:pt x="623" y="493"/>
                </a:cubicBezTo>
                <a:cubicBezTo>
                  <a:pt x="613" y="495"/>
                  <a:pt x="608" y="495"/>
                  <a:pt x="600" y="496"/>
                </a:cubicBezTo>
                <a:cubicBezTo>
                  <a:pt x="600" y="496"/>
                  <a:pt x="606" y="494"/>
                  <a:pt x="603" y="495"/>
                </a:cubicBezTo>
                <a:cubicBezTo>
                  <a:pt x="583" y="499"/>
                  <a:pt x="546" y="500"/>
                  <a:pt x="527" y="501"/>
                </a:cubicBezTo>
                <a:cubicBezTo>
                  <a:pt x="534" y="501"/>
                  <a:pt x="535" y="500"/>
                  <a:pt x="544" y="501"/>
                </a:cubicBezTo>
                <a:cubicBezTo>
                  <a:pt x="544" y="502"/>
                  <a:pt x="539" y="502"/>
                  <a:pt x="537" y="502"/>
                </a:cubicBezTo>
                <a:cubicBezTo>
                  <a:pt x="538" y="503"/>
                  <a:pt x="547" y="501"/>
                  <a:pt x="557" y="502"/>
                </a:cubicBezTo>
                <a:cubicBezTo>
                  <a:pt x="551" y="503"/>
                  <a:pt x="546" y="503"/>
                  <a:pt x="540" y="504"/>
                </a:cubicBezTo>
                <a:cubicBezTo>
                  <a:pt x="549" y="505"/>
                  <a:pt x="549" y="505"/>
                  <a:pt x="549" y="505"/>
                </a:cubicBezTo>
                <a:cubicBezTo>
                  <a:pt x="537" y="506"/>
                  <a:pt x="524" y="507"/>
                  <a:pt x="511" y="507"/>
                </a:cubicBezTo>
                <a:cubicBezTo>
                  <a:pt x="517" y="507"/>
                  <a:pt x="522" y="508"/>
                  <a:pt x="527" y="508"/>
                </a:cubicBezTo>
                <a:cubicBezTo>
                  <a:pt x="526" y="509"/>
                  <a:pt x="523" y="510"/>
                  <a:pt x="531" y="511"/>
                </a:cubicBezTo>
                <a:cubicBezTo>
                  <a:pt x="510" y="512"/>
                  <a:pt x="512" y="516"/>
                  <a:pt x="489" y="514"/>
                </a:cubicBezTo>
                <a:close/>
              </a:path>
            </a:pathLst>
          </a:custGeom>
          <a:solidFill>
            <a:srgbClr val="F26F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30" name="Freeform 21"/>
          <p:cNvSpPr>
            <a:spLocks noEditPoints="1"/>
          </p:cNvSpPr>
          <p:nvPr/>
        </p:nvSpPr>
        <p:spPr bwMode="auto">
          <a:xfrm>
            <a:off x="5660655" y="5247849"/>
            <a:ext cx="823913" cy="512763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DBE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31" name="Freeform 22"/>
          <p:cNvSpPr>
            <a:spLocks noEditPoints="1"/>
          </p:cNvSpPr>
          <p:nvPr/>
        </p:nvSpPr>
        <p:spPr bwMode="auto">
          <a:xfrm>
            <a:off x="5620967" y="4779536"/>
            <a:ext cx="774700" cy="444500"/>
          </a:xfrm>
          <a:custGeom>
            <a:avLst/>
            <a:gdLst>
              <a:gd name="T0" fmla="*/ 179 w 237"/>
              <a:gd name="T1" fmla="*/ 97 h 136"/>
              <a:gd name="T2" fmla="*/ 7 w 237"/>
              <a:gd name="T3" fmla="*/ 89 h 136"/>
              <a:gd name="T4" fmla="*/ 77 w 237"/>
              <a:gd name="T5" fmla="*/ 21 h 136"/>
              <a:gd name="T6" fmla="*/ 124 w 237"/>
              <a:gd name="T7" fmla="*/ 94 h 136"/>
              <a:gd name="T8" fmla="*/ 62 w 237"/>
              <a:gd name="T9" fmla="*/ 74 h 136"/>
              <a:gd name="T10" fmla="*/ 32 w 237"/>
              <a:gd name="T11" fmla="*/ 48 h 136"/>
              <a:gd name="T12" fmla="*/ 206 w 237"/>
              <a:gd name="T13" fmla="*/ 59 h 136"/>
              <a:gd name="T14" fmla="*/ 33 w 237"/>
              <a:gd name="T15" fmla="*/ 63 h 136"/>
              <a:gd name="T16" fmla="*/ 80 w 237"/>
              <a:gd name="T17" fmla="*/ 61 h 136"/>
              <a:gd name="T18" fmla="*/ 7 w 237"/>
              <a:gd name="T19" fmla="*/ 85 h 136"/>
              <a:gd name="T20" fmla="*/ 90 w 237"/>
              <a:gd name="T21" fmla="*/ 69 h 136"/>
              <a:gd name="T22" fmla="*/ 158 w 237"/>
              <a:gd name="T23" fmla="*/ 55 h 136"/>
              <a:gd name="T24" fmla="*/ 191 w 237"/>
              <a:gd name="T25" fmla="*/ 71 h 136"/>
              <a:gd name="T26" fmla="*/ 194 w 237"/>
              <a:gd name="T27" fmla="*/ 63 h 136"/>
              <a:gd name="T28" fmla="*/ 13 w 237"/>
              <a:gd name="T29" fmla="*/ 77 h 136"/>
              <a:gd name="T30" fmla="*/ 33 w 237"/>
              <a:gd name="T31" fmla="*/ 75 h 136"/>
              <a:gd name="T32" fmla="*/ 75 w 237"/>
              <a:gd name="T33" fmla="*/ 102 h 136"/>
              <a:gd name="T34" fmla="*/ 55 w 237"/>
              <a:gd name="T35" fmla="*/ 98 h 136"/>
              <a:gd name="T36" fmla="*/ 59 w 237"/>
              <a:gd name="T37" fmla="*/ 67 h 136"/>
              <a:gd name="T38" fmla="*/ 223 w 237"/>
              <a:gd name="T39" fmla="*/ 71 h 136"/>
              <a:gd name="T40" fmla="*/ 74 w 237"/>
              <a:gd name="T41" fmla="*/ 72 h 136"/>
              <a:gd name="T42" fmla="*/ 55 w 237"/>
              <a:gd name="T43" fmla="*/ 53 h 136"/>
              <a:gd name="T44" fmla="*/ 71 w 237"/>
              <a:gd name="T45" fmla="*/ 6 h 136"/>
              <a:gd name="T46" fmla="*/ 42 w 237"/>
              <a:gd name="T47" fmla="*/ 58 h 136"/>
              <a:gd name="T48" fmla="*/ 41 w 237"/>
              <a:gd name="T49" fmla="*/ 54 h 136"/>
              <a:gd name="T50" fmla="*/ 74 w 237"/>
              <a:gd name="T51" fmla="*/ 129 h 136"/>
              <a:gd name="T52" fmla="*/ 42 w 237"/>
              <a:gd name="T53" fmla="*/ 31 h 136"/>
              <a:gd name="T54" fmla="*/ 132 w 237"/>
              <a:gd name="T55" fmla="*/ 70 h 136"/>
              <a:gd name="T56" fmla="*/ 235 w 237"/>
              <a:gd name="T57" fmla="*/ 84 h 136"/>
              <a:gd name="T58" fmla="*/ 213 w 237"/>
              <a:gd name="T59" fmla="*/ 47 h 136"/>
              <a:gd name="T60" fmla="*/ 166 w 237"/>
              <a:gd name="T61" fmla="*/ 67 h 136"/>
              <a:gd name="T62" fmla="*/ 122 w 237"/>
              <a:gd name="T63" fmla="*/ 62 h 136"/>
              <a:gd name="T64" fmla="*/ 51 w 237"/>
              <a:gd name="T65" fmla="*/ 89 h 136"/>
              <a:gd name="T66" fmla="*/ 164 w 237"/>
              <a:gd name="T67" fmla="*/ 73 h 136"/>
              <a:gd name="T68" fmla="*/ 137 w 237"/>
              <a:gd name="T69" fmla="*/ 73 h 136"/>
              <a:gd name="T70" fmla="*/ 72 w 237"/>
              <a:gd name="T71" fmla="*/ 84 h 136"/>
              <a:gd name="T72" fmla="*/ 94 w 237"/>
              <a:gd name="T73" fmla="*/ 84 h 136"/>
              <a:gd name="T74" fmla="*/ 98 w 237"/>
              <a:gd name="T75" fmla="*/ 67 h 136"/>
              <a:gd name="T76" fmla="*/ 39 w 237"/>
              <a:gd name="T77" fmla="*/ 78 h 136"/>
              <a:gd name="T78" fmla="*/ 231 w 237"/>
              <a:gd name="T79" fmla="*/ 87 h 136"/>
              <a:gd name="T80" fmla="*/ 110 w 237"/>
              <a:gd name="T81" fmla="*/ 71 h 136"/>
              <a:gd name="T82" fmla="*/ 57 w 237"/>
              <a:gd name="T83" fmla="*/ 87 h 136"/>
              <a:gd name="T84" fmla="*/ 31 w 237"/>
              <a:gd name="T85" fmla="*/ 72 h 136"/>
              <a:gd name="T86" fmla="*/ 126 w 237"/>
              <a:gd name="T87" fmla="*/ 75 h 136"/>
              <a:gd name="T88" fmla="*/ 185 w 237"/>
              <a:gd name="T89" fmla="*/ 85 h 136"/>
              <a:gd name="T90" fmla="*/ 40 w 237"/>
              <a:gd name="T91" fmla="*/ 67 h 136"/>
              <a:gd name="T92" fmla="*/ 41 w 237"/>
              <a:gd name="T93" fmla="*/ 81 h 136"/>
              <a:gd name="T94" fmla="*/ 42 w 237"/>
              <a:gd name="T95" fmla="*/ 85 h 136"/>
              <a:gd name="T96" fmla="*/ 41 w 237"/>
              <a:gd name="T97" fmla="*/ 88 h 136"/>
              <a:gd name="T98" fmla="*/ 71 w 237"/>
              <a:gd name="T99" fmla="*/ 75 h 136"/>
              <a:gd name="T100" fmla="*/ 125 w 237"/>
              <a:gd name="T101" fmla="*/ 69 h 136"/>
              <a:gd name="T102" fmla="*/ 163 w 237"/>
              <a:gd name="T103" fmla="*/ 76 h 136"/>
              <a:gd name="T104" fmla="*/ 71 w 237"/>
              <a:gd name="T105" fmla="*/ 47 h 136"/>
              <a:gd name="T106" fmla="*/ 104 w 237"/>
              <a:gd name="T107" fmla="*/ 72 h 136"/>
              <a:gd name="T108" fmla="*/ 4 w 237"/>
              <a:gd name="T109" fmla="*/ 78 h 136"/>
              <a:gd name="T110" fmla="*/ 33 w 237"/>
              <a:gd name="T111" fmla="*/ 93 h 136"/>
              <a:gd name="T112" fmla="*/ 138 w 237"/>
              <a:gd name="T113" fmla="*/ 46 h 136"/>
              <a:gd name="T114" fmla="*/ 139 w 237"/>
              <a:gd name="T115" fmla="*/ 89 h 136"/>
              <a:gd name="T116" fmla="*/ 218 w 237"/>
              <a:gd name="T117" fmla="*/ 74 h 136"/>
              <a:gd name="T118" fmla="*/ 153 w 237"/>
              <a:gd name="T119" fmla="*/ 63 h 136"/>
              <a:gd name="T120" fmla="*/ 211 w 237"/>
              <a:gd name="T121" fmla="*/ 77 h 136"/>
              <a:gd name="T122" fmla="*/ 67 w 237"/>
              <a:gd name="T123" fmla="*/ 39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7" h="136">
                <a:moveTo>
                  <a:pt x="236" y="43"/>
                </a:moveTo>
                <a:cubicBezTo>
                  <a:pt x="235" y="44"/>
                  <a:pt x="235" y="44"/>
                  <a:pt x="235" y="45"/>
                </a:cubicBezTo>
                <a:cubicBezTo>
                  <a:pt x="234" y="45"/>
                  <a:pt x="234" y="45"/>
                  <a:pt x="234" y="46"/>
                </a:cubicBezTo>
                <a:cubicBezTo>
                  <a:pt x="234" y="47"/>
                  <a:pt x="234" y="47"/>
                  <a:pt x="234" y="48"/>
                </a:cubicBezTo>
                <a:cubicBezTo>
                  <a:pt x="234" y="48"/>
                  <a:pt x="234" y="49"/>
                  <a:pt x="235" y="49"/>
                </a:cubicBezTo>
                <a:cubicBezTo>
                  <a:pt x="235" y="50"/>
                  <a:pt x="235" y="50"/>
                  <a:pt x="235" y="51"/>
                </a:cubicBezTo>
                <a:cubicBezTo>
                  <a:pt x="235" y="51"/>
                  <a:pt x="235" y="52"/>
                  <a:pt x="235" y="53"/>
                </a:cubicBezTo>
                <a:cubicBezTo>
                  <a:pt x="235" y="53"/>
                  <a:pt x="235" y="53"/>
                  <a:pt x="236" y="53"/>
                </a:cubicBezTo>
                <a:cubicBezTo>
                  <a:pt x="236" y="54"/>
                  <a:pt x="236" y="55"/>
                  <a:pt x="236" y="55"/>
                </a:cubicBezTo>
                <a:cubicBezTo>
                  <a:pt x="235" y="56"/>
                  <a:pt x="235" y="57"/>
                  <a:pt x="235" y="57"/>
                </a:cubicBezTo>
                <a:cubicBezTo>
                  <a:pt x="235" y="60"/>
                  <a:pt x="235" y="63"/>
                  <a:pt x="235" y="66"/>
                </a:cubicBezTo>
                <a:cubicBezTo>
                  <a:pt x="235" y="67"/>
                  <a:pt x="236" y="69"/>
                  <a:pt x="236" y="70"/>
                </a:cubicBezTo>
                <a:cubicBezTo>
                  <a:pt x="236" y="77"/>
                  <a:pt x="237" y="84"/>
                  <a:pt x="237" y="91"/>
                </a:cubicBezTo>
                <a:cubicBezTo>
                  <a:pt x="237" y="92"/>
                  <a:pt x="237" y="92"/>
                  <a:pt x="237" y="93"/>
                </a:cubicBezTo>
                <a:cubicBezTo>
                  <a:pt x="237" y="96"/>
                  <a:pt x="236" y="98"/>
                  <a:pt x="233" y="97"/>
                </a:cubicBezTo>
                <a:cubicBezTo>
                  <a:pt x="231" y="97"/>
                  <a:pt x="230" y="97"/>
                  <a:pt x="228" y="97"/>
                </a:cubicBezTo>
                <a:cubicBezTo>
                  <a:pt x="226" y="96"/>
                  <a:pt x="223" y="96"/>
                  <a:pt x="221" y="95"/>
                </a:cubicBezTo>
                <a:cubicBezTo>
                  <a:pt x="217" y="95"/>
                  <a:pt x="214" y="95"/>
                  <a:pt x="210" y="95"/>
                </a:cubicBezTo>
                <a:cubicBezTo>
                  <a:pt x="200" y="96"/>
                  <a:pt x="189" y="97"/>
                  <a:pt x="179" y="97"/>
                </a:cubicBezTo>
                <a:cubicBezTo>
                  <a:pt x="159" y="97"/>
                  <a:pt x="138" y="97"/>
                  <a:pt x="118" y="96"/>
                </a:cubicBezTo>
                <a:cubicBezTo>
                  <a:pt x="108" y="96"/>
                  <a:pt x="99" y="96"/>
                  <a:pt x="89" y="95"/>
                </a:cubicBezTo>
                <a:cubicBezTo>
                  <a:pt x="87" y="95"/>
                  <a:pt x="86" y="95"/>
                  <a:pt x="84" y="95"/>
                </a:cubicBezTo>
                <a:cubicBezTo>
                  <a:pt x="83" y="95"/>
                  <a:pt x="83" y="95"/>
                  <a:pt x="82" y="96"/>
                </a:cubicBezTo>
                <a:cubicBezTo>
                  <a:pt x="81" y="98"/>
                  <a:pt x="81" y="100"/>
                  <a:pt x="81" y="102"/>
                </a:cubicBezTo>
                <a:cubicBezTo>
                  <a:pt x="81" y="106"/>
                  <a:pt x="80" y="110"/>
                  <a:pt x="80" y="115"/>
                </a:cubicBezTo>
                <a:cubicBezTo>
                  <a:pt x="80" y="119"/>
                  <a:pt x="80" y="123"/>
                  <a:pt x="80" y="128"/>
                </a:cubicBezTo>
                <a:cubicBezTo>
                  <a:pt x="80" y="129"/>
                  <a:pt x="80" y="131"/>
                  <a:pt x="80" y="133"/>
                </a:cubicBezTo>
                <a:cubicBezTo>
                  <a:pt x="80" y="133"/>
                  <a:pt x="80" y="134"/>
                  <a:pt x="80" y="134"/>
                </a:cubicBezTo>
                <a:cubicBezTo>
                  <a:pt x="79" y="136"/>
                  <a:pt x="78" y="136"/>
                  <a:pt x="77" y="136"/>
                </a:cubicBezTo>
                <a:cubicBezTo>
                  <a:pt x="76" y="135"/>
                  <a:pt x="76" y="135"/>
                  <a:pt x="75" y="135"/>
                </a:cubicBezTo>
                <a:cubicBezTo>
                  <a:pt x="75" y="135"/>
                  <a:pt x="74" y="135"/>
                  <a:pt x="74" y="134"/>
                </a:cubicBezTo>
                <a:cubicBezTo>
                  <a:pt x="72" y="132"/>
                  <a:pt x="69" y="131"/>
                  <a:pt x="67" y="129"/>
                </a:cubicBezTo>
                <a:cubicBezTo>
                  <a:pt x="67" y="129"/>
                  <a:pt x="66" y="129"/>
                  <a:pt x="66" y="128"/>
                </a:cubicBezTo>
                <a:cubicBezTo>
                  <a:pt x="65" y="128"/>
                  <a:pt x="65" y="128"/>
                  <a:pt x="64" y="128"/>
                </a:cubicBezTo>
                <a:cubicBezTo>
                  <a:pt x="60" y="124"/>
                  <a:pt x="56" y="122"/>
                  <a:pt x="52" y="119"/>
                </a:cubicBezTo>
                <a:cubicBezTo>
                  <a:pt x="45" y="116"/>
                  <a:pt x="39" y="111"/>
                  <a:pt x="33" y="107"/>
                </a:cubicBezTo>
                <a:cubicBezTo>
                  <a:pt x="26" y="102"/>
                  <a:pt x="18" y="96"/>
                  <a:pt x="11" y="91"/>
                </a:cubicBezTo>
                <a:cubicBezTo>
                  <a:pt x="10" y="90"/>
                  <a:pt x="8" y="89"/>
                  <a:pt x="7" y="89"/>
                </a:cubicBezTo>
                <a:cubicBezTo>
                  <a:pt x="6" y="88"/>
                  <a:pt x="5" y="87"/>
                  <a:pt x="4" y="86"/>
                </a:cubicBezTo>
                <a:cubicBezTo>
                  <a:pt x="4" y="85"/>
                  <a:pt x="4" y="84"/>
                  <a:pt x="4" y="83"/>
                </a:cubicBezTo>
                <a:cubicBezTo>
                  <a:pt x="4" y="82"/>
                  <a:pt x="3" y="82"/>
                  <a:pt x="3" y="81"/>
                </a:cubicBezTo>
                <a:cubicBezTo>
                  <a:pt x="2" y="80"/>
                  <a:pt x="2" y="79"/>
                  <a:pt x="1" y="78"/>
                </a:cubicBezTo>
                <a:cubicBezTo>
                  <a:pt x="0" y="78"/>
                  <a:pt x="1" y="77"/>
                  <a:pt x="1" y="76"/>
                </a:cubicBezTo>
                <a:cubicBezTo>
                  <a:pt x="2" y="76"/>
                  <a:pt x="2" y="76"/>
                  <a:pt x="2" y="76"/>
                </a:cubicBezTo>
                <a:cubicBezTo>
                  <a:pt x="5" y="72"/>
                  <a:pt x="8" y="68"/>
                  <a:pt x="11" y="65"/>
                </a:cubicBezTo>
                <a:cubicBezTo>
                  <a:pt x="13" y="62"/>
                  <a:pt x="16" y="59"/>
                  <a:pt x="18" y="56"/>
                </a:cubicBezTo>
                <a:cubicBezTo>
                  <a:pt x="23" y="50"/>
                  <a:pt x="27" y="44"/>
                  <a:pt x="31" y="38"/>
                </a:cubicBezTo>
                <a:cubicBezTo>
                  <a:pt x="38" y="30"/>
                  <a:pt x="45" y="21"/>
                  <a:pt x="52" y="13"/>
                </a:cubicBezTo>
                <a:cubicBezTo>
                  <a:pt x="54" y="11"/>
                  <a:pt x="56" y="9"/>
                  <a:pt x="58" y="8"/>
                </a:cubicBezTo>
                <a:cubicBezTo>
                  <a:pt x="59" y="8"/>
                  <a:pt x="59" y="8"/>
                  <a:pt x="59" y="7"/>
                </a:cubicBezTo>
                <a:cubicBezTo>
                  <a:pt x="61" y="6"/>
                  <a:pt x="62" y="4"/>
                  <a:pt x="64" y="3"/>
                </a:cubicBezTo>
                <a:cubicBezTo>
                  <a:pt x="66" y="1"/>
                  <a:pt x="68" y="0"/>
                  <a:pt x="70" y="1"/>
                </a:cubicBezTo>
                <a:cubicBezTo>
                  <a:pt x="71" y="1"/>
                  <a:pt x="72" y="1"/>
                  <a:pt x="73" y="1"/>
                </a:cubicBezTo>
                <a:cubicBezTo>
                  <a:pt x="75" y="2"/>
                  <a:pt x="76" y="3"/>
                  <a:pt x="76" y="5"/>
                </a:cubicBezTo>
                <a:cubicBezTo>
                  <a:pt x="76" y="5"/>
                  <a:pt x="76" y="5"/>
                  <a:pt x="76" y="5"/>
                </a:cubicBezTo>
                <a:cubicBezTo>
                  <a:pt x="76" y="10"/>
                  <a:pt x="76" y="15"/>
                  <a:pt x="77" y="20"/>
                </a:cubicBezTo>
                <a:cubicBezTo>
                  <a:pt x="77" y="21"/>
                  <a:pt x="77" y="21"/>
                  <a:pt x="77" y="21"/>
                </a:cubicBezTo>
                <a:cubicBezTo>
                  <a:pt x="77" y="22"/>
                  <a:pt x="77" y="23"/>
                  <a:pt x="77" y="24"/>
                </a:cubicBezTo>
                <a:cubicBezTo>
                  <a:pt x="78" y="27"/>
                  <a:pt x="78" y="31"/>
                  <a:pt x="78" y="35"/>
                </a:cubicBezTo>
                <a:cubicBezTo>
                  <a:pt x="78" y="37"/>
                  <a:pt x="78" y="39"/>
                  <a:pt x="78" y="41"/>
                </a:cubicBezTo>
                <a:cubicBezTo>
                  <a:pt x="78" y="41"/>
                  <a:pt x="79" y="42"/>
                  <a:pt x="79" y="42"/>
                </a:cubicBezTo>
                <a:cubicBezTo>
                  <a:pt x="83" y="42"/>
                  <a:pt x="87" y="42"/>
                  <a:pt x="91" y="43"/>
                </a:cubicBezTo>
                <a:cubicBezTo>
                  <a:pt x="105" y="43"/>
                  <a:pt x="118" y="43"/>
                  <a:pt x="132" y="44"/>
                </a:cubicBezTo>
                <a:cubicBezTo>
                  <a:pt x="139" y="44"/>
                  <a:pt x="145" y="44"/>
                  <a:pt x="152" y="44"/>
                </a:cubicBezTo>
                <a:cubicBezTo>
                  <a:pt x="161" y="45"/>
                  <a:pt x="169" y="45"/>
                  <a:pt x="178" y="45"/>
                </a:cubicBezTo>
                <a:cubicBezTo>
                  <a:pt x="183" y="45"/>
                  <a:pt x="187" y="44"/>
                  <a:pt x="192" y="44"/>
                </a:cubicBezTo>
                <a:cubicBezTo>
                  <a:pt x="199" y="43"/>
                  <a:pt x="207" y="42"/>
                  <a:pt x="214" y="42"/>
                </a:cubicBezTo>
                <a:cubicBezTo>
                  <a:pt x="217" y="42"/>
                  <a:pt x="221" y="43"/>
                  <a:pt x="225" y="43"/>
                </a:cubicBezTo>
                <a:cubicBezTo>
                  <a:pt x="226" y="43"/>
                  <a:pt x="228" y="43"/>
                  <a:pt x="229" y="43"/>
                </a:cubicBezTo>
                <a:cubicBezTo>
                  <a:pt x="230" y="43"/>
                  <a:pt x="230" y="43"/>
                  <a:pt x="231" y="43"/>
                </a:cubicBezTo>
                <a:cubicBezTo>
                  <a:pt x="231" y="42"/>
                  <a:pt x="231" y="42"/>
                  <a:pt x="232" y="42"/>
                </a:cubicBezTo>
                <a:cubicBezTo>
                  <a:pt x="233" y="42"/>
                  <a:pt x="233" y="42"/>
                  <a:pt x="234" y="42"/>
                </a:cubicBezTo>
                <a:cubicBezTo>
                  <a:pt x="235" y="42"/>
                  <a:pt x="235" y="43"/>
                  <a:pt x="236" y="43"/>
                </a:cubicBezTo>
                <a:close/>
                <a:moveTo>
                  <a:pt x="110" y="94"/>
                </a:moveTo>
                <a:cubicBezTo>
                  <a:pt x="110" y="94"/>
                  <a:pt x="110" y="94"/>
                  <a:pt x="110" y="94"/>
                </a:cubicBezTo>
                <a:cubicBezTo>
                  <a:pt x="115" y="94"/>
                  <a:pt x="119" y="94"/>
                  <a:pt x="124" y="94"/>
                </a:cubicBezTo>
                <a:cubicBezTo>
                  <a:pt x="143" y="94"/>
                  <a:pt x="161" y="94"/>
                  <a:pt x="179" y="94"/>
                </a:cubicBezTo>
                <a:cubicBezTo>
                  <a:pt x="183" y="94"/>
                  <a:pt x="187" y="94"/>
                  <a:pt x="191" y="94"/>
                </a:cubicBezTo>
                <a:cubicBezTo>
                  <a:pt x="191" y="94"/>
                  <a:pt x="191" y="94"/>
                  <a:pt x="191" y="94"/>
                </a:cubicBezTo>
                <a:cubicBezTo>
                  <a:pt x="192" y="94"/>
                  <a:pt x="192" y="94"/>
                  <a:pt x="192" y="94"/>
                </a:cubicBezTo>
                <a:cubicBezTo>
                  <a:pt x="189" y="93"/>
                  <a:pt x="187" y="93"/>
                  <a:pt x="184" y="93"/>
                </a:cubicBezTo>
                <a:cubicBezTo>
                  <a:pt x="173" y="94"/>
                  <a:pt x="163" y="93"/>
                  <a:pt x="152" y="93"/>
                </a:cubicBezTo>
                <a:cubicBezTo>
                  <a:pt x="150" y="93"/>
                  <a:pt x="148" y="93"/>
                  <a:pt x="146" y="93"/>
                </a:cubicBezTo>
                <a:cubicBezTo>
                  <a:pt x="138" y="93"/>
                  <a:pt x="130" y="93"/>
                  <a:pt x="122" y="93"/>
                </a:cubicBezTo>
                <a:cubicBezTo>
                  <a:pt x="118" y="94"/>
                  <a:pt x="114" y="94"/>
                  <a:pt x="110" y="94"/>
                </a:cubicBezTo>
                <a:close/>
                <a:moveTo>
                  <a:pt x="65" y="83"/>
                </a:moveTo>
                <a:cubicBezTo>
                  <a:pt x="65" y="83"/>
                  <a:pt x="65" y="83"/>
                  <a:pt x="65" y="83"/>
                </a:cubicBezTo>
                <a:cubicBezTo>
                  <a:pt x="66" y="81"/>
                  <a:pt x="66" y="80"/>
                  <a:pt x="67" y="78"/>
                </a:cubicBezTo>
                <a:cubicBezTo>
                  <a:pt x="67" y="76"/>
                  <a:pt x="68" y="73"/>
                  <a:pt x="68" y="70"/>
                </a:cubicBezTo>
                <a:cubicBezTo>
                  <a:pt x="68" y="70"/>
                  <a:pt x="68" y="70"/>
                  <a:pt x="68" y="69"/>
                </a:cubicBezTo>
                <a:cubicBezTo>
                  <a:pt x="66" y="69"/>
                  <a:pt x="66" y="67"/>
                  <a:pt x="65" y="66"/>
                </a:cubicBezTo>
                <a:cubicBezTo>
                  <a:pt x="64" y="67"/>
                  <a:pt x="63" y="69"/>
                  <a:pt x="62" y="70"/>
                </a:cubicBezTo>
                <a:cubicBezTo>
                  <a:pt x="61" y="72"/>
                  <a:pt x="61" y="72"/>
                  <a:pt x="61" y="74"/>
                </a:cubicBezTo>
                <a:cubicBezTo>
                  <a:pt x="61" y="74"/>
                  <a:pt x="62" y="74"/>
                  <a:pt x="62" y="74"/>
                </a:cubicBezTo>
                <a:cubicBezTo>
                  <a:pt x="62" y="74"/>
                  <a:pt x="62" y="74"/>
                  <a:pt x="62" y="74"/>
                </a:cubicBezTo>
                <a:cubicBezTo>
                  <a:pt x="63" y="74"/>
                  <a:pt x="63" y="74"/>
                  <a:pt x="64" y="74"/>
                </a:cubicBezTo>
                <a:cubicBezTo>
                  <a:pt x="64" y="75"/>
                  <a:pt x="64" y="75"/>
                  <a:pt x="64" y="76"/>
                </a:cubicBezTo>
                <a:cubicBezTo>
                  <a:pt x="64" y="77"/>
                  <a:pt x="64" y="77"/>
                  <a:pt x="63" y="78"/>
                </a:cubicBezTo>
                <a:cubicBezTo>
                  <a:pt x="63" y="78"/>
                  <a:pt x="63" y="79"/>
                  <a:pt x="63" y="79"/>
                </a:cubicBezTo>
                <a:cubicBezTo>
                  <a:pt x="64" y="80"/>
                  <a:pt x="64" y="81"/>
                  <a:pt x="65" y="83"/>
                </a:cubicBezTo>
                <a:close/>
                <a:moveTo>
                  <a:pt x="156" y="85"/>
                </a:moveTo>
                <a:cubicBezTo>
                  <a:pt x="158" y="85"/>
                  <a:pt x="175" y="85"/>
                  <a:pt x="176" y="85"/>
                </a:cubicBezTo>
                <a:cubicBezTo>
                  <a:pt x="176" y="84"/>
                  <a:pt x="176" y="83"/>
                  <a:pt x="176" y="82"/>
                </a:cubicBezTo>
                <a:cubicBezTo>
                  <a:pt x="176" y="82"/>
                  <a:pt x="175" y="82"/>
                  <a:pt x="174" y="82"/>
                </a:cubicBezTo>
                <a:cubicBezTo>
                  <a:pt x="173" y="81"/>
                  <a:pt x="171" y="81"/>
                  <a:pt x="169" y="81"/>
                </a:cubicBezTo>
                <a:cubicBezTo>
                  <a:pt x="168" y="81"/>
                  <a:pt x="167" y="81"/>
                  <a:pt x="167" y="82"/>
                </a:cubicBezTo>
                <a:cubicBezTo>
                  <a:pt x="166" y="83"/>
                  <a:pt x="165" y="83"/>
                  <a:pt x="165" y="83"/>
                </a:cubicBezTo>
                <a:cubicBezTo>
                  <a:pt x="164" y="84"/>
                  <a:pt x="163" y="83"/>
                  <a:pt x="162" y="82"/>
                </a:cubicBezTo>
                <a:cubicBezTo>
                  <a:pt x="162" y="82"/>
                  <a:pt x="162" y="82"/>
                  <a:pt x="162" y="81"/>
                </a:cubicBezTo>
                <a:cubicBezTo>
                  <a:pt x="160" y="82"/>
                  <a:pt x="158" y="82"/>
                  <a:pt x="157" y="82"/>
                </a:cubicBezTo>
                <a:cubicBezTo>
                  <a:pt x="156" y="83"/>
                  <a:pt x="156" y="84"/>
                  <a:pt x="156" y="85"/>
                </a:cubicBezTo>
                <a:close/>
                <a:moveTo>
                  <a:pt x="50" y="28"/>
                </a:moveTo>
                <a:cubicBezTo>
                  <a:pt x="48" y="28"/>
                  <a:pt x="47" y="29"/>
                  <a:pt x="46" y="30"/>
                </a:cubicBezTo>
                <a:cubicBezTo>
                  <a:pt x="42" y="36"/>
                  <a:pt x="37" y="42"/>
                  <a:pt x="32" y="48"/>
                </a:cubicBezTo>
                <a:cubicBezTo>
                  <a:pt x="32" y="48"/>
                  <a:pt x="32" y="48"/>
                  <a:pt x="31" y="49"/>
                </a:cubicBezTo>
                <a:cubicBezTo>
                  <a:pt x="32" y="49"/>
                  <a:pt x="32" y="48"/>
                  <a:pt x="33" y="48"/>
                </a:cubicBezTo>
                <a:cubicBezTo>
                  <a:pt x="37" y="43"/>
                  <a:pt x="42" y="39"/>
                  <a:pt x="47" y="34"/>
                </a:cubicBezTo>
                <a:cubicBezTo>
                  <a:pt x="47" y="34"/>
                  <a:pt x="48" y="33"/>
                  <a:pt x="48" y="33"/>
                </a:cubicBezTo>
                <a:cubicBezTo>
                  <a:pt x="48" y="31"/>
                  <a:pt x="49" y="30"/>
                  <a:pt x="50" y="28"/>
                </a:cubicBezTo>
                <a:close/>
                <a:moveTo>
                  <a:pt x="109" y="90"/>
                </a:moveTo>
                <a:cubicBezTo>
                  <a:pt x="109" y="90"/>
                  <a:pt x="109" y="90"/>
                  <a:pt x="109" y="90"/>
                </a:cubicBezTo>
                <a:cubicBezTo>
                  <a:pt x="105" y="89"/>
                  <a:pt x="101" y="89"/>
                  <a:pt x="97" y="88"/>
                </a:cubicBezTo>
                <a:cubicBezTo>
                  <a:pt x="96" y="88"/>
                  <a:pt x="95" y="88"/>
                  <a:pt x="94" y="88"/>
                </a:cubicBezTo>
                <a:cubicBezTo>
                  <a:pt x="93" y="87"/>
                  <a:pt x="92" y="87"/>
                  <a:pt x="91" y="87"/>
                </a:cubicBezTo>
                <a:cubicBezTo>
                  <a:pt x="90" y="87"/>
                  <a:pt x="89" y="87"/>
                  <a:pt x="89" y="88"/>
                </a:cubicBezTo>
                <a:cubicBezTo>
                  <a:pt x="88" y="88"/>
                  <a:pt x="87" y="88"/>
                  <a:pt x="87" y="87"/>
                </a:cubicBezTo>
                <a:cubicBezTo>
                  <a:pt x="87" y="87"/>
                  <a:pt x="86" y="87"/>
                  <a:pt x="86" y="87"/>
                </a:cubicBezTo>
                <a:cubicBezTo>
                  <a:pt x="85" y="87"/>
                  <a:pt x="83" y="87"/>
                  <a:pt x="82" y="87"/>
                </a:cubicBezTo>
                <a:cubicBezTo>
                  <a:pt x="81" y="87"/>
                  <a:pt x="80" y="87"/>
                  <a:pt x="80" y="88"/>
                </a:cubicBezTo>
                <a:cubicBezTo>
                  <a:pt x="80" y="89"/>
                  <a:pt x="81" y="89"/>
                  <a:pt x="81" y="90"/>
                </a:cubicBezTo>
                <a:cubicBezTo>
                  <a:pt x="90" y="90"/>
                  <a:pt x="99" y="90"/>
                  <a:pt x="109" y="90"/>
                </a:cubicBezTo>
                <a:close/>
                <a:moveTo>
                  <a:pt x="206" y="59"/>
                </a:moveTo>
                <a:cubicBezTo>
                  <a:pt x="206" y="59"/>
                  <a:pt x="206" y="59"/>
                  <a:pt x="206" y="59"/>
                </a:cubicBezTo>
                <a:cubicBezTo>
                  <a:pt x="203" y="63"/>
                  <a:pt x="201" y="67"/>
                  <a:pt x="198" y="71"/>
                </a:cubicBezTo>
                <a:cubicBezTo>
                  <a:pt x="198" y="71"/>
                  <a:pt x="198" y="71"/>
                  <a:pt x="198" y="72"/>
                </a:cubicBezTo>
                <a:cubicBezTo>
                  <a:pt x="199" y="73"/>
                  <a:pt x="200" y="73"/>
                  <a:pt x="201" y="72"/>
                </a:cubicBezTo>
                <a:cubicBezTo>
                  <a:pt x="203" y="70"/>
                  <a:pt x="204" y="68"/>
                  <a:pt x="205" y="67"/>
                </a:cubicBezTo>
                <a:cubicBezTo>
                  <a:pt x="206" y="66"/>
                  <a:pt x="206" y="66"/>
                  <a:pt x="206" y="65"/>
                </a:cubicBezTo>
                <a:cubicBezTo>
                  <a:pt x="206" y="63"/>
                  <a:pt x="206" y="61"/>
                  <a:pt x="206" y="59"/>
                </a:cubicBezTo>
                <a:close/>
                <a:moveTo>
                  <a:pt x="71" y="95"/>
                </a:moveTo>
                <a:cubicBezTo>
                  <a:pt x="71" y="95"/>
                  <a:pt x="71" y="96"/>
                  <a:pt x="71" y="96"/>
                </a:cubicBezTo>
                <a:cubicBezTo>
                  <a:pt x="71" y="98"/>
                  <a:pt x="71" y="101"/>
                  <a:pt x="72" y="104"/>
                </a:cubicBezTo>
                <a:cubicBezTo>
                  <a:pt x="72" y="109"/>
                  <a:pt x="72" y="114"/>
                  <a:pt x="72" y="118"/>
                </a:cubicBezTo>
                <a:cubicBezTo>
                  <a:pt x="72" y="119"/>
                  <a:pt x="71" y="120"/>
                  <a:pt x="71" y="121"/>
                </a:cubicBezTo>
                <a:cubicBezTo>
                  <a:pt x="72" y="121"/>
                  <a:pt x="73" y="121"/>
                  <a:pt x="74" y="122"/>
                </a:cubicBezTo>
                <a:cubicBezTo>
                  <a:pt x="74" y="113"/>
                  <a:pt x="73" y="104"/>
                  <a:pt x="71" y="95"/>
                </a:cubicBezTo>
                <a:close/>
                <a:moveTo>
                  <a:pt x="35" y="58"/>
                </a:moveTo>
                <a:cubicBezTo>
                  <a:pt x="33" y="60"/>
                  <a:pt x="22" y="75"/>
                  <a:pt x="21" y="77"/>
                </a:cubicBezTo>
                <a:cubicBezTo>
                  <a:pt x="22" y="76"/>
                  <a:pt x="22" y="76"/>
                  <a:pt x="22" y="76"/>
                </a:cubicBezTo>
                <a:cubicBezTo>
                  <a:pt x="25" y="72"/>
                  <a:pt x="28" y="69"/>
                  <a:pt x="32" y="65"/>
                </a:cubicBezTo>
                <a:cubicBezTo>
                  <a:pt x="32" y="65"/>
                  <a:pt x="32" y="65"/>
                  <a:pt x="32" y="64"/>
                </a:cubicBezTo>
                <a:cubicBezTo>
                  <a:pt x="32" y="63"/>
                  <a:pt x="32" y="63"/>
                  <a:pt x="33" y="63"/>
                </a:cubicBezTo>
                <a:cubicBezTo>
                  <a:pt x="35" y="62"/>
                  <a:pt x="35" y="62"/>
                  <a:pt x="35" y="61"/>
                </a:cubicBezTo>
                <a:cubicBezTo>
                  <a:pt x="35" y="60"/>
                  <a:pt x="35" y="59"/>
                  <a:pt x="35" y="58"/>
                </a:cubicBezTo>
                <a:close/>
                <a:moveTo>
                  <a:pt x="33" y="51"/>
                </a:moveTo>
                <a:cubicBezTo>
                  <a:pt x="30" y="53"/>
                  <a:pt x="28" y="55"/>
                  <a:pt x="26" y="58"/>
                </a:cubicBezTo>
                <a:cubicBezTo>
                  <a:pt x="26" y="58"/>
                  <a:pt x="25" y="59"/>
                  <a:pt x="25" y="60"/>
                </a:cubicBezTo>
                <a:cubicBezTo>
                  <a:pt x="25" y="61"/>
                  <a:pt x="24" y="63"/>
                  <a:pt x="23" y="64"/>
                </a:cubicBezTo>
                <a:cubicBezTo>
                  <a:pt x="23" y="64"/>
                  <a:pt x="23" y="64"/>
                  <a:pt x="23" y="65"/>
                </a:cubicBezTo>
                <a:cubicBezTo>
                  <a:pt x="24" y="64"/>
                  <a:pt x="24" y="64"/>
                  <a:pt x="24" y="64"/>
                </a:cubicBezTo>
                <a:cubicBezTo>
                  <a:pt x="27" y="61"/>
                  <a:pt x="30" y="58"/>
                  <a:pt x="33" y="54"/>
                </a:cubicBezTo>
                <a:cubicBezTo>
                  <a:pt x="34" y="53"/>
                  <a:pt x="34" y="53"/>
                  <a:pt x="33" y="52"/>
                </a:cubicBezTo>
                <a:cubicBezTo>
                  <a:pt x="33" y="52"/>
                  <a:pt x="33" y="52"/>
                  <a:pt x="33" y="51"/>
                </a:cubicBezTo>
                <a:close/>
                <a:moveTo>
                  <a:pt x="85" y="55"/>
                </a:moveTo>
                <a:cubicBezTo>
                  <a:pt x="83" y="54"/>
                  <a:pt x="82" y="54"/>
                  <a:pt x="82" y="54"/>
                </a:cubicBezTo>
                <a:cubicBezTo>
                  <a:pt x="82" y="54"/>
                  <a:pt x="82" y="54"/>
                  <a:pt x="81" y="54"/>
                </a:cubicBezTo>
                <a:cubicBezTo>
                  <a:pt x="81" y="54"/>
                  <a:pt x="80" y="54"/>
                  <a:pt x="79" y="54"/>
                </a:cubicBezTo>
                <a:cubicBezTo>
                  <a:pt x="79" y="55"/>
                  <a:pt x="79" y="57"/>
                  <a:pt x="78" y="58"/>
                </a:cubicBezTo>
                <a:cubicBezTo>
                  <a:pt x="78" y="59"/>
                  <a:pt x="78" y="59"/>
                  <a:pt x="78" y="60"/>
                </a:cubicBezTo>
                <a:cubicBezTo>
                  <a:pt x="77" y="60"/>
                  <a:pt x="77" y="61"/>
                  <a:pt x="78" y="61"/>
                </a:cubicBezTo>
                <a:cubicBezTo>
                  <a:pt x="79" y="61"/>
                  <a:pt x="80" y="61"/>
                  <a:pt x="80" y="61"/>
                </a:cubicBezTo>
                <a:cubicBezTo>
                  <a:pt x="82" y="59"/>
                  <a:pt x="83" y="57"/>
                  <a:pt x="85" y="55"/>
                </a:cubicBezTo>
                <a:close/>
                <a:moveTo>
                  <a:pt x="62" y="109"/>
                </a:moveTo>
                <a:cubicBezTo>
                  <a:pt x="62" y="109"/>
                  <a:pt x="62" y="108"/>
                  <a:pt x="62" y="108"/>
                </a:cubicBezTo>
                <a:cubicBezTo>
                  <a:pt x="62" y="104"/>
                  <a:pt x="62" y="100"/>
                  <a:pt x="62" y="96"/>
                </a:cubicBezTo>
                <a:cubicBezTo>
                  <a:pt x="62" y="95"/>
                  <a:pt x="61" y="94"/>
                  <a:pt x="60" y="94"/>
                </a:cubicBezTo>
                <a:cubicBezTo>
                  <a:pt x="60" y="97"/>
                  <a:pt x="59" y="100"/>
                  <a:pt x="58" y="102"/>
                </a:cubicBezTo>
                <a:cubicBezTo>
                  <a:pt x="58" y="103"/>
                  <a:pt x="59" y="103"/>
                  <a:pt x="59" y="104"/>
                </a:cubicBezTo>
                <a:cubicBezTo>
                  <a:pt x="59" y="105"/>
                  <a:pt x="60" y="106"/>
                  <a:pt x="61" y="107"/>
                </a:cubicBezTo>
                <a:cubicBezTo>
                  <a:pt x="61" y="107"/>
                  <a:pt x="61" y="108"/>
                  <a:pt x="62" y="109"/>
                </a:cubicBezTo>
                <a:close/>
                <a:moveTo>
                  <a:pt x="52" y="41"/>
                </a:moveTo>
                <a:cubicBezTo>
                  <a:pt x="53" y="41"/>
                  <a:pt x="53" y="41"/>
                  <a:pt x="53" y="41"/>
                </a:cubicBezTo>
                <a:cubicBezTo>
                  <a:pt x="55" y="38"/>
                  <a:pt x="57" y="35"/>
                  <a:pt x="60" y="33"/>
                </a:cubicBezTo>
                <a:cubicBezTo>
                  <a:pt x="60" y="32"/>
                  <a:pt x="60" y="32"/>
                  <a:pt x="60" y="32"/>
                </a:cubicBezTo>
                <a:cubicBezTo>
                  <a:pt x="60" y="31"/>
                  <a:pt x="60" y="30"/>
                  <a:pt x="59" y="29"/>
                </a:cubicBezTo>
                <a:cubicBezTo>
                  <a:pt x="59" y="29"/>
                  <a:pt x="59" y="29"/>
                  <a:pt x="59" y="29"/>
                </a:cubicBezTo>
                <a:cubicBezTo>
                  <a:pt x="58" y="30"/>
                  <a:pt x="57" y="32"/>
                  <a:pt x="55" y="33"/>
                </a:cubicBezTo>
                <a:cubicBezTo>
                  <a:pt x="54" y="35"/>
                  <a:pt x="53" y="36"/>
                  <a:pt x="53" y="39"/>
                </a:cubicBezTo>
                <a:cubicBezTo>
                  <a:pt x="53" y="39"/>
                  <a:pt x="52" y="40"/>
                  <a:pt x="52" y="41"/>
                </a:cubicBezTo>
                <a:close/>
                <a:moveTo>
                  <a:pt x="7" y="85"/>
                </a:moveTo>
                <a:cubicBezTo>
                  <a:pt x="7" y="85"/>
                  <a:pt x="8" y="86"/>
                  <a:pt x="8" y="86"/>
                </a:cubicBezTo>
                <a:cubicBezTo>
                  <a:pt x="10" y="87"/>
                  <a:pt x="11" y="88"/>
                  <a:pt x="12" y="89"/>
                </a:cubicBezTo>
                <a:cubicBezTo>
                  <a:pt x="20" y="95"/>
                  <a:pt x="28" y="100"/>
                  <a:pt x="36" y="106"/>
                </a:cubicBezTo>
                <a:cubicBezTo>
                  <a:pt x="40" y="108"/>
                  <a:pt x="44" y="111"/>
                  <a:pt x="48" y="114"/>
                </a:cubicBezTo>
                <a:cubicBezTo>
                  <a:pt x="48" y="114"/>
                  <a:pt x="48" y="114"/>
                  <a:pt x="49" y="114"/>
                </a:cubicBezTo>
                <a:cubicBezTo>
                  <a:pt x="47" y="113"/>
                  <a:pt x="45" y="111"/>
                  <a:pt x="42" y="109"/>
                </a:cubicBezTo>
                <a:cubicBezTo>
                  <a:pt x="36" y="105"/>
                  <a:pt x="30" y="101"/>
                  <a:pt x="24" y="97"/>
                </a:cubicBezTo>
                <a:cubicBezTo>
                  <a:pt x="18" y="93"/>
                  <a:pt x="13" y="88"/>
                  <a:pt x="7" y="85"/>
                </a:cubicBezTo>
                <a:close/>
                <a:moveTo>
                  <a:pt x="144" y="69"/>
                </a:moveTo>
                <a:cubicBezTo>
                  <a:pt x="143" y="69"/>
                  <a:pt x="142" y="68"/>
                  <a:pt x="142" y="69"/>
                </a:cubicBezTo>
                <a:cubicBezTo>
                  <a:pt x="141" y="71"/>
                  <a:pt x="140" y="73"/>
                  <a:pt x="139" y="75"/>
                </a:cubicBezTo>
                <a:cubicBezTo>
                  <a:pt x="139" y="75"/>
                  <a:pt x="139" y="75"/>
                  <a:pt x="139" y="76"/>
                </a:cubicBezTo>
                <a:cubicBezTo>
                  <a:pt x="139" y="76"/>
                  <a:pt x="140" y="77"/>
                  <a:pt x="140" y="78"/>
                </a:cubicBezTo>
                <a:cubicBezTo>
                  <a:pt x="142" y="77"/>
                  <a:pt x="143" y="75"/>
                  <a:pt x="144" y="74"/>
                </a:cubicBezTo>
                <a:cubicBezTo>
                  <a:pt x="144" y="74"/>
                  <a:pt x="144" y="73"/>
                  <a:pt x="144" y="73"/>
                </a:cubicBezTo>
                <a:cubicBezTo>
                  <a:pt x="144" y="72"/>
                  <a:pt x="144" y="70"/>
                  <a:pt x="144" y="69"/>
                </a:cubicBezTo>
                <a:close/>
                <a:moveTo>
                  <a:pt x="86" y="76"/>
                </a:moveTo>
                <a:cubicBezTo>
                  <a:pt x="86" y="75"/>
                  <a:pt x="86" y="75"/>
                  <a:pt x="86" y="75"/>
                </a:cubicBezTo>
                <a:cubicBezTo>
                  <a:pt x="88" y="73"/>
                  <a:pt x="89" y="71"/>
                  <a:pt x="90" y="69"/>
                </a:cubicBezTo>
                <a:cubicBezTo>
                  <a:pt x="91" y="69"/>
                  <a:pt x="91" y="68"/>
                  <a:pt x="90" y="67"/>
                </a:cubicBezTo>
                <a:cubicBezTo>
                  <a:pt x="89" y="67"/>
                  <a:pt x="88" y="67"/>
                  <a:pt x="87" y="66"/>
                </a:cubicBezTo>
                <a:cubicBezTo>
                  <a:pt x="87" y="68"/>
                  <a:pt x="86" y="69"/>
                  <a:pt x="85" y="71"/>
                </a:cubicBezTo>
                <a:cubicBezTo>
                  <a:pt x="84" y="73"/>
                  <a:pt x="84" y="73"/>
                  <a:pt x="85" y="75"/>
                </a:cubicBezTo>
                <a:cubicBezTo>
                  <a:pt x="85" y="75"/>
                  <a:pt x="86" y="75"/>
                  <a:pt x="86" y="76"/>
                </a:cubicBezTo>
                <a:close/>
                <a:moveTo>
                  <a:pt x="178" y="78"/>
                </a:moveTo>
                <a:cubicBezTo>
                  <a:pt x="178" y="78"/>
                  <a:pt x="179" y="77"/>
                  <a:pt x="179" y="76"/>
                </a:cubicBezTo>
                <a:cubicBezTo>
                  <a:pt x="179" y="75"/>
                  <a:pt x="178" y="74"/>
                  <a:pt x="178" y="74"/>
                </a:cubicBezTo>
                <a:cubicBezTo>
                  <a:pt x="177" y="74"/>
                  <a:pt x="176" y="74"/>
                  <a:pt x="175" y="74"/>
                </a:cubicBezTo>
                <a:cubicBezTo>
                  <a:pt x="174" y="74"/>
                  <a:pt x="174" y="74"/>
                  <a:pt x="174" y="74"/>
                </a:cubicBezTo>
                <a:cubicBezTo>
                  <a:pt x="173" y="76"/>
                  <a:pt x="172" y="77"/>
                  <a:pt x="171" y="78"/>
                </a:cubicBezTo>
                <a:cubicBezTo>
                  <a:pt x="171" y="78"/>
                  <a:pt x="171" y="78"/>
                  <a:pt x="171" y="78"/>
                </a:cubicBezTo>
                <a:cubicBezTo>
                  <a:pt x="173" y="78"/>
                  <a:pt x="175" y="78"/>
                  <a:pt x="178" y="78"/>
                </a:cubicBezTo>
                <a:close/>
                <a:moveTo>
                  <a:pt x="149" y="57"/>
                </a:moveTo>
                <a:cubicBezTo>
                  <a:pt x="151" y="58"/>
                  <a:pt x="154" y="58"/>
                  <a:pt x="157" y="58"/>
                </a:cubicBezTo>
                <a:cubicBezTo>
                  <a:pt x="157" y="58"/>
                  <a:pt x="158" y="58"/>
                  <a:pt x="158" y="58"/>
                </a:cubicBezTo>
                <a:cubicBezTo>
                  <a:pt x="159" y="57"/>
                  <a:pt x="159" y="56"/>
                  <a:pt x="160" y="55"/>
                </a:cubicBezTo>
                <a:cubicBezTo>
                  <a:pt x="160" y="55"/>
                  <a:pt x="160" y="55"/>
                  <a:pt x="160" y="55"/>
                </a:cubicBezTo>
                <a:cubicBezTo>
                  <a:pt x="159" y="55"/>
                  <a:pt x="158" y="55"/>
                  <a:pt x="158" y="55"/>
                </a:cubicBezTo>
                <a:cubicBezTo>
                  <a:pt x="155" y="55"/>
                  <a:pt x="153" y="55"/>
                  <a:pt x="150" y="56"/>
                </a:cubicBezTo>
                <a:cubicBezTo>
                  <a:pt x="150" y="56"/>
                  <a:pt x="149" y="56"/>
                  <a:pt x="149" y="56"/>
                </a:cubicBezTo>
                <a:cubicBezTo>
                  <a:pt x="149" y="57"/>
                  <a:pt x="149" y="57"/>
                  <a:pt x="149" y="57"/>
                </a:cubicBezTo>
                <a:close/>
                <a:moveTo>
                  <a:pt x="188" y="85"/>
                </a:moveTo>
                <a:cubicBezTo>
                  <a:pt x="193" y="85"/>
                  <a:pt x="197" y="85"/>
                  <a:pt x="201" y="86"/>
                </a:cubicBezTo>
                <a:cubicBezTo>
                  <a:pt x="201" y="85"/>
                  <a:pt x="201" y="84"/>
                  <a:pt x="201" y="83"/>
                </a:cubicBezTo>
                <a:cubicBezTo>
                  <a:pt x="200" y="83"/>
                  <a:pt x="198" y="83"/>
                  <a:pt x="197" y="83"/>
                </a:cubicBezTo>
                <a:cubicBezTo>
                  <a:pt x="195" y="83"/>
                  <a:pt x="194" y="83"/>
                  <a:pt x="193" y="84"/>
                </a:cubicBezTo>
                <a:cubicBezTo>
                  <a:pt x="193" y="84"/>
                  <a:pt x="192" y="84"/>
                  <a:pt x="191" y="83"/>
                </a:cubicBezTo>
                <a:cubicBezTo>
                  <a:pt x="191" y="83"/>
                  <a:pt x="190" y="83"/>
                  <a:pt x="189" y="83"/>
                </a:cubicBezTo>
                <a:cubicBezTo>
                  <a:pt x="189" y="83"/>
                  <a:pt x="189" y="84"/>
                  <a:pt x="188" y="85"/>
                </a:cubicBezTo>
                <a:close/>
                <a:moveTo>
                  <a:pt x="194" y="68"/>
                </a:moveTo>
                <a:cubicBezTo>
                  <a:pt x="193" y="67"/>
                  <a:pt x="192" y="65"/>
                  <a:pt x="191" y="64"/>
                </a:cubicBezTo>
                <a:cubicBezTo>
                  <a:pt x="191" y="63"/>
                  <a:pt x="190" y="63"/>
                  <a:pt x="189" y="63"/>
                </a:cubicBezTo>
                <a:cubicBezTo>
                  <a:pt x="189" y="63"/>
                  <a:pt x="188" y="64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ubicBezTo>
                  <a:pt x="188" y="66"/>
                  <a:pt x="188" y="67"/>
                  <a:pt x="188" y="67"/>
                </a:cubicBezTo>
                <a:cubicBezTo>
                  <a:pt x="189" y="68"/>
                  <a:pt x="190" y="68"/>
                  <a:pt x="190" y="69"/>
                </a:cubicBezTo>
                <a:cubicBezTo>
                  <a:pt x="191" y="70"/>
                  <a:pt x="191" y="71"/>
                  <a:pt x="191" y="71"/>
                </a:cubicBezTo>
                <a:cubicBezTo>
                  <a:pt x="192" y="70"/>
                  <a:pt x="193" y="69"/>
                  <a:pt x="194" y="68"/>
                </a:cubicBezTo>
                <a:close/>
                <a:moveTo>
                  <a:pt x="207" y="86"/>
                </a:moveTo>
                <a:cubicBezTo>
                  <a:pt x="207" y="86"/>
                  <a:pt x="208" y="86"/>
                  <a:pt x="209" y="86"/>
                </a:cubicBezTo>
                <a:cubicBezTo>
                  <a:pt x="210" y="86"/>
                  <a:pt x="211" y="86"/>
                  <a:pt x="211" y="85"/>
                </a:cubicBezTo>
                <a:cubicBezTo>
                  <a:pt x="212" y="84"/>
                  <a:pt x="212" y="82"/>
                  <a:pt x="212" y="81"/>
                </a:cubicBezTo>
                <a:cubicBezTo>
                  <a:pt x="212" y="81"/>
                  <a:pt x="212" y="80"/>
                  <a:pt x="212" y="80"/>
                </a:cubicBezTo>
                <a:cubicBezTo>
                  <a:pt x="211" y="80"/>
                  <a:pt x="210" y="80"/>
                  <a:pt x="209" y="80"/>
                </a:cubicBezTo>
                <a:cubicBezTo>
                  <a:pt x="209" y="80"/>
                  <a:pt x="209" y="81"/>
                  <a:pt x="208" y="81"/>
                </a:cubicBezTo>
                <a:cubicBezTo>
                  <a:pt x="208" y="82"/>
                  <a:pt x="207" y="82"/>
                  <a:pt x="207" y="83"/>
                </a:cubicBezTo>
                <a:cubicBezTo>
                  <a:pt x="207" y="84"/>
                  <a:pt x="207" y="85"/>
                  <a:pt x="207" y="86"/>
                </a:cubicBezTo>
                <a:close/>
                <a:moveTo>
                  <a:pt x="195" y="66"/>
                </a:moveTo>
                <a:cubicBezTo>
                  <a:pt x="198" y="63"/>
                  <a:pt x="200" y="60"/>
                  <a:pt x="203" y="57"/>
                </a:cubicBezTo>
                <a:cubicBezTo>
                  <a:pt x="201" y="57"/>
                  <a:pt x="199" y="57"/>
                  <a:pt x="197" y="57"/>
                </a:cubicBezTo>
                <a:cubicBezTo>
                  <a:pt x="197" y="58"/>
                  <a:pt x="197" y="59"/>
                  <a:pt x="197" y="59"/>
                </a:cubicBezTo>
                <a:cubicBezTo>
                  <a:pt x="197" y="59"/>
                  <a:pt x="197" y="60"/>
                  <a:pt x="197" y="60"/>
                </a:cubicBezTo>
                <a:cubicBezTo>
                  <a:pt x="198" y="60"/>
                  <a:pt x="198" y="61"/>
                  <a:pt x="198" y="62"/>
                </a:cubicBezTo>
                <a:cubicBezTo>
                  <a:pt x="198" y="63"/>
                  <a:pt x="197" y="63"/>
                  <a:pt x="196" y="63"/>
                </a:cubicBezTo>
                <a:cubicBezTo>
                  <a:pt x="195" y="63"/>
                  <a:pt x="195" y="63"/>
                  <a:pt x="195" y="63"/>
                </a:cubicBezTo>
                <a:cubicBezTo>
                  <a:pt x="194" y="63"/>
                  <a:pt x="194" y="63"/>
                  <a:pt x="194" y="63"/>
                </a:cubicBezTo>
                <a:cubicBezTo>
                  <a:pt x="194" y="64"/>
                  <a:pt x="195" y="65"/>
                  <a:pt x="195" y="66"/>
                </a:cubicBezTo>
                <a:close/>
                <a:moveTo>
                  <a:pt x="95" y="62"/>
                </a:moveTo>
                <a:cubicBezTo>
                  <a:pt x="97" y="60"/>
                  <a:pt x="98" y="58"/>
                  <a:pt x="100" y="56"/>
                </a:cubicBezTo>
                <a:cubicBezTo>
                  <a:pt x="100" y="55"/>
                  <a:pt x="100" y="55"/>
                  <a:pt x="100" y="55"/>
                </a:cubicBezTo>
                <a:cubicBezTo>
                  <a:pt x="98" y="55"/>
                  <a:pt x="96" y="55"/>
                  <a:pt x="94" y="55"/>
                </a:cubicBezTo>
                <a:cubicBezTo>
                  <a:pt x="93" y="55"/>
                  <a:pt x="93" y="56"/>
                  <a:pt x="93" y="56"/>
                </a:cubicBezTo>
                <a:cubicBezTo>
                  <a:pt x="94" y="58"/>
                  <a:pt x="94" y="60"/>
                  <a:pt x="95" y="62"/>
                </a:cubicBezTo>
                <a:close/>
                <a:moveTo>
                  <a:pt x="120" y="82"/>
                </a:moveTo>
                <a:cubicBezTo>
                  <a:pt x="118" y="81"/>
                  <a:pt x="115" y="81"/>
                  <a:pt x="113" y="81"/>
                </a:cubicBezTo>
                <a:cubicBezTo>
                  <a:pt x="113" y="81"/>
                  <a:pt x="113" y="81"/>
                  <a:pt x="113" y="81"/>
                </a:cubicBezTo>
                <a:cubicBezTo>
                  <a:pt x="112" y="82"/>
                  <a:pt x="111" y="83"/>
                  <a:pt x="110" y="84"/>
                </a:cubicBezTo>
                <a:cubicBezTo>
                  <a:pt x="112" y="85"/>
                  <a:pt x="118" y="85"/>
                  <a:pt x="119" y="84"/>
                </a:cubicBezTo>
                <a:cubicBezTo>
                  <a:pt x="119" y="83"/>
                  <a:pt x="119" y="83"/>
                  <a:pt x="120" y="82"/>
                </a:cubicBezTo>
                <a:close/>
                <a:moveTo>
                  <a:pt x="134" y="73"/>
                </a:moveTo>
                <a:cubicBezTo>
                  <a:pt x="131" y="75"/>
                  <a:pt x="129" y="78"/>
                  <a:pt x="128" y="79"/>
                </a:cubicBezTo>
                <a:cubicBezTo>
                  <a:pt x="130" y="79"/>
                  <a:pt x="132" y="79"/>
                  <a:pt x="134" y="79"/>
                </a:cubicBezTo>
                <a:cubicBezTo>
                  <a:pt x="134" y="78"/>
                  <a:pt x="135" y="77"/>
                  <a:pt x="136" y="76"/>
                </a:cubicBezTo>
                <a:cubicBezTo>
                  <a:pt x="135" y="75"/>
                  <a:pt x="134" y="74"/>
                  <a:pt x="134" y="73"/>
                </a:cubicBezTo>
                <a:close/>
                <a:moveTo>
                  <a:pt x="13" y="77"/>
                </a:moveTo>
                <a:cubicBezTo>
                  <a:pt x="14" y="78"/>
                  <a:pt x="15" y="79"/>
                  <a:pt x="16" y="80"/>
                </a:cubicBezTo>
                <a:cubicBezTo>
                  <a:pt x="19" y="76"/>
                  <a:pt x="22" y="72"/>
                  <a:pt x="24" y="68"/>
                </a:cubicBezTo>
                <a:cubicBezTo>
                  <a:pt x="24" y="68"/>
                  <a:pt x="24" y="68"/>
                  <a:pt x="23" y="68"/>
                </a:cubicBezTo>
                <a:cubicBezTo>
                  <a:pt x="22" y="70"/>
                  <a:pt x="20" y="72"/>
                  <a:pt x="18" y="73"/>
                </a:cubicBezTo>
                <a:cubicBezTo>
                  <a:pt x="17" y="75"/>
                  <a:pt x="15" y="76"/>
                  <a:pt x="13" y="77"/>
                </a:cubicBezTo>
                <a:close/>
                <a:moveTo>
                  <a:pt x="43" y="52"/>
                </a:moveTo>
                <a:cubicBezTo>
                  <a:pt x="45" y="50"/>
                  <a:pt x="46" y="49"/>
                  <a:pt x="47" y="47"/>
                </a:cubicBezTo>
                <a:cubicBezTo>
                  <a:pt x="48" y="47"/>
                  <a:pt x="48" y="47"/>
                  <a:pt x="48" y="46"/>
                </a:cubicBezTo>
                <a:cubicBezTo>
                  <a:pt x="48" y="46"/>
                  <a:pt x="47" y="45"/>
                  <a:pt x="47" y="44"/>
                </a:cubicBezTo>
                <a:cubicBezTo>
                  <a:pt x="47" y="44"/>
                  <a:pt x="47" y="43"/>
                  <a:pt x="47" y="43"/>
                </a:cubicBezTo>
                <a:cubicBezTo>
                  <a:pt x="45" y="45"/>
                  <a:pt x="44" y="46"/>
                  <a:pt x="42" y="48"/>
                </a:cubicBezTo>
                <a:cubicBezTo>
                  <a:pt x="42" y="49"/>
                  <a:pt x="43" y="51"/>
                  <a:pt x="43" y="52"/>
                </a:cubicBezTo>
                <a:close/>
                <a:moveTo>
                  <a:pt x="121" y="78"/>
                </a:moveTo>
                <a:cubicBezTo>
                  <a:pt x="122" y="76"/>
                  <a:pt x="123" y="74"/>
                  <a:pt x="125" y="71"/>
                </a:cubicBezTo>
                <a:cubicBezTo>
                  <a:pt x="123" y="71"/>
                  <a:pt x="122" y="71"/>
                  <a:pt x="120" y="72"/>
                </a:cubicBezTo>
                <a:cubicBezTo>
                  <a:pt x="120" y="72"/>
                  <a:pt x="120" y="72"/>
                  <a:pt x="119" y="72"/>
                </a:cubicBezTo>
                <a:cubicBezTo>
                  <a:pt x="119" y="73"/>
                  <a:pt x="119" y="73"/>
                  <a:pt x="118" y="74"/>
                </a:cubicBezTo>
                <a:cubicBezTo>
                  <a:pt x="119" y="75"/>
                  <a:pt x="120" y="77"/>
                  <a:pt x="121" y="78"/>
                </a:cubicBezTo>
                <a:close/>
                <a:moveTo>
                  <a:pt x="33" y="75"/>
                </a:moveTo>
                <a:cubicBezTo>
                  <a:pt x="30" y="78"/>
                  <a:pt x="28" y="80"/>
                  <a:pt x="26" y="83"/>
                </a:cubicBezTo>
                <a:cubicBezTo>
                  <a:pt x="27" y="83"/>
                  <a:pt x="28" y="84"/>
                  <a:pt x="29" y="84"/>
                </a:cubicBezTo>
                <a:cubicBezTo>
                  <a:pt x="30" y="82"/>
                  <a:pt x="32" y="80"/>
                  <a:pt x="33" y="78"/>
                </a:cubicBezTo>
                <a:cubicBezTo>
                  <a:pt x="33" y="77"/>
                  <a:pt x="34" y="77"/>
                  <a:pt x="33" y="77"/>
                </a:cubicBezTo>
                <a:cubicBezTo>
                  <a:pt x="33" y="76"/>
                  <a:pt x="33" y="76"/>
                  <a:pt x="33" y="75"/>
                </a:cubicBezTo>
                <a:close/>
                <a:moveTo>
                  <a:pt x="56" y="46"/>
                </a:moveTo>
                <a:cubicBezTo>
                  <a:pt x="57" y="44"/>
                  <a:pt x="59" y="42"/>
                  <a:pt x="60" y="40"/>
                </a:cubicBezTo>
                <a:cubicBezTo>
                  <a:pt x="60" y="40"/>
                  <a:pt x="61" y="40"/>
                  <a:pt x="61" y="40"/>
                </a:cubicBezTo>
                <a:cubicBezTo>
                  <a:pt x="61" y="40"/>
                  <a:pt x="60" y="37"/>
                  <a:pt x="60" y="36"/>
                </a:cubicBezTo>
                <a:cubicBezTo>
                  <a:pt x="58" y="39"/>
                  <a:pt x="56" y="41"/>
                  <a:pt x="54" y="44"/>
                </a:cubicBezTo>
                <a:cubicBezTo>
                  <a:pt x="55" y="44"/>
                  <a:pt x="55" y="45"/>
                  <a:pt x="56" y="46"/>
                </a:cubicBezTo>
                <a:close/>
                <a:moveTo>
                  <a:pt x="77" y="94"/>
                </a:moveTo>
                <a:cubicBezTo>
                  <a:pt x="77" y="94"/>
                  <a:pt x="76" y="94"/>
                  <a:pt x="75" y="93"/>
                </a:cubicBezTo>
                <a:cubicBezTo>
                  <a:pt x="74" y="93"/>
                  <a:pt x="74" y="93"/>
                  <a:pt x="74" y="92"/>
                </a:cubicBezTo>
                <a:cubicBezTo>
                  <a:pt x="74" y="91"/>
                  <a:pt x="74" y="91"/>
                  <a:pt x="74" y="90"/>
                </a:cubicBezTo>
                <a:cubicBezTo>
                  <a:pt x="74" y="91"/>
                  <a:pt x="73" y="91"/>
                  <a:pt x="73" y="92"/>
                </a:cubicBezTo>
                <a:cubicBezTo>
                  <a:pt x="73" y="92"/>
                  <a:pt x="73" y="93"/>
                  <a:pt x="73" y="94"/>
                </a:cubicBezTo>
                <a:cubicBezTo>
                  <a:pt x="74" y="96"/>
                  <a:pt x="74" y="98"/>
                  <a:pt x="75" y="101"/>
                </a:cubicBezTo>
                <a:cubicBezTo>
                  <a:pt x="75" y="101"/>
                  <a:pt x="75" y="101"/>
                  <a:pt x="75" y="102"/>
                </a:cubicBezTo>
                <a:cubicBezTo>
                  <a:pt x="75" y="101"/>
                  <a:pt x="75" y="100"/>
                  <a:pt x="75" y="99"/>
                </a:cubicBezTo>
                <a:cubicBezTo>
                  <a:pt x="76" y="99"/>
                  <a:pt x="76" y="98"/>
                  <a:pt x="76" y="98"/>
                </a:cubicBezTo>
                <a:cubicBezTo>
                  <a:pt x="77" y="98"/>
                  <a:pt x="77" y="97"/>
                  <a:pt x="77" y="97"/>
                </a:cubicBezTo>
                <a:cubicBezTo>
                  <a:pt x="77" y="96"/>
                  <a:pt x="77" y="95"/>
                  <a:pt x="77" y="94"/>
                </a:cubicBezTo>
                <a:close/>
                <a:moveTo>
                  <a:pt x="139" y="62"/>
                </a:moveTo>
                <a:cubicBezTo>
                  <a:pt x="139" y="62"/>
                  <a:pt x="139" y="62"/>
                  <a:pt x="139" y="62"/>
                </a:cubicBezTo>
                <a:cubicBezTo>
                  <a:pt x="137" y="62"/>
                  <a:pt x="135" y="62"/>
                  <a:pt x="133" y="62"/>
                </a:cubicBezTo>
                <a:cubicBezTo>
                  <a:pt x="132" y="62"/>
                  <a:pt x="131" y="63"/>
                  <a:pt x="131" y="64"/>
                </a:cubicBezTo>
                <a:cubicBezTo>
                  <a:pt x="132" y="65"/>
                  <a:pt x="132" y="65"/>
                  <a:pt x="133" y="65"/>
                </a:cubicBezTo>
                <a:cubicBezTo>
                  <a:pt x="134" y="65"/>
                  <a:pt x="135" y="65"/>
                  <a:pt x="135" y="65"/>
                </a:cubicBezTo>
                <a:cubicBezTo>
                  <a:pt x="136" y="65"/>
                  <a:pt x="136" y="65"/>
                  <a:pt x="136" y="65"/>
                </a:cubicBezTo>
                <a:cubicBezTo>
                  <a:pt x="137" y="64"/>
                  <a:pt x="138" y="63"/>
                  <a:pt x="139" y="62"/>
                </a:cubicBezTo>
                <a:close/>
                <a:moveTo>
                  <a:pt x="55" y="98"/>
                </a:moveTo>
                <a:cubicBezTo>
                  <a:pt x="55" y="98"/>
                  <a:pt x="55" y="98"/>
                  <a:pt x="55" y="98"/>
                </a:cubicBezTo>
                <a:cubicBezTo>
                  <a:pt x="56" y="96"/>
                  <a:pt x="57" y="93"/>
                  <a:pt x="57" y="91"/>
                </a:cubicBezTo>
                <a:cubicBezTo>
                  <a:pt x="57" y="91"/>
                  <a:pt x="57" y="91"/>
                  <a:pt x="57" y="90"/>
                </a:cubicBezTo>
                <a:cubicBezTo>
                  <a:pt x="56" y="90"/>
                  <a:pt x="56" y="89"/>
                  <a:pt x="55" y="89"/>
                </a:cubicBezTo>
                <a:cubicBezTo>
                  <a:pt x="54" y="91"/>
                  <a:pt x="54" y="92"/>
                  <a:pt x="53" y="94"/>
                </a:cubicBezTo>
                <a:cubicBezTo>
                  <a:pt x="53" y="95"/>
                  <a:pt x="54" y="97"/>
                  <a:pt x="55" y="98"/>
                </a:cubicBezTo>
                <a:close/>
                <a:moveTo>
                  <a:pt x="58" y="49"/>
                </a:moveTo>
                <a:cubicBezTo>
                  <a:pt x="59" y="51"/>
                  <a:pt x="60" y="52"/>
                  <a:pt x="61" y="53"/>
                </a:cubicBezTo>
                <a:cubicBezTo>
                  <a:pt x="62" y="53"/>
                  <a:pt x="63" y="52"/>
                  <a:pt x="64" y="51"/>
                </a:cubicBezTo>
                <a:cubicBezTo>
                  <a:pt x="64" y="51"/>
                  <a:pt x="64" y="50"/>
                  <a:pt x="64" y="49"/>
                </a:cubicBezTo>
                <a:cubicBezTo>
                  <a:pt x="64" y="49"/>
                  <a:pt x="64" y="49"/>
                  <a:pt x="64" y="49"/>
                </a:cubicBezTo>
                <a:cubicBezTo>
                  <a:pt x="64" y="49"/>
                  <a:pt x="64" y="49"/>
                  <a:pt x="63" y="49"/>
                </a:cubicBezTo>
                <a:cubicBezTo>
                  <a:pt x="63" y="50"/>
                  <a:pt x="62" y="50"/>
                  <a:pt x="61" y="49"/>
                </a:cubicBezTo>
                <a:cubicBezTo>
                  <a:pt x="61" y="48"/>
                  <a:pt x="61" y="48"/>
                  <a:pt x="61" y="48"/>
                </a:cubicBezTo>
                <a:cubicBezTo>
                  <a:pt x="61" y="47"/>
                  <a:pt x="61" y="46"/>
                  <a:pt x="61" y="46"/>
                </a:cubicBezTo>
                <a:cubicBezTo>
                  <a:pt x="60" y="47"/>
                  <a:pt x="59" y="48"/>
                  <a:pt x="58" y="49"/>
                </a:cubicBezTo>
                <a:close/>
                <a:moveTo>
                  <a:pt x="8" y="80"/>
                </a:moveTo>
                <a:cubicBezTo>
                  <a:pt x="13" y="84"/>
                  <a:pt x="18" y="87"/>
                  <a:pt x="23" y="91"/>
                </a:cubicBezTo>
                <a:cubicBezTo>
                  <a:pt x="23" y="91"/>
                  <a:pt x="23" y="91"/>
                  <a:pt x="23" y="91"/>
                </a:cubicBezTo>
                <a:cubicBezTo>
                  <a:pt x="18" y="87"/>
                  <a:pt x="14" y="82"/>
                  <a:pt x="9" y="78"/>
                </a:cubicBezTo>
                <a:cubicBezTo>
                  <a:pt x="8" y="79"/>
                  <a:pt x="8" y="79"/>
                  <a:pt x="8" y="80"/>
                </a:cubicBezTo>
                <a:close/>
                <a:moveTo>
                  <a:pt x="61" y="59"/>
                </a:moveTo>
                <a:cubicBezTo>
                  <a:pt x="60" y="61"/>
                  <a:pt x="59" y="62"/>
                  <a:pt x="58" y="63"/>
                </a:cubicBezTo>
                <a:cubicBezTo>
                  <a:pt x="58" y="63"/>
                  <a:pt x="58" y="64"/>
                  <a:pt x="58" y="64"/>
                </a:cubicBezTo>
                <a:cubicBezTo>
                  <a:pt x="58" y="65"/>
                  <a:pt x="59" y="66"/>
                  <a:pt x="59" y="67"/>
                </a:cubicBezTo>
                <a:cubicBezTo>
                  <a:pt x="60" y="66"/>
                  <a:pt x="62" y="64"/>
                  <a:pt x="63" y="63"/>
                </a:cubicBezTo>
                <a:cubicBezTo>
                  <a:pt x="62" y="61"/>
                  <a:pt x="62" y="60"/>
                  <a:pt x="61" y="59"/>
                </a:cubicBezTo>
                <a:close/>
                <a:moveTo>
                  <a:pt x="118" y="47"/>
                </a:moveTo>
                <a:cubicBezTo>
                  <a:pt x="110" y="46"/>
                  <a:pt x="103" y="46"/>
                  <a:pt x="95" y="46"/>
                </a:cubicBezTo>
                <a:cubicBezTo>
                  <a:pt x="103" y="48"/>
                  <a:pt x="110" y="47"/>
                  <a:pt x="118" y="47"/>
                </a:cubicBezTo>
                <a:close/>
                <a:moveTo>
                  <a:pt x="152" y="68"/>
                </a:moveTo>
                <a:cubicBezTo>
                  <a:pt x="150" y="70"/>
                  <a:pt x="149" y="72"/>
                  <a:pt x="147" y="74"/>
                </a:cubicBezTo>
                <a:cubicBezTo>
                  <a:pt x="147" y="74"/>
                  <a:pt x="147" y="75"/>
                  <a:pt x="147" y="75"/>
                </a:cubicBezTo>
                <a:cubicBezTo>
                  <a:pt x="147" y="76"/>
                  <a:pt x="147" y="77"/>
                  <a:pt x="147" y="78"/>
                </a:cubicBezTo>
                <a:cubicBezTo>
                  <a:pt x="147" y="79"/>
                  <a:pt x="147" y="79"/>
                  <a:pt x="147" y="79"/>
                </a:cubicBezTo>
                <a:cubicBezTo>
                  <a:pt x="149" y="76"/>
                  <a:pt x="150" y="73"/>
                  <a:pt x="152" y="70"/>
                </a:cubicBezTo>
                <a:cubicBezTo>
                  <a:pt x="152" y="69"/>
                  <a:pt x="152" y="69"/>
                  <a:pt x="152" y="68"/>
                </a:cubicBezTo>
                <a:close/>
                <a:moveTo>
                  <a:pt x="185" y="58"/>
                </a:moveTo>
                <a:cubicBezTo>
                  <a:pt x="183" y="58"/>
                  <a:pt x="181" y="57"/>
                  <a:pt x="179" y="57"/>
                </a:cubicBezTo>
                <a:cubicBezTo>
                  <a:pt x="177" y="59"/>
                  <a:pt x="177" y="59"/>
                  <a:pt x="177" y="60"/>
                </a:cubicBezTo>
                <a:cubicBezTo>
                  <a:pt x="179" y="60"/>
                  <a:pt x="181" y="60"/>
                  <a:pt x="183" y="60"/>
                </a:cubicBezTo>
                <a:cubicBezTo>
                  <a:pt x="184" y="60"/>
                  <a:pt x="184" y="60"/>
                  <a:pt x="185" y="58"/>
                </a:cubicBezTo>
                <a:close/>
                <a:moveTo>
                  <a:pt x="221" y="76"/>
                </a:moveTo>
                <a:cubicBezTo>
                  <a:pt x="223" y="74"/>
                  <a:pt x="223" y="74"/>
                  <a:pt x="223" y="71"/>
                </a:cubicBezTo>
                <a:cubicBezTo>
                  <a:pt x="223" y="71"/>
                  <a:pt x="223" y="70"/>
                  <a:pt x="223" y="70"/>
                </a:cubicBezTo>
                <a:cubicBezTo>
                  <a:pt x="223" y="69"/>
                  <a:pt x="222" y="67"/>
                  <a:pt x="222" y="66"/>
                </a:cubicBezTo>
                <a:cubicBezTo>
                  <a:pt x="222" y="66"/>
                  <a:pt x="222" y="66"/>
                  <a:pt x="222" y="66"/>
                </a:cubicBezTo>
                <a:cubicBezTo>
                  <a:pt x="221" y="67"/>
                  <a:pt x="221" y="68"/>
                  <a:pt x="221" y="69"/>
                </a:cubicBezTo>
                <a:cubicBezTo>
                  <a:pt x="221" y="71"/>
                  <a:pt x="221" y="74"/>
                  <a:pt x="221" y="76"/>
                </a:cubicBezTo>
                <a:close/>
                <a:moveTo>
                  <a:pt x="150" y="80"/>
                </a:moveTo>
                <a:cubicBezTo>
                  <a:pt x="151" y="80"/>
                  <a:pt x="152" y="80"/>
                  <a:pt x="153" y="79"/>
                </a:cubicBezTo>
                <a:cubicBezTo>
                  <a:pt x="153" y="78"/>
                  <a:pt x="153" y="78"/>
                  <a:pt x="153" y="77"/>
                </a:cubicBezTo>
                <a:cubicBezTo>
                  <a:pt x="153" y="77"/>
                  <a:pt x="154" y="76"/>
                  <a:pt x="154" y="76"/>
                </a:cubicBezTo>
                <a:cubicBezTo>
                  <a:pt x="155" y="75"/>
                  <a:pt x="155" y="75"/>
                  <a:pt x="156" y="75"/>
                </a:cubicBezTo>
                <a:cubicBezTo>
                  <a:pt x="155" y="74"/>
                  <a:pt x="154" y="73"/>
                  <a:pt x="154" y="72"/>
                </a:cubicBezTo>
                <a:cubicBezTo>
                  <a:pt x="152" y="75"/>
                  <a:pt x="151" y="77"/>
                  <a:pt x="150" y="80"/>
                </a:cubicBezTo>
                <a:close/>
                <a:moveTo>
                  <a:pt x="74" y="72"/>
                </a:moveTo>
                <a:cubicBezTo>
                  <a:pt x="74" y="72"/>
                  <a:pt x="74" y="72"/>
                  <a:pt x="74" y="72"/>
                </a:cubicBezTo>
                <a:cubicBezTo>
                  <a:pt x="75" y="70"/>
                  <a:pt x="76" y="68"/>
                  <a:pt x="77" y="66"/>
                </a:cubicBezTo>
                <a:cubicBezTo>
                  <a:pt x="77" y="66"/>
                  <a:pt x="77" y="66"/>
                  <a:pt x="77" y="66"/>
                </a:cubicBezTo>
                <a:cubicBezTo>
                  <a:pt x="77" y="65"/>
                  <a:pt x="77" y="64"/>
                  <a:pt x="76" y="63"/>
                </a:cubicBezTo>
                <a:cubicBezTo>
                  <a:pt x="75" y="65"/>
                  <a:pt x="75" y="66"/>
                  <a:pt x="74" y="68"/>
                </a:cubicBezTo>
                <a:cubicBezTo>
                  <a:pt x="73" y="69"/>
                  <a:pt x="73" y="71"/>
                  <a:pt x="74" y="72"/>
                </a:cubicBezTo>
                <a:close/>
                <a:moveTo>
                  <a:pt x="69" y="27"/>
                </a:moveTo>
                <a:cubicBezTo>
                  <a:pt x="68" y="28"/>
                  <a:pt x="69" y="29"/>
                  <a:pt x="69" y="30"/>
                </a:cubicBezTo>
                <a:cubicBezTo>
                  <a:pt x="69" y="32"/>
                  <a:pt x="69" y="34"/>
                  <a:pt x="69" y="36"/>
                </a:cubicBezTo>
                <a:cubicBezTo>
                  <a:pt x="70" y="37"/>
                  <a:pt x="70" y="39"/>
                  <a:pt x="70" y="40"/>
                </a:cubicBezTo>
                <a:cubicBezTo>
                  <a:pt x="71" y="40"/>
                  <a:pt x="71" y="40"/>
                  <a:pt x="72" y="40"/>
                </a:cubicBezTo>
                <a:cubicBezTo>
                  <a:pt x="71" y="35"/>
                  <a:pt x="70" y="31"/>
                  <a:pt x="69" y="27"/>
                </a:cubicBezTo>
                <a:close/>
                <a:moveTo>
                  <a:pt x="50" y="74"/>
                </a:moveTo>
                <a:cubicBezTo>
                  <a:pt x="51" y="74"/>
                  <a:pt x="52" y="74"/>
                  <a:pt x="52" y="75"/>
                </a:cubicBezTo>
                <a:cubicBezTo>
                  <a:pt x="53" y="74"/>
                  <a:pt x="54" y="73"/>
                  <a:pt x="55" y="72"/>
                </a:cubicBezTo>
                <a:cubicBezTo>
                  <a:pt x="55" y="70"/>
                  <a:pt x="54" y="69"/>
                  <a:pt x="54" y="68"/>
                </a:cubicBezTo>
                <a:cubicBezTo>
                  <a:pt x="53" y="70"/>
                  <a:pt x="51" y="72"/>
                  <a:pt x="50" y="74"/>
                </a:cubicBezTo>
                <a:close/>
                <a:moveTo>
                  <a:pt x="114" y="56"/>
                </a:moveTo>
                <a:cubicBezTo>
                  <a:pt x="113" y="58"/>
                  <a:pt x="112" y="59"/>
                  <a:pt x="111" y="60"/>
                </a:cubicBezTo>
                <a:cubicBezTo>
                  <a:pt x="113" y="60"/>
                  <a:pt x="114" y="60"/>
                  <a:pt x="116" y="60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7" y="59"/>
                  <a:pt x="118" y="58"/>
                  <a:pt x="118" y="57"/>
                </a:cubicBezTo>
                <a:cubicBezTo>
                  <a:pt x="117" y="57"/>
                  <a:pt x="115" y="56"/>
                  <a:pt x="114" y="56"/>
                </a:cubicBezTo>
                <a:close/>
                <a:moveTo>
                  <a:pt x="56" y="52"/>
                </a:moveTo>
                <a:cubicBezTo>
                  <a:pt x="56" y="52"/>
                  <a:pt x="55" y="53"/>
                  <a:pt x="55" y="53"/>
                </a:cubicBezTo>
                <a:cubicBezTo>
                  <a:pt x="55" y="55"/>
                  <a:pt x="56" y="57"/>
                  <a:pt x="56" y="59"/>
                </a:cubicBezTo>
                <a:cubicBezTo>
                  <a:pt x="57" y="58"/>
                  <a:pt x="58" y="57"/>
                  <a:pt x="59" y="56"/>
                </a:cubicBezTo>
                <a:cubicBezTo>
                  <a:pt x="58" y="54"/>
                  <a:pt x="57" y="53"/>
                  <a:pt x="56" y="52"/>
                </a:cubicBezTo>
                <a:close/>
                <a:moveTo>
                  <a:pt x="86" y="63"/>
                </a:moveTo>
                <a:cubicBezTo>
                  <a:pt x="87" y="62"/>
                  <a:pt x="88" y="60"/>
                  <a:pt x="88" y="58"/>
                </a:cubicBezTo>
                <a:cubicBezTo>
                  <a:pt x="89" y="57"/>
                  <a:pt x="89" y="57"/>
                  <a:pt x="89" y="56"/>
                </a:cubicBezTo>
                <a:cubicBezTo>
                  <a:pt x="89" y="55"/>
                  <a:pt x="89" y="55"/>
                  <a:pt x="88" y="55"/>
                </a:cubicBezTo>
                <a:cubicBezTo>
                  <a:pt x="88" y="55"/>
                  <a:pt x="88" y="55"/>
                  <a:pt x="88" y="55"/>
                </a:cubicBezTo>
                <a:cubicBezTo>
                  <a:pt x="87" y="57"/>
                  <a:pt x="86" y="59"/>
                  <a:pt x="85" y="61"/>
                </a:cubicBezTo>
                <a:cubicBezTo>
                  <a:pt x="85" y="61"/>
                  <a:pt x="84" y="62"/>
                  <a:pt x="84" y="63"/>
                </a:cubicBezTo>
                <a:cubicBezTo>
                  <a:pt x="85" y="63"/>
                  <a:pt x="85" y="63"/>
                  <a:pt x="86" y="63"/>
                </a:cubicBezTo>
                <a:close/>
                <a:moveTo>
                  <a:pt x="73" y="4"/>
                </a:moveTo>
                <a:cubicBezTo>
                  <a:pt x="71" y="3"/>
                  <a:pt x="69" y="3"/>
                  <a:pt x="68" y="3"/>
                </a:cubicBezTo>
                <a:cubicBezTo>
                  <a:pt x="67" y="3"/>
                  <a:pt x="66" y="4"/>
                  <a:pt x="65" y="5"/>
                </a:cubicBezTo>
                <a:cubicBezTo>
                  <a:pt x="66" y="4"/>
                  <a:pt x="67" y="5"/>
                  <a:pt x="68" y="6"/>
                </a:cubicBezTo>
                <a:cubicBezTo>
                  <a:pt x="68" y="5"/>
                  <a:pt x="68" y="5"/>
                  <a:pt x="68" y="5"/>
                </a:cubicBezTo>
                <a:cubicBezTo>
                  <a:pt x="68" y="4"/>
                  <a:pt x="69" y="3"/>
                  <a:pt x="69" y="3"/>
                </a:cubicBezTo>
                <a:cubicBezTo>
                  <a:pt x="70" y="3"/>
                  <a:pt x="71" y="4"/>
                  <a:pt x="71" y="5"/>
                </a:cubicBezTo>
                <a:cubicBezTo>
                  <a:pt x="71" y="5"/>
                  <a:pt x="71" y="5"/>
                  <a:pt x="71" y="6"/>
                </a:cubicBezTo>
                <a:cubicBezTo>
                  <a:pt x="71" y="7"/>
                  <a:pt x="71" y="9"/>
                  <a:pt x="71" y="11"/>
                </a:cubicBezTo>
                <a:cubicBezTo>
                  <a:pt x="71" y="11"/>
                  <a:pt x="71" y="12"/>
                  <a:pt x="71" y="13"/>
                </a:cubicBezTo>
                <a:cubicBezTo>
                  <a:pt x="71" y="11"/>
                  <a:pt x="71" y="10"/>
                  <a:pt x="71" y="9"/>
                </a:cubicBezTo>
                <a:cubicBezTo>
                  <a:pt x="71" y="7"/>
                  <a:pt x="71" y="7"/>
                  <a:pt x="73" y="6"/>
                </a:cubicBezTo>
                <a:cubicBezTo>
                  <a:pt x="73" y="5"/>
                  <a:pt x="73" y="5"/>
                  <a:pt x="73" y="4"/>
                </a:cubicBezTo>
                <a:close/>
                <a:moveTo>
                  <a:pt x="184" y="79"/>
                </a:moveTo>
                <a:cubicBezTo>
                  <a:pt x="185" y="78"/>
                  <a:pt x="185" y="78"/>
                  <a:pt x="186" y="77"/>
                </a:cubicBezTo>
                <a:cubicBezTo>
                  <a:pt x="186" y="77"/>
                  <a:pt x="187" y="76"/>
                  <a:pt x="186" y="75"/>
                </a:cubicBezTo>
                <a:cubicBezTo>
                  <a:pt x="186" y="75"/>
                  <a:pt x="186" y="74"/>
                  <a:pt x="186" y="74"/>
                </a:cubicBezTo>
                <a:cubicBezTo>
                  <a:pt x="185" y="74"/>
                  <a:pt x="184" y="74"/>
                  <a:pt x="182" y="74"/>
                </a:cubicBezTo>
                <a:cubicBezTo>
                  <a:pt x="182" y="74"/>
                  <a:pt x="182" y="75"/>
                  <a:pt x="182" y="76"/>
                </a:cubicBezTo>
                <a:cubicBezTo>
                  <a:pt x="183" y="77"/>
                  <a:pt x="183" y="78"/>
                  <a:pt x="184" y="79"/>
                </a:cubicBezTo>
                <a:close/>
                <a:moveTo>
                  <a:pt x="54" y="104"/>
                </a:moveTo>
                <a:cubicBezTo>
                  <a:pt x="52" y="103"/>
                  <a:pt x="50" y="102"/>
                  <a:pt x="48" y="100"/>
                </a:cubicBezTo>
                <a:cubicBezTo>
                  <a:pt x="48" y="101"/>
                  <a:pt x="48" y="101"/>
                  <a:pt x="47" y="101"/>
                </a:cubicBezTo>
                <a:cubicBezTo>
                  <a:pt x="49" y="104"/>
                  <a:pt x="53" y="106"/>
                  <a:pt x="54" y="106"/>
                </a:cubicBezTo>
                <a:cubicBezTo>
                  <a:pt x="54" y="106"/>
                  <a:pt x="54" y="105"/>
                  <a:pt x="54" y="104"/>
                </a:cubicBezTo>
                <a:close/>
                <a:moveTo>
                  <a:pt x="42" y="58"/>
                </a:moveTo>
                <a:cubicBezTo>
                  <a:pt x="42" y="58"/>
                  <a:pt x="42" y="58"/>
                  <a:pt x="42" y="58"/>
                </a:cubicBezTo>
                <a:cubicBezTo>
                  <a:pt x="41" y="60"/>
                  <a:pt x="40" y="61"/>
                  <a:pt x="39" y="62"/>
                </a:cubicBezTo>
                <a:cubicBezTo>
                  <a:pt x="38" y="63"/>
                  <a:pt x="38" y="64"/>
                  <a:pt x="38" y="66"/>
                </a:cubicBezTo>
                <a:cubicBezTo>
                  <a:pt x="39" y="64"/>
                  <a:pt x="41" y="63"/>
                  <a:pt x="42" y="61"/>
                </a:cubicBezTo>
                <a:cubicBezTo>
                  <a:pt x="43" y="60"/>
                  <a:pt x="43" y="60"/>
                  <a:pt x="42" y="58"/>
                </a:cubicBezTo>
                <a:cubicBezTo>
                  <a:pt x="42" y="58"/>
                  <a:pt x="42" y="58"/>
                  <a:pt x="42" y="58"/>
                </a:cubicBezTo>
                <a:close/>
                <a:moveTo>
                  <a:pt x="181" y="63"/>
                </a:moveTo>
                <a:cubicBezTo>
                  <a:pt x="181" y="63"/>
                  <a:pt x="181" y="63"/>
                  <a:pt x="181" y="63"/>
                </a:cubicBezTo>
                <a:cubicBezTo>
                  <a:pt x="179" y="63"/>
                  <a:pt x="177" y="63"/>
                  <a:pt x="174" y="64"/>
                </a:cubicBezTo>
                <a:cubicBezTo>
                  <a:pt x="175" y="65"/>
                  <a:pt x="176" y="66"/>
                  <a:pt x="177" y="68"/>
                </a:cubicBezTo>
                <a:cubicBezTo>
                  <a:pt x="178" y="66"/>
                  <a:pt x="180" y="65"/>
                  <a:pt x="181" y="63"/>
                </a:cubicBezTo>
                <a:close/>
                <a:moveTo>
                  <a:pt x="55" y="85"/>
                </a:moveTo>
                <a:cubicBezTo>
                  <a:pt x="55" y="85"/>
                  <a:pt x="55" y="84"/>
                  <a:pt x="56" y="84"/>
                </a:cubicBezTo>
                <a:cubicBezTo>
                  <a:pt x="56" y="83"/>
                  <a:pt x="57" y="82"/>
                  <a:pt x="58" y="80"/>
                </a:cubicBezTo>
                <a:cubicBezTo>
                  <a:pt x="59" y="79"/>
                  <a:pt x="58" y="79"/>
                  <a:pt x="57" y="77"/>
                </a:cubicBezTo>
                <a:cubicBezTo>
                  <a:pt x="56" y="79"/>
                  <a:pt x="55" y="81"/>
                  <a:pt x="54" y="83"/>
                </a:cubicBezTo>
                <a:cubicBezTo>
                  <a:pt x="54" y="84"/>
                  <a:pt x="55" y="84"/>
                  <a:pt x="55" y="85"/>
                </a:cubicBezTo>
                <a:close/>
                <a:moveTo>
                  <a:pt x="38" y="57"/>
                </a:moveTo>
                <a:cubicBezTo>
                  <a:pt x="38" y="58"/>
                  <a:pt x="38" y="58"/>
                  <a:pt x="38" y="58"/>
                </a:cubicBezTo>
                <a:cubicBezTo>
                  <a:pt x="39" y="57"/>
                  <a:pt x="40" y="55"/>
                  <a:pt x="41" y="54"/>
                </a:cubicBezTo>
                <a:cubicBezTo>
                  <a:pt x="41" y="54"/>
                  <a:pt x="41" y="54"/>
                  <a:pt x="41" y="54"/>
                </a:cubicBezTo>
                <a:cubicBezTo>
                  <a:pt x="41" y="53"/>
                  <a:pt x="41" y="52"/>
                  <a:pt x="40" y="50"/>
                </a:cubicBezTo>
                <a:cubicBezTo>
                  <a:pt x="39" y="51"/>
                  <a:pt x="39" y="52"/>
                  <a:pt x="38" y="53"/>
                </a:cubicBezTo>
                <a:cubicBezTo>
                  <a:pt x="38" y="54"/>
                  <a:pt x="38" y="56"/>
                  <a:pt x="38" y="57"/>
                </a:cubicBezTo>
                <a:close/>
                <a:moveTo>
                  <a:pt x="224" y="77"/>
                </a:moveTo>
                <a:cubicBezTo>
                  <a:pt x="224" y="77"/>
                  <a:pt x="223" y="77"/>
                  <a:pt x="223" y="77"/>
                </a:cubicBezTo>
                <a:cubicBezTo>
                  <a:pt x="223" y="78"/>
                  <a:pt x="222" y="79"/>
                  <a:pt x="221" y="80"/>
                </a:cubicBezTo>
                <a:cubicBezTo>
                  <a:pt x="221" y="80"/>
                  <a:pt x="221" y="80"/>
                  <a:pt x="221" y="80"/>
                </a:cubicBezTo>
                <a:cubicBezTo>
                  <a:pt x="220" y="83"/>
                  <a:pt x="221" y="84"/>
                  <a:pt x="223" y="86"/>
                </a:cubicBezTo>
                <a:cubicBezTo>
                  <a:pt x="223" y="85"/>
                  <a:pt x="224" y="84"/>
                  <a:pt x="223" y="83"/>
                </a:cubicBezTo>
                <a:cubicBezTo>
                  <a:pt x="222" y="82"/>
                  <a:pt x="222" y="81"/>
                  <a:pt x="223" y="81"/>
                </a:cubicBezTo>
                <a:cubicBezTo>
                  <a:pt x="223" y="80"/>
                  <a:pt x="223" y="79"/>
                  <a:pt x="223" y="78"/>
                </a:cubicBezTo>
                <a:cubicBezTo>
                  <a:pt x="223" y="78"/>
                  <a:pt x="224" y="78"/>
                  <a:pt x="224" y="77"/>
                </a:cubicBezTo>
                <a:close/>
                <a:moveTo>
                  <a:pt x="74" y="129"/>
                </a:moveTo>
                <a:cubicBezTo>
                  <a:pt x="74" y="129"/>
                  <a:pt x="74" y="129"/>
                  <a:pt x="74" y="129"/>
                </a:cubicBezTo>
                <a:cubicBezTo>
                  <a:pt x="74" y="128"/>
                  <a:pt x="74" y="127"/>
                  <a:pt x="74" y="126"/>
                </a:cubicBezTo>
                <a:cubicBezTo>
                  <a:pt x="72" y="124"/>
                  <a:pt x="70" y="123"/>
                  <a:pt x="68" y="121"/>
                </a:cubicBezTo>
                <a:cubicBezTo>
                  <a:pt x="68" y="121"/>
                  <a:pt x="68" y="121"/>
                  <a:pt x="67" y="121"/>
                </a:cubicBezTo>
                <a:cubicBezTo>
                  <a:pt x="70" y="124"/>
                  <a:pt x="72" y="126"/>
                  <a:pt x="74" y="129"/>
                </a:cubicBezTo>
                <a:close/>
                <a:moveTo>
                  <a:pt x="193" y="75"/>
                </a:moveTo>
                <a:cubicBezTo>
                  <a:pt x="192" y="74"/>
                  <a:pt x="192" y="74"/>
                  <a:pt x="191" y="75"/>
                </a:cubicBezTo>
                <a:cubicBezTo>
                  <a:pt x="190" y="75"/>
                  <a:pt x="190" y="76"/>
                  <a:pt x="190" y="76"/>
                </a:cubicBezTo>
                <a:cubicBezTo>
                  <a:pt x="189" y="77"/>
                  <a:pt x="189" y="78"/>
                  <a:pt x="189" y="79"/>
                </a:cubicBezTo>
                <a:cubicBezTo>
                  <a:pt x="190" y="79"/>
                  <a:pt x="191" y="79"/>
                  <a:pt x="191" y="79"/>
                </a:cubicBezTo>
                <a:cubicBezTo>
                  <a:pt x="192" y="77"/>
                  <a:pt x="193" y="76"/>
                  <a:pt x="193" y="75"/>
                </a:cubicBezTo>
                <a:close/>
                <a:moveTo>
                  <a:pt x="36" y="89"/>
                </a:moveTo>
                <a:cubicBezTo>
                  <a:pt x="37" y="88"/>
                  <a:pt x="38" y="86"/>
                  <a:pt x="39" y="85"/>
                </a:cubicBezTo>
                <a:cubicBezTo>
                  <a:pt x="38" y="85"/>
                  <a:pt x="38" y="84"/>
                  <a:pt x="38" y="84"/>
                </a:cubicBezTo>
                <a:cubicBezTo>
                  <a:pt x="36" y="85"/>
                  <a:pt x="35" y="86"/>
                  <a:pt x="34" y="87"/>
                </a:cubicBezTo>
                <a:cubicBezTo>
                  <a:pt x="34" y="88"/>
                  <a:pt x="35" y="88"/>
                  <a:pt x="36" y="89"/>
                </a:cubicBezTo>
                <a:close/>
                <a:moveTo>
                  <a:pt x="161" y="69"/>
                </a:moveTo>
                <a:cubicBezTo>
                  <a:pt x="159" y="69"/>
                  <a:pt x="158" y="69"/>
                  <a:pt x="156" y="69"/>
                </a:cubicBezTo>
                <a:cubicBezTo>
                  <a:pt x="155" y="69"/>
                  <a:pt x="155" y="69"/>
                  <a:pt x="156" y="70"/>
                </a:cubicBezTo>
                <a:cubicBezTo>
                  <a:pt x="156" y="71"/>
                  <a:pt x="157" y="72"/>
                  <a:pt x="158" y="73"/>
                </a:cubicBezTo>
                <a:cubicBezTo>
                  <a:pt x="159" y="72"/>
                  <a:pt x="160" y="71"/>
                  <a:pt x="161" y="69"/>
                </a:cubicBezTo>
                <a:close/>
                <a:moveTo>
                  <a:pt x="41" y="31"/>
                </a:moveTo>
                <a:cubicBezTo>
                  <a:pt x="41" y="31"/>
                  <a:pt x="42" y="31"/>
                  <a:pt x="42" y="31"/>
                </a:cubicBezTo>
                <a:cubicBezTo>
                  <a:pt x="42" y="31"/>
                  <a:pt x="42" y="31"/>
                  <a:pt x="42" y="31"/>
                </a:cubicBezTo>
                <a:cubicBezTo>
                  <a:pt x="46" y="28"/>
                  <a:pt x="49" y="23"/>
                  <a:pt x="53" y="19"/>
                </a:cubicBezTo>
                <a:cubicBezTo>
                  <a:pt x="53" y="19"/>
                  <a:pt x="53" y="19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49" y="22"/>
                  <a:pt x="45" y="27"/>
                  <a:pt x="41" y="31"/>
                </a:cubicBezTo>
                <a:close/>
                <a:moveTo>
                  <a:pt x="185" y="63"/>
                </a:moveTo>
                <a:cubicBezTo>
                  <a:pt x="184" y="63"/>
                  <a:pt x="180" y="67"/>
                  <a:pt x="180" y="68"/>
                </a:cubicBezTo>
                <a:cubicBezTo>
                  <a:pt x="181" y="68"/>
                  <a:pt x="181" y="68"/>
                  <a:pt x="182" y="68"/>
                </a:cubicBezTo>
                <a:cubicBezTo>
                  <a:pt x="183" y="68"/>
                  <a:pt x="183" y="68"/>
                  <a:pt x="183" y="68"/>
                </a:cubicBezTo>
                <a:cubicBezTo>
                  <a:pt x="184" y="66"/>
                  <a:pt x="184" y="65"/>
                  <a:pt x="185" y="64"/>
                </a:cubicBezTo>
                <a:cubicBezTo>
                  <a:pt x="185" y="64"/>
                  <a:pt x="185" y="63"/>
                  <a:pt x="185" y="63"/>
                </a:cubicBezTo>
                <a:close/>
                <a:moveTo>
                  <a:pt x="45" y="58"/>
                </a:moveTo>
                <a:cubicBezTo>
                  <a:pt x="48" y="56"/>
                  <a:pt x="48" y="53"/>
                  <a:pt x="48" y="51"/>
                </a:cubicBezTo>
                <a:cubicBezTo>
                  <a:pt x="48" y="51"/>
                  <a:pt x="48" y="51"/>
                  <a:pt x="48" y="51"/>
                </a:cubicBezTo>
                <a:cubicBezTo>
                  <a:pt x="47" y="52"/>
                  <a:pt x="46" y="53"/>
                  <a:pt x="46" y="54"/>
                </a:cubicBezTo>
                <a:cubicBezTo>
                  <a:pt x="44" y="55"/>
                  <a:pt x="44" y="55"/>
                  <a:pt x="45" y="57"/>
                </a:cubicBezTo>
                <a:cubicBezTo>
                  <a:pt x="45" y="57"/>
                  <a:pt x="45" y="57"/>
                  <a:pt x="45" y="58"/>
                </a:cubicBezTo>
                <a:close/>
                <a:moveTo>
                  <a:pt x="128" y="71"/>
                </a:moveTo>
                <a:cubicBezTo>
                  <a:pt x="128" y="72"/>
                  <a:pt x="128" y="74"/>
                  <a:pt x="128" y="75"/>
                </a:cubicBezTo>
                <a:cubicBezTo>
                  <a:pt x="130" y="73"/>
                  <a:pt x="132" y="71"/>
                  <a:pt x="132" y="70"/>
                </a:cubicBezTo>
                <a:cubicBezTo>
                  <a:pt x="131" y="70"/>
                  <a:pt x="129" y="70"/>
                  <a:pt x="128" y="71"/>
                </a:cubicBezTo>
                <a:close/>
                <a:moveTo>
                  <a:pt x="93" y="78"/>
                </a:moveTo>
                <a:cubicBezTo>
                  <a:pt x="93" y="78"/>
                  <a:pt x="93" y="78"/>
                  <a:pt x="93" y="78"/>
                </a:cubicBezTo>
                <a:cubicBezTo>
                  <a:pt x="94" y="77"/>
                  <a:pt x="96" y="75"/>
                  <a:pt x="97" y="73"/>
                </a:cubicBezTo>
                <a:cubicBezTo>
                  <a:pt x="97" y="73"/>
                  <a:pt x="97" y="72"/>
                  <a:pt x="97" y="72"/>
                </a:cubicBezTo>
                <a:cubicBezTo>
                  <a:pt x="97" y="72"/>
                  <a:pt x="97" y="71"/>
                  <a:pt x="96" y="70"/>
                </a:cubicBezTo>
                <a:cubicBezTo>
                  <a:pt x="95" y="72"/>
                  <a:pt x="94" y="74"/>
                  <a:pt x="94" y="76"/>
                </a:cubicBezTo>
                <a:cubicBezTo>
                  <a:pt x="93" y="77"/>
                  <a:pt x="93" y="77"/>
                  <a:pt x="93" y="78"/>
                </a:cubicBezTo>
                <a:close/>
                <a:moveTo>
                  <a:pt x="67" y="118"/>
                </a:moveTo>
                <a:cubicBezTo>
                  <a:pt x="67" y="115"/>
                  <a:pt x="66" y="112"/>
                  <a:pt x="66" y="109"/>
                </a:cubicBezTo>
                <a:cubicBezTo>
                  <a:pt x="66" y="111"/>
                  <a:pt x="66" y="114"/>
                  <a:pt x="65" y="116"/>
                </a:cubicBezTo>
                <a:cubicBezTo>
                  <a:pt x="65" y="117"/>
                  <a:pt x="66" y="117"/>
                  <a:pt x="67" y="118"/>
                </a:cubicBezTo>
                <a:close/>
                <a:moveTo>
                  <a:pt x="220" y="87"/>
                </a:moveTo>
                <a:cubicBezTo>
                  <a:pt x="218" y="87"/>
                  <a:pt x="218" y="87"/>
                  <a:pt x="217" y="86"/>
                </a:cubicBezTo>
                <a:cubicBezTo>
                  <a:pt x="217" y="85"/>
                  <a:pt x="217" y="85"/>
                  <a:pt x="217" y="84"/>
                </a:cubicBezTo>
                <a:cubicBezTo>
                  <a:pt x="216" y="85"/>
                  <a:pt x="214" y="86"/>
                  <a:pt x="213" y="87"/>
                </a:cubicBezTo>
                <a:cubicBezTo>
                  <a:pt x="216" y="87"/>
                  <a:pt x="218" y="88"/>
                  <a:pt x="221" y="88"/>
                </a:cubicBezTo>
                <a:cubicBezTo>
                  <a:pt x="221" y="88"/>
                  <a:pt x="220" y="87"/>
                  <a:pt x="220" y="87"/>
                </a:cubicBezTo>
                <a:close/>
                <a:moveTo>
                  <a:pt x="235" y="84"/>
                </a:moveTo>
                <a:cubicBezTo>
                  <a:pt x="234" y="84"/>
                  <a:pt x="234" y="84"/>
                  <a:pt x="234" y="84"/>
                </a:cubicBezTo>
                <a:cubicBezTo>
                  <a:pt x="234" y="85"/>
                  <a:pt x="234" y="86"/>
                  <a:pt x="234" y="86"/>
                </a:cubicBezTo>
                <a:cubicBezTo>
                  <a:pt x="234" y="87"/>
                  <a:pt x="234" y="88"/>
                  <a:pt x="234" y="89"/>
                </a:cubicBezTo>
                <a:cubicBezTo>
                  <a:pt x="234" y="90"/>
                  <a:pt x="234" y="90"/>
                  <a:pt x="234" y="91"/>
                </a:cubicBezTo>
                <a:cubicBezTo>
                  <a:pt x="233" y="93"/>
                  <a:pt x="234" y="94"/>
                  <a:pt x="232" y="95"/>
                </a:cubicBezTo>
                <a:cubicBezTo>
                  <a:pt x="234" y="95"/>
                  <a:pt x="235" y="95"/>
                  <a:pt x="235" y="93"/>
                </a:cubicBezTo>
                <a:cubicBezTo>
                  <a:pt x="235" y="90"/>
                  <a:pt x="235" y="87"/>
                  <a:pt x="235" y="84"/>
                </a:cubicBezTo>
                <a:close/>
                <a:moveTo>
                  <a:pt x="89" y="80"/>
                </a:moveTo>
                <a:cubicBezTo>
                  <a:pt x="91" y="77"/>
                  <a:pt x="91" y="75"/>
                  <a:pt x="91" y="73"/>
                </a:cubicBezTo>
                <a:cubicBezTo>
                  <a:pt x="89" y="75"/>
                  <a:pt x="88" y="76"/>
                  <a:pt x="87" y="78"/>
                </a:cubicBezTo>
                <a:cubicBezTo>
                  <a:pt x="88" y="79"/>
                  <a:pt x="88" y="79"/>
                  <a:pt x="89" y="80"/>
                </a:cubicBezTo>
                <a:close/>
                <a:moveTo>
                  <a:pt x="150" y="65"/>
                </a:moveTo>
                <a:cubicBezTo>
                  <a:pt x="150" y="64"/>
                  <a:pt x="149" y="64"/>
                  <a:pt x="149" y="63"/>
                </a:cubicBezTo>
                <a:cubicBezTo>
                  <a:pt x="149" y="63"/>
                  <a:pt x="149" y="63"/>
                  <a:pt x="149" y="63"/>
                </a:cubicBezTo>
                <a:cubicBezTo>
                  <a:pt x="148" y="63"/>
                  <a:pt x="147" y="63"/>
                  <a:pt x="145" y="63"/>
                </a:cubicBezTo>
                <a:cubicBezTo>
                  <a:pt x="146" y="64"/>
                  <a:pt x="146" y="65"/>
                  <a:pt x="146" y="66"/>
                </a:cubicBezTo>
                <a:cubicBezTo>
                  <a:pt x="147" y="65"/>
                  <a:pt x="149" y="65"/>
                  <a:pt x="150" y="65"/>
                </a:cubicBezTo>
                <a:close/>
                <a:moveTo>
                  <a:pt x="213" y="47"/>
                </a:moveTo>
                <a:cubicBezTo>
                  <a:pt x="213" y="47"/>
                  <a:pt x="213" y="47"/>
                  <a:pt x="213" y="47"/>
                </a:cubicBezTo>
                <a:cubicBezTo>
                  <a:pt x="214" y="47"/>
                  <a:pt x="216" y="47"/>
                  <a:pt x="217" y="47"/>
                </a:cubicBezTo>
                <a:cubicBezTo>
                  <a:pt x="217" y="47"/>
                  <a:pt x="218" y="47"/>
                  <a:pt x="218" y="47"/>
                </a:cubicBezTo>
                <a:cubicBezTo>
                  <a:pt x="219" y="48"/>
                  <a:pt x="220" y="48"/>
                  <a:pt x="221" y="47"/>
                </a:cubicBezTo>
                <a:cubicBezTo>
                  <a:pt x="221" y="47"/>
                  <a:pt x="222" y="47"/>
                  <a:pt x="222" y="47"/>
                </a:cubicBezTo>
                <a:cubicBezTo>
                  <a:pt x="223" y="47"/>
                  <a:pt x="223" y="47"/>
                  <a:pt x="224" y="47"/>
                </a:cubicBezTo>
                <a:cubicBezTo>
                  <a:pt x="225" y="47"/>
                  <a:pt x="225" y="47"/>
                  <a:pt x="225" y="46"/>
                </a:cubicBezTo>
                <a:cubicBezTo>
                  <a:pt x="221" y="46"/>
                  <a:pt x="217" y="47"/>
                  <a:pt x="213" y="47"/>
                </a:cubicBezTo>
                <a:close/>
                <a:moveTo>
                  <a:pt x="80" y="81"/>
                </a:moveTo>
                <a:cubicBezTo>
                  <a:pt x="81" y="81"/>
                  <a:pt x="82" y="81"/>
                  <a:pt x="82" y="81"/>
                </a:cubicBezTo>
                <a:cubicBezTo>
                  <a:pt x="83" y="80"/>
                  <a:pt x="84" y="79"/>
                  <a:pt x="84" y="78"/>
                </a:cubicBezTo>
                <a:cubicBezTo>
                  <a:pt x="84" y="77"/>
                  <a:pt x="83" y="77"/>
                  <a:pt x="83" y="76"/>
                </a:cubicBezTo>
                <a:cubicBezTo>
                  <a:pt x="82" y="78"/>
                  <a:pt x="81" y="79"/>
                  <a:pt x="80" y="81"/>
                </a:cubicBezTo>
                <a:close/>
                <a:moveTo>
                  <a:pt x="74" y="49"/>
                </a:moveTo>
                <a:cubicBezTo>
                  <a:pt x="74" y="51"/>
                  <a:pt x="74" y="53"/>
                  <a:pt x="74" y="55"/>
                </a:cubicBezTo>
                <a:cubicBezTo>
                  <a:pt x="74" y="55"/>
                  <a:pt x="74" y="55"/>
                  <a:pt x="74" y="56"/>
                </a:cubicBezTo>
                <a:cubicBezTo>
                  <a:pt x="75" y="55"/>
                  <a:pt x="76" y="54"/>
                  <a:pt x="77" y="52"/>
                </a:cubicBezTo>
                <a:cubicBezTo>
                  <a:pt x="75" y="52"/>
                  <a:pt x="75" y="51"/>
                  <a:pt x="74" y="49"/>
                </a:cubicBezTo>
                <a:close/>
                <a:moveTo>
                  <a:pt x="166" y="67"/>
                </a:moveTo>
                <a:cubicBezTo>
                  <a:pt x="166" y="67"/>
                  <a:pt x="166" y="67"/>
                  <a:pt x="166" y="67"/>
                </a:cubicBezTo>
                <a:cubicBezTo>
                  <a:pt x="167" y="67"/>
                  <a:pt x="168" y="68"/>
                  <a:pt x="169" y="68"/>
                </a:cubicBezTo>
                <a:cubicBezTo>
                  <a:pt x="169" y="68"/>
                  <a:pt x="169" y="67"/>
                  <a:pt x="169" y="67"/>
                </a:cubicBezTo>
                <a:cubicBezTo>
                  <a:pt x="170" y="66"/>
                  <a:pt x="171" y="65"/>
                  <a:pt x="171" y="64"/>
                </a:cubicBezTo>
                <a:cubicBezTo>
                  <a:pt x="170" y="64"/>
                  <a:pt x="169" y="64"/>
                  <a:pt x="168" y="65"/>
                </a:cubicBezTo>
                <a:cubicBezTo>
                  <a:pt x="167" y="66"/>
                  <a:pt x="167" y="66"/>
                  <a:pt x="166" y="67"/>
                </a:cubicBezTo>
                <a:close/>
                <a:moveTo>
                  <a:pt x="31" y="86"/>
                </a:moveTo>
                <a:cubicBezTo>
                  <a:pt x="32" y="86"/>
                  <a:pt x="35" y="83"/>
                  <a:pt x="36" y="81"/>
                </a:cubicBezTo>
                <a:cubicBezTo>
                  <a:pt x="36" y="81"/>
                  <a:pt x="35" y="80"/>
                  <a:pt x="35" y="80"/>
                </a:cubicBezTo>
                <a:cubicBezTo>
                  <a:pt x="33" y="82"/>
                  <a:pt x="32" y="84"/>
                  <a:pt x="31" y="86"/>
                </a:cubicBezTo>
                <a:close/>
                <a:moveTo>
                  <a:pt x="78" y="70"/>
                </a:moveTo>
                <a:cubicBezTo>
                  <a:pt x="78" y="70"/>
                  <a:pt x="78" y="70"/>
                  <a:pt x="78" y="70"/>
                </a:cubicBezTo>
                <a:cubicBezTo>
                  <a:pt x="78" y="70"/>
                  <a:pt x="78" y="71"/>
                  <a:pt x="77" y="71"/>
                </a:cubicBezTo>
                <a:cubicBezTo>
                  <a:pt x="76" y="73"/>
                  <a:pt x="75" y="74"/>
                  <a:pt x="74" y="76"/>
                </a:cubicBezTo>
                <a:cubicBezTo>
                  <a:pt x="74" y="77"/>
                  <a:pt x="74" y="78"/>
                  <a:pt x="74" y="79"/>
                </a:cubicBezTo>
                <a:cubicBezTo>
                  <a:pt x="76" y="76"/>
                  <a:pt x="77" y="73"/>
                  <a:pt x="78" y="70"/>
                </a:cubicBezTo>
                <a:close/>
                <a:moveTo>
                  <a:pt x="119" y="65"/>
                </a:moveTo>
                <a:cubicBezTo>
                  <a:pt x="121" y="66"/>
                  <a:pt x="122" y="65"/>
                  <a:pt x="123" y="64"/>
                </a:cubicBezTo>
                <a:cubicBezTo>
                  <a:pt x="123" y="63"/>
                  <a:pt x="124" y="63"/>
                  <a:pt x="123" y="62"/>
                </a:cubicBezTo>
                <a:cubicBezTo>
                  <a:pt x="123" y="62"/>
                  <a:pt x="122" y="62"/>
                  <a:pt x="122" y="62"/>
                </a:cubicBezTo>
                <a:cubicBezTo>
                  <a:pt x="121" y="62"/>
                  <a:pt x="121" y="62"/>
                  <a:pt x="121" y="62"/>
                </a:cubicBezTo>
                <a:cubicBezTo>
                  <a:pt x="120" y="63"/>
                  <a:pt x="120" y="64"/>
                  <a:pt x="119" y="65"/>
                </a:cubicBezTo>
                <a:close/>
                <a:moveTo>
                  <a:pt x="100" y="84"/>
                </a:moveTo>
                <a:cubicBezTo>
                  <a:pt x="101" y="85"/>
                  <a:pt x="104" y="85"/>
                  <a:pt x="105" y="84"/>
                </a:cubicBezTo>
                <a:cubicBezTo>
                  <a:pt x="104" y="83"/>
                  <a:pt x="103" y="83"/>
                  <a:pt x="103" y="82"/>
                </a:cubicBezTo>
                <a:cubicBezTo>
                  <a:pt x="102" y="81"/>
                  <a:pt x="102" y="81"/>
                  <a:pt x="101" y="82"/>
                </a:cubicBezTo>
                <a:cubicBezTo>
                  <a:pt x="101" y="83"/>
                  <a:pt x="100" y="83"/>
                  <a:pt x="100" y="84"/>
                </a:cubicBezTo>
                <a:close/>
                <a:moveTo>
                  <a:pt x="41" y="92"/>
                </a:moveTo>
                <a:cubicBezTo>
                  <a:pt x="42" y="93"/>
                  <a:pt x="43" y="94"/>
                  <a:pt x="44" y="95"/>
                </a:cubicBezTo>
                <a:cubicBezTo>
                  <a:pt x="45" y="94"/>
                  <a:pt x="45" y="93"/>
                  <a:pt x="45" y="93"/>
                </a:cubicBezTo>
                <a:cubicBezTo>
                  <a:pt x="44" y="92"/>
                  <a:pt x="43" y="91"/>
                  <a:pt x="42" y="90"/>
                </a:cubicBezTo>
                <a:cubicBezTo>
                  <a:pt x="42" y="91"/>
                  <a:pt x="41" y="91"/>
                  <a:pt x="41" y="92"/>
                </a:cubicBezTo>
                <a:close/>
                <a:moveTo>
                  <a:pt x="179" y="48"/>
                </a:moveTo>
                <a:cubicBezTo>
                  <a:pt x="181" y="48"/>
                  <a:pt x="182" y="48"/>
                  <a:pt x="184" y="48"/>
                </a:cubicBezTo>
                <a:cubicBezTo>
                  <a:pt x="186" y="48"/>
                  <a:pt x="189" y="48"/>
                  <a:pt x="191" y="48"/>
                </a:cubicBezTo>
                <a:cubicBezTo>
                  <a:pt x="192" y="48"/>
                  <a:pt x="192" y="48"/>
                  <a:pt x="192" y="47"/>
                </a:cubicBezTo>
                <a:cubicBezTo>
                  <a:pt x="188" y="47"/>
                  <a:pt x="183" y="47"/>
                  <a:pt x="179" y="48"/>
                </a:cubicBezTo>
                <a:close/>
                <a:moveTo>
                  <a:pt x="52" y="86"/>
                </a:moveTo>
                <a:cubicBezTo>
                  <a:pt x="52" y="87"/>
                  <a:pt x="51" y="88"/>
                  <a:pt x="51" y="89"/>
                </a:cubicBezTo>
                <a:cubicBezTo>
                  <a:pt x="50" y="90"/>
                  <a:pt x="50" y="90"/>
                  <a:pt x="51" y="91"/>
                </a:cubicBezTo>
                <a:cubicBezTo>
                  <a:pt x="52" y="90"/>
                  <a:pt x="53" y="89"/>
                  <a:pt x="54" y="87"/>
                </a:cubicBezTo>
                <a:cubicBezTo>
                  <a:pt x="53" y="87"/>
                  <a:pt x="53" y="86"/>
                  <a:pt x="52" y="86"/>
                </a:cubicBezTo>
                <a:close/>
                <a:moveTo>
                  <a:pt x="41" y="45"/>
                </a:moveTo>
                <a:cubicBezTo>
                  <a:pt x="43" y="43"/>
                  <a:pt x="45" y="41"/>
                  <a:pt x="47" y="38"/>
                </a:cubicBezTo>
                <a:cubicBezTo>
                  <a:pt x="47" y="38"/>
                  <a:pt x="47" y="38"/>
                  <a:pt x="47" y="38"/>
                </a:cubicBezTo>
                <a:cubicBezTo>
                  <a:pt x="44" y="40"/>
                  <a:pt x="42" y="42"/>
                  <a:pt x="40" y="44"/>
                </a:cubicBezTo>
                <a:cubicBezTo>
                  <a:pt x="40" y="45"/>
                  <a:pt x="40" y="45"/>
                  <a:pt x="40" y="45"/>
                </a:cubicBezTo>
                <a:cubicBezTo>
                  <a:pt x="41" y="45"/>
                  <a:pt x="41" y="45"/>
                  <a:pt x="41" y="45"/>
                </a:cubicBezTo>
                <a:close/>
                <a:moveTo>
                  <a:pt x="52" y="29"/>
                </a:moveTo>
                <a:cubicBezTo>
                  <a:pt x="52" y="29"/>
                  <a:pt x="52" y="29"/>
                  <a:pt x="52" y="29"/>
                </a:cubicBezTo>
                <a:cubicBezTo>
                  <a:pt x="54" y="27"/>
                  <a:pt x="55" y="25"/>
                  <a:pt x="56" y="23"/>
                </a:cubicBezTo>
                <a:cubicBezTo>
                  <a:pt x="55" y="23"/>
                  <a:pt x="54" y="24"/>
                  <a:pt x="53" y="25"/>
                </a:cubicBezTo>
                <a:cubicBezTo>
                  <a:pt x="53" y="26"/>
                  <a:pt x="52" y="28"/>
                  <a:pt x="52" y="29"/>
                </a:cubicBezTo>
                <a:close/>
                <a:moveTo>
                  <a:pt x="164" y="73"/>
                </a:moveTo>
                <a:cubicBezTo>
                  <a:pt x="165" y="73"/>
                  <a:pt x="166" y="73"/>
                  <a:pt x="167" y="72"/>
                </a:cubicBezTo>
                <a:cubicBezTo>
                  <a:pt x="167" y="72"/>
                  <a:pt x="167" y="71"/>
                  <a:pt x="168" y="70"/>
                </a:cubicBezTo>
                <a:cubicBezTo>
                  <a:pt x="167" y="70"/>
                  <a:pt x="166" y="70"/>
                  <a:pt x="165" y="70"/>
                </a:cubicBezTo>
                <a:cubicBezTo>
                  <a:pt x="165" y="71"/>
                  <a:pt x="164" y="72"/>
                  <a:pt x="164" y="73"/>
                </a:cubicBezTo>
                <a:close/>
                <a:moveTo>
                  <a:pt x="71" y="26"/>
                </a:moveTo>
                <a:cubicBezTo>
                  <a:pt x="72" y="23"/>
                  <a:pt x="71" y="21"/>
                  <a:pt x="70" y="18"/>
                </a:cubicBezTo>
                <a:cubicBezTo>
                  <a:pt x="70" y="19"/>
                  <a:pt x="70" y="20"/>
                  <a:pt x="70" y="21"/>
                </a:cubicBezTo>
                <a:cubicBezTo>
                  <a:pt x="70" y="23"/>
                  <a:pt x="71" y="24"/>
                  <a:pt x="71" y="26"/>
                </a:cubicBezTo>
                <a:close/>
                <a:moveTo>
                  <a:pt x="51" y="60"/>
                </a:moveTo>
                <a:cubicBezTo>
                  <a:pt x="50" y="62"/>
                  <a:pt x="50" y="64"/>
                  <a:pt x="50" y="66"/>
                </a:cubicBezTo>
                <a:cubicBezTo>
                  <a:pt x="51" y="65"/>
                  <a:pt x="51" y="64"/>
                  <a:pt x="52" y="64"/>
                </a:cubicBezTo>
                <a:cubicBezTo>
                  <a:pt x="52" y="64"/>
                  <a:pt x="52" y="63"/>
                  <a:pt x="52" y="63"/>
                </a:cubicBezTo>
                <a:cubicBezTo>
                  <a:pt x="52" y="62"/>
                  <a:pt x="51" y="61"/>
                  <a:pt x="51" y="60"/>
                </a:cubicBezTo>
                <a:close/>
                <a:moveTo>
                  <a:pt x="141" y="59"/>
                </a:moveTo>
                <a:cubicBezTo>
                  <a:pt x="141" y="59"/>
                  <a:pt x="141" y="59"/>
                  <a:pt x="141" y="59"/>
                </a:cubicBezTo>
                <a:cubicBezTo>
                  <a:pt x="139" y="59"/>
                  <a:pt x="137" y="58"/>
                  <a:pt x="135" y="58"/>
                </a:cubicBezTo>
                <a:cubicBezTo>
                  <a:pt x="134" y="58"/>
                  <a:pt x="134" y="59"/>
                  <a:pt x="134" y="59"/>
                </a:cubicBezTo>
                <a:cubicBezTo>
                  <a:pt x="136" y="59"/>
                  <a:pt x="138" y="60"/>
                  <a:pt x="141" y="60"/>
                </a:cubicBezTo>
                <a:cubicBezTo>
                  <a:pt x="141" y="60"/>
                  <a:pt x="141" y="60"/>
                  <a:pt x="141" y="59"/>
                </a:cubicBezTo>
                <a:close/>
                <a:moveTo>
                  <a:pt x="137" y="73"/>
                </a:moveTo>
                <a:cubicBezTo>
                  <a:pt x="138" y="72"/>
                  <a:pt x="138" y="71"/>
                  <a:pt x="139" y="69"/>
                </a:cubicBezTo>
                <a:cubicBezTo>
                  <a:pt x="136" y="69"/>
                  <a:pt x="136" y="69"/>
                  <a:pt x="135" y="71"/>
                </a:cubicBezTo>
                <a:cubicBezTo>
                  <a:pt x="136" y="71"/>
                  <a:pt x="136" y="72"/>
                  <a:pt x="137" y="73"/>
                </a:cubicBezTo>
                <a:close/>
                <a:moveTo>
                  <a:pt x="104" y="57"/>
                </a:moveTo>
                <a:cubicBezTo>
                  <a:pt x="103" y="57"/>
                  <a:pt x="103" y="57"/>
                  <a:pt x="103" y="57"/>
                </a:cubicBezTo>
                <a:cubicBezTo>
                  <a:pt x="102" y="59"/>
                  <a:pt x="102" y="60"/>
                  <a:pt x="101" y="62"/>
                </a:cubicBezTo>
                <a:cubicBezTo>
                  <a:pt x="102" y="61"/>
                  <a:pt x="103" y="61"/>
                  <a:pt x="104" y="61"/>
                </a:cubicBezTo>
                <a:cubicBezTo>
                  <a:pt x="104" y="60"/>
                  <a:pt x="104" y="59"/>
                  <a:pt x="104" y="57"/>
                </a:cubicBezTo>
                <a:close/>
                <a:moveTo>
                  <a:pt x="49" y="82"/>
                </a:moveTo>
                <a:cubicBezTo>
                  <a:pt x="49" y="83"/>
                  <a:pt x="49" y="83"/>
                  <a:pt x="48" y="86"/>
                </a:cubicBezTo>
                <a:cubicBezTo>
                  <a:pt x="48" y="87"/>
                  <a:pt x="48" y="87"/>
                  <a:pt x="48" y="87"/>
                </a:cubicBezTo>
                <a:cubicBezTo>
                  <a:pt x="49" y="87"/>
                  <a:pt x="49" y="87"/>
                  <a:pt x="49" y="88"/>
                </a:cubicBezTo>
                <a:cubicBezTo>
                  <a:pt x="49" y="86"/>
                  <a:pt x="50" y="85"/>
                  <a:pt x="51" y="84"/>
                </a:cubicBezTo>
                <a:cubicBezTo>
                  <a:pt x="50" y="83"/>
                  <a:pt x="50" y="83"/>
                  <a:pt x="49" y="82"/>
                </a:cubicBezTo>
                <a:close/>
                <a:moveTo>
                  <a:pt x="60" y="112"/>
                </a:moveTo>
                <a:cubicBezTo>
                  <a:pt x="60" y="112"/>
                  <a:pt x="60" y="112"/>
                  <a:pt x="60" y="112"/>
                </a:cubicBezTo>
                <a:cubicBezTo>
                  <a:pt x="60" y="110"/>
                  <a:pt x="59" y="108"/>
                  <a:pt x="57" y="106"/>
                </a:cubicBezTo>
                <a:cubicBezTo>
                  <a:pt x="57" y="107"/>
                  <a:pt x="57" y="108"/>
                  <a:pt x="57" y="109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8" y="110"/>
                  <a:pt x="59" y="111"/>
                  <a:pt x="60" y="112"/>
                </a:cubicBezTo>
                <a:close/>
                <a:moveTo>
                  <a:pt x="70" y="86"/>
                </a:moveTo>
                <a:cubicBezTo>
                  <a:pt x="72" y="85"/>
                  <a:pt x="72" y="85"/>
                  <a:pt x="72" y="84"/>
                </a:cubicBezTo>
                <a:cubicBezTo>
                  <a:pt x="72" y="83"/>
                  <a:pt x="72" y="82"/>
                  <a:pt x="72" y="82"/>
                </a:cubicBezTo>
                <a:cubicBezTo>
                  <a:pt x="72" y="81"/>
                  <a:pt x="72" y="81"/>
                  <a:pt x="72" y="81"/>
                </a:cubicBezTo>
                <a:cubicBezTo>
                  <a:pt x="70" y="82"/>
                  <a:pt x="69" y="84"/>
                  <a:pt x="70" y="86"/>
                </a:cubicBezTo>
                <a:close/>
                <a:moveTo>
                  <a:pt x="112" y="74"/>
                </a:moveTo>
                <a:cubicBezTo>
                  <a:pt x="112" y="73"/>
                  <a:pt x="112" y="73"/>
                  <a:pt x="111" y="73"/>
                </a:cubicBezTo>
                <a:cubicBezTo>
                  <a:pt x="110" y="73"/>
                  <a:pt x="109" y="74"/>
                  <a:pt x="108" y="74"/>
                </a:cubicBezTo>
                <a:cubicBezTo>
                  <a:pt x="108" y="75"/>
                  <a:pt x="109" y="76"/>
                  <a:pt x="109" y="76"/>
                </a:cubicBezTo>
                <a:cubicBezTo>
                  <a:pt x="109" y="76"/>
                  <a:pt x="109" y="77"/>
                  <a:pt x="110" y="77"/>
                </a:cubicBezTo>
                <a:cubicBezTo>
                  <a:pt x="110" y="76"/>
                  <a:pt x="111" y="75"/>
                  <a:pt x="112" y="74"/>
                </a:cubicBezTo>
                <a:close/>
                <a:moveTo>
                  <a:pt x="196" y="75"/>
                </a:moveTo>
                <a:cubicBezTo>
                  <a:pt x="195" y="76"/>
                  <a:pt x="195" y="78"/>
                  <a:pt x="194" y="79"/>
                </a:cubicBezTo>
                <a:cubicBezTo>
                  <a:pt x="195" y="79"/>
                  <a:pt x="195" y="79"/>
                  <a:pt x="195" y="79"/>
                </a:cubicBezTo>
                <a:cubicBezTo>
                  <a:pt x="196" y="78"/>
                  <a:pt x="197" y="77"/>
                  <a:pt x="197" y="77"/>
                </a:cubicBezTo>
                <a:cubicBezTo>
                  <a:pt x="197" y="76"/>
                  <a:pt x="198" y="76"/>
                  <a:pt x="198" y="76"/>
                </a:cubicBezTo>
                <a:cubicBezTo>
                  <a:pt x="198" y="75"/>
                  <a:pt x="197" y="75"/>
                  <a:pt x="197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96" y="82"/>
                </a:moveTo>
                <a:cubicBezTo>
                  <a:pt x="94" y="82"/>
                  <a:pt x="93" y="82"/>
                  <a:pt x="92" y="84"/>
                </a:cubicBezTo>
                <a:cubicBezTo>
                  <a:pt x="93" y="84"/>
                  <a:pt x="93" y="84"/>
                  <a:pt x="94" y="84"/>
                </a:cubicBezTo>
                <a:cubicBezTo>
                  <a:pt x="94" y="84"/>
                  <a:pt x="95" y="84"/>
                  <a:pt x="95" y="84"/>
                </a:cubicBezTo>
                <a:cubicBezTo>
                  <a:pt x="95" y="83"/>
                  <a:pt x="96" y="83"/>
                  <a:pt x="96" y="82"/>
                </a:cubicBezTo>
                <a:close/>
                <a:moveTo>
                  <a:pt x="14" y="69"/>
                </a:moveTo>
                <a:cubicBezTo>
                  <a:pt x="12" y="69"/>
                  <a:pt x="12" y="71"/>
                  <a:pt x="11" y="72"/>
                </a:cubicBezTo>
                <a:cubicBezTo>
                  <a:pt x="10" y="73"/>
                  <a:pt x="10" y="74"/>
                  <a:pt x="11" y="75"/>
                </a:cubicBezTo>
                <a:cubicBezTo>
                  <a:pt x="12" y="73"/>
                  <a:pt x="13" y="71"/>
                  <a:pt x="14" y="69"/>
                </a:cubicBezTo>
                <a:close/>
                <a:moveTo>
                  <a:pt x="131" y="54"/>
                </a:moveTo>
                <a:cubicBezTo>
                  <a:pt x="131" y="54"/>
                  <a:pt x="131" y="54"/>
                  <a:pt x="131" y="54"/>
                </a:cubicBezTo>
                <a:cubicBezTo>
                  <a:pt x="129" y="54"/>
                  <a:pt x="128" y="54"/>
                  <a:pt x="127" y="54"/>
                </a:cubicBezTo>
                <a:cubicBezTo>
                  <a:pt x="126" y="54"/>
                  <a:pt x="126" y="54"/>
                  <a:pt x="126" y="55"/>
                </a:cubicBezTo>
                <a:cubicBezTo>
                  <a:pt x="126" y="55"/>
                  <a:pt x="127" y="55"/>
                  <a:pt x="127" y="55"/>
                </a:cubicBezTo>
                <a:cubicBezTo>
                  <a:pt x="128" y="55"/>
                  <a:pt x="128" y="55"/>
                  <a:pt x="129" y="55"/>
                </a:cubicBezTo>
                <a:cubicBezTo>
                  <a:pt x="130" y="55"/>
                  <a:pt x="130" y="55"/>
                  <a:pt x="130" y="55"/>
                </a:cubicBezTo>
                <a:cubicBezTo>
                  <a:pt x="130" y="54"/>
                  <a:pt x="131" y="54"/>
                  <a:pt x="131" y="54"/>
                </a:cubicBezTo>
                <a:close/>
                <a:moveTo>
                  <a:pt x="46" y="71"/>
                </a:moveTo>
                <a:cubicBezTo>
                  <a:pt x="44" y="70"/>
                  <a:pt x="45" y="68"/>
                  <a:pt x="44" y="67"/>
                </a:cubicBezTo>
                <a:cubicBezTo>
                  <a:pt x="43" y="68"/>
                  <a:pt x="43" y="69"/>
                  <a:pt x="42" y="70"/>
                </a:cubicBezTo>
                <a:cubicBezTo>
                  <a:pt x="45" y="71"/>
                  <a:pt x="45" y="71"/>
                  <a:pt x="46" y="71"/>
                </a:cubicBezTo>
                <a:close/>
                <a:moveTo>
                  <a:pt x="98" y="67"/>
                </a:moveTo>
                <a:cubicBezTo>
                  <a:pt x="98" y="68"/>
                  <a:pt x="99" y="69"/>
                  <a:pt x="99" y="70"/>
                </a:cubicBezTo>
                <a:cubicBezTo>
                  <a:pt x="100" y="69"/>
                  <a:pt x="101" y="68"/>
                  <a:pt x="101" y="67"/>
                </a:cubicBezTo>
                <a:cubicBezTo>
                  <a:pt x="100" y="67"/>
                  <a:pt x="99" y="67"/>
                  <a:pt x="98" y="67"/>
                </a:cubicBezTo>
                <a:close/>
                <a:moveTo>
                  <a:pt x="203" y="80"/>
                </a:moveTo>
                <a:cubicBezTo>
                  <a:pt x="203" y="79"/>
                  <a:pt x="204" y="78"/>
                  <a:pt x="204" y="77"/>
                </a:cubicBezTo>
                <a:cubicBezTo>
                  <a:pt x="203" y="76"/>
                  <a:pt x="202" y="76"/>
                  <a:pt x="201" y="76"/>
                </a:cubicBezTo>
                <a:cubicBezTo>
                  <a:pt x="201" y="77"/>
                  <a:pt x="202" y="79"/>
                  <a:pt x="203" y="80"/>
                </a:cubicBezTo>
                <a:close/>
                <a:moveTo>
                  <a:pt x="64" y="27"/>
                </a:moveTo>
                <a:cubicBezTo>
                  <a:pt x="64" y="27"/>
                  <a:pt x="64" y="27"/>
                  <a:pt x="64" y="27"/>
                </a:cubicBezTo>
                <a:cubicBezTo>
                  <a:pt x="64" y="25"/>
                  <a:pt x="64" y="22"/>
                  <a:pt x="64" y="20"/>
                </a:cubicBezTo>
                <a:cubicBezTo>
                  <a:pt x="64" y="21"/>
                  <a:pt x="63" y="21"/>
                  <a:pt x="63" y="21"/>
                </a:cubicBezTo>
                <a:cubicBezTo>
                  <a:pt x="63" y="22"/>
                  <a:pt x="63" y="22"/>
                  <a:pt x="63" y="22"/>
                </a:cubicBezTo>
                <a:cubicBezTo>
                  <a:pt x="63" y="24"/>
                  <a:pt x="64" y="25"/>
                  <a:pt x="64" y="27"/>
                </a:cubicBezTo>
                <a:close/>
                <a:moveTo>
                  <a:pt x="166" y="79"/>
                </a:moveTo>
                <a:cubicBezTo>
                  <a:pt x="167" y="78"/>
                  <a:pt x="170" y="76"/>
                  <a:pt x="170" y="75"/>
                </a:cubicBezTo>
                <a:cubicBezTo>
                  <a:pt x="170" y="75"/>
                  <a:pt x="169" y="75"/>
                  <a:pt x="169" y="75"/>
                </a:cubicBezTo>
                <a:cubicBezTo>
                  <a:pt x="168" y="75"/>
                  <a:pt x="168" y="75"/>
                  <a:pt x="168" y="75"/>
                </a:cubicBezTo>
                <a:cubicBezTo>
                  <a:pt x="167" y="76"/>
                  <a:pt x="167" y="77"/>
                  <a:pt x="166" y="79"/>
                </a:cubicBezTo>
                <a:close/>
                <a:moveTo>
                  <a:pt x="39" y="78"/>
                </a:moveTo>
                <a:cubicBezTo>
                  <a:pt x="39" y="77"/>
                  <a:pt x="38" y="76"/>
                  <a:pt x="38" y="75"/>
                </a:cubicBezTo>
                <a:cubicBezTo>
                  <a:pt x="37" y="76"/>
                  <a:pt x="37" y="77"/>
                  <a:pt x="36" y="77"/>
                </a:cubicBezTo>
                <a:cubicBezTo>
                  <a:pt x="37" y="78"/>
                  <a:pt x="37" y="79"/>
                  <a:pt x="38" y="79"/>
                </a:cubicBezTo>
                <a:cubicBezTo>
                  <a:pt x="38" y="79"/>
                  <a:pt x="39" y="78"/>
                  <a:pt x="39" y="78"/>
                </a:cubicBezTo>
                <a:close/>
                <a:moveTo>
                  <a:pt x="82" y="70"/>
                </a:moveTo>
                <a:cubicBezTo>
                  <a:pt x="83" y="68"/>
                  <a:pt x="84" y="67"/>
                  <a:pt x="85" y="65"/>
                </a:cubicBezTo>
                <a:cubicBezTo>
                  <a:pt x="84" y="65"/>
                  <a:pt x="84" y="65"/>
                  <a:pt x="83" y="65"/>
                </a:cubicBezTo>
                <a:cubicBezTo>
                  <a:pt x="83" y="66"/>
                  <a:pt x="82" y="67"/>
                  <a:pt x="82" y="68"/>
                </a:cubicBezTo>
                <a:cubicBezTo>
                  <a:pt x="82" y="68"/>
                  <a:pt x="82" y="69"/>
                  <a:pt x="82" y="70"/>
                </a:cubicBezTo>
                <a:close/>
                <a:moveTo>
                  <a:pt x="18" y="61"/>
                </a:moveTo>
                <a:cubicBezTo>
                  <a:pt x="18" y="61"/>
                  <a:pt x="18" y="61"/>
                  <a:pt x="18" y="61"/>
                </a:cubicBezTo>
                <a:cubicBezTo>
                  <a:pt x="19" y="61"/>
                  <a:pt x="20" y="60"/>
                  <a:pt x="21" y="59"/>
                </a:cubicBezTo>
                <a:cubicBezTo>
                  <a:pt x="22" y="57"/>
                  <a:pt x="23" y="56"/>
                  <a:pt x="24" y="54"/>
                </a:cubicBezTo>
                <a:cubicBezTo>
                  <a:pt x="25" y="54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2" y="56"/>
                  <a:pt x="20" y="58"/>
                  <a:pt x="18" y="61"/>
                </a:cubicBezTo>
                <a:close/>
                <a:moveTo>
                  <a:pt x="232" y="74"/>
                </a:moveTo>
                <a:cubicBezTo>
                  <a:pt x="231" y="78"/>
                  <a:pt x="231" y="82"/>
                  <a:pt x="231" y="86"/>
                </a:cubicBezTo>
                <a:cubicBezTo>
                  <a:pt x="231" y="86"/>
                  <a:pt x="231" y="86"/>
                  <a:pt x="231" y="87"/>
                </a:cubicBezTo>
                <a:cubicBezTo>
                  <a:pt x="231" y="86"/>
                  <a:pt x="232" y="76"/>
                  <a:pt x="232" y="74"/>
                </a:cubicBezTo>
                <a:close/>
                <a:moveTo>
                  <a:pt x="224" y="92"/>
                </a:moveTo>
                <a:cubicBezTo>
                  <a:pt x="222" y="91"/>
                  <a:pt x="215" y="90"/>
                  <a:pt x="214" y="90"/>
                </a:cubicBezTo>
                <a:cubicBezTo>
                  <a:pt x="214" y="90"/>
                  <a:pt x="214" y="90"/>
                  <a:pt x="215" y="90"/>
                </a:cubicBezTo>
                <a:cubicBezTo>
                  <a:pt x="218" y="91"/>
                  <a:pt x="221" y="91"/>
                  <a:pt x="224" y="92"/>
                </a:cubicBezTo>
                <a:close/>
                <a:moveTo>
                  <a:pt x="69" y="114"/>
                </a:moveTo>
                <a:cubicBezTo>
                  <a:pt x="69" y="114"/>
                  <a:pt x="69" y="114"/>
                  <a:pt x="70" y="114"/>
                </a:cubicBezTo>
                <a:cubicBezTo>
                  <a:pt x="70" y="112"/>
                  <a:pt x="69" y="110"/>
                  <a:pt x="69" y="107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69" y="107"/>
                  <a:pt x="69" y="107"/>
                  <a:pt x="68" y="108"/>
                </a:cubicBezTo>
                <a:cubicBezTo>
                  <a:pt x="69" y="110"/>
                  <a:pt x="69" y="112"/>
                  <a:pt x="69" y="114"/>
                </a:cubicBezTo>
                <a:close/>
                <a:moveTo>
                  <a:pt x="99" y="75"/>
                </a:moveTo>
                <a:cubicBezTo>
                  <a:pt x="97" y="77"/>
                  <a:pt x="96" y="78"/>
                  <a:pt x="96" y="79"/>
                </a:cubicBezTo>
                <a:cubicBezTo>
                  <a:pt x="97" y="79"/>
                  <a:pt x="97" y="79"/>
                  <a:pt x="98" y="78"/>
                </a:cubicBezTo>
                <a:cubicBezTo>
                  <a:pt x="98" y="78"/>
                  <a:pt x="99" y="77"/>
                  <a:pt x="99" y="76"/>
                </a:cubicBezTo>
                <a:cubicBezTo>
                  <a:pt x="99" y="76"/>
                  <a:pt x="99" y="76"/>
                  <a:pt x="99" y="75"/>
                </a:cubicBezTo>
                <a:close/>
                <a:moveTo>
                  <a:pt x="114" y="70"/>
                </a:moveTo>
                <a:cubicBezTo>
                  <a:pt x="113" y="69"/>
                  <a:pt x="113" y="69"/>
                  <a:pt x="112" y="68"/>
                </a:cubicBezTo>
                <a:cubicBezTo>
                  <a:pt x="111" y="69"/>
                  <a:pt x="111" y="70"/>
                  <a:pt x="110" y="71"/>
                </a:cubicBezTo>
                <a:cubicBezTo>
                  <a:pt x="110" y="71"/>
                  <a:pt x="110" y="71"/>
                  <a:pt x="110" y="71"/>
                </a:cubicBezTo>
                <a:cubicBezTo>
                  <a:pt x="111" y="71"/>
                  <a:pt x="112" y="71"/>
                  <a:pt x="114" y="70"/>
                </a:cubicBezTo>
                <a:close/>
                <a:moveTo>
                  <a:pt x="39" y="94"/>
                </a:moveTo>
                <a:cubicBezTo>
                  <a:pt x="39" y="94"/>
                  <a:pt x="39" y="94"/>
                  <a:pt x="39" y="94"/>
                </a:cubicBezTo>
                <a:cubicBezTo>
                  <a:pt x="40" y="95"/>
                  <a:pt x="41" y="96"/>
                  <a:pt x="42" y="98"/>
                </a:cubicBezTo>
                <a:cubicBezTo>
                  <a:pt x="43" y="97"/>
                  <a:pt x="43" y="97"/>
                  <a:pt x="43" y="97"/>
                </a:cubicBezTo>
                <a:cubicBezTo>
                  <a:pt x="42" y="96"/>
                  <a:pt x="41" y="95"/>
                  <a:pt x="39" y="94"/>
                </a:cubicBezTo>
                <a:cubicBezTo>
                  <a:pt x="39" y="94"/>
                  <a:pt x="39" y="94"/>
                  <a:pt x="39" y="94"/>
                </a:cubicBezTo>
                <a:close/>
                <a:moveTo>
                  <a:pt x="173" y="56"/>
                </a:moveTo>
                <a:cubicBezTo>
                  <a:pt x="172" y="56"/>
                  <a:pt x="170" y="55"/>
                  <a:pt x="169" y="56"/>
                </a:cubicBezTo>
                <a:cubicBezTo>
                  <a:pt x="170" y="56"/>
                  <a:pt x="170" y="57"/>
                  <a:pt x="170" y="57"/>
                </a:cubicBezTo>
                <a:cubicBezTo>
                  <a:pt x="171" y="58"/>
                  <a:pt x="171" y="58"/>
                  <a:pt x="172" y="57"/>
                </a:cubicBezTo>
                <a:cubicBezTo>
                  <a:pt x="172" y="57"/>
                  <a:pt x="172" y="57"/>
                  <a:pt x="173" y="56"/>
                </a:cubicBezTo>
                <a:close/>
                <a:moveTo>
                  <a:pt x="69" y="61"/>
                </a:moveTo>
                <a:cubicBezTo>
                  <a:pt x="69" y="62"/>
                  <a:pt x="69" y="64"/>
                  <a:pt x="69" y="66"/>
                </a:cubicBezTo>
                <a:cubicBezTo>
                  <a:pt x="71" y="63"/>
                  <a:pt x="71" y="62"/>
                  <a:pt x="69" y="61"/>
                </a:cubicBezTo>
                <a:close/>
                <a:moveTo>
                  <a:pt x="59" y="83"/>
                </a:moveTo>
                <a:cubicBezTo>
                  <a:pt x="59" y="83"/>
                  <a:pt x="59" y="83"/>
                  <a:pt x="59" y="83"/>
                </a:cubicBezTo>
                <a:cubicBezTo>
                  <a:pt x="58" y="84"/>
                  <a:pt x="58" y="85"/>
                  <a:pt x="57" y="87"/>
                </a:cubicBezTo>
                <a:cubicBezTo>
                  <a:pt x="57" y="87"/>
                  <a:pt x="57" y="87"/>
                  <a:pt x="58" y="88"/>
                </a:cubicBezTo>
                <a:cubicBezTo>
                  <a:pt x="58" y="86"/>
                  <a:pt x="59" y="84"/>
                  <a:pt x="59" y="83"/>
                </a:cubicBezTo>
                <a:close/>
                <a:moveTo>
                  <a:pt x="174" y="71"/>
                </a:moveTo>
                <a:cubicBezTo>
                  <a:pt x="174" y="71"/>
                  <a:pt x="174" y="71"/>
                  <a:pt x="174" y="71"/>
                </a:cubicBezTo>
                <a:cubicBezTo>
                  <a:pt x="173" y="71"/>
                  <a:pt x="171" y="71"/>
                  <a:pt x="170" y="70"/>
                </a:cubicBezTo>
                <a:cubicBezTo>
                  <a:pt x="170" y="71"/>
                  <a:pt x="170" y="71"/>
                  <a:pt x="169" y="72"/>
                </a:cubicBezTo>
                <a:cubicBezTo>
                  <a:pt x="171" y="72"/>
                  <a:pt x="173" y="72"/>
                  <a:pt x="174" y="71"/>
                </a:cubicBezTo>
                <a:close/>
                <a:moveTo>
                  <a:pt x="51" y="80"/>
                </a:moveTo>
                <a:cubicBezTo>
                  <a:pt x="51" y="81"/>
                  <a:pt x="52" y="81"/>
                  <a:pt x="52" y="82"/>
                </a:cubicBezTo>
                <a:cubicBezTo>
                  <a:pt x="53" y="80"/>
                  <a:pt x="53" y="79"/>
                  <a:pt x="54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2" y="79"/>
                  <a:pt x="52" y="80"/>
                  <a:pt x="51" y="80"/>
                </a:cubicBezTo>
                <a:close/>
                <a:moveTo>
                  <a:pt x="46" y="79"/>
                </a:moveTo>
                <a:cubicBezTo>
                  <a:pt x="46" y="79"/>
                  <a:pt x="46" y="79"/>
                  <a:pt x="46" y="79"/>
                </a:cubicBezTo>
                <a:cubicBezTo>
                  <a:pt x="45" y="80"/>
                  <a:pt x="45" y="80"/>
                  <a:pt x="44" y="81"/>
                </a:cubicBezTo>
                <a:cubicBezTo>
                  <a:pt x="45" y="81"/>
                  <a:pt x="45" y="82"/>
                  <a:pt x="45" y="82"/>
                </a:cubicBezTo>
                <a:cubicBezTo>
                  <a:pt x="45" y="82"/>
                  <a:pt x="45" y="82"/>
                  <a:pt x="46" y="83"/>
                </a:cubicBezTo>
                <a:cubicBezTo>
                  <a:pt x="46" y="82"/>
                  <a:pt x="47" y="80"/>
                  <a:pt x="46" y="79"/>
                </a:cubicBezTo>
                <a:close/>
                <a:moveTo>
                  <a:pt x="31" y="72"/>
                </a:moveTo>
                <a:cubicBezTo>
                  <a:pt x="30" y="74"/>
                  <a:pt x="28" y="76"/>
                  <a:pt x="27" y="78"/>
                </a:cubicBezTo>
                <a:cubicBezTo>
                  <a:pt x="28" y="76"/>
                  <a:pt x="30" y="75"/>
                  <a:pt x="31" y="73"/>
                </a:cubicBezTo>
                <a:cubicBezTo>
                  <a:pt x="32" y="73"/>
                  <a:pt x="32" y="73"/>
                  <a:pt x="31" y="72"/>
                </a:cubicBezTo>
                <a:close/>
                <a:moveTo>
                  <a:pt x="106" y="56"/>
                </a:moveTo>
                <a:cubicBezTo>
                  <a:pt x="106" y="56"/>
                  <a:pt x="106" y="56"/>
                  <a:pt x="106" y="56"/>
                </a:cubicBezTo>
                <a:cubicBezTo>
                  <a:pt x="106" y="57"/>
                  <a:pt x="106" y="59"/>
                  <a:pt x="107" y="61"/>
                </a:cubicBezTo>
                <a:cubicBezTo>
                  <a:pt x="107" y="60"/>
                  <a:pt x="107" y="60"/>
                  <a:pt x="107" y="59"/>
                </a:cubicBezTo>
                <a:cubicBezTo>
                  <a:pt x="108" y="59"/>
                  <a:pt x="108" y="59"/>
                  <a:pt x="108" y="59"/>
                </a:cubicBezTo>
                <a:cubicBezTo>
                  <a:pt x="107" y="58"/>
                  <a:pt x="107" y="57"/>
                  <a:pt x="106" y="56"/>
                </a:cubicBezTo>
                <a:close/>
                <a:moveTo>
                  <a:pt x="224" y="89"/>
                </a:moveTo>
                <a:cubicBezTo>
                  <a:pt x="225" y="89"/>
                  <a:pt x="226" y="89"/>
                  <a:pt x="227" y="89"/>
                </a:cubicBezTo>
                <a:cubicBezTo>
                  <a:pt x="226" y="88"/>
                  <a:pt x="226" y="87"/>
                  <a:pt x="226" y="86"/>
                </a:cubicBezTo>
                <a:cubicBezTo>
                  <a:pt x="225" y="87"/>
                  <a:pt x="225" y="88"/>
                  <a:pt x="224" y="89"/>
                </a:cubicBezTo>
                <a:close/>
                <a:moveTo>
                  <a:pt x="83" y="83"/>
                </a:moveTo>
                <a:cubicBezTo>
                  <a:pt x="83" y="84"/>
                  <a:pt x="83" y="84"/>
                  <a:pt x="83" y="84"/>
                </a:cubicBezTo>
                <a:cubicBezTo>
                  <a:pt x="84" y="84"/>
                  <a:pt x="86" y="84"/>
                  <a:pt x="87" y="84"/>
                </a:cubicBezTo>
                <a:cubicBezTo>
                  <a:pt x="87" y="84"/>
                  <a:pt x="87" y="83"/>
                  <a:pt x="88" y="83"/>
                </a:cubicBezTo>
                <a:cubicBezTo>
                  <a:pt x="86" y="83"/>
                  <a:pt x="85" y="83"/>
                  <a:pt x="83" y="83"/>
                </a:cubicBezTo>
                <a:close/>
                <a:moveTo>
                  <a:pt x="126" y="75"/>
                </a:moveTo>
                <a:cubicBezTo>
                  <a:pt x="125" y="76"/>
                  <a:pt x="124" y="77"/>
                  <a:pt x="124" y="79"/>
                </a:cubicBezTo>
                <a:cubicBezTo>
                  <a:pt x="125" y="79"/>
                  <a:pt x="126" y="79"/>
                  <a:pt x="126" y="78"/>
                </a:cubicBezTo>
                <a:cubicBezTo>
                  <a:pt x="126" y="77"/>
                  <a:pt x="126" y="76"/>
                  <a:pt x="126" y="75"/>
                </a:cubicBezTo>
                <a:close/>
                <a:moveTo>
                  <a:pt x="120" y="68"/>
                </a:moveTo>
                <a:cubicBezTo>
                  <a:pt x="118" y="67"/>
                  <a:pt x="117" y="68"/>
                  <a:pt x="117" y="70"/>
                </a:cubicBezTo>
                <a:cubicBezTo>
                  <a:pt x="118" y="70"/>
                  <a:pt x="119" y="69"/>
                  <a:pt x="120" y="68"/>
                </a:cubicBezTo>
                <a:close/>
                <a:moveTo>
                  <a:pt x="14" y="73"/>
                </a:moveTo>
                <a:cubicBezTo>
                  <a:pt x="14" y="73"/>
                  <a:pt x="15" y="73"/>
                  <a:pt x="15" y="74"/>
                </a:cubicBezTo>
                <a:cubicBezTo>
                  <a:pt x="16" y="73"/>
                  <a:pt x="17" y="72"/>
                  <a:pt x="17" y="71"/>
                </a:cubicBezTo>
                <a:cubicBezTo>
                  <a:pt x="17" y="70"/>
                  <a:pt x="17" y="70"/>
                  <a:pt x="17" y="69"/>
                </a:cubicBezTo>
                <a:cubicBezTo>
                  <a:pt x="16" y="71"/>
                  <a:pt x="15" y="72"/>
                  <a:pt x="14" y="73"/>
                </a:cubicBezTo>
                <a:close/>
                <a:moveTo>
                  <a:pt x="143" y="62"/>
                </a:moveTo>
                <a:cubicBezTo>
                  <a:pt x="142" y="62"/>
                  <a:pt x="142" y="62"/>
                  <a:pt x="142" y="62"/>
                </a:cubicBezTo>
                <a:cubicBezTo>
                  <a:pt x="141" y="63"/>
                  <a:pt x="140" y="64"/>
                  <a:pt x="139" y="66"/>
                </a:cubicBezTo>
                <a:cubicBezTo>
                  <a:pt x="140" y="65"/>
                  <a:pt x="141" y="66"/>
                  <a:pt x="141" y="65"/>
                </a:cubicBezTo>
                <a:cubicBezTo>
                  <a:pt x="142" y="64"/>
                  <a:pt x="142" y="63"/>
                  <a:pt x="143" y="62"/>
                </a:cubicBezTo>
                <a:close/>
                <a:moveTo>
                  <a:pt x="184" y="83"/>
                </a:moveTo>
                <a:cubicBezTo>
                  <a:pt x="183" y="84"/>
                  <a:pt x="182" y="84"/>
                  <a:pt x="182" y="85"/>
                </a:cubicBezTo>
                <a:cubicBezTo>
                  <a:pt x="183" y="85"/>
                  <a:pt x="184" y="85"/>
                  <a:pt x="185" y="85"/>
                </a:cubicBezTo>
                <a:cubicBezTo>
                  <a:pt x="185" y="84"/>
                  <a:pt x="184" y="83"/>
                  <a:pt x="184" y="83"/>
                </a:cubicBezTo>
                <a:close/>
                <a:moveTo>
                  <a:pt x="40" y="72"/>
                </a:moveTo>
                <a:cubicBezTo>
                  <a:pt x="40" y="73"/>
                  <a:pt x="40" y="73"/>
                  <a:pt x="40" y="74"/>
                </a:cubicBezTo>
                <a:cubicBezTo>
                  <a:pt x="40" y="74"/>
                  <a:pt x="41" y="75"/>
                  <a:pt x="41" y="76"/>
                </a:cubicBezTo>
                <a:cubicBezTo>
                  <a:pt x="42" y="75"/>
                  <a:pt x="42" y="75"/>
                  <a:pt x="42" y="74"/>
                </a:cubicBezTo>
                <a:cubicBezTo>
                  <a:pt x="42" y="74"/>
                  <a:pt x="41" y="73"/>
                  <a:pt x="40" y="72"/>
                </a:cubicBezTo>
                <a:close/>
                <a:moveTo>
                  <a:pt x="127" y="62"/>
                </a:moveTo>
                <a:cubicBezTo>
                  <a:pt x="126" y="63"/>
                  <a:pt x="126" y="64"/>
                  <a:pt x="127" y="65"/>
                </a:cubicBezTo>
                <a:cubicBezTo>
                  <a:pt x="127" y="65"/>
                  <a:pt x="127" y="65"/>
                  <a:pt x="127" y="65"/>
                </a:cubicBezTo>
                <a:cubicBezTo>
                  <a:pt x="127" y="65"/>
                  <a:pt x="128" y="65"/>
                  <a:pt x="128" y="65"/>
                </a:cubicBezTo>
                <a:cubicBezTo>
                  <a:pt x="128" y="64"/>
                  <a:pt x="129" y="64"/>
                  <a:pt x="127" y="62"/>
                </a:cubicBezTo>
                <a:close/>
                <a:moveTo>
                  <a:pt x="158" y="66"/>
                </a:moveTo>
                <a:cubicBezTo>
                  <a:pt x="158" y="66"/>
                  <a:pt x="158" y="66"/>
                  <a:pt x="158" y="67"/>
                </a:cubicBezTo>
                <a:cubicBezTo>
                  <a:pt x="160" y="67"/>
                  <a:pt x="161" y="67"/>
                  <a:pt x="163" y="67"/>
                </a:cubicBezTo>
                <a:cubicBezTo>
                  <a:pt x="163" y="66"/>
                  <a:pt x="163" y="66"/>
                  <a:pt x="163" y="66"/>
                </a:cubicBezTo>
                <a:cubicBezTo>
                  <a:pt x="161" y="66"/>
                  <a:pt x="160" y="66"/>
                  <a:pt x="158" y="66"/>
                </a:cubicBezTo>
                <a:close/>
                <a:moveTo>
                  <a:pt x="44" y="63"/>
                </a:moveTo>
                <a:cubicBezTo>
                  <a:pt x="44" y="63"/>
                  <a:pt x="44" y="63"/>
                  <a:pt x="43" y="63"/>
                </a:cubicBezTo>
                <a:cubicBezTo>
                  <a:pt x="42" y="65"/>
                  <a:pt x="41" y="66"/>
                  <a:pt x="40" y="67"/>
                </a:cubicBezTo>
                <a:cubicBezTo>
                  <a:pt x="39" y="68"/>
                  <a:pt x="40" y="68"/>
                  <a:pt x="40" y="68"/>
                </a:cubicBezTo>
                <a:cubicBezTo>
                  <a:pt x="41" y="67"/>
                  <a:pt x="43" y="65"/>
                  <a:pt x="44" y="63"/>
                </a:cubicBezTo>
                <a:close/>
                <a:moveTo>
                  <a:pt x="81" y="72"/>
                </a:moveTo>
                <a:cubicBezTo>
                  <a:pt x="81" y="72"/>
                  <a:pt x="80" y="72"/>
                  <a:pt x="80" y="72"/>
                </a:cubicBezTo>
                <a:cubicBezTo>
                  <a:pt x="79" y="74"/>
                  <a:pt x="79" y="76"/>
                  <a:pt x="78" y="78"/>
                </a:cubicBezTo>
                <a:cubicBezTo>
                  <a:pt x="78" y="78"/>
                  <a:pt x="78" y="78"/>
                  <a:pt x="78" y="78"/>
                </a:cubicBezTo>
                <a:cubicBezTo>
                  <a:pt x="79" y="76"/>
                  <a:pt x="80" y="74"/>
                  <a:pt x="81" y="73"/>
                </a:cubicBezTo>
                <a:cubicBezTo>
                  <a:pt x="81" y="72"/>
                  <a:pt x="81" y="72"/>
                  <a:pt x="81" y="72"/>
                </a:cubicBezTo>
                <a:close/>
                <a:moveTo>
                  <a:pt x="198" y="54"/>
                </a:moveTo>
                <a:cubicBezTo>
                  <a:pt x="198" y="54"/>
                  <a:pt x="198" y="54"/>
                  <a:pt x="198" y="54"/>
                </a:cubicBezTo>
                <a:cubicBezTo>
                  <a:pt x="198" y="54"/>
                  <a:pt x="197" y="54"/>
                  <a:pt x="196" y="54"/>
                </a:cubicBezTo>
                <a:cubicBezTo>
                  <a:pt x="196" y="54"/>
                  <a:pt x="195" y="53"/>
                  <a:pt x="195" y="53"/>
                </a:cubicBezTo>
                <a:cubicBezTo>
                  <a:pt x="194" y="53"/>
                  <a:pt x="194" y="53"/>
                  <a:pt x="193" y="54"/>
                </a:cubicBezTo>
                <a:cubicBezTo>
                  <a:pt x="193" y="54"/>
                  <a:pt x="193" y="54"/>
                  <a:pt x="194" y="54"/>
                </a:cubicBezTo>
                <a:cubicBezTo>
                  <a:pt x="195" y="54"/>
                  <a:pt x="197" y="54"/>
                  <a:pt x="198" y="54"/>
                </a:cubicBezTo>
                <a:close/>
                <a:moveTo>
                  <a:pt x="210" y="72"/>
                </a:moveTo>
                <a:cubicBezTo>
                  <a:pt x="209" y="74"/>
                  <a:pt x="208" y="74"/>
                  <a:pt x="209" y="75"/>
                </a:cubicBezTo>
                <a:cubicBezTo>
                  <a:pt x="211" y="74"/>
                  <a:pt x="211" y="74"/>
                  <a:pt x="210" y="72"/>
                </a:cubicBezTo>
                <a:close/>
                <a:moveTo>
                  <a:pt x="41" y="81"/>
                </a:moveTo>
                <a:cubicBezTo>
                  <a:pt x="41" y="81"/>
                  <a:pt x="41" y="80"/>
                  <a:pt x="41" y="80"/>
                </a:cubicBezTo>
                <a:cubicBezTo>
                  <a:pt x="40" y="80"/>
                  <a:pt x="40" y="81"/>
                  <a:pt x="39" y="82"/>
                </a:cubicBezTo>
                <a:cubicBezTo>
                  <a:pt x="39" y="82"/>
                  <a:pt x="40" y="82"/>
                  <a:pt x="40" y="83"/>
                </a:cubicBezTo>
                <a:cubicBezTo>
                  <a:pt x="41" y="82"/>
                  <a:pt x="41" y="82"/>
                  <a:pt x="41" y="81"/>
                </a:cubicBezTo>
                <a:close/>
                <a:moveTo>
                  <a:pt x="214" y="64"/>
                </a:moveTo>
                <a:cubicBezTo>
                  <a:pt x="214" y="65"/>
                  <a:pt x="213" y="66"/>
                  <a:pt x="213" y="66"/>
                </a:cubicBezTo>
                <a:cubicBezTo>
                  <a:pt x="213" y="67"/>
                  <a:pt x="214" y="68"/>
                  <a:pt x="214" y="69"/>
                </a:cubicBezTo>
                <a:cubicBezTo>
                  <a:pt x="214" y="68"/>
                  <a:pt x="214" y="66"/>
                  <a:pt x="214" y="64"/>
                </a:cubicBezTo>
                <a:close/>
                <a:moveTo>
                  <a:pt x="146" y="71"/>
                </a:moveTo>
                <a:cubicBezTo>
                  <a:pt x="148" y="70"/>
                  <a:pt x="148" y="69"/>
                  <a:pt x="148" y="68"/>
                </a:cubicBezTo>
                <a:cubicBezTo>
                  <a:pt x="148" y="68"/>
                  <a:pt x="147" y="68"/>
                  <a:pt x="146" y="68"/>
                </a:cubicBezTo>
                <a:cubicBezTo>
                  <a:pt x="146" y="69"/>
                  <a:pt x="146" y="70"/>
                  <a:pt x="146" y="71"/>
                </a:cubicBezTo>
                <a:close/>
                <a:moveTo>
                  <a:pt x="213" y="57"/>
                </a:moveTo>
                <a:cubicBezTo>
                  <a:pt x="212" y="57"/>
                  <a:pt x="211" y="57"/>
                  <a:pt x="210" y="57"/>
                </a:cubicBezTo>
                <a:cubicBezTo>
                  <a:pt x="210" y="58"/>
                  <a:pt x="210" y="59"/>
                  <a:pt x="211" y="60"/>
                </a:cubicBezTo>
                <a:cubicBezTo>
                  <a:pt x="211" y="59"/>
                  <a:pt x="212" y="58"/>
                  <a:pt x="213" y="57"/>
                </a:cubicBezTo>
                <a:close/>
                <a:moveTo>
                  <a:pt x="44" y="85"/>
                </a:moveTo>
                <a:cubicBezTo>
                  <a:pt x="44" y="84"/>
                  <a:pt x="43" y="84"/>
                  <a:pt x="43" y="83"/>
                </a:cubicBezTo>
                <a:cubicBezTo>
                  <a:pt x="42" y="84"/>
                  <a:pt x="42" y="84"/>
                  <a:pt x="42" y="85"/>
                </a:cubicBezTo>
                <a:cubicBezTo>
                  <a:pt x="42" y="85"/>
                  <a:pt x="42" y="86"/>
                  <a:pt x="42" y="86"/>
                </a:cubicBezTo>
                <a:cubicBezTo>
                  <a:pt x="43" y="86"/>
                  <a:pt x="43" y="85"/>
                  <a:pt x="44" y="85"/>
                </a:cubicBezTo>
                <a:close/>
                <a:moveTo>
                  <a:pt x="118" y="63"/>
                </a:moveTo>
                <a:cubicBezTo>
                  <a:pt x="116" y="63"/>
                  <a:pt x="116" y="64"/>
                  <a:pt x="115" y="65"/>
                </a:cubicBezTo>
                <a:cubicBezTo>
                  <a:pt x="115" y="65"/>
                  <a:pt x="116" y="65"/>
                  <a:pt x="117" y="65"/>
                </a:cubicBezTo>
                <a:cubicBezTo>
                  <a:pt x="117" y="64"/>
                  <a:pt x="117" y="63"/>
                  <a:pt x="118" y="63"/>
                </a:cubicBezTo>
                <a:close/>
                <a:moveTo>
                  <a:pt x="115" y="54"/>
                </a:moveTo>
                <a:cubicBezTo>
                  <a:pt x="115" y="54"/>
                  <a:pt x="115" y="54"/>
                  <a:pt x="115" y="54"/>
                </a:cubicBezTo>
                <a:cubicBezTo>
                  <a:pt x="117" y="54"/>
                  <a:pt x="118" y="54"/>
                  <a:pt x="120" y="54"/>
                </a:cubicBezTo>
                <a:cubicBezTo>
                  <a:pt x="120" y="54"/>
                  <a:pt x="121" y="54"/>
                  <a:pt x="121" y="54"/>
                </a:cubicBezTo>
                <a:cubicBezTo>
                  <a:pt x="119" y="54"/>
                  <a:pt x="117" y="54"/>
                  <a:pt x="115" y="54"/>
                </a:cubicBezTo>
                <a:close/>
                <a:moveTo>
                  <a:pt x="141" y="54"/>
                </a:moveTo>
                <a:cubicBezTo>
                  <a:pt x="141" y="54"/>
                  <a:pt x="141" y="54"/>
                  <a:pt x="141" y="54"/>
                </a:cubicBezTo>
                <a:cubicBezTo>
                  <a:pt x="140" y="54"/>
                  <a:pt x="139" y="54"/>
                  <a:pt x="137" y="54"/>
                </a:cubicBezTo>
                <a:cubicBezTo>
                  <a:pt x="137" y="54"/>
                  <a:pt x="137" y="54"/>
                  <a:pt x="136" y="55"/>
                </a:cubicBezTo>
                <a:cubicBezTo>
                  <a:pt x="138" y="55"/>
                  <a:pt x="139" y="54"/>
                  <a:pt x="141" y="54"/>
                </a:cubicBezTo>
                <a:close/>
                <a:moveTo>
                  <a:pt x="38" y="90"/>
                </a:moveTo>
                <a:cubicBezTo>
                  <a:pt x="38" y="91"/>
                  <a:pt x="39" y="91"/>
                  <a:pt x="39" y="90"/>
                </a:cubicBezTo>
                <a:cubicBezTo>
                  <a:pt x="40" y="90"/>
                  <a:pt x="40" y="89"/>
                  <a:pt x="41" y="88"/>
                </a:cubicBezTo>
                <a:cubicBezTo>
                  <a:pt x="41" y="88"/>
                  <a:pt x="40" y="88"/>
                  <a:pt x="40" y="87"/>
                </a:cubicBezTo>
                <a:cubicBezTo>
                  <a:pt x="39" y="88"/>
                  <a:pt x="39" y="89"/>
                  <a:pt x="38" y="90"/>
                </a:cubicBezTo>
                <a:close/>
                <a:moveTo>
                  <a:pt x="179" y="82"/>
                </a:moveTo>
                <a:cubicBezTo>
                  <a:pt x="179" y="83"/>
                  <a:pt x="178" y="84"/>
                  <a:pt x="178" y="85"/>
                </a:cubicBezTo>
                <a:cubicBezTo>
                  <a:pt x="179" y="84"/>
                  <a:pt x="180" y="83"/>
                  <a:pt x="181" y="82"/>
                </a:cubicBezTo>
                <a:cubicBezTo>
                  <a:pt x="180" y="82"/>
                  <a:pt x="180" y="82"/>
                  <a:pt x="179" y="82"/>
                </a:cubicBezTo>
                <a:close/>
                <a:moveTo>
                  <a:pt x="34" y="50"/>
                </a:moveTo>
                <a:cubicBezTo>
                  <a:pt x="35" y="50"/>
                  <a:pt x="35" y="51"/>
                  <a:pt x="36" y="52"/>
                </a:cubicBezTo>
                <a:cubicBezTo>
                  <a:pt x="36" y="50"/>
                  <a:pt x="36" y="49"/>
                  <a:pt x="36" y="48"/>
                </a:cubicBezTo>
                <a:cubicBezTo>
                  <a:pt x="35" y="49"/>
                  <a:pt x="35" y="49"/>
                  <a:pt x="34" y="50"/>
                </a:cubicBezTo>
                <a:close/>
                <a:moveTo>
                  <a:pt x="115" y="73"/>
                </a:moveTo>
                <a:cubicBezTo>
                  <a:pt x="114" y="74"/>
                  <a:pt x="113" y="75"/>
                  <a:pt x="113" y="77"/>
                </a:cubicBezTo>
                <a:cubicBezTo>
                  <a:pt x="114" y="76"/>
                  <a:pt x="114" y="75"/>
                  <a:pt x="115" y="74"/>
                </a:cubicBezTo>
                <a:cubicBezTo>
                  <a:pt x="115" y="74"/>
                  <a:pt x="115" y="73"/>
                  <a:pt x="115" y="73"/>
                </a:cubicBezTo>
                <a:close/>
                <a:moveTo>
                  <a:pt x="127" y="84"/>
                </a:moveTo>
                <a:cubicBezTo>
                  <a:pt x="129" y="85"/>
                  <a:pt x="131" y="85"/>
                  <a:pt x="131" y="84"/>
                </a:cubicBezTo>
                <a:cubicBezTo>
                  <a:pt x="130" y="84"/>
                  <a:pt x="129" y="84"/>
                  <a:pt x="128" y="83"/>
                </a:cubicBezTo>
                <a:cubicBezTo>
                  <a:pt x="127" y="84"/>
                  <a:pt x="127" y="84"/>
                  <a:pt x="127" y="84"/>
                </a:cubicBezTo>
                <a:close/>
                <a:moveTo>
                  <a:pt x="71" y="75"/>
                </a:moveTo>
                <a:cubicBezTo>
                  <a:pt x="70" y="76"/>
                  <a:pt x="70" y="78"/>
                  <a:pt x="70" y="79"/>
                </a:cubicBezTo>
                <a:cubicBezTo>
                  <a:pt x="70" y="77"/>
                  <a:pt x="72" y="76"/>
                  <a:pt x="71" y="75"/>
                </a:cubicBezTo>
                <a:close/>
                <a:moveTo>
                  <a:pt x="45" y="90"/>
                </a:moveTo>
                <a:cubicBezTo>
                  <a:pt x="45" y="90"/>
                  <a:pt x="45" y="90"/>
                  <a:pt x="45" y="90"/>
                </a:cubicBezTo>
                <a:cubicBezTo>
                  <a:pt x="45" y="89"/>
                  <a:pt x="46" y="88"/>
                  <a:pt x="45" y="87"/>
                </a:cubicBezTo>
                <a:cubicBezTo>
                  <a:pt x="45" y="87"/>
                  <a:pt x="44" y="88"/>
                  <a:pt x="44" y="88"/>
                </a:cubicBezTo>
                <a:cubicBezTo>
                  <a:pt x="44" y="89"/>
                  <a:pt x="45" y="89"/>
                  <a:pt x="45" y="90"/>
                </a:cubicBezTo>
                <a:close/>
                <a:moveTo>
                  <a:pt x="166" y="55"/>
                </a:moveTo>
                <a:cubicBezTo>
                  <a:pt x="166" y="55"/>
                  <a:pt x="166" y="55"/>
                  <a:pt x="166" y="56"/>
                </a:cubicBezTo>
                <a:cubicBezTo>
                  <a:pt x="166" y="56"/>
                  <a:pt x="166" y="57"/>
                  <a:pt x="166" y="58"/>
                </a:cubicBezTo>
                <a:cubicBezTo>
                  <a:pt x="166" y="58"/>
                  <a:pt x="167" y="58"/>
                  <a:pt x="168" y="58"/>
                </a:cubicBezTo>
                <a:cubicBezTo>
                  <a:pt x="167" y="57"/>
                  <a:pt x="166" y="56"/>
                  <a:pt x="166" y="55"/>
                </a:cubicBezTo>
                <a:close/>
                <a:moveTo>
                  <a:pt x="90" y="62"/>
                </a:moveTo>
                <a:cubicBezTo>
                  <a:pt x="90" y="62"/>
                  <a:pt x="90" y="62"/>
                  <a:pt x="90" y="62"/>
                </a:cubicBezTo>
                <a:cubicBezTo>
                  <a:pt x="89" y="63"/>
                  <a:pt x="89" y="63"/>
                  <a:pt x="88" y="64"/>
                </a:cubicBezTo>
                <a:cubicBezTo>
                  <a:pt x="89" y="64"/>
                  <a:pt x="90" y="64"/>
                  <a:pt x="90" y="64"/>
                </a:cubicBezTo>
                <a:cubicBezTo>
                  <a:pt x="90" y="64"/>
                  <a:pt x="90" y="63"/>
                  <a:pt x="90" y="62"/>
                </a:cubicBezTo>
                <a:close/>
                <a:moveTo>
                  <a:pt x="122" y="69"/>
                </a:moveTo>
                <a:cubicBezTo>
                  <a:pt x="123" y="69"/>
                  <a:pt x="124" y="69"/>
                  <a:pt x="125" y="69"/>
                </a:cubicBezTo>
                <a:cubicBezTo>
                  <a:pt x="125" y="68"/>
                  <a:pt x="125" y="68"/>
                  <a:pt x="124" y="68"/>
                </a:cubicBezTo>
                <a:cubicBezTo>
                  <a:pt x="123" y="67"/>
                  <a:pt x="123" y="68"/>
                  <a:pt x="122" y="69"/>
                </a:cubicBezTo>
                <a:close/>
                <a:moveTo>
                  <a:pt x="229" y="46"/>
                </a:moveTo>
                <a:cubicBezTo>
                  <a:pt x="230" y="46"/>
                  <a:pt x="230" y="46"/>
                  <a:pt x="231" y="47"/>
                </a:cubicBezTo>
                <a:cubicBezTo>
                  <a:pt x="231" y="47"/>
                  <a:pt x="231" y="47"/>
                  <a:pt x="231" y="48"/>
                </a:cubicBezTo>
                <a:cubicBezTo>
                  <a:pt x="231" y="48"/>
                  <a:pt x="232" y="48"/>
                  <a:pt x="232" y="48"/>
                </a:cubicBezTo>
                <a:cubicBezTo>
                  <a:pt x="232" y="47"/>
                  <a:pt x="232" y="47"/>
                  <a:pt x="232" y="46"/>
                </a:cubicBezTo>
                <a:cubicBezTo>
                  <a:pt x="231" y="46"/>
                  <a:pt x="230" y="46"/>
                  <a:pt x="229" y="46"/>
                </a:cubicBezTo>
                <a:close/>
                <a:moveTo>
                  <a:pt x="142" y="79"/>
                </a:moveTo>
                <a:cubicBezTo>
                  <a:pt x="143" y="79"/>
                  <a:pt x="144" y="79"/>
                  <a:pt x="144" y="79"/>
                </a:cubicBezTo>
                <a:cubicBezTo>
                  <a:pt x="144" y="79"/>
                  <a:pt x="144" y="78"/>
                  <a:pt x="144" y="77"/>
                </a:cubicBezTo>
                <a:cubicBezTo>
                  <a:pt x="144" y="78"/>
                  <a:pt x="143" y="78"/>
                  <a:pt x="143" y="78"/>
                </a:cubicBezTo>
                <a:cubicBezTo>
                  <a:pt x="143" y="79"/>
                  <a:pt x="143" y="79"/>
                  <a:pt x="142" y="79"/>
                </a:cubicBezTo>
                <a:close/>
                <a:moveTo>
                  <a:pt x="95" y="67"/>
                </a:moveTo>
                <a:cubicBezTo>
                  <a:pt x="93" y="69"/>
                  <a:pt x="93" y="69"/>
                  <a:pt x="93" y="71"/>
                </a:cubicBezTo>
                <a:cubicBezTo>
                  <a:pt x="94" y="69"/>
                  <a:pt x="95" y="68"/>
                  <a:pt x="95" y="67"/>
                </a:cubicBezTo>
                <a:close/>
                <a:moveTo>
                  <a:pt x="163" y="78"/>
                </a:moveTo>
                <a:cubicBezTo>
                  <a:pt x="164" y="78"/>
                  <a:pt x="164" y="77"/>
                  <a:pt x="165" y="76"/>
                </a:cubicBezTo>
                <a:cubicBezTo>
                  <a:pt x="164" y="76"/>
                  <a:pt x="164" y="76"/>
                  <a:pt x="163" y="76"/>
                </a:cubicBezTo>
                <a:cubicBezTo>
                  <a:pt x="163" y="77"/>
                  <a:pt x="163" y="77"/>
                  <a:pt x="163" y="78"/>
                </a:cubicBezTo>
                <a:close/>
                <a:moveTo>
                  <a:pt x="49" y="76"/>
                </a:moveTo>
                <a:cubicBezTo>
                  <a:pt x="49" y="77"/>
                  <a:pt x="49" y="78"/>
                  <a:pt x="49" y="79"/>
                </a:cubicBezTo>
                <a:cubicBezTo>
                  <a:pt x="50" y="78"/>
                  <a:pt x="50" y="77"/>
                  <a:pt x="51" y="77"/>
                </a:cubicBezTo>
                <a:cubicBezTo>
                  <a:pt x="50" y="76"/>
                  <a:pt x="50" y="76"/>
                  <a:pt x="49" y="76"/>
                </a:cubicBezTo>
                <a:close/>
                <a:moveTo>
                  <a:pt x="173" y="66"/>
                </a:moveTo>
                <a:cubicBezTo>
                  <a:pt x="173" y="67"/>
                  <a:pt x="172" y="67"/>
                  <a:pt x="172" y="68"/>
                </a:cubicBezTo>
                <a:cubicBezTo>
                  <a:pt x="173" y="68"/>
                  <a:pt x="173" y="68"/>
                  <a:pt x="174" y="68"/>
                </a:cubicBezTo>
                <a:cubicBezTo>
                  <a:pt x="174" y="67"/>
                  <a:pt x="173" y="67"/>
                  <a:pt x="173" y="66"/>
                </a:cubicBezTo>
                <a:close/>
                <a:moveTo>
                  <a:pt x="206" y="73"/>
                </a:moveTo>
                <a:cubicBezTo>
                  <a:pt x="206" y="72"/>
                  <a:pt x="206" y="71"/>
                  <a:pt x="205" y="70"/>
                </a:cubicBezTo>
                <a:cubicBezTo>
                  <a:pt x="205" y="71"/>
                  <a:pt x="205" y="71"/>
                  <a:pt x="205" y="71"/>
                </a:cubicBezTo>
                <a:cubicBezTo>
                  <a:pt x="204" y="72"/>
                  <a:pt x="204" y="72"/>
                  <a:pt x="204" y="73"/>
                </a:cubicBezTo>
                <a:cubicBezTo>
                  <a:pt x="204" y="73"/>
                  <a:pt x="205" y="73"/>
                  <a:pt x="206" y="73"/>
                </a:cubicBezTo>
                <a:close/>
                <a:moveTo>
                  <a:pt x="71" y="47"/>
                </a:moveTo>
                <a:cubicBezTo>
                  <a:pt x="71" y="47"/>
                  <a:pt x="71" y="48"/>
                  <a:pt x="71" y="48"/>
                </a:cubicBezTo>
                <a:cubicBezTo>
                  <a:pt x="71" y="49"/>
                  <a:pt x="71" y="50"/>
                  <a:pt x="71" y="51"/>
                </a:cubicBezTo>
                <a:cubicBezTo>
                  <a:pt x="71" y="51"/>
                  <a:pt x="71" y="51"/>
                  <a:pt x="71" y="51"/>
                </a:cubicBezTo>
                <a:cubicBezTo>
                  <a:pt x="71" y="49"/>
                  <a:pt x="71" y="48"/>
                  <a:pt x="71" y="47"/>
                </a:cubicBezTo>
                <a:close/>
                <a:moveTo>
                  <a:pt x="64" y="58"/>
                </a:moveTo>
                <a:cubicBezTo>
                  <a:pt x="64" y="58"/>
                  <a:pt x="63" y="58"/>
                  <a:pt x="63" y="58"/>
                </a:cubicBezTo>
                <a:cubicBezTo>
                  <a:pt x="64" y="59"/>
                  <a:pt x="64" y="60"/>
                  <a:pt x="65" y="61"/>
                </a:cubicBezTo>
                <a:cubicBezTo>
                  <a:pt x="65" y="60"/>
                  <a:pt x="65" y="60"/>
                  <a:pt x="66" y="59"/>
                </a:cubicBezTo>
                <a:cubicBezTo>
                  <a:pt x="65" y="59"/>
                  <a:pt x="64" y="59"/>
                  <a:pt x="64" y="58"/>
                </a:cubicBezTo>
                <a:close/>
                <a:moveTo>
                  <a:pt x="57" y="19"/>
                </a:moveTo>
                <a:cubicBezTo>
                  <a:pt x="57" y="19"/>
                  <a:pt x="57" y="19"/>
                  <a:pt x="57" y="19"/>
                </a:cubicBezTo>
                <a:cubicBezTo>
                  <a:pt x="58" y="18"/>
                  <a:pt x="59" y="17"/>
                  <a:pt x="59" y="16"/>
                </a:cubicBezTo>
                <a:cubicBezTo>
                  <a:pt x="58" y="17"/>
                  <a:pt x="57" y="18"/>
                  <a:pt x="57" y="19"/>
                </a:cubicBezTo>
                <a:close/>
                <a:moveTo>
                  <a:pt x="115" y="78"/>
                </a:moveTo>
                <a:cubicBezTo>
                  <a:pt x="116" y="78"/>
                  <a:pt x="117" y="78"/>
                  <a:pt x="118" y="78"/>
                </a:cubicBezTo>
                <a:cubicBezTo>
                  <a:pt x="117" y="77"/>
                  <a:pt x="117" y="77"/>
                  <a:pt x="117" y="76"/>
                </a:cubicBezTo>
                <a:cubicBezTo>
                  <a:pt x="116" y="76"/>
                  <a:pt x="116" y="77"/>
                  <a:pt x="115" y="78"/>
                </a:cubicBezTo>
                <a:close/>
                <a:moveTo>
                  <a:pt x="104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5" y="72"/>
                  <a:pt x="105" y="72"/>
                  <a:pt x="106" y="72"/>
                </a:cubicBezTo>
                <a:cubicBezTo>
                  <a:pt x="106" y="71"/>
                  <a:pt x="106" y="71"/>
                  <a:pt x="105" y="70"/>
                </a:cubicBezTo>
                <a:cubicBezTo>
                  <a:pt x="105" y="70"/>
                  <a:pt x="105" y="70"/>
                  <a:pt x="105" y="70"/>
                </a:cubicBezTo>
                <a:cubicBezTo>
                  <a:pt x="105" y="71"/>
                  <a:pt x="104" y="71"/>
                  <a:pt x="104" y="72"/>
                </a:cubicBezTo>
                <a:close/>
                <a:moveTo>
                  <a:pt x="43" y="79"/>
                </a:moveTo>
                <a:cubicBezTo>
                  <a:pt x="44" y="78"/>
                  <a:pt x="44" y="77"/>
                  <a:pt x="44" y="77"/>
                </a:cubicBezTo>
                <a:cubicBezTo>
                  <a:pt x="44" y="77"/>
                  <a:pt x="44" y="77"/>
                  <a:pt x="44" y="76"/>
                </a:cubicBezTo>
                <a:cubicBezTo>
                  <a:pt x="42" y="78"/>
                  <a:pt x="42" y="78"/>
                  <a:pt x="43" y="79"/>
                </a:cubicBezTo>
                <a:close/>
                <a:moveTo>
                  <a:pt x="51" y="48"/>
                </a:moveTo>
                <a:cubicBezTo>
                  <a:pt x="51" y="49"/>
                  <a:pt x="51" y="50"/>
                  <a:pt x="51" y="51"/>
                </a:cubicBezTo>
                <a:cubicBezTo>
                  <a:pt x="52" y="50"/>
                  <a:pt x="51" y="49"/>
                  <a:pt x="51" y="48"/>
                </a:cubicBezTo>
                <a:close/>
                <a:moveTo>
                  <a:pt x="108" y="69"/>
                </a:moveTo>
                <a:cubicBezTo>
                  <a:pt x="109" y="69"/>
                  <a:pt x="109" y="68"/>
                  <a:pt x="109" y="68"/>
                </a:cubicBezTo>
                <a:cubicBezTo>
                  <a:pt x="109" y="68"/>
                  <a:pt x="108" y="68"/>
                  <a:pt x="108" y="68"/>
                </a:cubicBezTo>
                <a:cubicBezTo>
                  <a:pt x="108" y="68"/>
                  <a:pt x="108" y="69"/>
                  <a:pt x="108" y="69"/>
                </a:cubicBezTo>
                <a:close/>
                <a:moveTo>
                  <a:pt x="198" y="80"/>
                </a:moveTo>
                <a:cubicBezTo>
                  <a:pt x="199" y="80"/>
                  <a:pt x="199" y="80"/>
                  <a:pt x="200" y="80"/>
                </a:cubicBezTo>
                <a:cubicBezTo>
                  <a:pt x="200" y="79"/>
                  <a:pt x="199" y="79"/>
                  <a:pt x="199" y="78"/>
                </a:cubicBezTo>
                <a:cubicBezTo>
                  <a:pt x="199" y="79"/>
                  <a:pt x="198" y="79"/>
                  <a:pt x="198" y="80"/>
                </a:cubicBezTo>
                <a:close/>
                <a:moveTo>
                  <a:pt x="5" y="78"/>
                </a:moveTo>
                <a:cubicBezTo>
                  <a:pt x="5" y="77"/>
                  <a:pt x="6" y="77"/>
                  <a:pt x="6" y="76"/>
                </a:cubicBezTo>
                <a:cubicBezTo>
                  <a:pt x="5" y="76"/>
                  <a:pt x="4" y="77"/>
                  <a:pt x="4" y="77"/>
                </a:cubicBezTo>
                <a:cubicBezTo>
                  <a:pt x="4" y="78"/>
                  <a:pt x="4" y="78"/>
                  <a:pt x="4" y="78"/>
                </a:cubicBezTo>
                <a:cubicBezTo>
                  <a:pt x="5" y="78"/>
                  <a:pt x="5" y="78"/>
                  <a:pt x="5" y="78"/>
                </a:cubicBezTo>
                <a:close/>
                <a:moveTo>
                  <a:pt x="34" y="69"/>
                </a:moveTo>
                <a:cubicBezTo>
                  <a:pt x="33" y="70"/>
                  <a:pt x="33" y="70"/>
                  <a:pt x="34" y="71"/>
                </a:cubicBezTo>
                <a:cubicBezTo>
                  <a:pt x="35" y="70"/>
                  <a:pt x="35" y="69"/>
                  <a:pt x="34" y="69"/>
                </a:cubicBezTo>
                <a:close/>
                <a:moveTo>
                  <a:pt x="194" y="58"/>
                </a:moveTo>
                <a:cubicBezTo>
                  <a:pt x="194" y="58"/>
                  <a:pt x="194" y="58"/>
                  <a:pt x="194" y="58"/>
                </a:cubicBezTo>
                <a:cubicBezTo>
                  <a:pt x="194" y="58"/>
                  <a:pt x="193" y="57"/>
                  <a:pt x="192" y="57"/>
                </a:cubicBezTo>
                <a:cubicBezTo>
                  <a:pt x="192" y="57"/>
                  <a:pt x="192" y="57"/>
                  <a:pt x="192" y="58"/>
                </a:cubicBezTo>
                <a:cubicBezTo>
                  <a:pt x="193" y="58"/>
                  <a:pt x="193" y="58"/>
                  <a:pt x="194" y="58"/>
                </a:cubicBezTo>
                <a:close/>
                <a:moveTo>
                  <a:pt x="106" y="79"/>
                </a:moveTo>
                <a:cubicBezTo>
                  <a:pt x="106" y="79"/>
                  <a:pt x="106" y="79"/>
                  <a:pt x="106" y="78"/>
                </a:cubicBezTo>
                <a:cubicBezTo>
                  <a:pt x="106" y="78"/>
                  <a:pt x="105" y="78"/>
                  <a:pt x="104" y="78"/>
                </a:cubicBezTo>
                <a:cubicBezTo>
                  <a:pt x="104" y="78"/>
                  <a:pt x="104" y="78"/>
                  <a:pt x="104" y="79"/>
                </a:cubicBezTo>
                <a:cubicBezTo>
                  <a:pt x="105" y="79"/>
                  <a:pt x="105" y="79"/>
                  <a:pt x="106" y="79"/>
                </a:cubicBezTo>
                <a:close/>
                <a:moveTo>
                  <a:pt x="195" y="70"/>
                </a:moveTo>
                <a:cubicBezTo>
                  <a:pt x="194" y="71"/>
                  <a:pt x="194" y="71"/>
                  <a:pt x="194" y="72"/>
                </a:cubicBezTo>
                <a:cubicBezTo>
                  <a:pt x="194" y="72"/>
                  <a:pt x="195" y="72"/>
                  <a:pt x="195" y="72"/>
                </a:cubicBezTo>
                <a:cubicBezTo>
                  <a:pt x="195" y="71"/>
                  <a:pt x="195" y="71"/>
                  <a:pt x="195" y="70"/>
                </a:cubicBezTo>
                <a:close/>
                <a:moveTo>
                  <a:pt x="33" y="93"/>
                </a:moveTo>
                <a:cubicBezTo>
                  <a:pt x="33" y="93"/>
                  <a:pt x="33" y="93"/>
                  <a:pt x="33" y="93"/>
                </a:cubicBezTo>
                <a:cubicBezTo>
                  <a:pt x="33" y="93"/>
                  <a:pt x="32" y="92"/>
                  <a:pt x="32" y="92"/>
                </a:cubicBezTo>
                <a:cubicBezTo>
                  <a:pt x="31" y="91"/>
                  <a:pt x="31" y="91"/>
                  <a:pt x="30" y="91"/>
                </a:cubicBezTo>
                <a:cubicBezTo>
                  <a:pt x="31" y="92"/>
                  <a:pt x="32" y="92"/>
                  <a:pt x="33" y="93"/>
                </a:cubicBezTo>
                <a:close/>
                <a:moveTo>
                  <a:pt x="35" y="73"/>
                </a:moveTo>
                <a:cubicBezTo>
                  <a:pt x="34" y="74"/>
                  <a:pt x="34" y="74"/>
                  <a:pt x="35" y="75"/>
                </a:cubicBezTo>
                <a:cubicBezTo>
                  <a:pt x="35" y="74"/>
                  <a:pt x="35" y="73"/>
                  <a:pt x="35" y="73"/>
                </a:cubicBezTo>
                <a:close/>
                <a:moveTo>
                  <a:pt x="162" y="72"/>
                </a:moveTo>
                <a:cubicBezTo>
                  <a:pt x="161" y="73"/>
                  <a:pt x="161" y="73"/>
                  <a:pt x="160" y="74"/>
                </a:cubicBezTo>
                <a:cubicBezTo>
                  <a:pt x="162" y="74"/>
                  <a:pt x="162" y="74"/>
                  <a:pt x="162" y="72"/>
                </a:cubicBezTo>
                <a:close/>
                <a:moveTo>
                  <a:pt x="99" y="52"/>
                </a:moveTo>
                <a:cubicBezTo>
                  <a:pt x="100" y="52"/>
                  <a:pt x="101" y="52"/>
                  <a:pt x="102" y="52"/>
                </a:cubicBezTo>
                <a:cubicBezTo>
                  <a:pt x="102" y="52"/>
                  <a:pt x="102" y="52"/>
                  <a:pt x="102" y="52"/>
                </a:cubicBezTo>
                <a:cubicBezTo>
                  <a:pt x="101" y="51"/>
                  <a:pt x="100" y="52"/>
                  <a:pt x="99" y="52"/>
                </a:cubicBezTo>
                <a:close/>
                <a:moveTo>
                  <a:pt x="138" y="46"/>
                </a:moveTo>
                <a:cubicBezTo>
                  <a:pt x="138" y="46"/>
                  <a:pt x="138" y="46"/>
                  <a:pt x="138" y="47"/>
                </a:cubicBezTo>
                <a:cubicBezTo>
                  <a:pt x="139" y="47"/>
                  <a:pt x="141" y="47"/>
                  <a:pt x="142" y="47"/>
                </a:cubicBezTo>
                <a:cubicBezTo>
                  <a:pt x="142" y="46"/>
                  <a:pt x="142" y="46"/>
                  <a:pt x="142" y="46"/>
                </a:cubicBezTo>
                <a:cubicBezTo>
                  <a:pt x="141" y="46"/>
                  <a:pt x="139" y="46"/>
                  <a:pt x="138" y="46"/>
                </a:cubicBezTo>
                <a:close/>
                <a:moveTo>
                  <a:pt x="93" y="65"/>
                </a:moveTo>
                <a:cubicBezTo>
                  <a:pt x="93" y="64"/>
                  <a:pt x="93" y="63"/>
                  <a:pt x="92" y="62"/>
                </a:cubicBezTo>
                <a:cubicBezTo>
                  <a:pt x="92" y="63"/>
                  <a:pt x="93" y="64"/>
                  <a:pt x="93" y="65"/>
                </a:cubicBezTo>
                <a:close/>
                <a:moveTo>
                  <a:pt x="23" y="79"/>
                </a:moveTo>
                <a:cubicBezTo>
                  <a:pt x="23" y="79"/>
                  <a:pt x="22" y="79"/>
                  <a:pt x="22" y="80"/>
                </a:cubicBezTo>
                <a:cubicBezTo>
                  <a:pt x="22" y="80"/>
                  <a:pt x="22" y="80"/>
                  <a:pt x="23" y="79"/>
                </a:cubicBezTo>
                <a:close/>
                <a:moveTo>
                  <a:pt x="138" y="79"/>
                </a:moveTo>
                <a:cubicBezTo>
                  <a:pt x="138" y="79"/>
                  <a:pt x="138" y="78"/>
                  <a:pt x="137" y="78"/>
                </a:cubicBezTo>
                <a:cubicBezTo>
                  <a:pt x="137" y="78"/>
                  <a:pt x="137" y="79"/>
                  <a:pt x="137" y="79"/>
                </a:cubicBezTo>
                <a:cubicBezTo>
                  <a:pt x="137" y="79"/>
                  <a:pt x="138" y="79"/>
                  <a:pt x="138" y="79"/>
                </a:cubicBezTo>
                <a:close/>
                <a:moveTo>
                  <a:pt x="64" y="56"/>
                </a:moveTo>
                <a:cubicBezTo>
                  <a:pt x="65" y="56"/>
                  <a:pt x="65" y="56"/>
                  <a:pt x="65" y="56"/>
                </a:cubicBezTo>
                <a:cubicBezTo>
                  <a:pt x="65" y="56"/>
                  <a:pt x="65" y="55"/>
                  <a:pt x="65" y="54"/>
                </a:cubicBezTo>
                <a:cubicBezTo>
                  <a:pt x="65" y="55"/>
                  <a:pt x="64" y="55"/>
                  <a:pt x="64" y="56"/>
                </a:cubicBezTo>
                <a:close/>
                <a:moveTo>
                  <a:pt x="49" y="93"/>
                </a:moveTo>
                <a:cubicBezTo>
                  <a:pt x="48" y="94"/>
                  <a:pt x="49" y="94"/>
                  <a:pt x="49" y="94"/>
                </a:cubicBezTo>
                <a:cubicBezTo>
                  <a:pt x="50" y="94"/>
                  <a:pt x="49" y="93"/>
                  <a:pt x="49" y="93"/>
                </a:cubicBezTo>
                <a:close/>
                <a:moveTo>
                  <a:pt x="139" y="89"/>
                </a:moveTo>
                <a:cubicBezTo>
                  <a:pt x="139" y="89"/>
                  <a:pt x="139" y="89"/>
                  <a:pt x="139" y="89"/>
                </a:cubicBezTo>
                <a:cubicBezTo>
                  <a:pt x="139" y="89"/>
                  <a:pt x="140" y="89"/>
                  <a:pt x="141" y="89"/>
                </a:cubicBezTo>
                <a:cubicBezTo>
                  <a:pt x="140" y="89"/>
                  <a:pt x="139" y="88"/>
                  <a:pt x="139" y="89"/>
                </a:cubicBezTo>
                <a:close/>
                <a:moveTo>
                  <a:pt x="107" y="51"/>
                </a:moveTo>
                <a:cubicBezTo>
                  <a:pt x="107" y="51"/>
                  <a:pt x="107" y="51"/>
                  <a:pt x="107" y="52"/>
                </a:cubicBezTo>
                <a:cubicBezTo>
                  <a:pt x="108" y="52"/>
                  <a:pt x="109" y="52"/>
                  <a:pt x="110" y="52"/>
                </a:cubicBezTo>
                <a:cubicBezTo>
                  <a:pt x="110" y="51"/>
                  <a:pt x="110" y="51"/>
                  <a:pt x="110" y="51"/>
                </a:cubicBezTo>
                <a:cubicBezTo>
                  <a:pt x="109" y="51"/>
                  <a:pt x="108" y="51"/>
                  <a:pt x="107" y="51"/>
                </a:cubicBezTo>
                <a:close/>
                <a:moveTo>
                  <a:pt x="66" y="30"/>
                </a:moveTo>
                <a:cubicBezTo>
                  <a:pt x="65" y="31"/>
                  <a:pt x="65" y="31"/>
                  <a:pt x="66" y="32"/>
                </a:cubicBezTo>
                <a:cubicBezTo>
                  <a:pt x="66" y="31"/>
                  <a:pt x="66" y="31"/>
                  <a:pt x="66" y="30"/>
                </a:cubicBezTo>
                <a:close/>
                <a:moveTo>
                  <a:pt x="215" y="81"/>
                </a:moveTo>
                <a:cubicBezTo>
                  <a:pt x="215" y="81"/>
                  <a:pt x="215" y="82"/>
                  <a:pt x="215" y="82"/>
                </a:cubicBezTo>
                <a:cubicBezTo>
                  <a:pt x="216" y="82"/>
                  <a:pt x="215" y="81"/>
                  <a:pt x="215" y="81"/>
                </a:cubicBezTo>
                <a:close/>
                <a:moveTo>
                  <a:pt x="62" y="90"/>
                </a:moveTo>
                <a:cubicBezTo>
                  <a:pt x="61" y="90"/>
                  <a:pt x="61" y="91"/>
                  <a:pt x="62" y="92"/>
                </a:cubicBezTo>
                <a:cubicBezTo>
                  <a:pt x="62" y="91"/>
                  <a:pt x="62" y="90"/>
                  <a:pt x="62" y="90"/>
                </a:cubicBezTo>
                <a:close/>
                <a:moveTo>
                  <a:pt x="218" y="74"/>
                </a:moveTo>
                <a:cubicBezTo>
                  <a:pt x="218" y="74"/>
                  <a:pt x="218" y="74"/>
                  <a:pt x="218" y="75"/>
                </a:cubicBezTo>
                <a:cubicBezTo>
                  <a:pt x="218" y="75"/>
                  <a:pt x="218" y="74"/>
                  <a:pt x="218" y="74"/>
                </a:cubicBezTo>
                <a:close/>
                <a:moveTo>
                  <a:pt x="208" y="63"/>
                </a:moveTo>
                <a:cubicBezTo>
                  <a:pt x="209" y="62"/>
                  <a:pt x="209" y="61"/>
                  <a:pt x="208" y="61"/>
                </a:cubicBezTo>
                <a:cubicBezTo>
                  <a:pt x="208" y="61"/>
                  <a:pt x="208" y="62"/>
                  <a:pt x="208" y="63"/>
                </a:cubicBezTo>
                <a:close/>
                <a:moveTo>
                  <a:pt x="131" y="59"/>
                </a:moveTo>
                <a:cubicBezTo>
                  <a:pt x="131" y="59"/>
                  <a:pt x="130" y="59"/>
                  <a:pt x="130" y="59"/>
                </a:cubicBezTo>
                <a:cubicBezTo>
                  <a:pt x="130" y="59"/>
                  <a:pt x="131" y="59"/>
                  <a:pt x="131" y="59"/>
                </a:cubicBezTo>
                <a:close/>
                <a:moveTo>
                  <a:pt x="212" y="63"/>
                </a:moveTo>
                <a:cubicBezTo>
                  <a:pt x="212" y="63"/>
                  <a:pt x="212" y="63"/>
                  <a:pt x="212" y="63"/>
                </a:cubicBezTo>
                <a:cubicBezTo>
                  <a:pt x="212" y="62"/>
                  <a:pt x="213" y="62"/>
                  <a:pt x="213" y="61"/>
                </a:cubicBezTo>
                <a:cubicBezTo>
                  <a:pt x="212" y="62"/>
                  <a:pt x="212" y="62"/>
                  <a:pt x="212" y="63"/>
                </a:cubicBezTo>
                <a:close/>
                <a:moveTo>
                  <a:pt x="225" y="54"/>
                </a:moveTo>
                <a:cubicBezTo>
                  <a:pt x="225" y="53"/>
                  <a:pt x="225" y="53"/>
                  <a:pt x="225" y="52"/>
                </a:cubicBezTo>
                <a:cubicBezTo>
                  <a:pt x="224" y="53"/>
                  <a:pt x="224" y="53"/>
                  <a:pt x="225" y="54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5" y="87"/>
                </a:cubicBezTo>
                <a:cubicBezTo>
                  <a:pt x="26" y="87"/>
                  <a:pt x="26" y="88"/>
                  <a:pt x="26" y="88"/>
                </a:cubicBezTo>
                <a:cubicBezTo>
                  <a:pt x="26" y="88"/>
                  <a:pt x="27" y="88"/>
                  <a:pt x="27" y="88"/>
                </a:cubicBezTo>
                <a:cubicBezTo>
                  <a:pt x="26" y="87"/>
                  <a:pt x="26" y="87"/>
                  <a:pt x="25" y="87"/>
                </a:cubicBezTo>
                <a:close/>
                <a:moveTo>
                  <a:pt x="153" y="63"/>
                </a:moveTo>
                <a:cubicBezTo>
                  <a:pt x="153" y="63"/>
                  <a:pt x="152" y="63"/>
                  <a:pt x="152" y="63"/>
                </a:cubicBezTo>
                <a:cubicBezTo>
                  <a:pt x="152" y="64"/>
                  <a:pt x="152" y="64"/>
                  <a:pt x="152" y="64"/>
                </a:cubicBezTo>
                <a:cubicBezTo>
                  <a:pt x="153" y="64"/>
                  <a:pt x="153" y="64"/>
                  <a:pt x="153" y="63"/>
                </a:cubicBezTo>
                <a:close/>
                <a:moveTo>
                  <a:pt x="161" y="76"/>
                </a:moveTo>
                <a:cubicBezTo>
                  <a:pt x="161" y="76"/>
                  <a:pt x="160" y="77"/>
                  <a:pt x="160" y="77"/>
                </a:cubicBezTo>
                <a:cubicBezTo>
                  <a:pt x="160" y="77"/>
                  <a:pt x="160" y="77"/>
                  <a:pt x="161" y="77"/>
                </a:cubicBezTo>
                <a:cubicBezTo>
                  <a:pt x="161" y="77"/>
                  <a:pt x="161" y="77"/>
                  <a:pt x="161" y="76"/>
                </a:cubicBezTo>
                <a:close/>
                <a:moveTo>
                  <a:pt x="100" y="73"/>
                </a:moveTo>
                <a:cubicBezTo>
                  <a:pt x="100" y="73"/>
                  <a:pt x="101" y="73"/>
                  <a:pt x="101" y="73"/>
                </a:cubicBezTo>
                <a:cubicBezTo>
                  <a:pt x="101" y="73"/>
                  <a:pt x="101" y="72"/>
                  <a:pt x="101" y="72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1" y="72"/>
                  <a:pt x="101" y="73"/>
                  <a:pt x="100" y="73"/>
                </a:cubicBezTo>
                <a:close/>
                <a:moveTo>
                  <a:pt x="210" y="65"/>
                </a:moveTo>
                <a:cubicBezTo>
                  <a:pt x="210" y="66"/>
                  <a:pt x="210" y="66"/>
                  <a:pt x="210" y="66"/>
                </a:cubicBezTo>
                <a:cubicBezTo>
                  <a:pt x="210" y="66"/>
                  <a:pt x="210" y="65"/>
                  <a:pt x="210" y="65"/>
                </a:cubicBezTo>
                <a:close/>
                <a:moveTo>
                  <a:pt x="211" y="77"/>
                </a:moveTo>
                <a:cubicBezTo>
                  <a:pt x="211" y="78"/>
                  <a:pt x="212" y="78"/>
                  <a:pt x="212" y="77"/>
                </a:cubicBezTo>
                <a:cubicBezTo>
                  <a:pt x="212" y="77"/>
                  <a:pt x="212" y="77"/>
                  <a:pt x="212" y="77"/>
                </a:cubicBezTo>
                <a:cubicBezTo>
                  <a:pt x="211" y="77"/>
                  <a:pt x="211" y="77"/>
                  <a:pt x="211" y="77"/>
                </a:cubicBezTo>
                <a:close/>
                <a:moveTo>
                  <a:pt x="38" y="97"/>
                </a:moveTo>
                <a:cubicBezTo>
                  <a:pt x="38" y="97"/>
                  <a:pt x="38" y="97"/>
                  <a:pt x="38" y="97"/>
                </a:cubicBezTo>
                <a:cubicBezTo>
                  <a:pt x="38" y="97"/>
                  <a:pt x="37" y="97"/>
                  <a:pt x="37" y="96"/>
                </a:cubicBezTo>
                <a:cubicBezTo>
                  <a:pt x="37" y="96"/>
                  <a:pt x="37" y="97"/>
                  <a:pt x="37" y="97"/>
                </a:cubicBezTo>
                <a:cubicBezTo>
                  <a:pt x="37" y="97"/>
                  <a:pt x="38" y="97"/>
                  <a:pt x="38" y="97"/>
                </a:cubicBezTo>
                <a:close/>
                <a:moveTo>
                  <a:pt x="156" y="80"/>
                </a:moveTo>
                <a:cubicBezTo>
                  <a:pt x="156" y="80"/>
                  <a:pt x="156" y="79"/>
                  <a:pt x="156" y="79"/>
                </a:cubicBezTo>
                <a:cubicBezTo>
                  <a:pt x="156" y="79"/>
                  <a:pt x="155" y="79"/>
                  <a:pt x="155" y="80"/>
                </a:cubicBezTo>
                <a:cubicBezTo>
                  <a:pt x="155" y="80"/>
                  <a:pt x="155" y="80"/>
                  <a:pt x="155" y="80"/>
                </a:cubicBezTo>
                <a:cubicBezTo>
                  <a:pt x="156" y="80"/>
                  <a:pt x="156" y="80"/>
                  <a:pt x="156" y="80"/>
                </a:cubicBezTo>
                <a:close/>
                <a:moveTo>
                  <a:pt x="110" y="56"/>
                </a:moveTo>
                <a:cubicBezTo>
                  <a:pt x="110" y="56"/>
                  <a:pt x="110" y="56"/>
                  <a:pt x="109" y="56"/>
                </a:cubicBezTo>
                <a:cubicBezTo>
                  <a:pt x="109" y="56"/>
                  <a:pt x="109" y="56"/>
                  <a:pt x="109" y="56"/>
                </a:cubicBezTo>
                <a:cubicBezTo>
                  <a:pt x="109" y="56"/>
                  <a:pt x="109" y="57"/>
                  <a:pt x="109" y="57"/>
                </a:cubicBezTo>
                <a:cubicBezTo>
                  <a:pt x="109" y="57"/>
                  <a:pt x="110" y="56"/>
                  <a:pt x="110" y="56"/>
                </a:cubicBezTo>
                <a:close/>
                <a:moveTo>
                  <a:pt x="67" y="38"/>
                </a:moveTo>
                <a:cubicBezTo>
                  <a:pt x="67" y="38"/>
                  <a:pt x="67" y="38"/>
                  <a:pt x="67" y="38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8"/>
                </a:cubicBezTo>
                <a:close/>
                <a:moveTo>
                  <a:pt x="208" y="68"/>
                </a:moveTo>
                <a:cubicBezTo>
                  <a:pt x="208" y="68"/>
                  <a:pt x="208" y="68"/>
                  <a:pt x="208" y="68"/>
                </a:cubicBezTo>
                <a:cubicBezTo>
                  <a:pt x="208" y="69"/>
                  <a:pt x="208" y="69"/>
                  <a:pt x="208" y="69"/>
                </a:cubicBezTo>
                <a:cubicBezTo>
                  <a:pt x="208" y="69"/>
                  <a:pt x="208" y="69"/>
                  <a:pt x="208" y="69"/>
                </a:cubicBezTo>
                <a:cubicBezTo>
                  <a:pt x="208" y="69"/>
                  <a:pt x="208" y="69"/>
                  <a:pt x="208" y="68"/>
                </a:cubicBezTo>
                <a:close/>
                <a:moveTo>
                  <a:pt x="231" y="92"/>
                </a:moveTo>
                <a:cubicBezTo>
                  <a:pt x="231" y="92"/>
                  <a:pt x="231" y="92"/>
                  <a:pt x="230" y="92"/>
                </a:cubicBezTo>
                <a:cubicBezTo>
                  <a:pt x="231" y="92"/>
                  <a:pt x="231" y="92"/>
                  <a:pt x="231" y="92"/>
                </a:cubicBezTo>
                <a:close/>
              </a:path>
            </a:pathLst>
          </a:custGeom>
          <a:solidFill>
            <a:srgbClr val="F26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34" name="Freeform 690"/>
          <p:cNvSpPr>
            <a:spLocks noEditPoints="1"/>
          </p:cNvSpPr>
          <p:nvPr/>
        </p:nvSpPr>
        <p:spPr bwMode="auto">
          <a:xfrm flipH="1">
            <a:off x="371867" y="1481401"/>
            <a:ext cx="5012618" cy="4279211"/>
          </a:xfrm>
          <a:custGeom>
            <a:avLst/>
            <a:gdLst>
              <a:gd name="T0" fmla="*/ 628 w 903"/>
              <a:gd name="T1" fmla="*/ 515 h 627"/>
              <a:gd name="T2" fmla="*/ 545 w 903"/>
              <a:gd name="T3" fmla="*/ 510 h 627"/>
              <a:gd name="T4" fmla="*/ 620 w 903"/>
              <a:gd name="T5" fmla="*/ 500 h 627"/>
              <a:gd name="T6" fmla="*/ 844 w 903"/>
              <a:gd name="T7" fmla="*/ 129 h 627"/>
              <a:gd name="T8" fmla="*/ 483 w 903"/>
              <a:gd name="T9" fmla="*/ 22 h 627"/>
              <a:gd name="T10" fmla="*/ 433 w 903"/>
              <a:gd name="T11" fmla="*/ 4 h 627"/>
              <a:gd name="T12" fmla="*/ 355 w 903"/>
              <a:gd name="T13" fmla="*/ 9 h 627"/>
              <a:gd name="T14" fmla="*/ 222 w 903"/>
              <a:gd name="T15" fmla="*/ 31 h 627"/>
              <a:gd name="T16" fmla="*/ 19 w 903"/>
              <a:gd name="T17" fmla="*/ 200 h 627"/>
              <a:gd name="T18" fmla="*/ 89 w 903"/>
              <a:gd name="T19" fmla="*/ 468 h 627"/>
              <a:gd name="T20" fmla="*/ 58 w 903"/>
              <a:gd name="T21" fmla="*/ 568 h 627"/>
              <a:gd name="T22" fmla="*/ 29 w 903"/>
              <a:gd name="T23" fmla="*/ 582 h 627"/>
              <a:gd name="T24" fmla="*/ 37 w 903"/>
              <a:gd name="T25" fmla="*/ 627 h 627"/>
              <a:gd name="T26" fmla="*/ 60 w 903"/>
              <a:gd name="T27" fmla="*/ 601 h 627"/>
              <a:gd name="T28" fmla="*/ 41 w 903"/>
              <a:gd name="T29" fmla="*/ 621 h 627"/>
              <a:gd name="T30" fmla="*/ 91 w 903"/>
              <a:gd name="T31" fmla="*/ 590 h 627"/>
              <a:gd name="T32" fmla="*/ 151 w 903"/>
              <a:gd name="T33" fmla="*/ 563 h 627"/>
              <a:gd name="T34" fmla="*/ 212 w 903"/>
              <a:gd name="T35" fmla="*/ 547 h 627"/>
              <a:gd name="T36" fmla="*/ 342 w 903"/>
              <a:gd name="T37" fmla="*/ 528 h 627"/>
              <a:gd name="T38" fmla="*/ 558 w 903"/>
              <a:gd name="T39" fmla="*/ 534 h 627"/>
              <a:gd name="T40" fmla="*/ 354 w 903"/>
              <a:gd name="T41" fmla="*/ 21 h 627"/>
              <a:gd name="T42" fmla="*/ 127 w 903"/>
              <a:gd name="T43" fmla="*/ 78 h 627"/>
              <a:gd name="T44" fmla="*/ 63 w 903"/>
              <a:gd name="T45" fmla="*/ 139 h 627"/>
              <a:gd name="T46" fmla="*/ 39 w 903"/>
              <a:gd name="T47" fmla="*/ 315 h 627"/>
              <a:gd name="T48" fmla="*/ 141 w 903"/>
              <a:gd name="T49" fmla="*/ 428 h 627"/>
              <a:gd name="T50" fmla="*/ 87 w 903"/>
              <a:gd name="T51" fmla="*/ 394 h 627"/>
              <a:gd name="T52" fmla="*/ 61 w 903"/>
              <a:gd name="T53" fmla="*/ 591 h 627"/>
              <a:gd name="T54" fmla="*/ 41 w 903"/>
              <a:gd name="T55" fmla="*/ 582 h 627"/>
              <a:gd name="T56" fmla="*/ 35 w 903"/>
              <a:gd name="T57" fmla="*/ 581 h 627"/>
              <a:gd name="T58" fmla="*/ 9 w 903"/>
              <a:gd name="T59" fmla="*/ 601 h 627"/>
              <a:gd name="T60" fmla="*/ 10 w 903"/>
              <a:gd name="T61" fmla="*/ 602 h 627"/>
              <a:gd name="T62" fmla="*/ 35 w 903"/>
              <a:gd name="T63" fmla="*/ 625 h 627"/>
              <a:gd name="T64" fmla="*/ 31 w 903"/>
              <a:gd name="T65" fmla="*/ 621 h 627"/>
              <a:gd name="T66" fmla="*/ 74 w 903"/>
              <a:gd name="T67" fmla="*/ 599 h 627"/>
              <a:gd name="T68" fmla="*/ 86 w 903"/>
              <a:gd name="T69" fmla="*/ 560 h 627"/>
              <a:gd name="T70" fmla="*/ 109 w 903"/>
              <a:gd name="T71" fmla="*/ 548 h 627"/>
              <a:gd name="T72" fmla="*/ 127 w 903"/>
              <a:gd name="T73" fmla="*/ 562 h 627"/>
              <a:gd name="T74" fmla="*/ 159 w 903"/>
              <a:gd name="T75" fmla="*/ 549 h 627"/>
              <a:gd name="T76" fmla="*/ 251 w 903"/>
              <a:gd name="T77" fmla="*/ 530 h 627"/>
              <a:gd name="T78" fmla="*/ 211 w 903"/>
              <a:gd name="T79" fmla="*/ 539 h 627"/>
              <a:gd name="T80" fmla="*/ 260 w 903"/>
              <a:gd name="T81" fmla="*/ 522 h 627"/>
              <a:gd name="T82" fmla="*/ 275 w 903"/>
              <a:gd name="T83" fmla="*/ 514 h 627"/>
              <a:gd name="T84" fmla="*/ 227 w 903"/>
              <a:gd name="T85" fmla="*/ 519 h 627"/>
              <a:gd name="T86" fmla="*/ 159 w 903"/>
              <a:gd name="T87" fmla="*/ 540 h 627"/>
              <a:gd name="T88" fmla="*/ 163 w 903"/>
              <a:gd name="T89" fmla="*/ 529 h 627"/>
              <a:gd name="T90" fmla="*/ 88 w 903"/>
              <a:gd name="T91" fmla="*/ 555 h 627"/>
              <a:gd name="T92" fmla="*/ 95 w 903"/>
              <a:gd name="T93" fmla="*/ 476 h 627"/>
              <a:gd name="T94" fmla="*/ 244 w 903"/>
              <a:gd name="T95" fmla="*/ 488 h 627"/>
              <a:gd name="T96" fmla="*/ 301 w 903"/>
              <a:gd name="T97" fmla="*/ 501 h 627"/>
              <a:gd name="T98" fmla="*/ 365 w 903"/>
              <a:gd name="T99" fmla="*/ 510 h 627"/>
              <a:gd name="T100" fmla="*/ 331 w 903"/>
              <a:gd name="T101" fmla="*/ 516 h 627"/>
              <a:gd name="T102" fmla="*/ 520 w 903"/>
              <a:gd name="T103" fmla="*/ 510 h 627"/>
              <a:gd name="T104" fmla="*/ 217 w 903"/>
              <a:gd name="T105" fmla="*/ 453 h 627"/>
              <a:gd name="T106" fmla="*/ 108 w 903"/>
              <a:gd name="T107" fmla="*/ 381 h 627"/>
              <a:gd name="T108" fmla="*/ 45 w 903"/>
              <a:gd name="T109" fmla="*/ 291 h 627"/>
              <a:gd name="T110" fmla="*/ 88 w 903"/>
              <a:gd name="T111" fmla="*/ 138 h 627"/>
              <a:gd name="T112" fmla="*/ 266 w 903"/>
              <a:gd name="T113" fmla="*/ 52 h 627"/>
              <a:gd name="T114" fmla="*/ 392 w 903"/>
              <a:gd name="T115" fmla="*/ 35 h 627"/>
              <a:gd name="T116" fmla="*/ 566 w 903"/>
              <a:gd name="T117" fmla="*/ 52 h 627"/>
              <a:gd name="T118" fmla="*/ 541 w 903"/>
              <a:gd name="T119" fmla="*/ 44 h 627"/>
              <a:gd name="T120" fmla="*/ 873 w 903"/>
              <a:gd name="T121" fmla="*/ 181 h 627"/>
              <a:gd name="T122" fmla="*/ 691 w 903"/>
              <a:gd name="T123" fmla="*/ 471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03" h="627">
                <a:moveTo>
                  <a:pt x="668" y="517"/>
                </a:moveTo>
                <a:cubicBezTo>
                  <a:pt x="678" y="515"/>
                  <a:pt x="660" y="517"/>
                  <a:pt x="671" y="514"/>
                </a:cubicBezTo>
                <a:cubicBezTo>
                  <a:pt x="686" y="511"/>
                  <a:pt x="699" y="511"/>
                  <a:pt x="707" y="507"/>
                </a:cubicBezTo>
                <a:cubicBezTo>
                  <a:pt x="693" y="509"/>
                  <a:pt x="674" y="512"/>
                  <a:pt x="668" y="513"/>
                </a:cubicBezTo>
                <a:cubicBezTo>
                  <a:pt x="677" y="512"/>
                  <a:pt x="677" y="512"/>
                  <a:pt x="677" y="512"/>
                </a:cubicBezTo>
                <a:cubicBezTo>
                  <a:pt x="670" y="514"/>
                  <a:pt x="663" y="516"/>
                  <a:pt x="657" y="518"/>
                </a:cubicBezTo>
                <a:cubicBezTo>
                  <a:pt x="656" y="517"/>
                  <a:pt x="638" y="521"/>
                  <a:pt x="638" y="519"/>
                </a:cubicBezTo>
                <a:cubicBezTo>
                  <a:pt x="645" y="518"/>
                  <a:pt x="652" y="517"/>
                  <a:pt x="658" y="516"/>
                </a:cubicBezTo>
                <a:cubicBezTo>
                  <a:pt x="656" y="516"/>
                  <a:pt x="638" y="518"/>
                  <a:pt x="631" y="519"/>
                </a:cubicBezTo>
                <a:cubicBezTo>
                  <a:pt x="640" y="518"/>
                  <a:pt x="640" y="518"/>
                  <a:pt x="640" y="518"/>
                </a:cubicBezTo>
                <a:cubicBezTo>
                  <a:pt x="623" y="522"/>
                  <a:pt x="601" y="524"/>
                  <a:pt x="584" y="526"/>
                </a:cubicBezTo>
                <a:cubicBezTo>
                  <a:pt x="598" y="524"/>
                  <a:pt x="568" y="526"/>
                  <a:pt x="578" y="524"/>
                </a:cubicBezTo>
                <a:cubicBezTo>
                  <a:pt x="582" y="523"/>
                  <a:pt x="589" y="524"/>
                  <a:pt x="587" y="524"/>
                </a:cubicBezTo>
                <a:cubicBezTo>
                  <a:pt x="589" y="522"/>
                  <a:pt x="577" y="524"/>
                  <a:pt x="574" y="523"/>
                </a:cubicBezTo>
                <a:cubicBezTo>
                  <a:pt x="572" y="524"/>
                  <a:pt x="555" y="526"/>
                  <a:pt x="565" y="526"/>
                </a:cubicBezTo>
                <a:cubicBezTo>
                  <a:pt x="560" y="526"/>
                  <a:pt x="547" y="528"/>
                  <a:pt x="540" y="527"/>
                </a:cubicBezTo>
                <a:cubicBezTo>
                  <a:pt x="542" y="529"/>
                  <a:pt x="526" y="529"/>
                  <a:pt x="523" y="529"/>
                </a:cubicBezTo>
                <a:cubicBezTo>
                  <a:pt x="520" y="529"/>
                  <a:pt x="517" y="529"/>
                  <a:pt x="515" y="529"/>
                </a:cubicBezTo>
                <a:cubicBezTo>
                  <a:pt x="522" y="528"/>
                  <a:pt x="530" y="528"/>
                  <a:pt x="539" y="527"/>
                </a:cubicBezTo>
                <a:cubicBezTo>
                  <a:pt x="539" y="527"/>
                  <a:pt x="539" y="527"/>
                  <a:pt x="539" y="527"/>
                </a:cubicBezTo>
                <a:cubicBezTo>
                  <a:pt x="543" y="527"/>
                  <a:pt x="549" y="526"/>
                  <a:pt x="547" y="526"/>
                </a:cubicBezTo>
                <a:cubicBezTo>
                  <a:pt x="547" y="525"/>
                  <a:pt x="547" y="525"/>
                  <a:pt x="547" y="525"/>
                </a:cubicBezTo>
                <a:cubicBezTo>
                  <a:pt x="565" y="523"/>
                  <a:pt x="583" y="521"/>
                  <a:pt x="592" y="519"/>
                </a:cubicBezTo>
                <a:cubicBezTo>
                  <a:pt x="587" y="520"/>
                  <a:pt x="587" y="520"/>
                  <a:pt x="587" y="520"/>
                </a:cubicBezTo>
                <a:cubicBezTo>
                  <a:pt x="601" y="517"/>
                  <a:pt x="614" y="518"/>
                  <a:pt x="628" y="515"/>
                </a:cubicBezTo>
                <a:cubicBezTo>
                  <a:pt x="627" y="515"/>
                  <a:pt x="626" y="515"/>
                  <a:pt x="628" y="515"/>
                </a:cubicBezTo>
                <a:cubicBezTo>
                  <a:pt x="645" y="513"/>
                  <a:pt x="651" y="510"/>
                  <a:pt x="665" y="509"/>
                </a:cubicBezTo>
                <a:cubicBezTo>
                  <a:pt x="663" y="510"/>
                  <a:pt x="663" y="510"/>
                  <a:pt x="663" y="510"/>
                </a:cubicBezTo>
                <a:cubicBezTo>
                  <a:pt x="665" y="510"/>
                  <a:pt x="672" y="508"/>
                  <a:pt x="671" y="507"/>
                </a:cubicBezTo>
                <a:cubicBezTo>
                  <a:pt x="659" y="509"/>
                  <a:pt x="657" y="510"/>
                  <a:pt x="647" y="511"/>
                </a:cubicBezTo>
                <a:cubicBezTo>
                  <a:pt x="651" y="510"/>
                  <a:pt x="660" y="508"/>
                  <a:pt x="667" y="507"/>
                </a:cubicBezTo>
                <a:cubicBezTo>
                  <a:pt x="667" y="505"/>
                  <a:pt x="667" y="505"/>
                  <a:pt x="667" y="505"/>
                </a:cubicBezTo>
                <a:cubicBezTo>
                  <a:pt x="676" y="502"/>
                  <a:pt x="685" y="503"/>
                  <a:pt x="693" y="500"/>
                </a:cubicBezTo>
                <a:cubicBezTo>
                  <a:pt x="683" y="501"/>
                  <a:pt x="683" y="501"/>
                  <a:pt x="683" y="501"/>
                </a:cubicBezTo>
                <a:cubicBezTo>
                  <a:pt x="683" y="501"/>
                  <a:pt x="684" y="501"/>
                  <a:pt x="684" y="500"/>
                </a:cubicBezTo>
                <a:cubicBezTo>
                  <a:pt x="680" y="501"/>
                  <a:pt x="676" y="502"/>
                  <a:pt x="675" y="503"/>
                </a:cubicBezTo>
                <a:cubicBezTo>
                  <a:pt x="660" y="506"/>
                  <a:pt x="652" y="505"/>
                  <a:pt x="650" y="504"/>
                </a:cubicBezTo>
                <a:cubicBezTo>
                  <a:pt x="643" y="505"/>
                  <a:pt x="652" y="502"/>
                  <a:pt x="651" y="501"/>
                </a:cubicBezTo>
                <a:cubicBezTo>
                  <a:pt x="640" y="503"/>
                  <a:pt x="641" y="505"/>
                  <a:pt x="630" y="506"/>
                </a:cubicBezTo>
                <a:cubicBezTo>
                  <a:pt x="627" y="507"/>
                  <a:pt x="628" y="506"/>
                  <a:pt x="629" y="506"/>
                </a:cubicBezTo>
                <a:cubicBezTo>
                  <a:pt x="622" y="508"/>
                  <a:pt x="622" y="508"/>
                  <a:pt x="622" y="508"/>
                </a:cubicBezTo>
                <a:cubicBezTo>
                  <a:pt x="621" y="507"/>
                  <a:pt x="602" y="509"/>
                  <a:pt x="613" y="506"/>
                </a:cubicBezTo>
                <a:cubicBezTo>
                  <a:pt x="615" y="506"/>
                  <a:pt x="618" y="506"/>
                  <a:pt x="621" y="506"/>
                </a:cubicBezTo>
                <a:cubicBezTo>
                  <a:pt x="609" y="506"/>
                  <a:pt x="591" y="507"/>
                  <a:pt x="583" y="507"/>
                </a:cubicBezTo>
                <a:cubicBezTo>
                  <a:pt x="585" y="506"/>
                  <a:pt x="585" y="506"/>
                  <a:pt x="584" y="506"/>
                </a:cubicBezTo>
                <a:cubicBezTo>
                  <a:pt x="583" y="506"/>
                  <a:pt x="582" y="506"/>
                  <a:pt x="582" y="507"/>
                </a:cubicBezTo>
                <a:cubicBezTo>
                  <a:pt x="580" y="506"/>
                  <a:pt x="578" y="506"/>
                  <a:pt x="578" y="506"/>
                </a:cubicBezTo>
                <a:cubicBezTo>
                  <a:pt x="570" y="506"/>
                  <a:pt x="572" y="507"/>
                  <a:pt x="559" y="507"/>
                </a:cubicBezTo>
                <a:cubicBezTo>
                  <a:pt x="554" y="508"/>
                  <a:pt x="556" y="509"/>
                  <a:pt x="553" y="509"/>
                </a:cubicBezTo>
                <a:cubicBezTo>
                  <a:pt x="550" y="509"/>
                  <a:pt x="547" y="510"/>
                  <a:pt x="545" y="510"/>
                </a:cubicBezTo>
                <a:cubicBezTo>
                  <a:pt x="546" y="510"/>
                  <a:pt x="546" y="510"/>
                  <a:pt x="546" y="510"/>
                </a:cubicBezTo>
                <a:cubicBezTo>
                  <a:pt x="538" y="510"/>
                  <a:pt x="538" y="510"/>
                  <a:pt x="538" y="510"/>
                </a:cubicBezTo>
                <a:cubicBezTo>
                  <a:pt x="541" y="510"/>
                  <a:pt x="546" y="510"/>
                  <a:pt x="551" y="510"/>
                </a:cubicBezTo>
                <a:cubicBezTo>
                  <a:pt x="549" y="510"/>
                  <a:pt x="547" y="511"/>
                  <a:pt x="544" y="511"/>
                </a:cubicBezTo>
                <a:cubicBezTo>
                  <a:pt x="556" y="511"/>
                  <a:pt x="556" y="511"/>
                  <a:pt x="556" y="511"/>
                </a:cubicBezTo>
                <a:cubicBezTo>
                  <a:pt x="559" y="510"/>
                  <a:pt x="561" y="510"/>
                  <a:pt x="563" y="510"/>
                </a:cubicBezTo>
                <a:cubicBezTo>
                  <a:pt x="551" y="511"/>
                  <a:pt x="551" y="511"/>
                  <a:pt x="551" y="511"/>
                </a:cubicBezTo>
                <a:cubicBezTo>
                  <a:pt x="553" y="510"/>
                  <a:pt x="554" y="510"/>
                  <a:pt x="555" y="510"/>
                </a:cubicBezTo>
                <a:cubicBezTo>
                  <a:pt x="559" y="510"/>
                  <a:pt x="563" y="510"/>
                  <a:pt x="565" y="509"/>
                </a:cubicBezTo>
                <a:cubicBezTo>
                  <a:pt x="563" y="509"/>
                  <a:pt x="560" y="509"/>
                  <a:pt x="557" y="509"/>
                </a:cubicBezTo>
                <a:cubicBezTo>
                  <a:pt x="558" y="509"/>
                  <a:pt x="558" y="508"/>
                  <a:pt x="560" y="508"/>
                </a:cubicBezTo>
                <a:cubicBezTo>
                  <a:pt x="578" y="507"/>
                  <a:pt x="584" y="508"/>
                  <a:pt x="593" y="508"/>
                </a:cubicBezTo>
                <a:cubicBezTo>
                  <a:pt x="587" y="509"/>
                  <a:pt x="577" y="510"/>
                  <a:pt x="581" y="511"/>
                </a:cubicBezTo>
                <a:cubicBezTo>
                  <a:pt x="572" y="510"/>
                  <a:pt x="571" y="513"/>
                  <a:pt x="560" y="512"/>
                </a:cubicBezTo>
                <a:cubicBezTo>
                  <a:pt x="562" y="512"/>
                  <a:pt x="562" y="512"/>
                  <a:pt x="562" y="512"/>
                </a:cubicBezTo>
                <a:cubicBezTo>
                  <a:pt x="553" y="514"/>
                  <a:pt x="552" y="512"/>
                  <a:pt x="544" y="514"/>
                </a:cubicBezTo>
                <a:cubicBezTo>
                  <a:pt x="545" y="513"/>
                  <a:pt x="544" y="513"/>
                  <a:pt x="543" y="513"/>
                </a:cubicBezTo>
                <a:cubicBezTo>
                  <a:pt x="527" y="514"/>
                  <a:pt x="548" y="514"/>
                  <a:pt x="532" y="516"/>
                </a:cubicBezTo>
                <a:cubicBezTo>
                  <a:pt x="518" y="516"/>
                  <a:pt x="527" y="513"/>
                  <a:pt x="523" y="513"/>
                </a:cubicBezTo>
                <a:cubicBezTo>
                  <a:pt x="547" y="510"/>
                  <a:pt x="523" y="511"/>
                  <a:pt x="548" y="508"/>
                </a:cubicBezTo>
                <a:cubicBezTo>
                  <a:pt x="548" y="508"/>
                  <a:pt x="548" y="508"/>
                  <a:pt x="548" y="507"/>
                </a:cubicBezTo>
                <a:cubicBezTo>
                  <a:pt x="560" y="507"/>
                  <a:pt x="570" y="505"/>
                  <a:pt x="583" y="505"/>
                </a:cubicBezTo>
                <a:cubicBezTo>
                  <a:pt x="579" y="506"/>
                  <a:pt x="583" y="506"/>
                  <a:pt x="584" y="506"/>
                </a:cubicBezTo>
                <a:cubicBezTo>
                  <a:pt x="592" y="505"/>
                  <a:pt x="602" y="503"/>
                  <a:pt x="607" y="502"/>
                </a:cubicBezTo>
                <a:cubicBezTo>
                  <a:pt x="620" y="500"/>
                  <a:pt x="620" y="500"/>
                  <a:pt x="620" y="500"/>
                </a:cubicBezTo>
                <a:cubicBezTo>
                  <a:pt x="620" y="500"/>
                  <a:pt x="615" y="503"/>
                  <a:pt x="602" y="505"/>
                </a:cubicBezTo>
                <a:cubicBezTo>
                  <a:pt x="649" y="498"/>
                  <a:pt x="683" y="484"/>
                  <a:pt x="727" y="464"/>
                </a:cubicBezTo>
                <a:cubicBezTo>
                  <a:pt x="729" y="464"/>
                  <a:pt x="721" y="467"/>
                  <a:pt x="725" y="466"/>
                </a:cubicBezTo>
                <a:cubicBezTo>
                  <a:pt x="730" y="463"/>
                  <a:pt x="737" y="459"/>
                  <a:pt x="739" y="458"/>
                </a:cubicBezTo>
                <a:cubicBezTo>
                  <a:pt x="738" y="458"/>
                  <a:pt x="737" y="459"/>
                  <a:pt x="734" y="461"/>
                </a:cubicBezTo>
                <a:cubicBezTo>
                  <a:pt x="756" y="449"/>
                  <a:pt x="768" y="443"/>
                  <a:pt x="781" y="433"/>
                </a:cubicBezTo>
                <a:cubicBezTo>
                  <a:pt x="782" y="433"/>
                  <a:pt x="771" y="441"/>
                  <a:pt x="773" y="440"/>
                </a:cubicBezTo>
                <a:cubicBezTo>
                  <a:pt x="794" y="426"/>
                  <a:pt x="803" y="416"/>
                  <a:pt x="821" y="399"/>
                </a:cubicBezTo>
                <a:cubicBezTo>
                  <a:pt x="816" y="406"/>
                  <a:pt x="826" y="397"/>
                  <a:pt x="831" y="392"/>
                </a:cubicBezTo>
                <a:cubicBezTo>
                  <a:pt x="846" y="377"/>
                  <a:pt x="874" y="343"/>
                  <a:pt x="886" y="313"/>
                </a:cubicBezTo>
                <a:cubicBezTo>
                  <a:pt x="886" y="322"/>
                  <a:pt x="899" y="280"/>
                  <a:pt x="901" y="277"/>
                </a:cubicBezTo>
                <a:cubicBezTo>
                  <a:pt x="902" y="270"/>
                  <a:pt x="903" y="259"/>
                  <a:pt x="902" y="258"/>
                </a:cubicBezTo>
                <a:cubicBezTo>
                  <a:pt x="903" y="262"/>
                  <a:pt x="900" y="272"/>
                  <a:pt x="900" y="270"/>
                </a:cubicBezTo>
                <a:cubicBezTo>
                  <a:pt x="902" y="260"/>
                  <a:pt x="902" y="244"/>
                  <a:pt x="901" y="243"/>
                </a:cubicBezTo>
                <a:cubicBezTo>
                  <a:pt x="901" y="238"/>
                  <a:pt x="901" y="234"/>
                  <a:pt x="901" y="230"/>
                </a:cubicBezTo>
                <a:cubicBezTo>
                  <a:pt x="900" y="229"/>
                  <a:pt x="899" y="225"/>
                  <a:pt x="897" y="219"/>
                </a:cubicBezTo>
                <a:cubicBezTo>
                  <a:pt x="896" y="203"/>
                  <a:pt x="897" y="221"/>
                  <a:pt x="892" y="199"/>
                </a:cubicBezTo>
                <a:cubicBezTo>
                  <a:pt x="894" y="204"/>
                  <a:pt x="896" y="208"/>
                  <a:pt x="898" y="209"/>
                </a:cubicBezTo>
                <a:cubicBezTo>
                  <a:pt x="895" y="199"/>
                  <a:pt x="894" y="200"/>
                  <a:pt x="892" y="193"/>
                </a:cubicBezTo>
                <a:cubicBezTo>
                  <a:pt x="891" y="191"/>
                  <a:pt x="896" y="199"/>
                  <a:pt x="899" y="207"/>
                </a:cubicBezTo>
                <a:cubicBezTo>
                  <a:pt x="898" y="203"/>
                  <a:pt x="897" y="198"/>
                  <a:pt x="895" y="194"/>
                </a:cubicBezTo>
                <a:cubicBezTo>
                  <a:pt x="889" y="182"/>
                  <a:pt x="876" y="163"/>
                  <a:pt x="862" y="148"/>
                </a:cubicBezTo>
                <a:cubicBezTo>
                  <a:pt x="865" y="149"/>
                  <a:pt x="869" y="155"/>
                  <a:pt x="867" y="150"/>
                </a:cubicBezTo>
                <a:cubicBezTo>
                  <a:pt x="860" y="143"/>
                  <a:pt x="851" y="136"/>
                  <a:pt x="842" y="128"/>
                </a:cubicBezTo>
                <a:cubicBezTo>
                  <a:pt x="843" y="129"/>
                  <a:pt x="843" y="128"/>
                  <a:pt x="844" y="129"/>
                </a:cubicBezTo>
                <a:cubicBezTo>
                  <a:pt x="827" y="117"/>
                  <a:pt x="832" y="119"/>
                  <a:pt x="816" y="109"/>
                </a:cubicBezTo>
                <a:cubicBezTo>
                  <a:pt x="817" y="109"/>
                  <a:pt x="817" y="109"/>
                  <a:pt x="817" y="109"/>
                </a:cubicBezTo>
                <a:cubicBezTo>
                  <a:pt x="814" y="107"/>
                  <a:pt x="811" y="105"/>
                  <a:pt x="807" y="104"/>
                </a:cubicBezTo>
                <a:cubicBezTo>
                  <a:pt x="785" y="94"/>
                  <a:pt x="784" y="90"/>
                  <a:pt x="772" y="83"/>
                </a:cubicBezTo>
                <a:cubicBezTo>
                  <a:pt x="775" y="84"/>
                  <a:pt x="775" y="84"/>
                  <a:pt x="775" y="84"/>
                </a:cubicBezTo>
                <a:cubicBezTo>
                  <a:pt x="767" y="79"/>
                  <a:pt x="740" y="70"/>
                  <a:pt x="732" y="67"/>
                </a:cubicBezTo>
                <a:cubicBezTo>
                  <a:pt x="741" y="71"/>
                  <a:pt x="735" y="69"/>
                  <a:pt x="741" y="73"/>
                </a:cubicBezTo>
                <a:cubicBezTo>
                  <a:pt x="750" y="76"/>
                  <a:pt x="748" y="73"/>
                  <a:pt x="762" y="79"/>
                </a:cubicBezTo>
                <a:cubicBezTo>
                  <a:pt x="759" y="80"/>
                  <a:pt x="742" y="74"/>
                  <a:pt x="737" y="74"/>
                </a:cubicBezTo>
                <a:cubicBezTo>
                  <a:pt x="730" y="71"/>
                  <a:pt x="725" y="67"/>
                  <a:pt x="725" y="66"/>
                </a:cubicBezTo>
                <a:cubicBezTo>
                  <a:pt x="705" y="60"/>
                  <a:pt x="694" y="56"/>
                  <a:pt x="669" y="50"/>
                </a:cubicBezTo>
                <a:cubicBezTo>
                  <a:pt x="660" y="49"/>
                  <a:pt x="653" y="51"/>
                  <a:pt x="633" y="44"/>
                </a:cubicBezTo>
                <a:cubicBezTo>
                  <a:pt x="634" y="43"/>
                  <a:pt x="634" y="43"/>
                  <a:pt x="634" y="43"/>
                </a:cubicBezTo>
                <a:cubicBezTo>
                  <a:pt x="632" y="44"/>
                  <a:pt x="624" y="41"/>
                  <a:pt x="620" y="41"/>
                </a:cubicBezTo>
                <a:cubicBezTo>
                  <a:pt x="627" y="44"/>
                  <a:pt x="611" y="40"/>
                  <a:pt x="619" y="43"/>
                </a:cubicBezTo>
                <a:cubicBezTo>
                  <a:pt x="607" y="41"/>
                  <a:pt x="606" y="38"/>
                  <a:pt x="605" y="37"/>
                </a:cubicBezTo>
                <a:cubicBezTo>
                  <a:pt x="596" y="37"/>
                  <a:pt x="581" y="31"/>
                  <a:pt x="562" y="29"/>
                </a:cubicBezTo>
                <a:cubicBezTo>
                  <a:pt x="566" y="29"/>
                  <a:pt x="586" y="32"/>
                  <a:pt x="578" y="30"/>
                </a:cubicBezTo>
                <a:cubicBezTo>
                  <a:pt x="570" y="29"/>
                  <a:pt x="562" y="28"/>
                  <a:pt x="553" y="28"/>
                </a:cubicBezTo>
                <a:cubicBezTo>
                  <a:pt x="564" y="30"/>
                  <a:pt x="564" y="30"/>
                  <a:pt x="564" y="30"/>
                </a:cubicBezTo>
                <a:cubicBezTo>
                  <a:pt x="546" y="29"/>
                  <a:pt x="541" y="26"/>
                  <a:pt x="530" y="24"/>
                </a:cubicBezTo>
                <a:cubicBezTo>
                  <a:pt x="528" y="23"/>
                  <a:pt x="535" y="24"/>
                  <a:pt x="541" y="25"/>
                </a:cubicBezTo>
                <a:cubicBezTo>
                  <a:pt x="535" y="24"/>
                  <a:pt x="526" y="23"/>
                  <a:pt x="519" y="22"/>
                </a:cubicBezTo>
                <a:cubicBezTo>
                  <a:pt x="513" y="23"/>
                  <a:pt x="494" y="21"/>
                  <a:pt x="486" y="22"/>
                </a:cubicBezTo>
                <a:cubicBezTo>
                  <a:pt x="483" y="22"/>
                  <a:pt x="483" y="22"/>
                  <a:pt x="483" y="22"/>
                </a:cubicBezTo>
                <a:cubicBezTo>
                  <a:pt x="483" y="22"/>
                  <a:pt x="483" y="21"/>
                  <a:pt x="484" y="21"/>
                </a:cubicBezTo>
                <a:cubicBezTo>
                  <a:pt x="483" y="21"/>
                  <a:pt x="481" y="21"/>
                  <a:pt x="480" y="21"/>
                </a:cubicBezTo>
                <a:cubicBezTo>
                  <a:pt x="470" y="20"/>
                  <a:pt x="470" y="20"/>
                  <a:pt x="470" y="20"/>
                </a:cubicBezTo>
                <a:cubicBezTo>
                  <a:pt x="472" y="20"/>
                  <a:pt x="472" y="20"/>
                  <a:pt x="472" y="20"/>
                </a:cubicBezTo>
                <a:cubicBezTo>
                  <a:pt x="469" y="20"/>
                  <a:pt x="469" y="20"/>
                  <a:pt x="469" y="20"/>
                </a:cubicBezTo>
                <a:cubicBezTo>
                  <a:pt x="459" y="19"/>
                  <a:pt x="459" y="19"/>
                  <a:pt x="459" y="19"/>
                </a:cubicBezTo>
                <a:cubicBezTo>
                  <a:pt x="453" y="19"/>
                  <a:pt x="453" y="19"/>
                  <a:pt x="453" y="19"/>
                </a:cubicBezTo>
                <a:cubicBezTo>
                  <a:pt x="456" y="19"/>
                  <a:pt x="456" y="19"/>
                  <a:pt x="456" y="19"/>
                </a:cubicBezTo>
                <a:cubicBezTo>
                  <a:pt x="455" y="21"/>
                  <a:pt x="443" y="22"/>
                  <a:pt x="428" y="21"/>
                </a:cubicBezTo>
                <a:cubicBezTo>
                  <a:pt x="429" y="22"/>
                  <a:pt x="437" y="22"/>
                  <a:pt x="448" y="23"/>
                </a:cubicBezTo>
                <a:cubicBezTo>
                  <a:pt x="444" y="23"/>
                  <a:pt x="444" y="23"/>
                  <a:pt x="444" y="23"/>
                </a:cubicBezTo>
                <a:cubicBezTo>
                  <a:pt x="428" y="22"/>
                  <a:pt x="413" y="21"/>
                  <a:pt x="399" y="21"/>
                </a:cubicBezTo>
                <a:cubicBezTo>
                  <a:pt x="404" y="21"/>
                  <a:pt x="409" y="21"/>
                  <a:pt x="416" y="21"/>
                </a:cubicBezTo>
                <a:cubicBezTo>
                  <a:pt x="401" y="19"/>
                  <a:pt x="378" y="22"/>
                  <a:pt x="370" y="20"/>
                </a:cubicBezTo>
                <a:cubicBezTo>
                  <a:pt x="393" y="17"/>
                  <a:pt x="405" y="18"/>
                  <a:pt x="429" y="18"/>
                </a:cubicBezTo>
                <a:cubicBezTo>
                  <a:pt x="441" y="20"/>
                  <a:pt x="413" y="18"/>
                  <a:pt x="412" y="20"/>
                </a:cubicBezTo>
                <a:cubicBezTo>
                  <a:pt x="417" y="20"/>
                  <a:pt x="422" y="20"/>
                  <a:pt x="426" y="21"/>
                </a:cubicBezTo>
                <a:cubicBezTo>
                  <a:pt x="424" y="19"/>
                  <a:pt x="453" y="21"/>
                  <a:pt x="446" y="18"/>
                </a:cubicBezTo>
                <a:cubicBezTo>
                  <a:pt x="416" y="16"/>
                  <a:pt x="386" y="16"/>
                  <a:pt x="359" y="17"/>
                </a:cubicBezTo>
                <a:cubicBezTo>
                  <a:pt x="368" y="13"/>
                  <a:pt x="376" y="8"/>
                  <a:pt x="385" y="4"/>
                </a:cubicBezTo>
                <a:cubicBezTo>
                  <a:pt x="385" y="4"/>
                  <a:pt x="385" y="3"/>
                  <a:pt x="386" y="3"/>
                </a:cubicBezTo>
                <a:cubicBezTo>
                  <a:pt x="385" y="4"/>
                  <a:pt x="385" y="4"/>
                  <a:pt x="385" y="4"/>
                </a:cubicBezTo>
                <a:cubicBezTo>
                  <a:pt x="385" y="4"/>
                  <a:pt x="390" y="4"/>
                  <a:pt x="396" y="3"/>
                </a:cubicBezTo>
                <a:cubicBezTo>
                  <a:pt x="395" y="4"/>
                  <a:pt x="394" y="5"/>
                  <a:pt x="401" y="4"/>
                </a:cubicBezTo>
                <a:cubicBezTo>
                  <a:pt x="415" y="5"/>
                  <a:pt x="423" y="3"/>
                  <a:pt x="433" y="4"/>
                </a:cubicBezTo>
                <a:cubicBezTo>
                  <a:pt x="430" y="4"/>
                  <a:pt x="430" y="4"/>
                  <a:pt x="430" y="4"/>
                </a:cubicBezTo>
                <a:cubicBezTo>
                  <a:pt x="440" y="5"/>
                  <a:pt x="452" y="5"/>
                  <a:pt x="460" y="4"/>
                </a:cubicBezTo>
                <a:cubicBezTo>
                  <a:pt x="468" y="7"/>
                  <a:pt x="432" y="3"/>
                  <a:pt x="447" y="6"/>
                </a:cubicBezTo>
                <a:cubicBezTo>
                  <a:pt x="436" y="5"/>
                  <a:pt x="421" y="6"/>
                  <a:pt x="412" y="6"/>
                </a:cubicBezTo>
                <a:cubicBezTo>
                  <a:pt x="426" y="6"/>
                  <a:pt x="438" y="9"/>
                  <a:pt x="434" y="10"/>
                </a:cubicBezTo>
                <a:cubicBezTo>
                  <a:pt x="464" y="10"/>
                  <a:pt x="434" y="6"/>
                  <a:pt x="461" y="6"/>
                </a:cubicBezTo>
                <a:cubicBezTo>
                  <a:pt x="479" y="8"/>
                  <a:pt x="479" y="8"/>
                  <a:pt x="479" y="8"/>
                </a:cubicBezTo>
                <a:cubicBezTo>
                  <a:pt x="485" y="6"/>
                  <a:pt x="485" y="6"/>
                  <a:pt x="485" y="6"/>
                </a:cubicBezTo>
                <a:cubicBezTo>
                  <a:pt x="496" y="7"/>
                  <a:pt x="478" y="7"/>
                  <a:pt x="495" y="8"/>
                </a:cubicBezTo>
                <a:cubicBezTo>
                  <a:pt x="499" y="8"/>
                  <a:pt x="510" y="10"/>
                  <a:pt x="513" y="9"/>
                </a:cubicBezTo>
                <a:cubicBezTo>
                  <a:pt x="513" y="10"/>
                  <a:pt x="513" y="10"/>
                  <a:pt x="521" y="11"/>
                </a:cubicBezTo>
                <a:cubicBezTo>
                  <a:pt x="522" y="11"/>
                  <a:pt x="521" y="10"/>
                  <a:pt x="528" y="11"/>
                </a:cubicBezTo>
                <a:cubicBezTo>
                  <a:pt x="532" y="14"/>
                  <a:pt x="511" y="10"/>
                  <a:pt x="518" y="13"/>
                </a:cubicBezTo>
                <a:cubicBezTo>
                  <a:pt x="538" y="15"/>
                  <a:pt x="530" y="12"/>
                  <a:pt x="534" y="11"/>
                </a:cubicBezTo>
                <a:cubicBezTo>
                  <a:pt x="533" y="12"/>
                  <a:pt x="532" y="11"/>
                  <a:pt x="530" y="11"/>
                </a:cubicBezTo>
                <a:cubicBezTo>
                  <a:pt x="530" y="10"/>
                  <a:pt x="538" y="12"/>
                  <a:pt x="537" y="11"/>
                </a:cubicBezTo>
                <a:cubicBezTo>
                  <a:pt x="534" y="10"/>
                  <a:pt x="531" y="10"/>
                  <a:pt x="528" y="10"/>
                </a:cubicBezTo>
                <a:cubicBezTo>
                  <a:pt x="534" y="10"/>
                  <a:pt x="519" y="7"/>
                  <a:pt x="513" y="7"/>
                </a:cubicBezTo>
                <a:cubicBezTo>
                  <a:pt x="500" y="6"/>
                  <a:pt x="472" y="4"/>
                  <a:pt x="454" y="3"/>
                </a:cubicBezTo>
                <a:cubicBezTo>
                  <a:pt x="456" y="3"/>
                  <a:pt x="459" y="3"/>
                  <a:pt x="457" y="2"/>
                </a:cubicBezTo>
                <a:cubicBezTo>
                  <a:pt x="431" y="1"/>
                  <a:pt x="420" y="0"/>
                  <a:pt x="390" y="1"/>
                </a:cubicBezTo>
                <a:cubicBezTo>
                  <a:pt x="386" y="3"/>
                  <a:pt x="386" y="3"/>
                  <a:pt x="386" y="3"/>
                </a:cubicBezTo>
                <a:cubicBezTo>
                  <a:pt x="360" y="4"/>
                  <a:pt x="374" y="8"/>
                  <a:pt x="368" y="9"/>
                </a:cubicBezTo>
                <a:cubicBezTo>
                  <a:pt x="362" y="9"/>
                  <a:pt x="357" y="11"/>
                  <a:pt x="352" y="10"/>
                </a:cubicBezTo>
                <a:cubicBezTo>
                  <a:pt x="355" y="9"/>
                  <a:pt x="355" y="9"/>
                  <a:pt x="355" y="9"/>
                </a:cubicBezTo>
                <a:cubicBezTo>
                  <a:pt x="338" y="11"/>
                  <a:pt x="350" y="11"/>
                  <a:pt x="335" y="13"/>
                </a:cubicBezTo>
                <a:cubicBezTo>
                  <a:pt x="323" y="15"/>
                  <a:pt x="345" y="12"/>
                  <a:pt x="338" y="14"/>
                </a:cubicBezTo>
                <a:cubicBezTo>
                  <a:pt x="322" y="15"/>
                  <a:pt x="329" y="17"/>
                  <a:pt x="304" y="19"/>
                </a:cubicBezTo>
                <a:cubicBezTo>
                  <a:pt x="306" y="19"/>
                  <a:pt x="302" y="17"/>
                  <a:pt x="316" y="15"/>
                </a:cubicBezTo>
                <a:cubicBezTo>
                  <a:pt x="311" y="15"/>
                  <a:pt x="306" y="16"/>
                  <a:pt x="302" y="16"/>
                </a:cubicBezTo>
                <a:cubicBezTo>
                  <a:pt x="318" y="13"/>
                  <a:pt x="308" y="14"/>
                  <a:pt x="325" y="13"/>
                </a:cubicBezTo>
                <a:cubicBezTo>
                  <a:pt x="332" y="10"/>
                  <a:pt x="330" y="9"/>
                  <a:pt x="337" y="7"/>
                </a:cubicBezTo>
                <a:cubicBezTo>
                  <a:pt x="331" y="8"/>
                  <a:pt x="333" y="9"/>
                  <a:pt x="323" y="10"/>
                </a:cubicBezTo>
                <a:cubicBezTo>
                  <a:pt x="312" y="11"/>
                  <a:pt x="325" y="9"/>
                  <a:pt x="326" y="8"/>
                </a:cubicBezTo>
                <a:cubicBezTo>
                  <a:pt x="311" y="12"/>
                  <a:pt x="309" y="8"/>
                  <a:pt x="296" y="12"/>
                </a:cubicBezTo>
                <a:cubicBezTo>
                  <a:pt x="298" y="14"/>
                  <a:pt x="296" y="14"/>
                  <a:pt x="306" y="14"/>
                </a:cubicBezTo>
                <a:cubicBezTo>
                  <a:pt x="296" y="16"/>
                  <a:pt x="284" y="17"/>
                  <a:pt x="285" y="15"/>
                </a:cubicBezTo>
                <a:cubicBezTo>
                  <a:pt x="283" y="17"/>
                  <a:pt x="283" y="17"/>
                  <a:pt x="283" y="17"/>
                </a:cubicBezTo>
                <a:cubicBezTo>
                  <a:pt x="281" y="17"/>
                  <a:pt x="273" y="18"/>
                  <a:pt x="272" y="18"/>
                </a:cubicBezTo>
                <a:cubicBezTo>
                  <a:pt x="269" y="19"/>
                  <a:pt x="269" y="19"/>
                  <a:pt x="269" y="19"/>
                </a:cubicBezTo>
                <a:cubicBezTo>
                  <a:pt x="276" y="19"/>
                  <a:pt x="282" y="19"/>
                  <a:pt x="294" y="16"/>
                </a:cubicBezTo>
                <a:cubicBezTo>
                  <a:pt x="289" y="18"/>
                  <a:pt x="301" y="18"/>
                  <a:pt x="286" y="21"/>
                </a:cubicBezTo>
                <a:cubicBezTo>
                  <a:pt x="279" y="22"/>
                  <a:pt x="285" y="20"/>
                  <a:pt x="284" y="19"/>
                </a:cubicBezTo>
                <a:cubicBezTo>
                  <a:pt x="250" y="27"/>
                  <a:pt x="249" y="23"/>
                  <a:pt x="222" y="32"/>
                </a:cubicBezTo>
                <a:cubicBezTo>
                  <a:pt x="228" y="30"/>
                  <a:pt x="245" y="26"/>
                  <a:pt x="258" y="22"/>
                </a:cubicBezTo>
                <a:cubicBezTo>
                  <a:pt x="250" y="22"/>
                  <a:pt x="241" y="26"/>
                  <a:pt x="233" y="28"/>
                </a:cubicBezTo>
                <a:cubicBezTo>
                  <a:pt x="240" y="26"/>
                  <a:pt x="241" y="25"/>
                  <a:pt x="233" y="26"/>
                </a:cubicBezTo>
                <a:cubicBezTo>
                  <a:pt x="230" y="28"/>
                  <a:pt x="230" y="28"/>
                  <a:pt x="230" y="28"/>
                </a:cubicBezTo>
                <a:cubicBezTo>
                  <a:pt x="225" y="29"/>
                  <a:pt x="216" y="32"/>
                  <a:pt x="215" y="32"/>
                </a:cubicBezTo>
                <a:cubicBezTo>
                  <a:pt x="215" y="32"/>
                  <a:pt x="218" y="32"/>
                  <a:pt x="222" y="31"/>
                </a:cubicBezTo>
                <a:cubicBezTo>
                  <a:pt x="210" y="35"/>
                  <a:pt x="188" y="44"/>
                  <a:pt x="167" y="51"/>
                </a:cubicBezTo>
                <a:cubicBezTo>
                  <a:pt x="168" y="48"/>
                  <a:pt x="196" y="39"/>
                  <a:pt x="181" y="43"/>
                </a:cubicBezTo>
                <a:cubicBezTo>
                  <a:pt x="173" y="46"/>
                  <a:pt x="166" y="51"/>
                  <a:pt x="151" y="57"/>
                </a:cubicBezTo>
                <a:cubicBezTo>
                  <a:pt x="157" y="53"/>
                  <a:pt x="144" y="59"/>
                  <a:pt x="144" y="58"/>
                </a:cubicBezTo>
                <a:cubicBezTo>
                  <a:pt x="138" y="62"/>
                  <a:pt x="131" y="67"/>
                  <a:pt x="125" y="71"/>
                </a:cubicBezTo>
                <a:cubicBezTo>
                  <a:pt x="116" y="76"/>
                  <a:pt x="105" y="83"/>
                  <a:pt x="97" y="90"/>
                </a:cubicBezTo>
                <a:cubicBezTo>
                  <a:pt x="100" y="88"/>
                  <a:pt x="103" y="85"/>
                  <a:pt x="108" y="82"/>
                </a:cubicBezTo>
                <a:cubicBezTo>
                  <a:pt x="97" y="93"/>
                  <a:pt x="84" y="98"/>
                  <a:pt x="71" y="113"/>
                </a:cubicBezTo>
                <a:cubicBezTo>
                  <a:pt x="77" y="106"/>
                  <a:pt x="77" y="106"/>
                  <a:pt x="77" y="106"/>
                </a:cubicBezTo>
                <a:cubicBezTo>
                  <a:pt x="66" y="116"/>
                  <a:pt x="58" y="126"/>
                  <a:pt x="51" y="136"/>
                </a:cubicBezTo>
                <a:cubicBezTo>
                  <a:pt x="50" y="135"/>
                  <a:pt x="50" y="135"/>
                  <a:pt x="50" y="135"/>
                </a:cubicBezTo>
                <a:cubicBezTo>
                  <a:pt x="50" y="137"/>
                  <a:pt x="37" y="160"/>
                  <a:pt x="35" y="166"/>
                </a:cubicBezTo>
                <a:cubicBezTo>
                  <a:pt x="53" y="132"/>
                  <a:pt x="52" y="138"/>
                  <a:pt x="75" y="111"/>
                </a:cubicBezTo>
                <a:cubicBezTo>
                  <a:pt x="67" y="122"/>
                  <a:pt x="61" y="130"/>
                  <a:pt x="54" y="142"/>
                </a:cubicBezTo>
                <a:cubicBezTo>
                  <a:pt x="51" y="147"/>
                  <a:pt x="49" y="148"/>
                  <a:pt x="49" y="148"/>
                </a:cubicBezTo>
                <a:cubicBezTo>
                  <a:pt x="47" y="153"/>
                  <a:pt x="47" y="155"/>
                  <a:pt x="43" y="162"/>
                </a:cubicBezTo>
                <a:cubicBezTo>
                  <a:pt x="42" y="164"/>
                  <a:pt x="42" y="164"/>
                  <a:pt x="42" y="164"/>
                </a:cubicBezTo>
                <a:cubicBezTo>
                  <a:pt x="30" y="186"/>
                  <a:pt x="35" y="185"/>
                  <a:pt x="28" y="207"/>
                </a:cubicBezTo>
                <a:cubicBezTo>
                  <a:pt x="25" y="211"/>
                  <a:pt x="30" y="187"/>
                  <a:pt x="36" y="174"/>
                </a:cubicBezTo>
                <a:cubicBezTo>
                  <a:pt x="29" y="183"/>
                  <a:pt x="45" y="152"/>
                  <a:pt x="38" y="163"/>
                </a:cubicBezTo>
                <a:cubicBezTo>
                  <a:pt x="35" y="170"/>
                  <a:pt x="35" y="170"/>
                  <a:pt x="35" y="170"/>
                </a:cubicBezTo>
                <a:cubicBezTo>
                  <a:pt x="32" y="176"/>
                  <a:pt x="32" y="175"/>
                  <a:pt x="33" y="171"/>
                </a:cubicBezTo>
                <a:cubicBezTo>
                  <a:pt x="30" y="180"/>
                  <a:pt x="31" y="178"/>
                  <a:pt x="30" y="182"/>
                </a:cubicBezTo>
                <a:cubicBezTo>
                  <a:pt x="19" y="218"/>
                  <a:pt x="28" y="176"/>
                  <a:pt x="18" y="212"/>
                </a:cubicBezTo>
                <a:cubicBezTo>
                  <a:pt x="18" y="208"/>
                  <a:pt x="21" y="198"/>
                  <a:pt x="19" y="200"/>
                </a:cubicBezTo>
                <a:cubicBezTo>
                  <a:pt x="21" y="193"/>
                  <a:pt x="23" y="187"/>
                  <a:pt x="26" y="181"/>
                </a:cubicBezTo>
                <a:cubicBezTo>
                  <a:pt x="25" y="180"/>
                  <a:pt x="25" y="180"/>
                  <a:pt x="25" y="180"/>
                </a:cubicBezTo>
                <a:cubicBezTo>
                  <a:pt x="15" y="204"/>
                  <a:pt x="16" y="220"/>
                  <a:pt x="17" y="231"/>
                </a:cubicBezTo>
                <a:cubicBezTo>
                  <a:pt x="18" y="209"/>
                  <a:pt x="19" y="229"/>
                  <a:pt x="21" y="217"/>
                </a:cubicBezTo>
                <a:cubicBezTo>
                  <a:pt x="21" y="222"/>
                  <a:pt x="20" y="226"/>
                  <a:pt x="19" y="228"/>
                </a:cubicBezTo>
                <a:cubicBezTo>
                  <a:pt x="20" y="230"/>
                  <a:pt x="19" y="241"/>
                  <a:pt x="20" y="240"/>
                </a:cubicBezTo>
                <a:cubicBezTo>
                  <a:pt x="15" y="245"/>
                  <a:pt x="21" y="294"/>
                  <a:pt x="17" y="284"/>
                </a:cubicBezTo>
                <a:cubicBezTo>
                  <a:pt x="17" y="298"/>
                  <a:pt x="34" y="339"/>
                  <a:pt x="51" y="362"/>
                </a:cubicBezTo>
                <a:cubicBezTo>
                  <a:pt x="49" y="360"/>
                  <a:pt x="48" y="358"/>
                  <a:pt x="46" y="356"/>
                </a:cubicBezTo>
                <a:cubicBezTo>
                  <a:pt x="61" y="384"/>
                  <a:pt x="64" y="377"/>
                  <a:pt x="75" y="389"/>
                </a:cubicBezTo>
                <a:cubicBezTo>
                  <a:pt x="65" y="379"/>
                  <a:pt x="81" y="398"/>
                  <a:pt x="87" y="405"/>
                </a:cubicBezTo>
                <a:cubicBezTo>
                  <a:pt x="87" y="406"/>
                  <a:pt x="87" y="407"/>
                  <a:pt x="88" y="408"/>
                </a:cubicBezTo>
                <a:cubicBezTo>
                  <a:pt x="87" y="408"/>
                  <a:pt x="87" y="406"/>
                  <a:pt x="87" y="405"/>
                </a:cubicBezTo>
                <a:cubicBezTo>
                  <a:pt x="87" y="405"/>
                  <a:pt x="87" y="405"/>
                  <a:pt x="87" y="405"/>
                </a:cubicBezTo>
                <a:cubicBezTo>
                  <a:pt x="88" y="406"/>
                  <a:pt x="89" y="407"/>
                  <a:pt x="90" y="408"/>
                </a:cubicBezTo>
                <a:cubicBezTo>
                  <a:pt x="91" y="409"/>
                  <a:pt x="91" y="411"/>
                  <a:pt x="90" y="413"/>
                </a:cubicBezTo>
                <a:cubicBezTo>
                  <a:pt x="90" y="412"/>
                  <a:pt x="90" y="413"/>
                  <a:pt x="89" y="413"/>
                </a:cubicBezTo>
                <a:cubicBezTo>
                  <a:pt x="90" y="416"/>
                  <a:pt x="90" y="418"/>
                  <a:pt x="91" y="420"/>
                </a:cubicBezTo>
                <a:cubicBezTo>
                  <a:pt x="91" y="423"/>
                  <a:pt x="91" y="423"/>
                  <a:pt x="91" y="423"/>
                </a:cubicBezTo>
                <a:cubicBezTo>
                  <a:pt x="90" y="423"/>
                  <a:pt x="88" y="421"/>
                  <a:pt x="88" y="418"/>
                </a:cubicBezTo>
                <a:cubicBezTo>
                  <a:pt x="89" y="430"/>
                  <a:pt x="92" y="440"/>
                  <a:pt x="90" y="452"/>
                </a:cubicBezTo>
                <a:cubicBezTo>
                  <a:pt x="90" y="453"/>
                  <a:pt x="90" y="451"/>
                  <a:pt x="90" y="452"/>
                </a:cubicBezTo>
                <a:cubicBezTo>
                  <a:pt x="90" y="453"/>
                  <a:pt x="90" y="455"/>
                  <a:pt x="91" y="456"/>
                </a:cubicBezTo>
                <a:cubicBezTo>
                  <a:pt x="90" y="456"/>
                  <a:pt x="90" y="455"/>
                  <a:pt x="90" y="454"/>
                </a:cubicBezTo>
                <a:cubicBezTo>
                  <a:pt x="90" y="461"/>
                  <a:pt x="88" y="464"/>
                  <a:pt x="89" y="468"/>
                </a:cubicBezTo>
                <a:cubicBezTo>
                  <a:pt x="88" y="468"/>
                  <a:pt x="88" y="465"/>
                  <a:pt x="88" y="465"/>
                </a:cubicBezTo>
                <a:cubicBezTo>
                  <a:pt x="87" y="471"/>
                  <a:pt x="89" y="475"/>
                  <a:pt x="88" y="481"/>
                </a:cubicBezTo>
                <a:cubicBezTo>
                  <a:pt x="87" y="479"/>
                  <a:pt x="87" y="483"/>
                  <a:pt x="86" y="484"/>
                </a:cubicBezTo>
                <a:cubicBezTo>
                  <a:pt x="86" y="489"/>
                  <a:pt x="85" y="500"/>
                  <a:pt x="84" y="508"/>
                </a:cubicBezTo>
                <a:cubicBezTo>
                  <a:pt x="82" y="505"/>
                  <a:pt x="83" y="517"/>
                  <a:pt x="80" y="516"/>
                </a:cubicBezTo>
                <a:cubicBezTo>
                  <a:pt x="79" y="518"/>
                  <a:pt x="79" y="521"/>
                  <a:pt x="80" y="521"/>
                </a:cubicBezTo>
                <a:cubicBezTo>
                  <a:pt x="80" y="520"/>
                  <a:pt x="81" y="518"/>
                  <a:pt x="82" y="519"/>
                </a:cubicBezTo>
                <a:cubicBezTo>
                  <a:pt x="81" y="521"/>
                  <a:pt x="80" y="525"/>
                  <a:pt x="81" y="525"/>
                </a:cubicBezTo>
                <a:cubicBezTo>
                  <a:pt x="79" y="528"/>
                  <a:pt x="79" y="528"/>
                  <a:pt x="79" y="528"/>
                </a:cubicBezTo>
                <a:cubicBezTo>
                  <a:pt x="80" y="529"/>
                  <a:pt x="81" y="530"/>
                  <a:pt x="81" y="532"/>
                </a:cubicBezTo>
                <a:cubicBezTo>
                  <a:pt x="77" y="534"/>
                  <a:pt x="83" y="532"/>
                  <a:pt x="80" y="536"/>
                </a:cubicBezTo>
                <a:cubicBezTo>
                  <a:pt x="79" y="535"/>
                  <a:pt x="78" y="534"/>
                  <a:pt x="78" y="533"/>
                </a:cubicBezTo>
                <a:cubicBezTo>
                  <a:pt x="77" y="535"/>
                  <a:pt x="77" y="535"/>
                  <a:pt x="77" y="537"/>
                </a:cubicBezTo>
                <a:cubicBezTo>
                  <a:pt x="76" y="537"/>
                  <a:pt x="76" y="535"/>
                  <a:pt x="76" y="533"/>
                </a:cubicBezTo>
                <a:cubicBezTo>
                  <a:pt x="74" y="535"/>
                  <a:pt x="74" y="535"/>
                  <a:pt x="74" y="535"/>
                </a:cubicBezTo>
                <a:cubicBezTo>
                  <a:pt x="74" y="539"/>
                  <a:pt x="75" y="545"/>
                  <a:pt x="72" y="550"/>
                </a:cubicBezTo>
                <a:cubicBezTo>
                  <a:pt x="72" y="549"/>
                  <a:pt x="72" y="547"/>
                  <a:pt x="71" y="548"/>
                </a:cubicBezTo>
                <a:cubicBezTo>
                  <a:pt x="70" y="550"/>
                  <a:pt x="71" y="554"/>
                  <a:pt x="69" y="556"/>
                </a:cubicBezTo>
                <a:cubicBezTo>
                  <a:pt x="69" y="556"/>
                  <a:pt x="68" y="556"/>
                  <a:pt x="68" y="555"/>
                </a:cubicBezTo>
                <a:cubicBezTo>
                  <a:pt x="68" y="561"/>
                  <a:pt x="66" y="559"/>
                  <a:pt x="64" y="563"/>
                </a:cubicBezTo>
                <a:cubicBezTo>
                  <a:pt x="64" y="562"/>
                  <a:pt x="64" y="562"/>
                  <a:pt x="64" y="562"/>
                </a:cubicBezTo>
                <a:cubicBezTo>
                  <a:pt x="63" y="565"/>
                  <a:pt x="63" y="565"/>
                  <a:pt x="63" y="565"/>
                </a:cubicBezTo>
                <a:cubicBezTo>
                  <a:pt x="63" y="570"/>
                  <a:pt x="61" y="571"/>
                  <a:pt x="58" y="571"/>
                </a:cubicBezTo>
                <a:cubicBezTo>
                  <a:pt x="61" y="570"/>
                  <a:pt x="63" y="567"/>
                  <a:pt x="62" y="566"/>
                </a:cubicBezTo>
                <a:cubicBezTo>
                  <a:pt x="62" y="568"/>
                  <a:pt x="59" y="568"/>
                  <a:pt x="58" y="568"/>
                </a:cubicBezTo>
                <a:cubicBezTo>
                  <a:pt x="59" y="568"/>
                  <a:pt x="61" y="566"/>
                  <a:pt x="59" y="566"/>
                </a:cubicBezTo>
                <a:cubicBezTo>
                  <a:pt x="58" y="567"/>
                  <a:pt x="53" y="571"/>
                  <a:pt x="58" y="569"/>
                </a:cubicBezTo>
                <a:cubicBezTo>
                  <a:pt x="56" y="570"/>
                  <a:pt x="55" y="572"/>
                  <a:pt x="52" y="573"/>
                </a:cubicBezTo>
                <a:cubicBezTo>
                  <a:pt x="54" y="571"/>
                  <a:pt x="52" y="571"/>
                  <a:pt x="52" y="570"/>
                </a:cubicBezTo>
                <a:cubicBezTo>
                  <a:pt x="51" y="572"/>
                  <a:pt x="52" y="573"/>
                  <a:pt x="52" y="573"/>
                </a:cubicBezTo>
                <a:cubicBezTo>
                  <a:pt x="50" y="574"/>
                  <a:pt x="49" y="574"/>
                  <a:pt x="47" y="574"/>
                </a:cubicBezTo>
                <a:cubicBezTo>
                  <a:pt x="47" y="574"/>
                  <a:pt x="47" y="574"/>
                  <a:pt x="47" y="574"/>
                </a:cubicBezTo>
                <a:cubicBezTo>
                  <a:pt x="47" y="574"/>
                  <a:pt x="47" y="574"/>
                  <a:pt x="47" y="575"/>
                </a:cubicBezTo>
                <a:cubicBezTo>
                  <a:pt x="43" y="575"/>
                  <a:pt x="41" y="576"/>
                  <a:pt x="38" y="577"/>
                </a:cubicBezTo>
                <a:cubicBezTo>
                  <a:pt x="38" y="577"/>
                  <a:pt x="38" y="577"/>
                  <a:pt x="38" y="577"/>
                </a:cubicBezTo>
                <a:cubicBezTo>
                  <a:pt x="41" y="574"/>
                  <a:pt x="41" y="568"/>
                  <a:pt x="44" y="567"/>
                </a:cubicBezTo>
                <a:cubicBezTo>
                  <a:pt x="46" y="565"/>
                  <a:pt x="45" y="564"/>
                  <a:pt x="45" y="562"/>
                </a:cubicBezTo>
                <a:cubicBezTo>
                  <a:pt x="43" y="561"/>
                  <a:pt x="41" y="566"/>
                  <a:pt x="39" y="566"/>
                </a:cubicBezTo>
                <a:cubicBezTo>
                  <a:pt x="40" y="566"/>
                  <a:pt x="40" y="566"/>
                  <a:pt x="40" y="566"/>
                </a:cubicBezTo>
                <a:cubicBezTo>
                  <a:pt x="39" y="568"/>
                  <a:pt x="39" y="568"/>
                  <a:pt x="39" y="568"/>
                </a:cubicBezTo>
                <a:cubicBezTo>
                  <a:pt x="41" y="566"/>
                  <a:pt x="40" y="569"/>
                  <a:pt x="40" y="570"/>
                </a:cubicBezTo>
                <a:cubicBezTo>
                  <a:pt x="39" y="571"/>
                  <a:pt x="38" y="573"/>
                  <a:pt x="38" y="572"/>
                </a:cubicBezTo>
                <a:cubicBezTo>
                  <a:pt x="38" y="571"/>
                  <a:pt x="38" y="571"/>
                  <a:pt x="38" y="571"/>
                </a:cubicBezTo>
                <a:cubicBezTo>
                  <a:pt x="37" y="572"/>
                  <a:pt x="37" y="575"/>
                  <a:pt x="35" y="576"/>
                </a:cubicBezTo>
                <a:cubicBezTo>
                  <a:pt x="34" y="576"/>
                  <a:pt x="35" y="575"/>
                  <a:pt x="34" y="575"/>
                </a:cubicBezTo>
                <a:cubicBezTo>
                  <a:pt x="34" y="577"/>
                  <a:pt x="33" y="578"/>
                  <a:pt x="32" y="581"/>
                </a:cubicBezTo>
                <a:cubicBezTo>
                  <a:pt x="32" y="581"/>
                  <a:pt x="31" y="581"/>
                  <a:pt x="31" y="581"/>
                </a:cubicBezTo>
                <a:cubicBezTo>
                  <a:pt x="31" y="579"/>
                  <a:pt x="31" y="579"/>
                  <a:pt x="31" y="579"/>
                </a:cubicBezTo>
                <a:cubicBezTo>
                  <a:pt x="31" y="580"/>
                  <a:pt x="31" y="581"/>
                  <a:pt x="30" y="581"/>
                </a:cubicBezTo>
                <a:cubicBezTo>
                  <a:pt x="30" y="582"/>
                  <a:pt x="29" y="582"/>
                  <a:pt x="29" y="582"/>
                </a:cubicBezTo>
                <a:cubicBezTo>
                  <a:pt x="30" y="583"/>
                  <a:pt x="30" y="583"/>
                  <a:pt x="30" y="583"/>
                </a:cubicBezTo>
                <a:cubicBezTo>
                  <a:pt x="29" y="584"/>
                  <a:pt x="27" y="586"/>
                  <a:pt x="24" y="587"/>
                </a:cubicBezTo>
                <a:cubicBezTo>
                  <a:pt x="23" y="588"/>
                  <a:pt x="22" y="588"/>
                  <a:pt x="23" y="586"/>
                </a:cubicBezTo>
                <a:cubicBezTo>
                  <a:pt x="20" y="588"/>
                  <a:pt x="19" y="590"/>
                  <a:pt x="18" y="591"/>
                </a:cubicBezTo>
                <a:cubicBezTo>
                  <a:pt x="16" y="593"/>
                  <a:pt x="11" y="595"/>
                  <a:pt x="10" y="597"/>
                </a:cubicBezTo>
                <a:cubicBezTo>
                  <a:pt x="10" y="598"/>
                  <a:pt x="10" y="598"/>
                  <a:pt x="10" y="598"/>
                </a:cubicBezTo>
                <a:cubicBezTo>
                  <a:pt x="9" y="598"/>
                  <a:pt x="9" y="598"/>
                  <a:pt x="9" y="598"/>
                </a:cubicBezTo>
                <a:cubicBezTo>
                  <a:pt x="9" y="599"/>
                  <a:pt x="9" y="599"/>
                  <a:pt x="9" y="599"/>
                </a:cubicBezTo>
                <a:cubicBezTo>
                  <a:pt x="0" y="591"/>
                  <a:pt x="3" y="593"/>
                  <a:pt x="9" y="599"/>
                </a:cubicBezTo>
                <a:cubicBezTo>
                  <a:pt x="8" y="599"/>
                  <a:pt x="8" y="599"/>
                  <a:pt x="8" y="599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599"/>
                  <a:pt x="7" y="599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599"/>
                  <a:pt x="6" y="598"/>
                  <a:pt x="5" y="598"/>
                </a:cubicBezTo>
                <a:cubicBezTo>
                  <a:pt x="6" y="598"/>
                  <a:pt x="7" y="599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7" y="600"/>
                  <a:pt x="7" y="600"/>
                  <a:pt x="7" y="600"/>
                </a:cubicBezTo>
                <a:cubicBezTo>
                  <a:pt x="17" y="609"/>
                  <a:pt x="34" y="624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7" y="627"/>
                  <a:pt x="37" y="627"/>
                  <a:pt x="37" y="627"/>
                </a:cubicBezTo>
                <a:cubicBezTo>
                  <a:pt x="38" y="626"/>
                  <a:pt x="38" y="626"/>
                  <a:pt x="38" y="626"/>
                </a:cubicBezTo>
                <a:cubicBezTo>
                  <a:pt x="38" y="626"/>
                  <a:pt x="38" y="625"/>
                  <a:pt x="38" y="625"/>
                </a:cubicBezTo>
                <a:cubicBezTo>
                  <a:pt x="38" y="626"/>
                  <a:pt x="39" y="626"/>
                  <a:pt x="38" y="625"/>
                </a:cubicBezTo>
                <a:cubicBezTo>
                  <a:pt x="38" y="625"/>
                  <a:pt x="38" y="625"/>
                  <a:pt x="38" y="625"/>
                </a:cubicBezTo>
                <a:cubicBezTo>
                  <a:pt x="38" y="625"/>
                  <a:pt x="38" y="625"/>
                  <a:pt x="38" y="625"/>
                </a:cubicBezTo>
                <a:cubicBezTo>
                  <a:pt x="38" y="625"/>
                  <a:pt x="38" y="625"/>
                  <a:pt x="38" y="625"/>
                </a:cubicBezTo>
                <a:cubicBezTo>
                  <a:pt x="39" y="623"/>
                  <a:pt x="39" y="623"/>
                  <a:pt x="39" y="623"/>
                </a:cubicBezTo>
                <a:cubicBezTo>
                  <a:pt x="40" y="619"/>
                  <a:pt x="40" y="619"/>
                  <a:pt x="40" y="619"/>
                </a:cubicBezTo>
                <a:cubicBezTo>
                  <a:pt x="41" y="617"/>
                  <a:pt x="41" y="616"/>
                  <a:pt x="42" y="614"/>
                </a:cubicBezTo>
                <a:cubicBezTo>
                  <a:pt x="42" y="614"/>
                  <a:pt x="42" y="614"/>
                  <a:pt x="42" y="614"/>
                </a:cubicBezTo>
                <a:cubicBezTo>
                  <a:pt x="44" y="612"/>
                  <a:pt x="42" y="612"/>
                  <a:pt x="45" y="610"/>
                </a:cubicBezTo>
                <a:cubicBezTo>
                  <a:pt x="45" y="611"/>
                  <a:pt x="45" y="611"/>
                  <a:pt x="45" y="611"/>
                </a:cubicBezTo>
                <a:cubicBezTo>
                  <a:pt x="46" y="610"/>
                  <a:pt x="49" y="608"/>
                  <a:pt x="50" y="606"/>
                </a:cubicBezTo>
                <a:cubicBezTo>
                  <a:pt x="47" y="608"/>
                  <a:pt x="49" y="606"/>
                  <a:pt x="47" y="608"/>
                </a:cubicBezTo>
                <a:cubicBezTo>
                  <a:pt x="46" y="608"/>
                  <a:pt x="48" y="605"/>
                  <a:pt x="51" y="603"/>
                </a:cubicBezTo>
                <a:cubicBezTo>
                  <a:pt x="49" y="607"/>
                  <a:pt x="55" y="602"/>
                  <a:pt x="54" y="604"/>
                </a:cubicBezTo>
                <a:cubicBezTo>
                  <a:pt x="58" y="600"/>
                  <a:pt x="59" y="596"/>
                  <a:pt x="61" y="592"/>
                </a:cubicBezTo>
                <a:cubicBezTo>
                  <a:pt x="64" y="590"/>
                  <a:pt x="68" y="589"/>
                  <a:pt x="71" y="587"/>
                </a:cubicBezTo>
                <a:cubicBezTo>
                  <a:pt x="71" y="588"/>
                  <a:pt x="70" y="589"/>
                  <a:pt x="70" y="590"/>
                </a:cubicBezTo>
                <a:cubicBezTo>
                  <a:pt x="70" y="589"/>
                  <a:pt x="70" y="589"/>
                  <a:pt x="70" y="589"/>
                </a:cubicBezTo>
                <a:cubicBezTo>
                  <a:pt x="67" y="596"/>
                  <a:pt x="67" y="594"/>
                  <a:pt x="64" y="598"/>
                </a:cubicBezTo>
                <a:cubicBezTo>
                  <a:pt x="64" y="598"/>
                  <a:pt x="64" y="598"/>
                  <a:pt x="64" y="597"/>
                </a:cubicBezTo>
                <a:cubicBezTo>
                  <a:pt x="63" y="598"/>
                  <a:pt x="63" y="598"/>
                  <a:pt x="63" y="598"/>
                </a:cubicBezTo>
                <a:cubicBezTo>
                  <a:pt x="63" y="596"/>
                  <a:pt x="63" y="596"/>
                  <a:pt x="63" y="596"/>
                </a:cubicBezTo>
                <a:cubicBezTo>
                  <a:pt x="61" y="598"/>
                  <a:pt x="62" y="600"/>
                  <a:pt x="60" y="601"/>
                </a:cubicBezTo>
                <a:cubicBezTo>
                  <a:pt x="60" y="601"/>
                  <a:pt x="59" y="601"/>
                  <a:pt x="60" y="599"/>
                </a:cubicBezTo>
                <a:cubicBezTo>
                  <a:pt x="59" y="602"/>
                  <a:pt x="57" y="605"/>
                  <a:pt x="54" y="608"/>
                </a:cubicBezTo>
                <a:cubicBezTo>
                  <a:pt x="54" y="609"/>
                  <a:pt x="54" y="609"/>
                  <a:pt x="54" y="609"/>
                </a:cubicBezTo>
                <a:cubicBezTo>
                  <a:pt x="54" y="609"/>
                  <a:pt x="54" y="609"/>
                  <a:pt x="53" y="610"/>
                </a:cubicBezTo>
                <a:cubicBezTo>
                  <a:pt x="53" y="610"/>
                  <a:pt x="53" y="610"/>
                  <a:pt x="52" y="611"/>
                </a:cubicBezTo>
                <a:cubicBezTo>
                  <a:pt x="53" y="610"/>
                  <a:pt x="53" y="610"/>
                  <a:pt x="52" y="611"/>
                </a:cubicBezTo>
                <a:cubicBezTo>
                  <a:pt x="52" y="611"/>
                  <a:pt x="52" y="611"/>
                  <a:pt x="52" y="611"/>
                </a:cubicBezTo>
                <a:cubicBezTo>
                  <a:pt x="51" y="612"/>
                  <a:pt x="50" y="612"/>
                  <a:pt x="50" y="613"/>
                </a:cubicBezTo>
                <a:cubicBezTo>
                  <a:pt x="50" y="613"/>
                  <a:pt x="50" y="613"/>
                  <a:pt x="50" y="612"/>
                </a:cubicBezTo>
                <a:cubicBezTo>
                  <a:pt x="51" y="611"/>
                  <a:pt x="52" y="609"/>
                  <a:pt x="52" y="608"/>
                </a:cubicBezTo>
                <a:cubicBezTo>
                  <a:pt x="50" y="610"/>
                  <a:pt x="49" y="611"/>
                  <a:pt x="48" y="613"/>
                </a:cubicBezTo>
                <a:cubicBezTo>
                  <a:pt x="48" y="613"/>
                  <a:pt x="48" y="613"/>
                  <a:pt x="47" y="613"/>
                </a:cubicBezTo>
                <a:cubicBezTo>
                  <a:pt x="47" y="613"/>
                  <a:pt x="47" y="613"/>
                  <a:pt x="48" y="613"/>
                </a:cubicBezTo>
                <a:cubicBezTo>
                  <a:pt x="47" y="614"/>
                  <a:pt x="47" y="614"/>
                  <a:pt x="46" y="615"/>
                </a:cubicBezTo>
                <a:cubicBezTo>
                  <a:pt x="45" y="614"/>
                  <a:pt x="50" y="612"/>
                  <a:pt x="47" y="612"/>
                </a:cubicBezTo>
                <a:cubicBezTo>
                  <a:pt x="44" y="614"/>
                  <a:pt x="45" y="615"/>
                  <a:pt x="46" y="615"/>
                </a:cubicBezTo>
                <a:cubicBezTo>
                  <a:pt x="45" y="616"/>
                  <a:pt x="45" y="616"/>
                  <a:pt x="44" y="616"/>
                </a:cubicBezTo>
                <a:cubicBezTo>
                  <a:pt x="45" y="616"/>
                  <a:pt x="45" y="616"/>
                  <a:pt x="46" y="616"/>
                </a:cubicBezTo>
                <a:cubicBezTo>
                  <a:pt x="46" y="616"/>
                  <a:pt x="46" y="616"/>
                  <a:pt x="46" y="616"/>
                </a:cubicBezTo>
                <a:cubicBezTo>
                  <a:pt x="46" y="616"/>
                  <a:pt x="46" y="616"/>
                  <a:pt x="46" y="616"/>
                </a:cubicBezTo>
                <a:cubicBezTo>
                  <a:pt x="47" y="616"/>
                  <a:pt x="47" y="616"/>
                  <a:pt x="47" y="616"/>
                </a:cubicBezTo>
                <a:cubicBezTo>
                  <a:pt x="47" y="616"/>
                  <a:pt x="45" y="617"/>
                  <a:pt x="46" y="617"/>
                </a:cubicBezTo>
                <a:cubicBezTo>
                  <a:pt x="46" y="617"/>
                  <a:pt x="47" y="616"/>
                  <a:pt x="47" y="616"/>
                </a:cubicBezTo>
                <a:cubicBezTo>
                  <a:pt x="47" y="616"/>
                  <a:pt x="48" y="616"/>
                  <a:pt x="48" y="616"/>
                </a:cubicBezTo>
                <a:cubicBezTo>
                  <a:pt x="47" y="617"/>
                  <a:pt x="44" y="619"/>
                  <a:pt x="41" y="621"/>
                </a:cubicBezTo>
                <a:cubicBezTo>
                  <a:pt x="44" y="620"/>
                  <a:pt x="43" y="621"/>
                  <a:pt x="42" y="623"/>
                </a:cubicBezTo>
                <a:cubicBezTo>
                  <a:pt x="42" y="623"/>
                  <a:pt x="42" y="623"/>
                  <a:pt x="42" y="623"/>
                </a:cubicBezTo>
                <a:cubicBezTo>
                  <a:pt x="41" y="624"/>
                  <a:pt x="41" y="624"/>
                  <a:pt x="41" y="624"/>
                </a:cubicBezTo>
                <a:cubicBezTo>
                  <a:pt x="42" y="624"/>
                  <a:pt x="42" y="624"/>
                  <a:pt x="42" y="624"/>
                </a:cubicBezTo>
                <a:cubicBezTo>
                  <a:pt x="42" y="624"/>
                  <a:pt x="42" y="624"/>
                  <a:pt x="43" y="624"/>
                </a:cubicBezTo>
                <a:cubicBezTo>
                  <a:pt x="45" y="622"/>
                  <a:pt x="48" y="621"/>
                  <a:pt x="50" y="620"/>
                </a:cubicBezTo>
                <a:cubicBezTo>
                  <a:pt x="46" y="620"/>
                  <a:pt x="55" y="615"/>
                  <a:pt x="56" y="613"/>
                </a:cubicBezTo>
                <a:cubicBezTo>
                  <a:pt x="58" y="611"/>
                  <a:pt x="58" y="611"/>
                  <a:pt x="58" y="611"/>
                </a:cubicBezTo>
                <a:cubicBezTo>
                  <a:pt x="59" y="610"/>
                  <a:pt x="59" y="610"/>
                  <a:pt x="59" y="610"/>
                </a:cubicBezTo>
                <a:cubicBezTo>
                  <a:pt x="59" y="610"/>
                  <a:pt x="59" y="610"/>
                  <a:pt x="58" y="612"/>
                </a:cubicBezTo>
                <a:cubicBezTo>
                  <a:pt x="59" y="611"/>
                  <a:pt x="62" y="608"/>
                  <a:pt x="62" y="607"/>
                </a:cubicBezTo>
                <a:cubicBezTo>
                  <a:pt x="63" y="607"/>
                  <a:pt x="64" y="606"/>
                  <a:pt x="64" y="606"/>
                </a:cubicBezTo>
                <a:cubicBezTo>
                  <a:pt x="64" y="606"/>
                  <a:pt x="64" y="606"/>
                  <a:pt x="64" y="606"/>
                </a:cubicBezTo>
                <a:cubicBezTo>
                  <a:pt x="70" y="603"/>
                  <a:pt x="73" y="602"/>
                  <a:pt x="80" y="598"/>
                </a:cubicBezTo>
                <a:cubicBezTo>
                  <a:pt x="80" y="596"/>
                  <a:pt x="80" y="596"/>
                  <a:pt x="80" y="596"/>
                </a:cubicBezTo>
                <a:cubicBezTo>
                  <a:pt x="86" y="593"/>
                  <a:pt x="80" y="591"/>
                  <a:pt x="81" y="590"/>
                </a:cubicBezTo>
                <a:cubicBezTo>
                  <a:pt x="82" y="589"/>
                  <a:pt x="83" y="588"/>
                  <a:pt x="85" y="588"/>
                </a:cubicBezTo>
                <a:cubicBezTo>
                  <a:pt x="84" y="589"/>
                  <a:pt x="84" y="589"/>
                  <a:pt x="84" y="589"/>
                </a:cubicBezTo>
                <a:cubicBezTo>
                  <a:pt x="88" y="587"/>
                  <a:pt x="85" y="587"/>
                  <a:pt x="88" y="585"/>
                </a:cubicBezTo>
                <a:cubicBezTo>
                  <a:pt x="91" y="583"/>
                  <a:pt x="86" y="587"/>
                  <a:pt x="87" y="585"/>
                </a:cubicBezTo>
                <a:cubicBezTo>
                  <a:pt x="91" y="583"/>
                  <a:pt x="87" y="581"/>
                  <a:pt x="94" y="580"/>
                </a:cubicBezTo>
                <a:cubicBezTo>
                  <a:pt x="95" y="580"/>
                  <a:pt x="96" y="581"/>
                  <a:pt x="93" y="583"/>
                </a:cubicBezTo>
                <a:cubicBezTo>
                  <a:pt x="97" y="582"/>
                  <a:pt x="97" y="582"/>
                  <a:pt x="97" y="582"/>
                </a:cubicBezTo>
                <a:cubicBezTo>
                  <a:pt x="93" y="584"/>
                  <a:pt x="96" y="583"/>
                  <a:pt x="92" y="585"/>
                </a:cubicBezTo>
                <a:cubicBezTo>
                  <a:pt x="91" y="587"/>
                  <a:pt x="92" y="588"/>
                  <a:pt x="91" y="590"/>
                </a:cubicBezTo>
                <a:cubicBezTo>
                  <a:pt x="92" y="589"/>
                  <a:pt x="91" y="588"/>
                  <a:pt x="94" y="587"/>
                </a:cubicBezTo>
                <a:cubicBezTo>
                  <a:pt x="97" y="586"/>
                  <a:pt x="94" y="587"/>
                  <a:pt x="94" y="588"/>
                </a:cubicBezTo>
                <a:cubicBezTo>
                  <a:pt x="96" y="585"/>
                  <a:pt x="99" y="587"/>
                  <a:pt x="101" y="584"/>
                </a:cubicBezTo>
                <a:cubicBezTo>
                  <a:pt x="99" y="583"/>
                  <a:pt x="100" y="583"/>
                  <a:pt x="97" y="583"/>
                </a:cubicBezTo>
                <a:cubicBezTo>
                  <a:pt x="99" y="582"/>
                  <a:pt x="103" y="581"/>
                  <a:pt x="104" y="583"/>
                </a:cubicBezTo>
                <a:cubicBezTo>
                  <a:pt x="103" y="581"/>
                  <a:pt x="103" y="581"/>
                  <a:pt x="103" y="581"/>
                </a:cubicBezTo>
                <a:cubicBezTo>
                  <a:pt x="104" y="581"/>
                  <a:pt x="106" y="581"/>
                  <a:pt x="106" y="581"/>
                </a:cubicBezTo>
                <a:cubicBezTo>
                  <a:pt x="107" y="580"/>
                  <a:pt x="107" y="580"/>
                  <a:pt x="107" y="580"/>
                </a:cubicBezTo>
                <a:cubicBezTo>
                  <a:pt x="104" y="580"/>
                  <a:pt x="102" y="580"/>
                  <a:pt x="100" y="582"/>
                </a:cubicBezTo>
                <a:cubicBezTo>
                  <a:pt x="100" y="580"/>
                  <a:pt x="96" y="580"/>
                  <a:pt x="100" y="578"/>
                </a:cubicBezTo>
                <a:cubicBezTo>
                  <a:pt x="102" y="578"/>
                  <a:pt x="101" y="579"/>
                  <a:pt x="101" y="579"/>
                </a:cubicBezTo>
                <a:cubicBezTo>
                  <a:pt x="110" y="575"/>
                  <a:pt x="112" y="577"/>
                  <a:pt x="119" y="574"/>
                </a:cubicBezTo>
                <a:cubicBezTo>
                  <a:pt x="117" y="575"/>
                  <a:pt x="112" y="576"/>
                  <a:pt x="109" y="578"/>
                </a:cubicBezTo>
                <a:cubicBezTo>
                  <a:pt x="112" y="579"/>
                  <a:pt x="114" y="576"/>
                  <a:pt x="116" y="576"/>
                </a:cubicBezTo>
                <a:cubicBezTo>
                  <a:pt x="114" y="577"/>
                  <a:pt x="114" y="577"/>
                  <a:pt x="117" y="577"/>
                </a:cubicBezTo>
                <a:cubicBezTo>
                  <a:pt x="117" y="576"/>
                  <a:pt x="117" y="576"/>
                  <a:pt x="117" y="576"/>
                </a:cubicBezTo>
                <a:cubicBezTo>
                  <a:pt x="119" y="575"/>
                  <a:pt x="121" y="574"/>
                  <a:pt x="121" y="575"/>
                </a:cubicBezTo>
                <a:cubicBezTo>
                  <a:pt x="121" y="574"/>
                  <a:pt x="120" y="574"/>
                  <a:pt x="119" y="575"/>
                </a:cubicBezTo>
                <a:cubicBezTo>
                  <a:pt x="122" y="572"/>
                  <a:pt x="127" y="570"/>
                  <a:pt x="134" y="568"/>
                </a:cubicBezTo>
                <a:cubicBezTo>
                  <a:pt x="134" y="570"/>
                  <a:pt x="126" y="572"/>
                  <a:pt x="131" y="572"/>
                </a:cubicBezTo>
                <a:cubicBezTo>
                  <a:pt x="133" y="570"/>
                  <a:pt x="134" y="568"/>
                  <a:pt x="139" y="567"/>
                </a:cubicBezTo>
                <a:cubicBezTo>
                  <a:pt x="138" y="569"/>
                  <a:pt x="141" y="568"/>
                  <a:pt x="142" y="568"/>
                </a:cubicBezTo>
                <a:cubicBezTo>
                  <a:pt x="146" y="564"/>
                  <a:pt x="146" y="564"/>
                  <a:pt x="146" y="564"/>
                </a:cubicBezTo>
                <a:cubicBezTo>
                  <a:pt x="149" y="564"/>
                  <a:pt x="152" y="563"/>
                  <a:pt x="155" y="561"/>
                </a:cubicBezTo>
                <a:cubicBezTo>
                  <a:pt x="154" y="562"/>
                  <a:pt x="153" y="562"/>
                  <a:pt x="151" y="563"/>
                </a:cubicBezTo>
                <a:cubicBezTo>
                  <a:pt x="154" y="559"/>
                  <a:pt x="159" y="561"/>
                  <a:pt x="164" y="559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6" y="559"/>
                  <a:pt x="169" y="558"/>
                  <a:pt x="172" y="556"/>
                </a:cubicBezTo>
                <a:cubicBezTo>
                  <a:pt x="172" y="557"/>
                  <a:pt x="172" y="557"/>
                  <a:pt x="172" y="557"/>
                </a:cubicBezTo>
                <a:cubicBezTo>
                  <a:pt x="172" y="556"/>
                  <a:pt x="178" y="553"/>
                  <a:pt x="179" y="552"/>
                </a:cubicBezTo>
                <a:cubicBezTo>
                  <a:pt x="170" y="556"/>
                  <a:pt x="170" y="553"/>
                  <a:pt x="162" y="557"/>
                </a:cubicBezTo>
                <a:cubicBezTo>
                  <a:pt x="164" y="555"/>
                  <a:pt x="167" y="554"/>
                  <a:pt x="170" y="551"/>
                </a:cubicBezTo>
                <a:cubicBezTo>
                  <a:pt x="171" y="551"/>
                  <a:pt x="172" y="551"/>
                  <a:pt x="172" y="551"/>
                </a:cubicBezTo>
                <a:cubicBezTo>
                  <a:pt x="173" y="550"/>
                  <a:pt x="173" y="549"/>
                  <a:pt x="175" y="548"/>
                </a:cubicBezTo>
                <a:cubicBezTo>
                  <a:pt x="176" y="549"/>
                  <a:pt x="176" y="549"/>
                  <a:pt x="176" y="549"/>
                </a:cubicBezTo>
                <a:cubicBezTo>
                  <a:pt x="183" y="548"/>
                  <a:pt x="180" y="545"/>
                  <a:pt x="187" y="543"/>
                </a:cubicBezTo>
                <a:cubicBezTo>
                  <a:pt x="189" y="545"/>
                  <a:pt x="182" y="547"/>
                  <a:pt x="179" y="549"/>
                </a:cubicBezTo>
                <a:cubicBezTo>
                  <a:pt x="183" y="549"/>
                  <a:pt x="173" y="551"/>
                  <a:pt x="178" y="552"/>
                </a:cubicBezTo>
                <a:cubicBezTo>
                  <a:pt x="179" y="551"/>
                  <a:pt x="179" y="551"/>
                  <a:pt x="179" y="551"/>
                </a:cubicBezTo>
                <a:cubicBezTo>
                  <a:pt x="181" y="550"/>
                  <a:pt x="181" y="551"/>
                  <a:pt x="180" y="551"/>
                </a:cubicBezTo>
                <a:cubicBezTo>
                  <a:pt x="183" y="550"/>
                  <a:pt x="182" y="551"/>
                  <a:pt x="183" y="550"/>
                </a:cubicBezTo>
                <a:cubicBezTo>
                  <a:pt x="192" y="547"/>
                  <a:pt x="183" y="552"/>
                  <a:pt x="193" y="550"/>
                </a:cubicBezTo>
                <a:cubicBezTo>
                  <a:pt x="192" y="551"/>
                  <a:pt x="189" y="551"/>
                  <a:pt x="190" y="552"/>
                </a:cubicBezTo>
                <a:cubicBezTo>
                  <a:pt x="185" y="553"/>
                  <a:pt x="185" y="553"/>
                  <a:pt x="185" y="553"/>
                </a:cubicBezTo>
                <a:cubicBezTo>
                  <a:pt x="185" y="554"/>
                  <a:pt x="185" y="554"/>
                  <a:pt x="185" y="554"/>
                </a:cubicBezTo>
                <a:cubicBezTo>
                  <a:pt x="192" y="553"/>
                  <a:pt x="195" y="550"/>
                  <a:pt x="197" y="547"/>
                </a:cubicBezTo>
                <a:cubicBezTo>
                  <a:pt x="192" y="550"/>
                  <a:pt x="196" y="546"/>
                  <a:pt x="192" y="547"/>
                </a:cubicBezTo>
                <a:cubicBezTo>
                  <a:pt x="193" y="546"/>
                  <a:pt x="194" y="546"/>
                  <a:pt x="195" y="546"/>
                </a:cubicBezTo>
                <a:cubicBezTo>
                  <a:pt x="195" y="546"/>
                  <a:pt x="198" y="545"/>
                  <a:pt x="198" y="544"/>
                </a:cubicBezTo>
                <a:cubicBezTo>
                  <a:pt x="200" y="547"/>
                  <a:pt x="213" y="543"/>
                  <a:pt x="212" y="547"/>
                </a:cubicBezTo>
                <a:cubicBezTo>
                  <a:pt x="216" y="547"/>
                  <a:pt x="227" y="543"/>
                  <a:pt x="235" y="541"/>
                </a:cubicBezTo>
                <a:cubicBezTo>
                  <a:pt x="233" y="542"/>
                  <a:pt x="233" y="542"/>
                  <a:pt x="233" y="542"/>
                </a:cubicBezTo>
                <a:cubicBezTo>
                  <a:pt x="243" y="543"/>
                  <a:pt x="240" y="539"/>
                  <a:pt x="244" y="537"/>
                </a:cubicBezTo>
                <a:cubicBezTo>
                  <a:pt x="240" y="539"/>
                  <a:pt x="249" y="538"/>
                  <a:pt x="251" y="538"/>
                </a:cubicBezTo>
                <a:cubicBezTo>
                  <a:pt x="254" y="537"/>
                  <a:pt x="257" y="535"/>
                  <a:pt x="263" y="534"/>
                </a:cubicBezTo>
                <a:cubicBezTo>
                  <a:pt x="264" y="535"/>
                  <a:pt x="265" y="537"/>
                  <a:pt x="269" y="536"/>
                </a:cubicBezTo>
                <a:cubicBezTo>
                  <a:pt x="271" y="535"/>
                  <a:pt x="271" y="535"/>
                  <a:pt x="271" y="535"/>
                </a:cubicBezTo>
                <a:cubicBezTo>
                  <a:pt x="274" y="535"/>
                  <a:pt x="279" y="533"/>
                  <a:pt x="281" y="533"/>
                </a:cubicBezTo>
                <a:cubicBezTo>
                  <a:pt x="281" y="534"/>
                  <a:pt x="281" y="534"/>
                  <a:pt x="281" y="534"/>
                </a:cubicBezTo>
                <a:cubicBezTo>
                  <a:pt x="285" y="534"/>
                  <a:pt x="285" y="532"/>
                  <a:pt x="281" y="532"/>
                </a:cubicBezTo>
                <a:cubicBezTo>
                  <a:pt x="285" y="531"/>
                  <a:pt x="285" y="531"/>
                  <a:pt x="285" y="531"/>
                </a:cubicBezTo>
                <a:cubicBezTo>
                  <a:pt x="285" y="531"/>
                  <a:pt x="285" y="531"/>
                  <a:pt x="285" y="531"/>
                </a:cubicBezTo>
                <a:cubicBezTo>
                  <a:pt x="290" y="530"/>
                  <a:pt x="294" y="527"/>
                  <a:pt x="302" y="526"/>
                </a:cubicBezTo>
                <a:cubicBezTo>
                  <a:pt x="301" y="528"/>
                  <a:pt x="309" y="528"/>
                  <a:pt x="302" y="529"/>
                </a:cubicBezTo>
                <a:cubicBezTo>
                  <a:pt x="304" y="528"/>
                  <a:pt x="300" y="528"/>
                  <a:pt x="300" y="528"/>
                </a:cubicBezTo>
                <a:cubicBezTo>
                  <a:pt x="297" y="528"/>
                  <a:pt x="295" y="529"/>
                  <a:pt x="294" y="529"/>
                </a:cubicBezTo>
                <a:cubicBezTo>
                  <a:pt x="295" y="530"/>
                  <a:pt x="295" y="531"/>
                  <a:pt x="294" y="533"/>
                </a:cubicBezTo>
                <a:cubicBezTo>
                  <a:pt x="298" y="530"/>
                  <a:pt x="314" y="530"/>
                  <a:pt x="314" y="527"/>
                </a:cubicBezTo>
                <a:cubicBezTo>
                  <a:pt x="321" y="527"/>
                  <a:pt x="329" y="525"/>
                  <a:pt x="337" y="526"/>
                </a:cubicBezTo>
                <a:cubicBezTo>
                  <a:pt x="336" y="525"/>
                  <a:pt x="336" y="525"/>
                  <a:pt x="336" y="525"/>
                </a:cubicBezTo>
                <a:cubicBezTo>
                  <a:pt x="343" y="526"/>
                  <a:pt x="343" y="526"/>
                  <a:pt x="343" y="526"/>
                </a:cubicBezTo>
                <a:cubicBezTo>
                  <a:pt x="341" y="526"/>
                  <a:pt x="341" y="526"/>
                  <a:pt x="341" y="526"/>
                </a:cubicBezTo>
                <a:cubicBezTo>
                  <a:pt x="346" y="527"/>
                  <a:pt x="346" y="527"/>
                  <a:pt x="346" y="527"/>
                </a:cubicBezTo>
                <a:cubicBezTo>
                  <a:pt x="346" y="528"/>
                  <a:pt x="345" y="528"/>
                  <a:pt x="343" y="528"/>
                </a:cubicBezTo>
                <a:cubicBezTo>
                  <a:pt x="342" y="529"/>
                  <a:pt x="341" y="528"/>
                  <a:pt x="342" y="528"/>
                </a:cubicBezTo>
                <a:cubicBezTo>
                  <a:pt x="338" y="529"/>
                  <a:pt x="346" y="528"/>
                  <a:pt x="343" y="530"/>
                </a:cubicBezTo>
                <a:cubicBezTo>
                  <a:pt x="342" y="529"/>
                  <a:pt x="341" y="530"/>
                  <a:pt x="340" y="530"/>
                </a:cubicBezTo>
                <a:cubicBezTo>
                  <a:pt x="345" y="530"/>
                  <a:pt x="347" y="528"/>
                  <a:pt x="351" y="530"/>
                </a:cubicBezTo>
                <a:cubicBezTo>
                  <a:pt x="353" y="529"/>
                  <a:pt x="358" y="527"/>
                  <a:pt x="363" y="528"/>
                </a:cubicBezTo>
                <a:cubicBezTo>
                  <a:pt x="361" y="529"/>
                  <a:pt x="368" y="528"/>
                  <a:pt x="366" y="530"/>
                </a:cubicBezTo>
                <a:cubicBezTo>
                  <a:pt x="368" y="529"/>
                  <a:pt x="372" y="530"/>
                  <a:pt x="373" y="529"/>
                </a:cubicBezTo>
                <a:cubicBezTo>
                  <a:pt x="372" y="529"/>
                  <a:pt x="370" y="529"/>
                  <a:pt x="369" y="529"/>
                </a:cubicBezTo>
                <a:cubicBezTo>
                  <a:pt x="370" y="529"/>
                  <a:pt x="370" y="528"/>
                  <a:pt x="371" y="528"/>
                </a:cubicBezTo>
                <a:cubicBezTo>
                  <a:pt x="377" y="529"/>
                  <a:pt x="383" y="529"/>
                  <a:pt x="388" y="531"/>
                </a:cubicBezTo>
                <a:cubicBezTo>
                  <a:pt x="396" y="531"/>
                  <a:pt x="413" y="532"/>
                  <a:pt x="428" y="534"/>
                </a:cubicBezTo>
                <a:cubicBezTo>
                  <a:pt x="422" y="535"/>
                  <a:pt x="445" y="535"/>
                  <a:pt x="437" y="536"/>
                </a:cubicBezTo>
                <a:cubicBezTo>
                  <a:pt x="443" y="536"/>
                  <a:pt x="457" y="538"/>
                  <a:pt x="459" y="537"/>
                </a:cubicBezTo>
                <a:cubicBezTo>
                  <a:pt x="457" y="537"/>
                  <a:pt x="450" y="537"/>
                  <a:pt x="446" y="536"/>
                </a:cubicBezTo>
                <a:cubicBezTo>
                  <a:pt x="452" y="537"/>
                  <a:pt x="453" y="535"/>
                  <a:pt x="460" y="536"/>
                </a:cubicBezTo>
                <a:cubicBezTo>
                  <a:pt x="461" y="536"/>
                  <a:pt x="461" y="536"/>
                  <a:pt x="461" y="536"/>
                </a:cubicBezTo>
                <a:cubicBezTo>
                  <a:pt x="471" y="536"/>
                  <a:pt x="465" y="533"/>
                  <a:pt x="482" y="533"/>
                </a:cubicBezTo>
                <a:cubicBezTo>
                  <a:pt x="528" y="534"/>
                  <a:pt x="475" y="537"/>
                  <a:pt x="482" y="538"/>
                </a:cubicBezTo>
                <a:cubicBezTo>
                  <a:pt x="484" y="538"/>
                  <a:pt x="504" y="537"/>
                  <a:pt x="513" y="538"/>
                </a:cubicBezTo>
                <a:cubicBezTo>
                  <a:pt x="511" y="538"/>
                  <a:pt x="511" y="538"/>
                  <a:pt x="511" y="538"/>
                </a:cubicBezTo>
                <a:cubicBezTo>
                  <a:pt x="516" y="538"/>
                  <a:pt x="523" y="537"/>
                  <a:pt x="528" y="538"/>
                </a:cubicBezTo>
                <a:cubicBezTo>
                  <a:pt x="531" y="536"/>
                  <a:pt x="536" y="535"/>
                  <a:pt x="540" y="534"/>
                </a:cubicBezTo>
                <a:cubicBezTo>
                  <a:pt x="560" y="532"/>
                  <a:pt x="560" y="532"/>
                  <a:pt x="560" y="532"/>
                </a:cubicBezTo>
                <a:cubicBezTo>
                  <a:pt x="556" y="533"/>
                  <a:pt x="556" y="533"/>
                  <a:pt x="556" y="533"/>
                </a:cubicBezTo>
                <a:cubicBezTo>
                  <a:pt x="561" y="533"/>
                  <a:pt x="565" y="532"/>
                  <a:pt x="569" y="532"/>
                </a:cubicBezTo>
                <a:cubicBezTo>
                  <a:pt x="571" y="533"/>
                  <a:pt x="565" y="533"/>
                  <a:pt x="558" y="534"/>
                </a:cubicBezTo>
                <a:cubicBezTo>
                  <a:pt x="562" y="535"/>
                  <a:pt x="566" y="535"/>
                  <a:pt x="571" y="533"/>
                </a:cubicBezTo>
                <a:cubicBezTo>
                  <a:pt x="568" y="533"/>
                  <a:pt x="568" y="533"/>
                  <a:pt x="568" y="533"/>
                </a:cubicBezTo>
                <a:cubicBezTo>
                  <a:pt x="574" y="533"/>
                  <a:pt x="593" y="529"/>
                  <a:pt x="578" y="530"/>
                </a:cubicBezTo>
                <a:cubicBezTo>
                  <a:pt x="589" y="528"/>
                  <a:pt x="593" y="530"/>
                  <a:pt x="601" y="529"/>
                </a:cubicBezTo>
                <a:cubicBezTo>
                  <a:pt x="602" y="530"/>
                  <a:pt x="594" y="530"/>
                  <a:pt x="598" y="531"/>
                </a:cubicBezTo>
                <a:cubicBezTo>
                  <a:pt x="606" y="530"/>
                  <a:pt x="611" y="530"/>
                  <a:pt x="618" y="529"/>
                </a:cubicBezTo>
                <a:cubicBezTo>
                  <a:pt x="611" y="529"/>
                  <a:pt x="619" y="528"/>
                  <a:pt x="610" y="528"/>
                </a:cubicBezTo>
                <a:cubicBezTo>
                  <a:pt x="613" y="527"/>
                  <a:pt x="623" y="526"/>
                  <a:pt x="623" y="526"/>
                </a:cubicBezTo>
                <a:cubicBezTo>
                  <a:pt x="620" y="526"/>
                  <a:pt x="617" y="527"/>
                  <a:pt x="612" y="527"/>
                </a:cubicBezTo>
                <a:cubicBezTo>
                  <a:pt x="622" y="526"/>
                  <a:pt x="633" y="524"/>
                  <a:pt x="644" y="523"/>
                </a:cubicBezTo>
                <a:cubicBezTo>
                  <a:pt x="643" y="524"/>
                  <a:pt x="642" y="524"/>
                  <a:pt x="641" y="524"/>
                </a:cubicBezTo>
                <a:cubicBezTo>
                  <a:pt x="655" y="521"/>
                  <a:pt x="676" y="518"/>
                  <a:pt x="685" y="515"/>
                </a:cubicBezTo>
                <a:cubicBezTo>
                  <a:pt x="680" y="515"/>
                  <a:pt x="680" y="515"/>
                  <a:pt x="680" y="515"/>
                </a:cubicBezTo>
                <a:cubicBezTo>
                  <a:pt x="677" y="516"/>
                  <a:pt x="670" y="517"/>
                  <a:pt x="668" y="517"/>
                </a:cubicBezTo>
                <a:close/>
                <a:moveTo>
                  <a:pt x="410" y="3"/>
                </a:moveTo>
                <a:cubicBezTo>
                  <a:pt x="400" y="3"/>
                  <a:pt x="400" y="3"/>
                  <a:pt x="400" y="3"/>
                </a:cubicBezTo>
                <a:cubicBezTo>
                  <a:pt x="404" y="3"/>
                  <a:pt x="408" y="3"/>
                  <a:pt x="410" y="3"/>
                </a:cubicBezTo>
                <a:close/>
                <a:moveTo>
                  <a:pt x="376" y="21"/>
                </a:moveTo>
                <a:cubicBezTo>
                  <a:pt x="379" y="21"/>
                  <a:pt x="381" y="21"/>
                  <a:pt x="382" y="21"/>
                </a:cubicBezTo>
                <a:cubicBezTo>
                  <a:pt x="375" y="21"/>
                  <a:pt x="375" y="21"/>
                  <a:pt x="375" y="21"/>
                </a:cubicBezTo>
                <a:lnTo>
                  <a:pt x="376" y="21"/>
                </a:lnTo>
                <a:close/>
                <a:moveTo>
                  <a:pt x="354" y="21"/>
                </a:moveTo>
                <a:cubicBezTo>
                  <a:pt x="357" y="21"/>
                  <a:pt x="358" y="21"/>
                  <a:pt x="358" y="22"/>
                </a:cubicBezTo>
                <a:cubicBezTo>
                  <a:pt x="351" y="22"/>
                  <a:pt x="351" y="22"/>
                  <a:pt x="351" y="22"/>
                </a:cubicBezTo>
                <a:lnTo>
                  <a:pt x="354" y="21"/>
                </a:lnTo>
                <a:close/>
                <a:moveTo>
                  <a:pt x="263" y="32"/>
                </a:moveTo>
                <a:cubicBezTo>
                  <a:pt x="264" y="30"/>
                  <a:pt x="278" y="27"/>
                  <a:pt x="283" y="25"/>
                </a:cubicBezTo>
                <a:cubicBezTo>
                  <a:pt x="286" y="24"/>
                  <a:pt x="304" y="21"/>
                  <a:pt x="300" y="23"/>
                </a:cubicBezTo>
                <a:cubicBezTo>
                  <a:pt x="288" y="24"/>
                  <a:pt x="289" y="28"/>
                  <a:pt x="278" y="27"/>
                </a:cubicBezTo>
                <a:cubicBezTo>
                  <a:pt x="276" y="29"/>
                  <a:pt x="279" y="29"/>
                  <a:pt x="284" y="28"/>
                </a:cubicBezTo>
                <a:cubicBezTo>
                  <a:pt x="282" y="29"/>
                  <a:pt x="281" y="29"/>
                  <a:pt x="281" y="29"/>
                </a:cubicBezTo>
                <a:cubicBezTo>
                  <a:pt x="277" y="30"/>
                  <a:pt x="273" y="31"/>
                  <a:pt x="269" y="32"/>
                </a:cubicBezTo>
                <a:cubicBezTo>
                  <a:pt x="265" y="32"/>
                  <a:pt x="262" y="33"/>
                  <a:pt x="263" y="32"/>
                </a:cubicBezTo>
                <a:close/>
                <a:moveTo>
                  <a:pt x="217" y="44"/>
                </a:moveTo>
                <a:cubicBezTo>
                  <a:pt x="228" y="41"/>
                  <a:pt x="241" y="37"/>
                  <a:pt x="248" y="36"/>
                </a:cubicBezTo>
                <a:cubicBezTo>
                  <a:pt x="244" y="37"/>
                  <a:pt x="244" y="37"/>
                  <a:pt x="244" y="37"/>
                </a:cubicBezTo>
                <a:cubicBezTo>
                  <a:pt x="190" y="52"/>
                  <a:pt x="214" y="48"/>
                  <a:pt x="247" y="43"/>
                </a:cubicBezTo>
                <a:cubicBezTo>
                  <a:pt x="229" y="47"/>
                  <a:pt x="210" y="52"/>
                  <a:pt x="192" y="58"/>
                </a:cubicBezTo>
                <a:cubicBezTo>
                  <a:pt x="194" y="58"/>
                  <a:pt x="194" y="58"/>
                  <a:pt x="194" y="58"/>
                </a:cubicBezTo>
                <a:cubicBezTo>
                  <a:pt x="189" y="60"/>
                  <a:pt x="184" y="63"/>
                  <a:pt x="181" y="63"/>
                </a:cubicBezTo>
                <a:cubicBezTo>
                  <a:pt x="180" y="63"/>
                  <a:pt x="208" y="48"/>
                  <a:pt x="217" y="44"/>
                </a:cubicBezTo>
                <a:close/>
                <a:moveTo>
                  <a:pt x="177" y="58"/>
                </a:moveTo>
                <a:cubicBezTo>
                  <a:pt x="177" y="58"/>
                  <a:pt x="177" y="58"/>
                  <a:pt x="179" y="58"/>
                </a:cubicBezTo>
                <a:cubicBezTo>
                  <a:pt x="168" y="62"/>
                  <a:pt x="168" y="62"/>
                  <a:pt x="168" y="62"/>
                </a:cubicBezTo>
                <a:cubicBezTo>
                  <a:pt x="169" y="61"/>
                  <a:pt x="167" y="61"/>
                  <a:pt x="177" y="58"/>
                </a:cubicBezTo>
                <a:close/>
                <a:moveTo>
                  <a:pt x="63" y="133"/>
                </a:moveTo>
                <a:cubicBezTo>
                  <a:pt x="67" y="127"/>
                  <a:pt x="77" y="117"/>
                  <a:pt x="78" y="117"/>
                </a:cubicBezTo>
                <a:cubicBezTo>
                  <a:pt x="79" y="114"/>
                  <a:pt x="96" y="99"/>
                  <a:pt x="103" y="93"/>
                </a:cubicBezTo>
                <a:cubicBezTo>
                  <a:pt x="122" y="80"/>
                  <a:pt x="117" y="87"/>
                  <a:pt x="134" y="76"/>
                </a:cubicBezTo>
                <a:cubicBezTo>
                  <a:pt x="127" y="78"/>
                  <a:pt x="127" y="78"/>
                  <a:pt x="127" y="78"/>
                </a:cubicBezTo>
                <a:cubicBezTo>
                  <a:pt x="142" y="69"/>
                  <a:pt x="149" y="65"/>
                  <a:pt x="167" y="58"/>
                </a:cubicBezTo>
                <a:cubicBezTo>
                  <a:pt x="170" y="59"/>
                  <a:pt x="159" y="61"/>
                  <a:pt x="155" y="64"/>
                </a:cubicBezTo>
                <a:cubicBezTo>
                  <a:pt x="158" y="63"/>
                  <a:pt x="161" y="62"/>
                  <a:pt x="164" y="62"/>
                </a:cubicBezTo>
                <a:cubicBezTo>
                  <a:pt x="160" y="63"/>
                  <a:pt x="153" y="68"/>
                  <a:pt x="153" y="67"/>
                </a:cubicBezTo>
                <a:cubicBezTo>
                  <a:pt x="153" y="67"/>
                  <a:pt x="147" y="71"/>
                  <a:pt x="158" y="65"/>
                </a:cubicBezTo>
                <a:cubicBezTo>
                  <a:pt x="150" y="70"/>
                  <a:pt x="150" y="70"/>
                  <a:pt x="150" y="70"/>
                </a:cubicBezTo>
                <a:cubicBezTo>
                  <a:pt x="152" y="70"/>
                  <a:pt x="152" y="70"/>
                  <a:pt x="152" y="70"/>
                </a:cubicBezTo>
                <a:cubicBezTo>
                  <a:pt x="145" y="74"/>
                  <a:pt x="145" y="74"/>
                  <a:pt x="145" y="74"/>
                </a:cubicBezTo>
                <a:cubicBezTo>
                  <a:pt x="142" y="75"/>
                  <a:pt x="136" y="78"/>
                  <a:pt x="131" y="80"/>
                </a:cubicBezTo>
                <a:cubicBezTo>
                  <a:pt x="131" y="79"/>
                  <a:pt x="136" y="76"/>
                  <a:pt x="138" y="75"/>
                </a:cubicBezTo>
                <a:cubicBezTo>
                  <a:pt x="131" y="78"/>
                  <a:pt x="124" y="82"/>
                  <a:pt x="120" y="85"/>
                </a:cubicBezTo>
                <a:cubicBezTo>
                  <a:pt x="132" y="78"/>
                  <a:pt x="126" y="83"/>
                  <a:pt x="129" y="82"/>
                </a:cubicBezTo>
                <a:cubicBezTo>
                  <a:pt x="123" y="87"/>
                  <a:pt x="111" y="94"/>
                  <a:pt x="108" y="97"/>
                </a:cubicBezTo>
                <a:cubicBezTo>
                  <a:pt x="98" y="103"/>
                  <a:pt x="91" y="108"/>
                  <a:pt x="96" y="102"/>
                </a:cubicBezTo>
                <a:cubicBezTo>
                  <a:pt x="91" y="108"/>
                  <a:pt x="84" y="112"/>
                  <a:pt x="80" y="119"/>
                </a:cubicBezTo>
                <a:cubicBezTo>
                  <a:pt x="89" y="108"/>
                  <a:pt x="82" y="120"/>
                  <a:pt x="94" y="107"/>
                </a:cubicBezTo>
                <a:cubicBezTo>
                  <a:pt x="99" y="105"/>
                  <a:pt x="83" y="118"/>
                  <a:pt x="76" y="124"/>
                </a:cubicBezTo>
                <a:cubicBezTo>
                  <a:pt x="80" y="120"/>
                  <a:pt x="76" y="123"/>
                  <a:pt x="77" y="122"/>
                </a:cubicBezTo>
                <a:cubicBezTo>
                  <a:pt x="68" y="133"/>
                  <a:pt x="73" y="128"/>
                  <a:pt x="80" y="122"/>
                </a:cubicBezTo>
                <a:cubicBezTo>
                  <a:pt x="77" y="126"/>
                  <a:pt x="74" y="130"/>
                  <a:pt x="70" y="134"/>
                </a:cubicBezTo>
                <a:cubicBezTo>
                  <a:pt x="71" y="133"/>
                  <a:pt x="71" y="133"/>
                  <a:pt x="71" y="133"/>
                </a:cubicBezTo>
                <a:cubicBezTo>
                  <a:pt x="68" y="137"/>
                  <a:pt x="65" y="142"/>
                  <a:pt x="61" y="146"/>
                </a:cubicBezTo>
                <a:cubicBezTo>
                  <a:pt x="59" y="147"/>
                  <a:pt x="58" y="147"/>
                  <a:pt x="61" y="143"/>
                </a:cubicBezTo>
                <a:cubicBezTo>
                  <a:pt x="59" y="146"/>
                  <a:pt x="57" y="148"/>
                  <a:pt x="55" y="150"/>
                </a:cubicBezTo>
                <a:cubicBezTo>
                  <a:pt x="57" y="146"/>
                  <a:pt x="60" y="142"/>
                  <a:pt x="63" y="139"/>
                </a:cubicBezTo>
                <a:cubicBezTo>
                  <a:pt x="58" y="142"/>
                  <a:pt x="53" y="151"/>
                  <a:pt x="50" y="157"/>
                </a:cubicBezTo>
                <a:cubicBezTo>
                  <a:pt x="45" y="163"/>
                  <a:pt x="58" y="141"/>
                  <a:pt x="63" y="133"/>
                </a:cubicBezTo>
                <a:close/>
                <a:moveTo>
                  <a:pt x="60" y="359"/>
                </a:moveTo>
                <a:cubicBezTo>
                  <a:pt x="53" y="347"/>
                  <a:pt x="55" y="353"/>
                  <a:pt x="52" y="351"/>
                </a:cubicBezTo>
                <a:cubicBezTo>
                  <a:pt x="47" y="344"/>
                  <a:pt x="45" y="336"/>
                  <a:pt x="40" y="329"/>
                </a:cubicBezTo>
                <a:cubicBezTo>
                  <a:pt x="39" y="330"/>
                  <a:pt x="36" y="321"/>
                  <a:pt x="34" y="322"/>
                </a:cubicBezTo>
                <a:cubicBezTo>
                  <a:pt x="32" y="317"/>
                  <a:pt x="31" y="313"/>
                  <a:pt x="30" y="309"/>
                </a:cubicBezTo>
                <a:cubicBezTo>
                  <a:pt x="25" y="302"/>
                  <a:pt x="35" y="324"/>
                  <a:pt x="36" y="328"/>
                </a:cubicBezTo>
                <a:cubicBezTo>
                  <a:pt x="37" y="336"/>
                  <a:pt x="31" y="319"/>
                  <a:pt x="32" y="324"/>
                </a:cubicBezTo>
                <a:cubicBezTo>
                  <a:pt x="36" y="333"/>
                  <a:pt x="38" y="333"/>
                  <a:pt x="40" y="338"/>
                </a:cubicBezTo>
                <a:cubicBezTo>
                  <a:pt x="43" y="343"/>
                  <a:pt x="44" y="346"/>
                  <a:pt x="44" y="346"/>
                </a:cubicBezTo>
                <a:cubicBezTo>
                  <a:pt x="37" y="331"/>
                  <a:pt x="38" y="339"/>
                  <a:pt x="32" y="326"/>
                </a:cubicBezTo>
                <a:cubicBezTo>
                  <a:pt x="33" y="326"/>
                  <a:pt x="33" y="326"/>
                  <a:pt x="33" y="326"/>
                </a:cubicBezTo>
                <a:cubicBezTo>
                  <a:pt x="31" y="326"/>
                  <a:pt x="24" y="307"/>
                  <a:pt x="22" y="300"/>
                </a:cubicBezTo>
                <a:cubicBezTo>
                  <a:pt x="19" y="285"/>
                  <a:pt x="27" y="311"/>
                  <a:pt x="28" y="311"/>
                </a:cubicBezTo>
                <a:cubicBezTo>
                  <a:pt x="26" y="305"/>
                  <a:pt x="24" y="299"/>
                  <a:pt x="22" y="293"/>
                </a:cubicBezTo>
                <a:cubicBezTo>
                  <a:pt x="25" y="300"/>
                  <a:pt x="24" y="292"/>
                  <a:pt x="28" y="302"/>
                </a:cubicBezTo>
                <a:cubicBezTo>
                  <a:pt x="24" y="292"/>
                  <a:pt x="25" y="290"/>
                  <a:pt x="22" y="280"/>
                </a:cubicBezTo>
                <a:cubicBezTo>
                  <a:pt x="26" y="291"/>
                  <a:pt x="21" y="264"/>
                  <a:pt x="23" y="263"/>
                </a:cubicBezTo>
                <a:cubicBezTo>
                  <a:pt x="24" y="275"/>
                  <a:pt x="27" y="296"/>
                  <a:pt x="27" y="296"/>
                </a:cubicBezTo>
                <a:cubicBezTo>
                  <a:pt x="28" y="298"/>
                  <a:pt x="32" y="311"/>
                  <a:pt x="33" y="316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34" y="314"/>
                  <a:pt x="30" y="302"/>
                  <a:pt x="32" y="305"/>
                </a:cubicBezTo>
                <a:cubicBezTo>
                  <a:pt x="30" y="300"/>
                  <a:pt x="29" y="296"/>
                  <a:pt x="28" y="292"/>
                </a:cubicBezTo>
                <a:cubicBezTo>
                  <a:pt x="34" y="304"/>
                  <a:pt x="34" y="304"/>
                  <a:pt x="39" y="315"/>
                </a:cubicBezTo>
                <a:cubicBezTo>
                  <a:pt x="32" y="291"/>
                  <a:pt x="24" y="272"/>
                  <a:pt x="25" y="251"/>
                </a:cubicBezTo>
                <a:cubicBezTo>
                  <a:pt x="25" y="254"/>
                  <a:pt x="25" y="254"/>
                  <a:pt x="25" y="254"/>
                </a:cubicBezTo>
                <a:cubicBezTo>
                  <a:pt x="24" y="212"/>
                  <a:pt x="33" y="203"/>
                  <a:pt x="38" y="196"/>
                </a:cubicBezTo>
                <a:cubicBezTo>
                  <a:pt x="36" y="202"/>
                  <a:pt x="35" y="208"/>
                  <a:pt x="34" y="213"/>
                </a:cubicBezTo>
                <a:cubicBezTo>
                  <a:pt x="33" y="214"/>
                  <a:pt x="33" y="214"/>
                  <a:pt x="33" y="214"/>
                </a:cubicBezTo>
                <a:cubicBezTo>
                  <a:pt x="27" y="241"/>
                  <a:pt x="31" y="261"/>
                  <a:pt x="37" y="289"/>
                </a:cubicBezTo>
                <a:cubicBezTo>
                  <a:pt x="35" y="285"/>
                  <a:pt x="34" y="275"/>
                  <a:pt x="33" y="276"/>
                </a:cubicBezTo>
                <a:cubicBezTo>
                  <a:pt x="37" y="293"/>
                  <a:pt x="39" y="290"/>
                  <a:pt x="43" y="306"/>
                </a:cubicBezTo>
                <a:cubicBezTo>
                  <a:pt x="35" y="284"/>
                  <a:pt x="47" y="320"/>
                  <a:pt x="39" y="300"/>
                </a:cubicBezTo>
                <a:cubicBezTo>
                  <a:pt x="50" y="328"/>
                  <a:pt x="65" y="356"/>
                  <a:pt x="78" y="371"/>
                </a:cubicBezTo>
                <a:cubicBezTo>
                  <a:pt x="76" y="367"/>
                  <a:pt x="84" y="377"/>
                  <a:pt x="85" y="377"/>
                </a:cubicBezTo>
                <a:cubicBezTo>
                  <a:pt x="88" y="381"/>
                  <a:pt x="87" y="380"/>
                  <a:pt x="84" y="377"/>
                </a:cubicBezTo>
                <a:cubicBezTo>
                  <a:pt x="90" y="385"/>
                  <a:pt x="90" y="387"/>
                  <a:pt x="88" y="387"/>
                </a:cubicBezTo>
                <a:cubicBezTo>
                  <a:pt x="84" y="382"/>
                  <a:pt x="79" y="377"/>
                  <a:pt x="75" y="371"/>
                </a:cubicBezTo>
                <a:cubicBezTo>
                  <a:pt x="79" y="377"/>
                  <a:pt x="80" y="380"/>
                  <a:pt x="84" y="384"/>
                </a:cubicBezTo>
                <a:cubicBezTo>
                  <a:pt x="84" y="384"/>
                  <a:pt x="84" y="384"/>
                  <a:pt x="84" y="384"/>
                </a:cubicBezTo>
                <a:cubicBezTo>
                  <a:pt x="84" y="384"/>
                  <a:pt x="84" y="384"/>
                  <a:pt x="84" y="384"/>
                </a:cubicBezTo>
                <a:cubicBezTo>
                  <a:pt x="86" y="386"/>
                  <a:pt x="87" y="388"/>
                  <a:pt x="90" y="390"/>
                </a:cubicBezTo>
                <a:cubicBezTo>
                  <a:pt x="93" y="393"/>
                  <a:pt x="93" y="392"/>
                  <a:pt x="93" y="391"/>
                </a:cubicBezTo>
                <a:cubicBezTo>
                  <a:pt x="98" y="395"/>
                  <a:pt x="105" y="400"/>
                  <a:pt x="114" y="406"/>
                </a:cubicBezTo>
                <a:cubicBezTo>
                  <a:pt x="113" y="406"/>
                  <a:pt x="113" y="406"/>
                  <a:pt x="113" y="406"/>
                </a:cubicBezTo>
                <a:cubicBezTo>
                  <a:pt x="119" y="411"/>
                  <a:pt x="125" y="415"/>
                  <a:pt x="131" y="419"/>
                </a:cubicBezTo>
                <a:cubicBezTo>
                  <a:pt x="128" y="418"/>
                  <a:pt x="128" y="418"/>
                  <a:pt x="128" y="418"/>
                </a:cubicBezTo>
                <a:cubicBezTo>
                  <a:pt x="132" y="420"/>
                  <a:pt x="136" y="423"/>
                  <a:pt x="139" y="425"/>
                </a:cubicBezTo>
                <a:cubicBezTo>
                  <a:pt x="138" y="426"/>
                  <a:pt x="142" y="427"/>
                  <a:pt x="141" y="428"/>
                </a:cubicBezTo>
                <a:cubicBezTo>
                  <a:pt x="146" y="435"/>
                  <a:pt x="166" y="442"/>
                  <a:pt x="181" y="450"/>
                </a:cubicBezTo>
                <a:cubicBezTo>
                  <a:pt x="179" y="450"/>
                  <a:pt x="179" y="450"/>
                  <a:pt x="179" y="450"/>
                </a:cubicBezTo>
                <a:cubicBezTo>
                  <a:pt x="188" y="453"/>
                  <a:pt x="209" y="464"/>
                  <a:pt x="223" y="470"/>
                </a:cubicBezTo>
                <a:cubicBezTo>
                  <a:pt x="222" y="470"/>
                  <a:pt x="222" y="470"/>
                  <a:pt x="222" y="470"/>
                </a:cubicBezTo>
                <a:cubicBezTo>
                  <a:pt x="213" y="467"/>
                  <a:pt x="211" y="467"/>
                  <a:pt x="215" y="469"/>
                </a:cubicBezTo>
                <a:cubicBezTo>
                  <a:pt x="212" y="468"/>
                  <a:pt x="207" y="467"/>
                  <a:pt x="204" y="466"/>
                </a:cubicBezTo>
                <a:cubicBezTo>
                  <a:pt x="200" y="464"/>
                  <a:pt x="186" y="458"/>
                  <a:pt x="186" y="456"/>
                </a:cubicBezTo>
                <a:cubicBezTo>
                  <a:pt x="196" y="461"/>
                  <a:pt x="195" y="460"/>
                  <a:pt x="191" y="457"/>
                </a:cubicBezTo>
                <a:cubicBezTo>
                  <a:pt x="181" y="454"/>
                  <a:pt x="163" y="445"/>
                  <a:pt x="163" y="447"/>
                </a:cubicBezTo>
                <a:cubicBezTo>
                  <a:pt x="150" y="440"/>
                  <a:pt x="159" y="445"/>
                  <a:pt x="150" y="438"/>
                </a:cubicBezTo>
                <a:cubicBezTo>
                  <a:pt x="150" y="437"/>
                  <a:pt x="153" y="439"/>
                  <a:pt x="156" y="440"/>
                </a:cubicBezTo>
                <a:cubicBezTo>
                  <a:pt x="144" y="433"/>
                  <a:pt x="132" y="425"/>
                  <a:pt x="120" y="417"/>
                </a:cubicBezTo>
                <a:cubicBezTo>
                  <a:pt x="117" y="417"/>
                  <a:pt x="142" y="434"/>
                  <a:pt x="129" y="427"/>
                </a:cubicBezTo>
                <a:cubicBezTo>
                  <a:pt x="125" y="426"/>
                  <a:pt x="124" y="428"/>
                  <a:pt x="113" y="418"/>
                </a:cubicBezTo>
                <a:cubicBezTo>
                  <a:pt x="113" y="418"/>
                  <a:pt x="114" y="419"/>
                  <a:pt x="115" y="419"/>
                </a:cubicBezTo>
                <a:cubicBezTo>
                  <a:pt x="110" y="415"/>
                  <a:pt x="109" y="414"/>
                  <a:pt x="104" y="409"/>
                </a:cubicBezTo>
                <a:cubicBezTo>
                  <a:pt x="103" y="406"/>
                  <a:pt x="111" y="414"/>
                  <a:pt x="116" y="416"/>
                </a:cubicBezTo>
                <a:cubicBezTo>
                  <a:pt x="112" y="414"/>
                  <a:pt x="107" y="411"/>
                  <a:pt x="104" y="407"/>
                </a:cubicBezTo>
                <a:cubicBezTo>
                  <a:pt x="105" y="407"/>
                  <a:pt x="105" y="407"/>
                  <a:pt x="105" y="407"/>
                </a:cubicBezTo>
                <a:cubicBezTo>
                  <a:pt x="101" y="404"/>
                  <a:pt x="97" y="401"/>
                  <a:pt x="93" y="397"/>
                </a:cubicBezTo>
                <a:cubicBezTo>
                  <a:pt x="91" y="395"/>
                  <a:pt x="92" y="397"/>
                  <a:pt x="94" y="399"/>
                </a:cubicBezTo>
                <a:cubicBezTo>
                  <a:pt x="95" y="400"/>
                  <a:pt x="95" y="401"/>
                  <a:pt x="95" y="402"/>
                </a:cubicBezTo>
                <a:cubicBezTo>
                  <a:pt x="95" y="401"/>
                  <a:pt x="94" y="401"/>
                  <a:pt x="94" y="400"/>
                </a:cubicBezTo>
                <a:cubicBezTo>
                  <a:pt x="92" y="399"/>
                  <a:pt x="90" y="397"/>
                  <a:pt x="88" y="395"/>
                </a:cubicBezTo>
                <a:cubicBezTo>
                  <a:pt x="87" y="394"/>
                  <a:pt x="87" y="394"/>
                  <a:pt x="87" y="394"/>
                </a:cubicBezTo>
                <a:cubicBezTo>
                  <a:pt x="87" y="394"/>
                  <a:pt x="87" y="394"/>
                  <a:pt x="87" y="395"/>
                </a:cubicBezTo>
                <a:cubicBezTo>
                  <a:pt x="77" y="384"/>
                  <a:pt x="63" y="367"/>
                  <a:pt x="60" y="359"/>
                </a:cubicBezTo>
                <a:close/>
                <a:moveTo>
                  <a:pt x="102" y="407"/>
                </a:moveTo>
                <a:cubicBezTo>
                  <a:pt x="100" y="405"/>
                  <a:pt x="98" y="404"/>
                  <a:pt x="95" y="402"/>
                </a:cubicBezTo>
                <a:cubicBezTo>
                  <a:pt x="95" y="401"/>
                  <a:pt x="95" y="400"/>
                  <a:pt x="94" y="399"/>
                </a:cubicBezTo>
                <a:cubicBezTo>
                  <a:pt x="97" y="402"/>
                  <a:pt x="102" y="406"/>
                  <a:pt x="102" y="407"/>
                </a:cubicBezTo>
                <a:close/>
                <a:moveTo>
                  <a:pt x="33" y="588"/>
                </a:moveTo>
                <a:cubicBezTo>
                  <a:pt x="33" y="587"/>
                  <a:pt x="31" y="588"/>
                  <a:pt x="30" y="589"/>
                </a:cubicBezTo>
                <a:cubicBezTo>
                  <a:pt x="32" y="588"/>
                  <a:pt x="32" y="586"/>
                  <a:pt x="34" y="585"/>
                </a:cubicBezTo>
                <a:cubicBezTo>
                  <a:pt x="34" y="586"/>
                  <a:pt x="33" y="587"/>
                  <a:pt x="33" y="588"/>
                </a:cubicBezTo>
                <a:close/>
                <a:moveTo>
                  <a:pt x="72" y="582"/>
                </a:moveTo>
                <a:cubicBezTo>
                  <a:pt x="71" y="582"/>
                  <a:pt x="71" y="582"/>
                  <a:pt x="71" y="582"/>
                </a:cubicBezTo>
                <a:cubicBezTo>
                  <a:pt x="70" y="583"/>
                  <a:pt x="70" y="583"/>
                  <a:pt x="70" y="583"/>
                </a:cubicBezTo>
                <a:lnTo>
                  <a:pt x="72" y="582"/>
                </a:lnTo>
                <a:close/>
                <a:moveTo>
                  <a:pt x="65" y="585"/>
                </a:moveTo>
                <a:cubicBezTo>
                  <a:pt x="65" y="585"/>
                  <a:pt x="64" y="586"/>
                  <a:pt x="64" y="586"/>
                </a:cubicBezTo>
                <a:cubicBezTo>
                  <a:pt x="64" y="586"/>
                  <a:pt x="64" y="586"/>
                  <a:pt x="64" y="585"/>
                </a:cubicBezTo>
                <a:cubicBezTo>
                  <a:pt x="65" y="585"/>
                  <a:pt x="65" y="585"/>
                  <a:pt x="65" y="585"/>
                </a:cubicBezTo>
                <a:close/>
                <a:moveTo>
                  <a:pt x="62" y="589"/>
                </a:moveTo>
                <a:cubicBezTo>
                  <a:pt x="62" y="589"/>
                  <a:pt x="62" y="589"/>
                  <a:pt x="62" y="588"/>
                </a:cubicBezTo>
                <a:cubicBezTo>
                  <a:pt x="63" y="588"/>
                  <a:pt x="63" y="588"/>
                  <a:pt x="63" y="588"/>
                </a:cubicBezTo>
                <a:cubicBezTo>
                  <a:pt x="63" y="588"/>
                  <a:pt x="63" y="587"/>
                  <a:pt x="63" y="587"/>
                </a:cubicBezTo>
                <a:cubicBezTo>
                  <a:pt x="67" y="586"/>
                  <a:pt x="71" y="582"/>
                  <a:pt x="74" y="583"/>
                </a:cubicBezTo>
                <a:cubicBezTo>
                  <a:pt x="73" y="583"/>
                  <a:pt x="73" y="583"/>
                  <a:pt x="73" y="583"/>
                </a:cubicBezTo>
                <a:cubicBezTo>
                  <a:pt x="69" y="587"/>
                  <a:pt x="66" y="588"/>
                  <a:pt x="61" y="591"/>
                </a:cubicBezTo>
                <a:cubicBezTo>
                  <a:pt x="61" y="590"/>
                  <a:pt x="62" y="590"/>
                  <a:pt x="62" y="589"/>
                </a:cubicBezTo>
                <a:close/>
                <a:moveTo>
                  <a:pt x="43" y="585"/>
                </a:moveTo>
                <a:cubicBezTo>
                  <a:pt x="43" y="585"/>
                  <a:pt x="43" y="585"/>
                  <a:pt x="43" y="585"/>
                </a:cubicBezTo>
                <a:cubicBezTo>
                  <a:pt x="43" y="585"/>
                  <a:pt x="43" y="585"/>
                  <a:pt x="43" y="585"/>
                </a:cubicBezTo>
                <a:cubicBezTo>
                  <a:pt x="42" y="586"/>
                  <a:pt x="40" y="587"/>
                  <a:pt x="39" y="588"/>
                </a:cubicBezTo>
                <a:cubicBezTo>
                  <a:pt x="38" y="588"/>
                  <a:pt x="38" y="588"/>
                  <a:pt x="38" y="588"/>
                </a:cubicBezTo>
                <a:cubicBezTo>
                  <a:pt x="39" y="587"/>
                  <a:pt x="39" y="587"/>
                  <a:pt x="40" y="587"/>
                </a:cubicBezTo>
                <a:cubicBezTo>
                  <a:pt x="40" y="585"/>
                  <a:pt x="41" y="584"/>
                  <a:pt x="43" y="582"/>
                </a:cubicBezTo>
                <a:cubicBezTo>
                  <a:pt x="43" y="582"/>
                  <a:pt x="43" y="582"/>
                  <a:pt x="43" y="582"/>
                </a:cubicBezTo>
                <a:cubicBezTo>
                  <a:pt x="44" y="581"/>
                  <a:pt x="44" y="581"/>
                  <a:pt x="44" y="581"/>
                </a:cubicBezTo>
                <a:cubicBezTo>
                  <a:pt x="44" y="580"/>
                  <a:pt x="45" y="580"/>
                  <a:pt x="45" y="579"/>
                </a:cubicBezTo>
                <a:cubicBezTo>
                  <a:pt x="47" y="578"/>
                  <a:pt x="49" y="577"/>
                  <a:pt x="50" y="577"/>
                </a:cubicBezTo>
                <a:cubicBezTo>
                  <a:pt x="46" y="581"/>
                  <a:pt x="46" y="582"/>
                  <a:pt x="44" y="584"/>
                </a:cubicBezTo>
                <a:cubicBezTo>
                  <a:pt x="44" y="584"/>
                  <a:pt x="44" y="585"/>
                  <a:pt x="43" y="585"/>
                </a:cubicBezTo>
                <a:close/>
                <a:moveTo>
                  <a:pt x="51" y="574"/>
                </a:moveTo>
                <a:cubicBezTo>
                  <a:pt x="50" y="575"/>
                  <a:pt x="48" y="576"/>
                  <a:pt x="47" y="577"/>
                </a:cubicBezTo>
                <a:cubicBezTo>
                  <a:pt x="48" y="576"/>
                  <a:pt x="48" y="575"/>
                  <a:pt x="47" y="575"/>
                </a:cubicBezTo>
                <a:cubicBezTo>
                  <a:pt x="49" y="574"/>
                  <a:pt x="50" y="574"/>
                  <a:pt x="51" y="574"/>
                </a:cubicBezTo>
                <a:close/>
                <a:moveTo>
                  <a:pt x="46" y="575"/>
                </a:moveTo>
                <a:cubicBezTo>
                  <a:pt x="46" y="576"/>
                  <a:pt x="45" y="577"/>
                  <a:pt x="44" y="579"/>
                </a:cubicBezTo>
                <a:cubicBezTo>
                  <a:pt x="44" y="579"/>
                  <a:pt x="44" y="579"/>
                  <a:pt x="44" y="579"/>
                </a:cubicBezTo>
                <a:cubicBezTo>
                  <a:pt x="42" y="578"/>
                  <a:pt x="42" y="578"/>
                  <a:pt x="42" y="578"/>
                </a:cubicBezTo>
                <a:cubicBezTo>
                  <a:pt x="41" y="580"/>
                  <a:pt x="42" y="580"/>
                  <a:pt x="42" y="581"/>
                </a:cubicBezTo>
                <a:cubicBezTo>
                  <a:pt x="40" y="582"/>
                  <a:pt x="39" y="583"/>
                  <a:pt x="38" y="585"/>
                </a:cubicBezTo>
                <a:cubicBezTo>
                  <a:pt x="39" y="585"/>
                  <a:pt x="40" y="583"/>
                  <a:pt x="41" y="582"/>
                </a:cubicBezTo>
                <a:cubicBezTo>
                  <a:pt x="40" y="584"/>
                  <a:pt x="39" y="586"/>
                  <a:pt x="37" y="587"/>
                </a:cubicBezTo>
                <a:cubicBezTo>
                  <a:pt x="35" y="588"/>
                  <a:pt x="33" y="590"/>
                  <a:pt x="32" y="591"/>
                </a:cubicBezTo>
                <a:cubicBezTo>
                  <a:pt x="32" y="591"/>
                  <a:pt x="31" y="591"/>
                  <a:pt x="31" y="591"/>
                </a:cubicBezTo>
                <a:cubicBezTo>
                  <a:pt x="29" y="593"/>
                  <a:pt x="28" y="594"/>
                  <a:pt x="27" y="596"/>
                </a:cubicBezTo>
                <a:cubicBezTo>
                  <a:pt x="27" y="596"/>
                  <a:pt x="26" y="597"/>
                  <a:pt x="25" y="597"/>
                </a:cubicBezTo>
                <a:cubicBezTo>
                  <a:pt x="25" y="597"/>
                  <a:pt x="23" y="597"/>
                  <a:pt x="22" y="598"/>
                </a:cubicBezTo>
                <a:cubicBezTo>
                  <a:pt x="23" y="596"/>
                  <a:pt x="24" y="594"/>
                  <a:pt x="25" y="592"/>
                </a:cubicBezTo>
                <a:cubicBezTo>
                  <a:pt x="27" y="591"/>
                  <a:pt x="29" y="590"/>
                  <a:pt x="33" y="588"/>
                </a:cubicBezTo>
                <a:cubicBezTo>
                  <a:pt x="32" y="589"/>
                  <a:pt x="32" y="590"/>
                  <a:pt x="31" y="590"/>
                </a:cubicBezTo>
                <a:cubicBezTo>
                  <a:pt x="32" y="589"/>
                  <a:pt x="34" y="588"/>
                  <a:pt x="36" y="586"/>
                </a:cubicBezTo>
                <a:cubicBezTo>
                  <a:pt x="35" y="585"/>
                  <a:pt x="35" y="585"/>
                  <a:pt x="35" y="585"/>
                </a:cubicBezTo>
                <a:cubicBezTo>
                  <a:pt x="35" y="585"/>
                  <a:pt x="35" y="585"/>
                  <a:pt x="35" y="585"/>
                </a:cubicBezTo>
                <a:cubicBezTo>
                  <a:pt x="37" y="584"/>
                  <a:pt x="36" y="584"/>
                  <a:pt x="34" y="584"/>
                </a:cubicBezTo>
                <a:cubicBezTo>
                  <a:pt x="34" y="584"/>
                  <a:pt x="34" y="584"/>
                  <a:pt x="34" y="584"/>
                </a:cubicBezTo>
                <a:cubicBezTo>
                  <a:pt x="35" y="584"/>
                  <a:pt x="36" y="583"/>
                  <a:pt x="36" y="582"/>
                </a:cubicBezTo>
                <a:cubicBezTo>
                  <a:pt x="36" y="584"/>
                  <a:pt x="36" y="586"/>
                  <a:pt x="37" y="584"/>
                </a:cubicBezTo>
                <a:cubicBezTo>
                  <a:pt x="38" y="583"/>
                  <a:pt x="38" y="582"/>
                  <a:pt x="38" y="581"/>
                </a:cubicBezTo>
                <a:cubicBezTo>
                  <a:pt x="39" y="581"/>
                  <a:pt x="39" y="581"/>
                  <a:pt x="39" y="581"/>
                </a:cubicBezTo>
                <a:cubicBezTo>
                  <a:pt x="39" y="581"/>
                  <a:pt x="39" y="581"/>
                  <a:pt x="39" y="581"/>
                </a:cubicBezTo>
                <a:cubicBezTo>
                  <a:pt x="39" y="581"/>
                  <a:pt x="39" y="580"/>
                  <a:pt x="39" y="580"/>
                </a:cubicBezTo>
                <a:cubicBezTo>
                  <a:pt x="39" y="580"/>
                  <a:pt x="38" y="581"/>
                  <a:pt x="38" y="581"/>
                </a:cubicBezTo>
                <a:cubicBezTo>
                  <a:pt x="36" y="581"/>
                  <a:pt x="36" y="581"/>
                  <a:pt x="36" y="581"/>
                </a:cubicBezTo>
                <a:cubicBezTo>
                  <a:pt x="36" y="581"/>
                  <a:pt x="36" y="581"/>
                  <a:pt x="36" y="581"/>
                </a:cubicBezTo>
                <a:cubicBezTo>
                  <a:pt x="38" y="580"/>
                  <a:pt x="38" y="580"/>
                  <a:pt x="38" y="580"/>
                </a:cubicBezTo>
                <a:cubicBezTo>
                  <a:pt x="35" y="581"/>
                  <a:pt x="35" y="581"/>
                  <a:pt x="35" y="581"/>
                </a:cubicBezTo>
                <a:cubicBezTo>
                  <a:pt x="35" y="581"/>
                  <a:pt x="35" y="581"/>
                  <a:pt x="35" y="581"/>
                </a:cubicBezTo>
                <a:cubicBezTo>
                  <a:pt x="36" y="580"/>
                  <a:pt x="36" y="580"/>
                  <a:pt x="37" y="580"/>
                </a:cubicBezTo>
                <a:cubicBezTo>
                  <a:pt x="37" y="580"/>
                  <a:pt x="37" y="580"/>
                  <a:pt x="37" y="580"/>
                </a:cubicBezTo>
                <a:cubicBezTo>
                  <a:pt x="37" y="580"/>
                  <a:pt x="37" y="580"/>
                  <a:pt x="37" y="579"/>
                </a:cubicBezTo>
                <a:cubicBezTo>
                  <a:pt x="40" y="578"/>
                  <a:pt x="43" y="576"/>
                  <a:pt x="46" y="575"/>
                </a:cubicBezTo>
                <a:close/>
                <a:moveTo>
                  <a:pt x="39" y="577"/>
                </a:moveTo>
                <a:cubicBezTo>
                  <a:pt x="39" y="578"/>
                  <a:pt x="38" y="579"/>
                  <a:pt x="37" y="579"/>
                </a:cubicBezTo>
                <a:cubicBezTo>
                  <a:pt x="38" y="578"/>
                  <a:pt x="38" y="578"/>
                  <a:pt x="38" y="578"/>
                </a:cubicBezTo>
                <a:cubicBezTo>
                  <a:pt x="39" y="577"/>
                  <a:pt x="39" y="577"/>
                  <a:pt x="39" y="577"/>
                </a:cubicBezTo>
                <a:close/>
                <a:moveTo>
                  <a:pt x="36" y="576"/>
                </a:moveTo>
                <a:cubicBezTo>
                  <a:pt x="38" y="576"/>
                  <a:pt x="37" y="577"/>
                  <a:pt x="37" y="578"/>
                </a:cubicBezTo>
                <a:cubicBezTo>
                  <a:pt x="36" y="578"/>
                  <a:pt x="36" y="579"/>
                  <a:pt x="36" y="579"/>
                </a:cubicBezTo>
                <a:cubicBezTo>
                  <a:pt x="36" y="579"/>
                  <a:pt x="36" y="579"/>
                  <a:pt x="37" y="578"/>
                </a:cubicBezTo>
                <a:cubicBezTo>
                  <a:pt x="37" y="579"/>
                  <a:pt x="37" y="579"/>
                  <a:pt x="37" y="580"/>
                </a:cubicBezTo>
                <a:cubicBezTo>
                  <a:pt x="35" y="580"/>
                  <a:pt x="34" y="580"/>
                  <a:pt x="33" y="581"/>
                </a:cubicBezTo>
                <a:cubicBezTo>
                  <a:pt x="33" y="579"/>
                  <a:pt x="35" y="577"/>
                  <a:pt x="36" y="576"/>
                </a:cubicBezTo>
                <a:close/>
                <a:moveTo>
                  <a:pt x="9" y="601"/>
                </a:moveTo>
                <a:cubicBezTo>
                  <a:pt x="9" y="600"/>
                  <a:pt x="9" y="600"/>
                  <a:pt x="9" y="600"/>
                </a:cubicBezTo>
                <a:cubicBezTo>
                  <a:pt x="10" y="600"/>
                  <a:pt x="10" y="600"/>
                  <a:pt x="10" y="600"/>
                </a:cubicBezTo>
                <a:cubicBezTo>
                  <a:pt x="10" y="600"/>
                  <a:pt x="10" y="600"/>
                  <a:pt x="11" y="600"/>
                </a:cubicBezTo>
                <a:cubicBezTo>
                  <a:pt x="10" y="601"/>
                  <a:pt x="10" y="601"/>
                  <a:pt x="10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14" y="606"/>
                  <a:pt x="11" y="603"/>
                  <a:pt x="9" y="601"/>
                </a:cubicBezTo>
                <a:close/>
                <a:moveTo>
                  <a:pt x="36" y="626"/>
                </a:moveTo>
                <a:cubicBezTo>
                  <a:pt x="36" y="626"/>
                  <a:pt x="36" y="626"/>
                  <a:pt x="36" y="626"/>
                </a:cubicBezTo>
                <a:close/>
                <a:moveTo>
                  <a:pt x="36" y="626"/>
                </a:move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3" y="623"/>
                  <a:pt x="30" y="621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1" y="622"/>
                  <a:pt x="24" y="615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25" y="615"/>
                  <a:pt x="32" y="622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0" y="621"/>
                  <a:pt x="33" y="623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6" y="626"/>
                  <a:pt x="36" y="626"/>
                  <a:pt x="36" y="626"/>
                </a:cubicBezTo>
                <a:cubicBezTo>
                  <a:pt x="33" y="623"/>
                  <a:pt x="17" y="609"/>
                  <a:pt x="8" y="601"/>
                </a:cubicBezTo>
                <a:cubicBezTo>
                  <a:pt x="8" y="601"/>
                  <a:pt x="8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12" y="603"/>
                  <a:pt x="19" y="610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5" y="625"/>
                  <a:pt x="35" y="625"/>
                  <a:pt x="35" y="625"/>
                </a:cubicBezTo>
                <a:cubicBezTo>
                  <a:pt x="32" y="622"/>
                  <a:pt x="25" y="616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9" y="601"/>
                  <a:pt x="9" y="601"/>
                  <a:pt x="10" y="602"/>
                </a:cubicBezTo>
                <a:cubicBezTo>
                  <a:pt x="11" y="601"/>
                  <a:pt x="11" y="601"/>
                  <a:pt x="11" y="601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0" y="602"/>
                  <a:pt x="10" y="602"/>
                  <a:pt x="10" y="602"/>
                </a:cubicBezTo>
                <a:cubicBezTo>
                  <a:pt x="11" y="602"/>
                  <a:pt x="11" y="602"/>
                  <a:pt x="11" y="602"/>
                </a:cubicBezTo>
                <a:cubicBezTo>
                  <a:pt x="12" y="601"/>
                  <a:pt x="12" y="601"/>
                  <a:pt x="12" y="601"/>
                </a:cubicBezTo>
                <a:cubicBezTo>
                  <a:pt x="13" y="602"/>
                  <a:pt x="14" y="603"/>
                  <a:pt x="15" y="604"/>
                </a:cubicBezTo>
                <a:cubicBezTo>
                  <a:pt x="15" y="604"/>
                  <a:pt x="15" y="604"/>
                  <a:pt x="15" y="604"/>
                </a:cubicBezTo>
                <a:cubicBezTo>
                  <a:pt x="14" y="605"/>
                  <a:pt x="14" y="605"/>
                  <a:pt x="14" y="605"/>
                </a:cubicBezTo>
                <a:cubicBezTo>
                  <a:pt x="14" y="605"/>
                  <a:pt x="14" y="605"/>
                  <a:pt x="14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13" y="605"/>
                  <a:pt x="13" y="605"/>
                  <a:pt x="13" y="605"/>
                </a:cubicBezTo>
                <a:cubicBezTo>
                  <a:pt x="20" y="611"/>
                  <a:pt x="34" y="624"/>
                  <a:pt x="31" y="621"/>
                </a:cubicBezTo>
                <a:cubicBezTo>
                  <a:pt x="31" y="621"/>
                  <a:pt x="31" y="621"/>
                  <a:pt x="31" y="621"/>
                </a:cubicBezTo>
                <a:cubicBezTo>
                  <a:pt x="31" y="621"/>
                  <a:pt x="31" y="621"/>
                  <a:pt x="31" y="621"/>
                </a:cubicBezTo>
                <a:cubicBezTo>
                  <a:pt x="31" y="621"/>
                  <a:pt x="31" y="621"/>
                  <a:pt x="31" y="621"/>
                </a:cubicBezTo>
                <a:cubicBezTo>
                  <a:pt x="32" y="621"/>
                  <a:pt x="32" y="621"/>
                  <a:pt x="32" y="621"/>
                </a:cubicBezTo>
                <a:cubicBezTo>
                  <a:pt x="32" y="621"/>
                  <a:pt x="33" y="621"/>
                  <a:pt x="33" y="621"/>
                </a:cubicBezTo>
                <a:cubicBezTo>
                  <a:pt x="33" y="621"/>
                  <a:pt x="33" y="621"/>
                  <a:pt x="33" y="621"/>
                </a:cubicBezTo>
                <a:cubicBezTo>
                  <a:pt x="33" y="621"/>
                  <a:pt x="33" y="621"/>
                  <a:pt x="33" y="621"/>
                </a:cubicBezTo>
                <a:cubicBezTo>
                  <a:pt x="33" y="621"/>
                  <a:pt x="33" y="621"/>
                  <a:pt x="33" y="621"/>
                </a:cubicBezTo>
                <a:cubicBezTo>
                  <a:pt x="34" y="622"/>
                  <a:pt x="35" y="622"/>
                  <a:pt x="35" y="623"/>
                </a:cubicBezTo>
                <a:cubicBezTo>
                  <a:pt x="35" y="623"/>
                  <a:pt x="35" y="624"/>
                  <a:pt x="35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0" y="621"/>
                  <a:pt x="32" y="623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4" y="624"/>
                  <a:pt x="34" y="624"/>
                  <a:pt x="34" y="624"/>
                </a:cubicBezTo>
                <a:cubicBezTo>
                  <a:pt x="35" y="624"/>
                  <a:pt x="35" y="624"/>
                  <a:pt x="35" y="624"/>
                </a:cubicBezTo>
                <a:cubicBezTo>
                  <a:pt x="36" y="623"/>
                  <a:pt x="36" y="623"/>
                  <a:pt x="36" y="623"/>
                </a:cubicBezTo>
                <a:cubicBezTo>
                  <a:pt x="36" y="623"/>
                  <a:pt x="36" y="623"/>
                  <a:pt x="36" y="623"/>
                </a:cubicBezTo>
                <a:cubicBezTo>
                  <a:pt x="36" y="624"/>
                  <a:pt x="37" y="624"/>
                  <a:pt x="37" y="625"/>
                </a:cubicBezTo>
                <a:lnTo>
                  <a:pt x="36" y="626"/>
                </a:lnTo>
                <a:close/>
                <a:moveTo>
                  <a:pt x="57" y="609"/>
                </a:moveTo>
                <a:cubicBezTo>
                  <a:pt x="57" y="609"/>
                  <a:pt x="56" y="609"/>
                  <a:pt x="56" y="610"/>
                </a:cubicBezTo>
                <a:cubicBezTo>
                  <a:pt x="56" y="610"/>
                  <a:pt x="56" y="609"/>
                  <a:pt x="56" y="609"/>
                </a:cubicBezTo>
                <a:cubicBezTo>
                  <a:pt x="56" y="609"/>
                  <a:pt x="56" y="609"/>
                  <a:pt x="57" y="609"/>
                </a:cubicBezTo>
                <a:close/>
                <a:moveTo>
                  <a:pt x="74" y="599"/>
                </a:moveTo>
                <a:cubicBezTo>
                  <a:pt x="76" y="598"/>
                  <a:pt x="76" y="598"/>
                  <a:pt x="76" y="598"/>
                </a:cubicBezTo>
                <a:cubicBezTo>
                  <a:pt x="75" y="598"/>
                  <a:pt x="74" y="599"/>
                  <a:pt x="74" y="599"/>
                </a:cubicBezTo>
                <a:close/>
                <a:moveTo>
                  <a:pt x="80" y="595"/>
                </a:moveTo>
                <a:cubicBezTo>
                  <a:pt x="80" y="596"/>
                  <a:pt x="80" y="596"/>
                  <a:pt x="80" y="596"/>
                </a:cubicBezTo>
                <a:cubicBezTo>
                  <a:pt x="80" y="595"/>
                  <a:pt x="80" y="595"/>
                  <a:pt x="80" y="595"/>
                </a:cubicBezTo>
                <a:cubicBezTo>
                  <a:pt x="79" y="595"/>
                  <a:pt x="78" y="596"/>
                  <a:pt x="77" y="597"/>
                </a:cubicBezTo>
                <a:cubicBezTo>
                  <a:pt x="77" y="597"/>
                  <a:pt x="77" y="596"/>
                  <a:pt x="75" y="597"/>
                </a:cubicBezTo>
                <a:cubicBezTo>
                  <a:pt x="71" y="598"/>
                  <a:pt x="71" y="601"/>
                  <a:pt x="68" y="602"/>
                </a:cubicBezTo>
                <a:cubicBezTo>
                  <a:pt x="69" y="601"/>
                  <a:pt x="69" y="601"/>
                  <a:pt x="69" y="601"/>
                </a:cubicBezTo>
                <a:cubicBezTo>
                  <a:pt x="68" y="602"/>
                  <a:pt x="67" y="602"/>
                  <a:pt x="65" y="603"/>
                </a:cubicBezTo>
                <a:cubicBezTo>
                  <a:pt x="66" y="602"/>
                  <a:pt x="67" y="601"/>
                  <a:pt x="68" y="600"/>
                </a:cubicBezTo>
                <a:cubicBezTo>
                  <a:pt x="69" y="599"/>
                  <a:pt x="69" y="599"/>
                  <a:pt x="69" y="599"/>
                </a:cubicBezTo>
                <a:cubicBezTo>
                  <a:pt x="69" y="599"/>
                  <a:pt x="69" y="599"/>
                  <a:pt x="69" y="599"/>
                </a:cubicBezTo>
                <a:cubicBezTo>
                  <a:pt x="70" y="598"/>
                  <a:pt x="71" y="598"/>
                  <a:pt x="71" y="597"/>
                </a:cubicBezTo>
                <a:cubicBezTo>
                  <a:pt x="71" y="597"/>
                  <a:pt x="70" y="598"/>
                  <a:pt x="70" y="598"/>
                </a:cubicBezTo>
                <a:cubicBezTo>
                  <a:pt x="73" y="594"/>
                  <a:pt x="76" y="590"/>
                  <a:pt x="79" y="586"/>
                </a:cubicBezTo>
                <a:lnTo>
                  <a:pt x="80" y="595"/>
                </a:lnTo>
                <a:close/>
                <a:moveTo>
                  <a:pt x="101" y="557"/>
                </a:moveTo>
                <a:cubicBezTo>
                  <a:pt x="98" y="558"/>
                  <a:pt x="95" y="561"/>
                  <a:pt x="94" y="560"/>
                </a:cubicBezTo>
                <a:cubicBezTo>
                  <a:pt x="92" y="561"/>
                  <a:pt x="89" y="562"/>
                  <a:pt x="93" y="561"/>
                </a:cubicBezTo>
                <a:cubicBezTo>
                  <a:pt x="91" y="563"/>
                  <a:pt x="91" y="563"/>
                  <a:pt x="91" y="563"/>
                </a:cubicBezTo>
                <a:cubicBezTo>
                  <a:pt x="91" y="562"/>
                  <a:pt x="91" y="562"/>
                  <a:pt x="91" y="562"/>
                </a:cubicBezTo>
                <a:cubicBezTo>
                  <a:pt x="91" y="562"/>
                  <a:pt x="91" y="563"/>
                  <a:pt x="90" y="563"/>
                </a:cubicBezTo>
                <a:cubicBezTo>
                  <a:pt x="88" y="565"/>
                  <a:pt x="88" y="565"/>
                  <a:pt x="88" y="565"/>
                </a:cubicBezTo>
                <a:cubicBezTo>
                  <a:pt x="87" y="562"/>
                  <a:pt x="81" y="564"/>
                  <a:pt x="86" y="560"/>
                </a:cubicBezTo>
                <a:cubicBezTo>
                  <a:pt x="86" y="561"/>
                  <a:pt x="84" y="562"/>
                  <a:pt x="81" y="563"/>
                </a:cubicBezTo>
                <a:cubicBezTo>
                  <a:pt x="81" y="563"/>
                  <a:pt x="81" y="563"/>
                  <a:pt x="81" y="563"/>
                </a:cubicBezTo>
                <a:cubicBezTo>
                  <a:pt x="81" y="563"/>
                  <a:pt x="81" y="563"/>
                  <a:pt x="81" y="563"/>
                </a:cubicBezTo>
                <a:cubicBezTo>
                  <a:pt x="82" y="562"/>
                  <a:pt x="82" y="562"/>
                  <a:pt x="83" y="563"/>
                </a:cubicBezTo>
                <a:cubicBezTo>
                  <a:pt x="83" y="561"/>
                  <a:pt x="82" y="561"/>
                  <a:pt x="81" y="561"/>
                </a:cubicBezTo>
                <a:cubicBezTo>
                  <a:pt x="82" y="561"/>
                  <a:pt x="82" y="560"/>
                  <a:pt x="83" y="561"/>
                </a:cubicBezTo>
                <a:cubicBezTo>
                  <a:pt x="83" y="560"/>
                  <a:pt x="83" y="560"/>
                  <a:pt x="83" y="559"/>
                </a:cubicBezTo>
                <a:cubicBezTo>
                  <a:pt x="84" y="559"/>
                  <a:pt x="85" y="559"/>
                  <a:pt x="85" y="559"/>
                </a:cubicBezTo>
                <a:cubicBezTo>
                  <a:pt x="85" y="558"/>
                  <a:pt x="85" y="558"/>
                  <a:pt x="85" y="558"/>
                </a:cubicBezTo>
                <a:cubicBezTo>
                  <a:pt x="86" y="557"/>
                  <a:pt x="87" y="557"/>
                  <a:pt x="88" y="556"/>
                </a:cubicBezTo>
                <a:cubicBezTo>
                  <a:pt x="88" y="557"/>
                  <a:pt x="88" y="558"/>
                  <a:pt x="87" y="559"/>
                </a:cubicBezTo>
                <a:cubicBezTo>
                  <a:pt x="87" y="560"/>
                  <a:pt x="87" y="560"/>
                  <a:pt x="87" y="560"/>
                </a:cubicBezTo>
                <a:cubicBezTo>
                  <a:pt x="87" y="559"/>
                  <a:pt x="87" y="559"/>
                  <a:pt x="87" y="559"/>
                </a:cubicBezTo>
                <a:cubicBezTo>
                  <a:pt x="87" y="559"/>
                  <a:pt x="87" y="560"/>
                  <a:pt x="87" y="560"/>
                </a:cubicBezTo>
                <a:cubicBezTo>
                  <a:pt x="88" y="559"/>
                  <a:pt x="88" y="559"/>
                  <a:pt x="88" y="558"/>
                </a:cubicBezTo>
                <a:cubicBezTo>
                  <a:pt x="89" y="558"/>
                  <a:pt x="89" y="558"/>
                  <a:pt x="89" y="558"/>
                </a:cubicBezTo>
                <a:cubicBezTo>
                  <a:pt x="90" y="558"/>
                  <a:pt x="87" y="564"/>
                  <a:pt x="90" y="563"/>
                </a:cubicBezTo>
                <a:cubicBezTo>
                  <a:pt x="90" y="560"/>
                  <a:pt x="90" y="560"/>
                  <a:pt x="90" y="560"/>
                </a:cubicBezTo>
                <a:cubicBezTo>
                  <a:pt x="91" y="560"/>
                  <a:pt x="91" y="560"/>
                  <a:pt x="91" y="560"/>
                </a:cubicBezTo>
                <a:cubicBezTo>
                  <a:pt x="92" y="557"/>
                  <a:pt x="92" y="557"/>
                  <a:pt x="92" y="557"/>
                </a:cubicBezTo>
                <a:cubicBezTo>
                  <a:pt x="94" y="557"/>
                  <a:pt x="94" y="557"/>
                  <a:pt x="94" y="557"/>
                </a:cubicBezTo>
                <a:cubicBezTo>
                  <a:pt x="97" y="555"/>
                  <a:pt x="100" y="554"/>
                  <a:pt x="102" y="553"/>
                </a:cubicBezTo>
                <a:cubicBezTo>
                  <a:pt x="100" y="553"/>
                  <a:pt x="100" y="554"/>
                  <a:pt x="98" y="554"/>
                </a:cubicBezTo>
                <a:cubicBezTo>
                  <a:pt x="99" y="552"/>
                  <a:pt x="103" y="550"/>
                  <a:pt x="108" y="548"/>
                </a:cubicBezTo>
                <a:cubicBezTo>
                  <a:pt x="108" y="548"/>
                  <a:pt x="109" y="548"/>
                  <a:pt x="109" y="548"/>
                </a:cubicBezTo>
                <a:cubicBezTo>
                  <a:pt x="109" y="549"/>
                  <a:pt x="108" y="549"/>
                  <a:pt x="108" y="549"/>
                </a:cubicBezTo>
                <a:cubicBezTo>
                  <a:pt x="109" y="549"/>
                  <a:pt x="106" y="551"/>
                  <a:pt x="111" y="550"/>
                </a:cubicBezTo>
                <a:cubicBezTo>
                  <a:pt x="110" y="551"/>
                  <a:pt x="108" y="554"/>
                  <a:pt x="108" y="554"/>
                </a:cubicBezTo>
                <a:cubicBezTo>
                  <a:pt x="106" y="556"/>
                  <a:pt x="103" y="557"/>
                  <a:pt x="101" y="557"/>
                </a:cubicBezTo>
                <a:close/>
                <a:moveTo>
                  <a:pt x="92" y="555"/>
                </a:moveTo>
                <a:cubicBezTo>
                  <a:pt x="91" y="555"/>
                  <a:pt x="91" y="556"/>
                  <a:pt x="90" y="556"/>
                </a:cubicBezTo>
                <a:cubicBezTo>
                  <a:pt x="90" y="556"/>
                  <a:pt x="90" y="555"/>
                  <a:pt x="91" y="555"/>
                </a:cubicBezTo>
                <a:cubicBezTo>
                  <a:pt x="91" y="555"/>
                  <a:pt x="91" y="555"/>
                  <a:pt x="92" y="555"/>
                </a:cubicBezTo>
                <a:close/>
                <a:moveTo>
                  <a:pt x="99" y="575"/>
                </a:moveTo>
                <a:cubicBezTo>
                  <a:pt x="98" y="576"/>
                  <a:pt x="94" y="578"/>
                  <a:pt x="94" y="577"/>
                </a:cubicBezTo>
                <a:cubicBezTo>
                  <a:pt x="98" y="576"/>
                  <a:pt x="95" y="573"/>
                  <a:pt x="99" y="574"/>
                </a:cubicBezTo>
                <a:cubicBezTo>
                  <a:pt x="99" y="573"/>
                  <a:pt x="98" y="573"/>
                  <a:pt x="97" y="573"/>
                </a:cubicBezTo>
                <a:cubicBezTo>
                  <a:pt x="97" y="573"/>
                  <a:pt x="97" y="572"/>
                  <a:pt x="97" y="572"/>
                </a:cubicBezTo>
                <a:cubicBezTo>
                  <a:pt x="101" y="571"/>
                  <a:pt x="101" y="571"/>
                  <a:pt x="101" y="571"/>
                </a:cubicBezTo>
                <a:cubicBezTo>
                  <a:pt x="102" y="571"/>
                  <a:pt x="102" y="570"/>
                  <a:pt x="102" y="571"/>
                </a:cubicBezTo>
                <a:cubicBezTo>
                  <a:pt x="103" y="572"/>
                  <a:pt x="99" y="574"/>
                  <a:pt x="99" y="575"/>
                </a:cubicBezTo>
                <a:close/>
                <a:moveTo>
                  <a:pt x="115" y="566"/>
                </a:moveTo>
                <a:cubicBezTo>
                  <a:pt x="112" y="567"/>
                  <a:pt x="109" y="568"/>
                  <a:pt x="106" y="569"/>
                </a:cubicBezTo>
                <a:cubicBezTo>
                  <a:pt x="107" y="568"/>
                  <a:pt x="107" y="568"/>
                  <a:pt x="107" y="568"/>
                </a:cubicBezTo>
                <a:cubicBezTo>
                  <a:pt x="122" y="562"/>
                  <a:pt x="115" y="563"/>
                  <a:pt x="104" y="564"/>
                </a:cubicBezTo>
                <a:cubicBezTo>
                  <a:pt x="109" y="562"/>
                  <a:pt x="114" y="560"/>
                  <a:pt x="120" y="559"/>
                </a:cubicBezTo>
                <a:cubicBezTo>
                  <a:pt x="119" y="558"/>
                  <a:pt x="119" y="558"/>
                  <a:pt x="119" y="558"/>
                </a:cubicBezTo>
                <a:cubicBezTo>
                  <a:pt x="121" y="558"/>
                  <a:pt x="121" y="557"/>
                  <a:pt x="123" y="557"/>
                </a:cubicBezTo>
                <a:cubicBezTo>
                  <a:pt x="123" y="557"/>
                  <a:pt x="117" y="564"/>
                  <a:pt x="115" y="566"/>
                </a:cubicBezTo>
                <a:close/>
                <a:moveTo>
                  <a:pt x="127" y="562"/>
                </a:moveTo>
                <a:cubicBezTo>
                  <a:pt x="127" y="561"/>
                  <a:pt x="126" y="561"/>
                  <a:pt x="126" y="561"/>
                </a:cubicBezTo>
                <a:cubicBezTo>
                  <a:pt x="129" y="560"/>
                  <a:pt x="129" y="560"/>
                  <a:pt x="129" y="560"/>
                </a:cubicBezTo>
                <a:cubicBezTo>
                  <a:pt x="129" y="560"/>
                  <a:pt x="130" y="561"/>
                  <a:pt x="127" y="562"/>
                </a:cubicBezTo>
                <a:close/>
                <a:moveTo>
                  <a:pt x="165" y="551"/>
                </a:moveTo>
                <a:cubicBezTo>
                  <a:pt x="164" y="553"/>
                  <a:pt x="159" y="553"/>
                  <a:pt x="159" y="552"/>
                </a:cubicBezTo>
                <a:cubicBezTo>
                  <a:pt x="160" y="554"/>
                  <a:pt x="153" y="555"/>
                  <a:pt x="151" y="557"/>
                </a:cubicBezTo>
                <a:cubicBezTo>
                  <a:pt x="145" y="559"/>
                  <a:pt x="145" y="556"/>
                  <a:pt x="140" y="559"/>
                </a:cubicBezTo>
                <a:cubicBezTo>
                  <a:pt x="143" y="559"/>
                  <a:pt x="143" y="559"/>
                  <a:pt x="143" y="559"/>
                </a:cubicBezTo>
                <a:cubicBezTo>
                  <a:pt x="138" y="561"/>
                  <a:pt x="136" y="562"/>
                  <a:pt x="131" y="563"/>
                </a:cubicBezTo>
                <a:cubicBezTo>
                  <a:pt x="130" y="562"/>
                  <a:pt x="134" y="562"/>
                  <a:pt x="134" y="561"/>
                </a:cubicBezTo>
                <a:cubicBezTo>
                  <a:pt x="131" y="561"/>
                  <a:pt x="131" y="561"/>
                  <a:pt x="131" y="561"/>
                </a:cubicBezTo>
                <a:cubicBezTo>
                  <a:pt x="132" y="561"/>
                  <a:pt x="134" y="559"/>
                  <a:pt x="134" y="560"/>
                </a:cubicBezTo>
                <a:cubicBezTo>
                  <a:pt x="134" y="559"/>
                  <a:pt x="135" y="558"/>
                  <a:pt x="132" y="560"/>
                </a:cubicBezTo>
                <a:cubicBezTo>
                  <a:pt x="134" y="558"/>
                  <a:pt x="134" y="558"/>
                  <a:pt x="134" y="558"/>
                </a:cubicBezTo>
                <a:cubicBezTo>
                  <a:pt x="133" y="558"/>
                  <a:pt x="133" y="558"/>
                  <a:pt x="133" y="558"/>
                </a:cubicBezTo>
                <a:cubicBezTo>
                  <a:pt x="136" y="557"/>
                  <a:pt x="136" y="557"/>
                  <a:pt x="136" y="557"/>
                </a:cubicBezTo>
                <a:cubicBezTo>
                  <a:pt x="137" y="557"/>
                  <a:pt x="138" y="556"/>
                  <a:pt x="141" y="557"/>
                </a:cubicBezTo>
                <a:cubicBezTo>
                  <a:pt x="141" y="557"/>
                  <a:pt x="139" y="558"/>
                  <a:pt x="139" y="558"/>
                </a:cubicBezTo>
                <a:cubicBezTo>
                  <a:pt x="141" y="558"/>
                  <a:pt x="143" y="557"/>
                  <a:pt x="144" y="556"/>
                </a:cubicBezTo>
                <a:cubicBezTo>
                  <a:pt x="141" y="557"/>
                  <a:pt x="142" y="556"/>
                  <a:pt x="141" y="555"/>
                </a:cubicBezTo>
                <a:cubicBezTo>
                  <a:pt x="143" y="554"/>
                  <a:pt x="146" y="553"/>
                  <a:pt x="147" y="553"/>
                </a:cubicBezTo>
                <a:cubicBezTo>
                  <a:pt x="151" y="552"/>
                  <a:pt x="154" y="552"/>
                  <a:pt x="153" y="554"/>
                </a:cubicBezTo>
                <a:cubicBezTo>
                  <a:pt x="154" y="553"/>
                  <a:pt x="157" y="553"/>
                  <a:pt x="158" y="551"/>
                </a:cubicBezTo>
                <a:cubicBezTo>
                  <a:pt x="155" y="553"/>
                  <a:pt x="156" y="548"/>
                  <a:pt x="152" y="552"/>
                </a:cubicBezTo>
                <a:cubicBezTo>
                  <a:pt x="150" y="550"/>
                  <a:pt x="156" y="549"/>
                  <a:pt x="159" y="549"/>
                </a:cubicBezTo>
                <a:cubicBezTo>
                  <a:pt x="158" y="550"/>
                  <a:pt x="159" y="550"/>
                  <a:pt x="159" y="550"/>
                </a:cubicBezTo>
                <a:cubicBezTo>
                  <a:pt x="163" y="549"/>
                  <a:pt x="160" y="548"/>
                  <a:pt x="157" y="549"/>
                </a:cubicBezTo>
                <a:cubicBezTo>
                  <a:pt x="161" y="546"/>
                  <a:pt x="161" y="546"/>
                  <a:pt x="161" y="546"/>
                </a:cubicBezTo>
                <a:cubicBezTo>
                  <a:pt x="161" y="546"/>
                  <a:pt x="161" y="546"/>
                  <a:pt x="161" y="546"/>
                </a:cubicBezTo>
                <a:cubicBezTo>
                  <a:pt x="165" y="545"/>
                  <a:pt x="165" y="545"/>
                  <a:pt x="165" y="545"/>
                </a:cubicBezTo>
                <a:cubicBezTo>
                  <a:pt x="166" y="546"/>
                  <a:pt x="167" y="547"/>
                  <a:pt x="166" y="547"/>
                </a:cubicBezTo>
                <a:cubicBezTo>
                  <a:pt x="169" y="547"/>
                  <a:pt x="169" y="547"/>
                  <a:pt x="169" y="547"/>
                </a:cubicBezTo>
                <a:cubicBezTo>
                  <a:pt x="165" y="548"/>
                  <a:pt x="165" y="548"/>
                  <a:pt x="165" y="548"/>
                </a:cubicBezTo>
                <a:cubicBezTo>
                  <a:pt x="167" y="549"/>
                  <a:pt x="169" y="547"/>
                  <a:pt x="171" y="547"/>
                </a:cubicBezTo>
                <a:cubicBezTo>
                  <a:pt x="174" y="547"/>
                  <a:pt x="167" y="549"/>
                  <a:pt x="165" y="551"/>
                </a:cubicBezTo>
                <a:close/>
                <a:moveTo>
                  <a:pt x="290" y="522"/>
                </a:moveTo>
                <a:cubicBezTo>
                  <a:pt x="289" y="523"/>
                  <a:pt x="287" y="523"/>
                  <a:pt x="287" y="523"/>
                </a:cubicBezTo>
                <a:cubicBezTo>
                  <a:pt x="285" y="524"/>
                  <a:pt x="281" y="525"/>
                  <a:pt x="280" y="524"/>
                </a:cubicBezTo>
                <a:cubicBezTo>
                  <a:pt x="283" y="523"/>
                  <a:pt x="283" y="523"/>
                  <a:pt x="281" y="522"/>
                </a:cubicBezTo>
                <a:cubicBezTo>
                  <a:pt x="278" y="524"/>
                  <a:pt x="272" y="524"/>
                  <a:pt x="273" y="526"/>
                </a:cubicBezTo>
                <a:cubicBezTo>
                  <a:pt x="268" y="526"/>
                  <a:pt x="271" y="526"/>
                  <a:pt x="268" y="525"/>
                </a:cubicBezTo>
                <a:cubicBezTo>
                  <a:pt x="267" y="525"/>
                  <a:pt x="268" y="524"/>
                  <a:pt x="269" y="524"/>
                </a:cubicBezTo>
                <a:cubicBezTo>
                  <a:pt x="256" y="527"/>
                  <a:pt x="256" y="527"/>
                  <a:pt x="256" y="527"/>
                </a:cubicBezTo>
                <a:cubicBezTo>
                  <a:pt x="256" y="528"/>
                  <a:pt x="265" y="526"/>
                  <a:pt x="261" y="529"/>
                </a:cubicBezTo>
                <a:cubicBezTo>
                  <a:pt x="260" y="529"/>
                  <a:pt x="261" y="531"/>
                  <a:pt x="256" y="531"/>
                </a:cubicBezTo>
                <a:cubicBezTo>
                  <a:pt x="256" y="531"/>
                  <a:pt x="257" y="531"/>
                  <a:pt x="257" y="531"/>
                </a:cubicBezTo>
                <a:cubicBezTo>
                  <a:pt x="255" y="531"/>
                  <a:pt x="254" y="531"/>
                  <a:pt x="252" y="531"/>
                </a:cubicBezTo>
                <a:cubicBezTo>
                  <a:pt x="251" y="530"/>
                  <a:pt x="254" y="530"/>
                  <a:pt x="256" y="529"/>
                </a:cubicBezTo>
                <a:cubicBezTo>
                  <a:pt x="254" y="529"/>
                  <a:pt x="253" y="530"/>
                  <a:pt x="251" y="530"/>
                </a:cubicBezTo>
                <a:cubicBezTo>
                  <a:pt x="251" y="530"/>
                  <a:pt x="251" y="530"/>
                  <a:pt x="251" y="530"/>
                </a:cubicBezTo>
                <a:cubicBezTo>
                  <a:pt x="247" y="531"/>
                  <a:pt x="247" y="531"/>
                  <a:pt x="247" y="531"/>
                </a:cubicBezTo>
                <a:cubicBezTo>
                  <a:pt x="245" y="532"/>
                  <a:pt x="250" y="530"/>
                  <a:pt x="251" y="531"/>
                </a:cubicBezTo>
                <a:cubicBezTo>
                  <a:pt x="248" y="532"/>
                  <a:pt x="248" y="532"/>
                  <a:pt x="248" y="532"/>
                </a:cubicBezTo>
                <a:cubicBezTo>
                  <a:pt x="245" y="533"/>
                  <a:pt x="236" y="535"/>
                  <a:pt x="232" y="534"/>
                </a:cubicBezTo>
                <a:cubicBezTo>
                  <a:pt x="228" y="534"/>
                  <a:pt x="230" y="535"/>
                  <a:pt x="230" y="536"/>
                </a:cubicBezTo>
                <a:cubicBezTo>
                  <a:pt x="228" y="538"/>
                  <a:pt x="225" y="537"/>
                  <a:pt x="223" y="538"/>
                </a:cubicBezTo>
                <a:cubicBezTo>
                  <a:pt x="223" y="539"/>
                  <a:pt x="220" y="539"/>
                  <a:pt x="221" y="540"/>
                </a:cubicBezTo>
                <a:cubicBezTo>
                  <a:pt x="217" y="541"/>
                  <a:pt x="217" y="541"/>
                  <a:pt x="217" y="541"/>
                </a:cubicBezTo>
                <a:cubicBezTo>
                  <a:pt x="216" y="543"/>
                  <a:pt x="222" y="540"/>
                  <a:pt x="223" y="541"/>
                </a:cubicBezTo>
                <a:cubicBezTo>
                  <a:pt x="226" y="542"/>
                  <a:pt x="221" y="542"/>
                  <a:pt x="222" y="542"/>
                </a:cubicBezTo>
                <a:cubicBezTo>
                  <a:pt x="225" y="542"/>
                  <a:pt x="225" y="541"/>
                  <a:pt x="226" y="540"/>
                </a:cubicBezTo>
                <a:cubicBezTo>
                  <a:pt x="228" y="540"/>
                  <a:pt x="229" y="540"/>
                  <a:pt x="229" y="541"/>
                </a:cubicBezTo>
                <a:cubicBezTo>
                  <a:pt x="224" y="541"/>
                  <a:pt x="227" y="542"/>
                  <a:pt x="223" y="543"/>
                </a:cubicBezTo>
                <a:cubicBezTo>
                  <a:pt x="223" y="543"/>
                  <a:pt x="223" y="543"/>
                  <a:pt x="223" y="543"/>
                </a:cubicBezTo>
                <a:cubicBezTo>
                  <a:pt x="224" y="544"/>
                  <a:pt x="218" y="544"/>
                  <a:pt x="216" y="545"/>
                </a:cubicBezTo>
                <a:cubicBezTo>
                  <a:pt x="211" y="545"/>
                  <a:pt x="219" y="543"/>
                  <a:pt x="218" y="542"/>
                </a:cubicBezTo>
                <a:cubicBezTo>
                  <a:pt x="213" y="544"/>
                  <a:pt x="213" y="544"/>
                  <a:pt x="213" y="544"/>
                </a:cubicBezTo>
                <a:cubicBezTo>
                  <a:pt x="215" y="543"/>
                  <a:pt x="213" y="542"/>
                  <a:pt x="215" y="541"/>
                </a:cubicBezTo>
                <a:cubicBezTo>
                  <a:pt x="212" y="542"/>
                  <a:pt x="211" y="541"/>
                  <a:pt x="209" y="542"/>
                </a:cubicBezTo>
                <a:cubicBezTo>
                  <a:pt x="211" y="540"/>
                  <a:pt x="204" y="542"/>
                  <a:pt x="203" y="541"/>
                </a:cubicBezTo>
                <a:cubicBezTo>
                  <a:pt x="206" y="540"/>
                  <a:pt x="214" y="540"/>
                  <a:pt x="213" y="540"/>
                </a:cubicBezTo>
                <a:cubicBezTo>
                  <a:pt x="213" y="540"/>
                  <a:pt x="217" y="539"/>
                  <a:pt x="219" y="540"/>
                </a:cubicBezTo>
                <a:cubicBezTo>
                  <a:pt x="220" y="537"/>
                  <a:pt x="220" y="537"/>
                  <a:pt x="220" y="537"/>
                </a:cubicBezTo>
                <a:cubicBezTo>
                  <a:pt x="218" y="538"/>
                  <a:pt x="214" y="539"/>
                  <a:pt x="215" y="538"/>
                </a:cubicBezTo>
                <a:cubicBezTo>
                  <a:pt x="211" y="539"/>
                  <a:pt x="211" y="539"/>
                  <a:pt x="211" y="539"/>
                </a:cubicBezTo>
                <a:cubicBezTo>
                  <a:pt x="214" y="536"/>
                  <a:pt x="214" y="537"/>
                  <a:pt x="217" y="535"/>
                </a:cubicBezTo>
                <a:cubicBezTo>
                  <a:pt x="209" y="535"/>
                  <a:pt x="205" y="540"/>
                  <a:pt x="198" y="539"/>
                </a:cubicBezTo>
                <a:cubicBezTo>
                  <a:pt x="199" y="539"/>
                  <a:pt x="199" y="539"/>
                  <a:pt x="199" y="539"/>
                </a:cubicBezTo>
                <a:cubicBezTo>
                  <a:pt x="188" y="542"/>
                  <a:pt x="184" y="541"/>
                  <a:pt x="180" y="539"/>
                </a:cubicBezTo>
                <a:cubicBezTo>
                  <a:pt x="185" y="537"/>
                  <a:pt x="185" y="537"/>
                  <a:pt x="185" y="537"/>
                </a:cubicBezTo>
                <a:cubicBezTo>
                  <a:pt x="186" y="538"/>
                  <a:pt x="186" y="538"/>
                  <a:pt x="186" y="538"/>
                </a:cubicBezTo>
                <a:cubicBezTo>
                  <a:pt x="194" y="537"/>
                  <a:pt x="198" y="533"/>
                  <a:pt x="207" y="531"/>
                </a:cubicBezTo>
                <a:cubicBezTo>
                  <a:pt x="206" y="532"/>
                  <a:pt x="203" y="533"/>
                  <a:pt x="203" y="533"/>
                </a:cubicBezTo>
                <a:cubicBezTo>
                  <a:pt x="209" y="532"/>
                  <a:pt x="207" y="530"/>
                  <a:pt x="212" y="530"/>
                </a:cubicBezTo>
                <a:cubicBezTo>
                  <a:pt x="205" y="532"/>
                  <a:pt x="217" y="529"/>
                  <a:pt x="211" y="532"/>
                </a:cubicBezTo>
                <a:cubicBezTo>
                  <a:pt x="219" y="528"/>
                  <a:pt x="230" y="529"/>
                  <a:pt x="236" y="527"/>
                </a:cubicBezTo>
                <a:cubicBezTo>
                  <a:pt x="234" y="527"/>
                  <a:pt x="238" y="526"/>
                  <a:pt x="238" y="525"/>
                </a:cubicBezTo>
                <a:cubicBezTo>
                  <a:pt x="239" y="525"/>
                  <a:pt x="239" y="526"/>
                  <a:pt x="238" y="526"/>
                </a:cubicBezTo>
                <a:cubicBezTo>
                  <a:pt x="241" y="526"/>
                  <a:pt x="242" y="527"/>
                  <a:pt x="242" y="528"/>
                </a:cubicBezTo>
                <a:cubicBezTo>
                  <a:pt x="236" y="529"/>
                  <a:pt x="236" y="529"/>
                  <a:pt x="236" y="529"/>
                </a:cubicBezTo>
                <a:cubicBezTo>
                  <a:pt x="238" y="529"/>
                  <a:pt x="240" y="530"/>
                  <a:pt x="241" y="530"/>
                </a:cubicBezTo>
                <a:cubicBezTo>
                  <a:pt x="241" y="530"/>
                  <a:pt x="241" y="530"/>
                  <a:pt x="241" y="530"/>
                </a:cubicBezTo>
                <a:cubicBezTo>
                  <a:pt x="241" y="530"/>
                  <a:pt x="241" y="530"/>
                  <a:pt x="241" y="530"/>
                </a:cubicBezTo>
                <a:cubicBezTo>
                  <a:pt x="242" y="530"/>
                  <a:pt x="243" y="529"/>
                  <a:pt x="244" y="529"/>
                </a:cubicBezTo>
                <a:cubicBezTo>
                  <a:pt x="245" y="528"/>
                  <a:pt x="244" y="528"/>
                  <a:pt x="244" y="528"/>
                </a:cubicBezTo>
                <a:cubicBezTo>
                  <a:pt x="246" y="527"/>
                  <a:pt x="248" y="525"/>
                  <a:pt x="251" y="524"/>
                </a:cubicBezTo>
                <a:cubicBezTo>
                  <a:pt x="251" y="524"/>
                  <a:pt x="251" y="524"/>
                  <a:pt x="251" y="524"/>
                </a:cubicBezTo>
                <a:cubicBezTo>
                  <a:pt x="257" y="523"/>
                  <a:pt x="257" y="523"/>
                  <a:pt x="257" y="523"/>
                </a:cubicBezTo>
                <a:cubicBezTo>
                  <a:pt x="257" y="523"/>
                  <a:pt x="257" y="523"/>
                  <a:pt x="257" y="523"/>
                </a:cubicBezTo>
                <a:cubicBezTo>
                  <a:pt x="260" y="522"/>
                  <a:pt x="260" y="522"/>
                  <a:pt x="260" y="522"/>
                </a:cubicBezTo>
                <a:cubicBezTo>
                  <a:pt x="261" y="523"/>
                  <a:pt x="262" y="522"/>
                  <a:pt x="262" y="523"/>
                </a:cubicBezTo>
                <a:cubicBezTo>
                  <a:pt x="265" y="525"/>
                  <a:pt x="271" y="521"/>
                  <a:pt x="277" y="521"/>
                </a:cubicBezTo>
                <a:cubicBezTo>
                  <a:pt x="276" y="522"/>
                  <a:pt x="276" y="522"/>
                  <a:pt x="276" y="522"/>
                </a:cubicBezTo>
                <a:cubicBezTo>
                  <a:pt x="279" y="520"/>
                  <a:pt x="286" y="520"/>
                  <a:pt x="291" y="520"/>
                </a:cubicBezTo>
                <a:cubicBezTo>
                  <a:pt x="291" y="520"/>
                  <a:pt x="291" y="520"/>
                  <a:pt x="291" y="520"/>
                </a:cubicBezTo>
                <a:cubicBezTo>
                  <a:pt x="289" y="521"/>
                  <a:pt x="288" y="522"/>
                  <a:pt x="290" y="522"/>
                </a:cubicBezTo>
                <a:close/>
                <a:moveTo>
                  <a:pt x="291" y="513"/>
                </a:moveTo>
                <a:cubicBezTo>
                  <a:pt x="291" y="512"/>
                  <a:pt x="291" y="512"/>
                  <a:pt x="291" y="512"/>
                </a:cubicBezTo>
                <a:cubicBezTo>
                  <a:pt x="287" y="511"/>
                  <a:pt x="283" y="513"/>
                  <a:pt x="284" y="514"/>
                </a:cubicBezTo>
                <a:cubicBezTo>
                  <a:pt x="280" y="514"/>
                  <a:pt x="282" y="513"/>
                  <a:pt x="281" y="512"/>
                </a:cubicBezTo>
                <a:cubicBezTo>
                  <a:pt x="283" y="511"/>
                  <a:pt x="288" y="509"/>
                  <a:pt x="289" y="511"/>
                </a:cubicBezTo>
                <a:cubicBezTo>
                  <a:pt x="289" y="511"/>
                  <a:pt x="288" y="511"/>
                  <a:pt x="288" y="511"/>
                </a:cubicBezTo>
                <a:cubicBezTo>
                  <a:pt x="299" y="511"/>
                  <a:pt x="291" y="508"/>
                  <a:pt x="296" y="507"/>
                </a:cubicBezTo>
                <a:cubicBezTo>
                  <a:pt x="293" y="507"/>
                  <a:pt x="290" y="507"/>
                  <a:pt x="288" y="507"/>
                </a:cubicBezTo>
                <a:cubicBezTo>
                  <a:pt x="287" y="508"/>
                  <a:pt x="281" y="509"/>
                  <a:pt x="279" y="510"/>
                </a:cubicBezTo>
                <a:cubicBezTo>
                  <a:pt x="282" y="509"/>
                  <a:pt x="285" y="509"/>
                  <a:pt x="288" y="510"/>
                </a:cubicBezTo>
                <a:cubicBezTo>
                  <a:pt x="285" y="510"/>
                  <a:pt x="285" y="511"/>
                  <a:pt x="283" y="511"/>
                </a:cubicBezTo>
                <a:cubicBezTo>
                  <a:pt x="284" y="510"/>
                  <a:pt x="284" y="510"/>
                  <a:pt x="284" y="510"/>
                </a:cubicBezTo>
                <a:cubicBezTo>
                  <a:pt x="281" y="511"/>
                  <a:pt x="281" y="511"/>
                  <a:pt x="281" y="511"/>
                </a:cubicBezTo>
                <a:cubicBezTo>
                  <a:pt x="280" y="510"/>
                  <a:pt x="274" y="512"/>
                  <a:pt x="277" y="510"/>
                </a:cubicBezTo>
                <a:cubicBezTo>
                  <a:pt x="274" y="510"/>
                  <a:pt x="276" y="511"/>
                  <a:pt x="273" y="512"/>
                </a:cubicBezTo>
                <a:cubicBezTo>
                  <a:pt x="280" y="511"/>
                  <a:pt x="280" y="511"/>
                  <a:pt x="280" y="511"/>
                </a:cubicBezTo>
                <a:cubicBezTo>
                  <a:pt x="280" y="513"/>
                  <a:pt x="280" y="513"/>
                  <a:pt x="280" y="513"/>
                </a:cubicBezTo>
                <a:cubicBezTo>
                  <a:pt x="278" y="514"/>
                  <a:pt x="277" y="513"/>
                  <a:pt x="275" y="513"/>
                </a:cubicBezTo>
                <a:cubicBezTo>
                  <a:pt x="275" y="514"/>
                  <a:pt x="275" y="514"/>
                  <a:pt x="275" y="514"/>
                </a:cubicBezTo>
                <a:cubicBezTo>
                  <a:pt x="270" y="514"/>
                  <a:pt x="270" y="514"/>
                  <a:pt x="270" y="514"/>
                </a:cubicBezTo>
                <a:cubicBezTo>
                  <a:pt x="271" y="515"/>
                  <a:pt x="268" y="515"/>
                  <a:pt x="267" y="515"/>
                </a:cubicBezTo>
                <a:cubicBezTo>
                  <a:pt x="264" y="515"/>
                  <a:pt x="265" y="513"/>
                  <a:pt x="261" y="515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59" y="516"/>
                  <a:pt x="258" y="516"/>
                  <a:pt x="254" y="516"/>
                </a:cubicBezTo>
                <a:cubicBezTo>
                  <a:pt x="254" y="516"/>
                  <a:pt x="255" y="516"/>
                  <a:pt x="255" y="515"/>
                </a:cubicBezTo>
                <a:cubicBezTo>
                  <a:pt x="250" y="515"/>
                  <a:pt x="243" y="519"/>
                  <a:pt x="240" y="517"/>
                </a:cubicBezTo>
                <a:cubicBezTo>
                  <a:pt x="240" y="516"/>
                  <a:pt x="242" y="516"/>
                  <a:pt x="242" y="515"/>
                </a:cubicBezTo>
                <a:cubicBezTo>
                  <a:pt x="250" y="516"/>
                  <a:pt x="246" y="512"/>
                  <a:pt x="256" y="512"/>
                </a:cubicBezTo>
                <a:cubicBezTo>
                  <a:pt x="257" y="515"/>
                  <a:pt x="263" y="509"/>
                  <a:pt x="265" y="512"/>
                </a:cubicBezTo>
                <a:cubicBezTo>
                  <a:pt x="262" y="512"/>
                  <a:pt x="258" y="514"/>
                  <a:pt x="259" y="514"/>
                </a:cubicBezTo>
                <a:cubicBezTo>
                  <a:pt x="262" y="514"/>
                  <a:pt x="266" y="513"/>
                  <a:pt x="269" y="513"/>
                </a:cubicBezTo>
                <a:cubicBezTo>
                  <a:pt x="266" y="512"/>
                  <a:pt x="266" y="511"/>
                  <a:pt x="267" y="510"/>
                </a:cubicBezTo>
                <a:cubicBezTo>
                  <a:pt x="262" y="511"/>
                  <a:pt x="252" y="511"/>
                  <a:pt x="245" y="512"/>
                </a:cubicBezTo>
                <a:cubicBezTo>
                  <a:pt x="246" y="513"/>
                  <a:pt x="246" y="513"/>
                  <a:pt x="246" y="513"/>
                </a:cubicBezTo>
                <a:cubicBezTo>
                  <a:pt x="240" y="515"/>
                  <a:pt x="246" y="512"/>
                  <a:pt x="241" y="512"/>
                </a:cubicBezTo>
                <a:cubicBezTo>
                  <a:pt x="240" y="514"/>
                  <a:pt x="240" y="514"/>
                  <a:pt x="240" y="514"/>
                </a:cubicBezTo>
                <a:cubicBezTo>
                  <a:pt x="239" y="514"/>
                  <a:pt x="239" y="514"/>
                  <a:pt x="239" y="514"/>
                </a:cubicBezTo>
                <a:cubicBezTo>
                  <a:pt x="236" y="516"/>
                  <a:pt x="236" y="516"/>
                  <a:pt x="236" y="516"/>
                </a:cubicBezTo>
                <a:cubicBezTo>
                  <a:pt x="239" y="515"/>
                  <a:pt x="237" y="514"/>
                  <a:pt x="240" y="515"/>
                </a:cubicBezTo>
                <a:cubicBezTo>
                  <a:pt x="243" y="515"/>
                  <a:pt x="241" y="516"/>
                  <a:pt x="240" y="517"/>
                </a:cubicBezTo>
                <a:cubicBezTo>
                  <a:pt x="238" y="517"/>
                  <a:pt x="232" y="518"/>
                  <a:pt x="236" y="516"/>
                </a:cubicBezTo>
                <a:cubicBezTo>
                  <a:pt x="230" y="519"/>
                  <a:pt x="230" y="519"/>
                  <a:pt x="230" y="519"/>
                </a:cubicBezTo>
                <a:cubicBezTo>
                  <a:pt x="230" y="519"/>
                  <a:pt x="231" y="518"/>
                  <a:pt x="231" y="518"/>
                </a:cubicBezTo>
                <a:cubicBezTo>
                  <a:pt x="227" y="519"/>
                  <a:pt x="227" y="519"/>
                  <a:pt x="227" y="519"/>
                </a:cubicBezTo>
                <a:cubicBezTo>
                  <a:pt x="227" y="519"/>
                  <a:pt x="227" y="519"/>
                  <a:pt x="227" y="519"/>
                </a:cubicBezTo>
                <a:cubicBezTo>
                  <a:pt x="223" y="520"/>
                  <a:pt x="218" y="521"/>
                  <a:pt x="215" y="523"/>
                </a:cubicBezTo>
                <a:cubicBezTo>
                  <a:pt x="223" y="522"/>
                  <a:pt x="213" y="525"/>
                  <a:pt x="214" y="525"/>
                </a:cubicBezTo>
                <a:cubicBezTo>
                  <a:pt x="212" y="526"/>
                  <a:pt x="210" y="523"/>
                  <a:pt x="214" y="521"/>
                </a:cubicBezTo>
                <a:cubicBezTo>
                  <a:pt x="216" y="522"/>
                  <a:pt x="219" y="520"/>
                  <a:pt x="221" y="519"/>
                </a:cubicBezTo>
                <a:cubicBezTo>
                  <a:pt x="217" y="519"/>
                  <a:pt x="217" y="520"/>
                  <a:pt x="214" y="521"/>
                </a:cubicBezTo>
                <a:cubicBezTo>
                  <a:pt x="216" y="520"/>
                  <a:pt x="211" y="521"/>
                  <a:pt x="210" y="520"/>
                </a:cubicBezTo>
                <a:cubicBezTo>
                  <a:pt x="210" y="520"/>
                  <a:pt x="211" y="518"/>
                  <a:pt x="214" y="518"/>
                </a:cubicBezTo>
                <a:cubicBezTo>
                  <a:pt x="219" y="517"/>
                  <a:pt x="216" y="519"/>
                  <a:pt x="217" y="519"/>
                </a:cubicBezTo>
                <a:cubicBezTo>
                  <a:pt x="219" y="520"/>
                  <a:pt x="224" y="517"/>
                  <a:pt x="227" y="517"/>
                </a:cubicBezTo>
                <a:cubicBezTo>
                  <a:pt x="227" y="517"/>
                  <a:pt x="226" y="517"/>
                  <a:pt x="226" y="518"/>
                </a:cubicBezTo>
                <a:cubicBezTo>
                  <a:pt x="228" y="517"/>
                  <a:pt x="234" y="516"/>
                  <a:pt x="234" y="515"/>
                </a:cubicBezTo>
                <a:cubicBezTo>
                  <a:pt x="228" y="517"/>
                  <a:pt x="228" y="517"/>
                  <a:pt x="228" y="517"/>
                </a:cubicBezTo>
                <a:cubicBezTo>
                  <a:pt x="226" y="517"/>
                  <a:pt x="229" y="516"/>
                  <a:pt x="227" y="515"/>
                </a:cubicBezTo>
                <a:cubicBezTo>
                  <a:pt x="226" y="516"/>
                  <a:pt x="224" y="516"/>
                  <a:pt x="222" y="516"/>
                </a:cubicBezTo>
                <a:cubicBezTo>
                  <a:pt x="222" y="516"/>
                  <a:pt x="222" y="516"/>
                  <a:pt x="222" y="516"/>
                </a:cubicBezTo>
                <a:cubicBezTo>
                  <a:pt x="218" y="516"/>
                  <a:pt x="212" y="517"/>
                  <a:pt x="207" y="519"/>
                </a:cubicBezTo>
                <a:cubicBezTo>
                  <a:pt x="208" y="521"/>
                  <a:pt x="206" y="523"/>
                  <a:pt x="205" y="526"/>
                </a:cubicBezTo>
                <a:cubicBezTo>
                  <a:pt x="199" y="527"/>
                  <a:pt x="192" y="529"/>
                  <a:pt x="185" y="530"/>
                </a:cubicBezTo>
                <a:cubicBezTo>
                  <a:pt x="185" y="531"/>
                  <a:pt x="185" y="531"/>
                  <a:pt x="185" y="532"/>
                </a:cubicBezTo>
                <a:cubicBezTo>
                  <a:pt x="183" y="532"/>
                  <a:pt x="180" y="533"/>
                  <a:pt x="179" y="532"/>
                </a:cubicBezTo>
                <a:cubicBezTo>
                  <a:pt x="178" y="533"/>
                  <a:pt x="172" y="536"/>
                  <a:pt x="174" y="537"/>
                </a:cubicBezTo>
                <a:cubicBezTo>
                  <a:pt x="173" y="537"/>
                  <a:pt x="173" y="537"/>
                  <a:pt x="173" y="537"/>
                </a:cubicBezTo>
                <a:cubicBezTo>
                  <a:pt x="170" y="536"/>
                  <a:pt x="166" y="536"/>
                  <a:pt x="159" y="538"/>
                </a:cubicBezTo>
                <a:cubicBezTo>
                  <a:pt x="158" y="538"/>
                  <a:pt x="158" y="539"/>
                  <a:pt x="159" y="540"/>
                </a:cubicBezTo>
                <a:cubicBezTo>
                  <a:pt x="158" y="540"/>
                  <a:pt x="156" y="540"/>
                  <a:pt x="155" y="541"/>
                </a:cubicBezTo>
                <a:cubicBezTo>
                  <a:pt x="155" y="540"/>
                  <a:pt x="156" y="539"/>
                  <a:pt x="158" y="538"/>
                </a:cubicBezTo>
                <a:cubicBezTo>
                  <a:pt x="147" y="541"/>
                  <a:pt x="147" y="541"/>
                  <a:pt x="147" y="541"/>
                </a:cubicBezTo>
                <a:cubicBezTo>
                  <a:pt x="148" y="540"/>
                  <a:pt x="148" y="540"/>
                  <a:pt x="148" y="540"/>
                </a:cubicBezTo>
                <a:cubicBezTo>
                  <a:pt x="144" y="542"/>
                  <a:pt x="144" y="542"/>
                  <a:pt x="144" y="542"/>
                </a:cubicBezTo>
                <a:cubicBezTo>
                  <a:pt x="146" y="541"/>
                  <a:pt x="150" y="541"/>
                  <a:pt x="150" y="542"/>
                </a:cubicBezTo>
                <a:cubicBezTo>
                  <a:pt x="146" y="544"/>
                  <a:pt x="142" y="544"/>
                  <a:pt x="139" y="547"/>
                </a:cubicBezTo>
                <a:cubicBezTo>
                  <a:pt x="138" y="545"/>
                  <a:pt x="137" y="545"/>
                  <a:pt x="137" y="543"/>
                </a:cubicBezTo>
                <a:cubicBezTo>
                  <a:pt x="138" y="543"/>
                  <a:pt x="138" y="543"/>
                  <a:pt x="138" y="543"/>
                </a:cubicBezTo>
                <a:cubicBezTo>
                  <a:pt x="138" y="541"/>
                  <a:pt x="141" y="539"/>
                  <a:pt x="143" y="538"/>
                </a:cubicBezTo>
                <a:cubicBezTo>
                  <a:pt x="134" y="540"/>
                  <a:pt x="137" y="540"/>
                  <a:pt x="129" y="542"/>
                </a:cubicBezTo>
                <a:cubicBezTo>
                  <a:pt x="128" y="541"/>
                  <a:pt x="135" y="539"/>
                  <a:pt x="133" y="539"/>
                </a:cubicBezTo>
                <a:cubicBezTo>
                  <a:pt x="140" y="537"/>
                  <a:pt x="140" y="537"/>
                  <a:pt x="140" y="537"/>
                </a:cubicBezTo>
                <a:cubicBezTo>
                  <a:pt x="139" y="537"/>
                  <a:pt x="139" y="538"/>
                  <a:pt x="139" y="538"/>
                </a:cubicBezTo>
                <a:cubicBezTo>
                  <a:pt x="143" y="536"/>
                  <a:pt x="145" y="536"/>
                  <a:pt x="148" y="534"/>
                </a:cubicBezTo>
                <a:cubicBezTo>
                  <a:pt x="151" y="534"/>
                  <a:pt x="145" y="536"/>
                  <a:pt x="148" y="535"/>
                </a:cubicBezTo>
                <a:cubicBezTo>
                  <a:pt x="146" y="536"/>
                  <a:pt x="144" y="538"/>
                  <a:pt x="144" y="539"/>
                </a:cubicBezTo>
                <a:cubicBezTo>
                  <a:pt x="150" y="538"/>
                  <a:pt x="146" y="537"/>
                  <a:pt x="151" y="535"/>
                </a:cubicBezTo>
                <a:cubicBezTo>
                  <a:pt x="155" y="535"/>
                  <a:pt x="155" y="535"/>
                  <a:pt x="155" y="535"/>
                </a:cubicBezTo>
                <a:cubicBezTo>
                  <a:pt x="157" y="534"/>
                  <a:pt x="154" y="534"/>
                  <a:pt x="153" y="534"/>
                </a:cubicBezTo>
                <a:cubicBezTo>
                  <a:pt x="156" y="533"/>
                  <a:pt x="157" y="534"/>
                  <a:pt x="159" y="533"/>
                </a:cubicBezTo>
                <a:cubicBezTo>
                  <a:pt x="158" y="533"/>
                  <a:pt x="157" y="533"/>
                  <a:pt x="157" y="532"/>
                </a:cubicBezTo>
                <a:cubicBezTo>
                  <a:pt x="161" y="532"/>
                  <a:pt x="164" y="531"/>
                  <a:pt x="168" y="532"/>
                </a:cubicBezTo>
                <a:cubicBezTo>
                  <a:pt x="166" y="531"/>
                  <a:pt x="169" y="529"/>
                  <a:pt x="170" y="528"/>
                </a:cubicBezTo>
                <a:cubicBezTo>
                  <a:pt x="163" y="529"/>
                  <a:pt x="163" y="529"/>
                  <a:pt x="163" y="529"/>
                </a:cubicBezTo>
                <a:cubicBezTo>
                  <a:pt x="155" y="531"/>
                  <a:pt x="149" y="532"/>
                  <a:pt x="141" y="535"/>
                </a:cubicBezTo>
                <a:cubicBezTo>
                  <a:pt x="141" y="535"/>
                  <a:pt x="141" y="535"/>
                  <a:pt x="141" y="535"/>
                </a:cubicBezTo>
                <a:cubicBezTo>
                  <a:pt x="127" y="537"/>
                  <a:pt x="132" y="541"/>
                  <a:pt x="121" y="545"/>
                </a:cubicBezTo>
                <a:cubicBezTo>
                  <a:pt x="120" y="544"/>
                  <a:pt x="116" y="547"/>
                  <a:pt x="116" y="546"/>
                </a:cubicBezTo>
                <a:cubicBezTo>
                  <a:pt x="119" y="544"/>
                  <a:pt x="118" y="544"/>
                  <a:pt x="116" y="544"/>
                </a:cubicBezTo>
                <a:cubicBezTo>
                  <a:pt x="115" y="545"/>
                  <a:pt x="114" y="547"/>
                  <a:pt x="110" y="547"/>
                </a:cubicBezTo>
                <a:cubicBezTo>
                  <a:pt x="111" y="546"/>
                  <a:pt x="107" y="547"/>
                  <a:pt x="111" y="545"/>
                </a:cubicBezTo>
                <a:cubicBezTo>
                  <a:pt x="105" y="546"/>
                  <a:pt x="103" y="548"/>
                  <a:pt x="101" y="550"/>
                </a:cubicBezTo>
                <a:cubicBezTo>
                  <a:pt x="96" y="553"/>
                  <a:pt x="96" y="552"/>
                  <a:pt x="95" y="552"/>
                </a:cubicBezTo>
                <a:cubicBezTo>
                  <a:pt x="95" y="552"/>
                  <a:pt x="95" y="552"/>
                  <a:pt x="95" y="552"/>
                </a:cubicBezTo>
                <a:cubicBezTo>
                  <a:pt x="97" y="545"/>
                  <a:pt x="97" y="545"/>
                  <a:pt x="97" y="545"/>
                </a:cubicBezTo>
                <a:cubicBezTo>
                  <a:pt x="97" y="546"/>
                  <a:pt x="97" y="546"/>
                  <a:pt x="97" y="546"/>
                </a:cubicBezTo>
                <a:cubicBezTo>
                  <a:pt x="97" y="545"/>
                  <a:pt x="97" y="545"/>
                  <a:pt x="97" y="545"/>
                </a:cubicBezTo>
                <a:cubicBezTo>
                  <a:pt x="99" y="538"/>
                  <a:pt x="101" y="530"/>
                  <a:pt x="102" y="523"/>
                </a:cubicBezTo>
                <a:cubicBezTo>
                  <a:pt x="103" y="519"/>
                  <a:pt x="100" y="525"/>
                  <a:pt x="99" y="521"/>
                </a:cubicBezTo>
                <a:cubicBezTo>
                  <a:pt x="98" y="526"/>
                  <a:pt x="95" y="532"/>
                  <a:pt x="97" y="533"/>
                </a:cubicBezTo>
                <a:cubicBezTo>
                  <a:pt x="97" y="533"/>
                  <a:pt x="97" y="533"/>
                  <a:pt x="96" y="533"/>
                </a:cubicBezTo>
                <a:cubicBezTo>
                  <a:pt x="97" y="537"/>
                  <a:pt x="97" y="537"/>
                  <a:pt x="97" y="537"/>
                </a:cubicBezTo>
                <a:cubicBezTo>
                  <a:pt x="98" y="534"/>
                  <a:pt x="98" y="534"/>
                  <a:pt x="98" y="534"/>
                </a:cubicBezTo>
                <a:cubicBezTo>
                  <a:pt x="99" y="537"/>
                  <a:pt x="96" y="546"/>
                  <a:pt x="94" y="547"/>
                </a:cubicBezTo>
                <a:cubicBezTo>
                  <a:pt x="95" y="542"/>
                  <a:pt x="93" y="544"/>
                  <a:pt x="96" y="537"/>
                </a:cubicBezTo>
                <a:cubicBezTo>
                  <a:pt x="95" y="537"/>
                  <a:pt x="94" y="538"/>
                  <a:pt x="94" y="537"/>
                </a:cubicBezTo>
                <a:cubicBezTo>
                  <a:pt x="93" y="542"/>
                  <a:pt x="91" y="548"/>
                  <a:pt x="89" y="553"/>
                </a:cubicBezTo>
                <a:cubicBezTo>
                  <a:pt x="86" y="555"/>
                  <a:pt x="86" y="555"/>
                  <a:pt x="86" y="555"/>
                </a:cubicBezTo>
                <a:cubicBezTo>
                  <a:pt x="88" y="555"/>
                  <a:pt x="88" y="555"/>
                  <a:pt x="88" y="555"/>
                </a:cubicBezTo>
                <a:cubicBezTo>
                  <a:pt x="84" y="557"/>
                  <a:pt x="84" y="557"/>
                  <a:pt x="84" y="557"/>
                </a:cubicBezTo>
                <a:cubicBezTo>
                  <a:pt x="84" y="557"/>
                  <a:pt x="85" y="556"/>
                  <a:pt x="85" y="556"/>
                </a:cubicBezTo>
                <a:cubicBezTo>
                  <a:pt x="85" y="555"/>
                  <a:pt x="85" y="555"/>
                  <a:pt x="85" y="555"/>
                </a:cubicBezTo>
                <a:cubicBezTo>
                  <a:pt x="85" y="555"/>
                  <a:pt x="85" y="555"/>
                  <a:pt x="85" y="555"/>
                </a:cubicBezTo>
                <a:cubicBezTo>
                  <a:pt x="86" y="553"/>
                  <a:pt x="86" y="550"/>
                  <a:pt x="86" y="548"/>
                </a:cubicBezTo>
                <a:cubicBezTo>
                  <a:pt x="85" y="553"/>
                  <a:pt x="85" y="546"/>
                  <a:pt x="84" y="550"/>
                </a:cubicBezTo>
                <a:cubicBezTo>
                  <a:pt x="84" y="549"/>
                  <a:pt x="84" y="546"/>
                  <a:pt x="85" y="543"/>
                </a:cubicBezTo>
                <a:cubicBezTo>
                  <a:pt x="85" y="546"/>
                  <a:pt x="89" y="541"/>
                  <a:pt x="86" y="546"/>
                </a:cubicBezTo>
                <a:cubicBezTo>
                  <a:pt x="88" y="546"/>
                  <a:pt x="87" y="543"/>
                  <a:pt x="88" y="541"/>
                </a:cubicBezTo>
                <a:cubicBezTo>
                  <a:pt x="88" y="542"/>
                  <a:pt x="88" y="545"/>
                  <a:pt x="88" y="545"/>
                </a:cubicBezTo>
                <a:cubicBezTo>
                  <a:pt x="87" y="541"/>
                  <a:pt x="94" y="533"/>
                  <a:pt x="93" y="531"/>
                </a:cubicBezTo>
                <a:cubicBezTo>
                  <a:pt x="92" y="528"/>
                  <a:pt x="92" y="523"/>
                  <a:pt x="91" y="519"/>
                </a:cubicBezTo>
                <a:cubicBezTo>
                  <a:pt x="94" y="516"/>
                  <a:pt x="93" y="512"/>
                  <a:pt x="95" y="508"/>
                </a:cubicBezTo>
                <a:cubicBezTo>
                  <a:pt x="95" y="509"/>
                  <a:pt x="95" y="509"/>
                  <a:pt x="95" y="509"/>
                </a:cubicBezTo>
                <a:cubicBezTo>
                  <a:pt x="96" y="507"/>
                  <a:pt x="96" y="503"/>
                  <a:pt x="97" y="500"/>
                </a:cubicBezTo>
                <a:cubicBezTo>
                  <a:pt x="98" y="499"/>
                  <a:pt x="98" y="499"/>
                  <a:pt x="98" y="499"/>
                </a:cubicBezTo>
                <a:cubicBezTo>
                  <a:pt x="98" y="497"/>
                  <a:pt x="99" y="493"/>
                  <a:pt x="99" y="489"/>
                </a:cubicBezTo>
                <a:cubicBezTo>
                  <a:pt x="98" y="489"/>
                  <a:pt x="98" y="492"/>
                  <a:pt x="97" y="490"/>
                </a:cubicBezTo>
                <a:cubicBezTo>
                  <a:pt x="97" y="492"/>
                  <a:pt x="97" y="494"/>
                  <a:pt x="98" y="493"/>
                </a:cubicBezTo>
                <a:cubicBezTo>
                  <a:pt x="98" y="495"/>
                  <a:pt x="96" y="495"/>
                  <a:pt x="96" y="496"/>
                </a:cubicBezTo>
                <a:cubicBezTo>
                  <a:pt x="96" y="489"/>
                  <a:pt x="96" y="489"/>
                  <a:pt x="96" y="489"/>
                </a:cubicBezTo>
                <a:cubicBezTo>
                  <a:pt x="96" y="489"/>
                  <a:pt x="96" y="488"/>
                  <a:pt x="96" y="488"/>
                </a:cubicBezTo>
                <a:cubicBezTo>
                  <a:pt x="95" y="488"/>
                  <a:pt x="95" y="488"/>
                  <a:pt x="95" y="488"/>
                </a:cubicBezTo>
                <a:cubicBezTo>
                  <a:pt x="95" y="486"/>
                  <a:pt x="96" y="485"/>
                  <a:pt x="96" y="486"/>
                </a:cubicBezTo>
                <a:cubicBezTo>
                  <a:pt x="96" y="482"/>
                  <a:pt x="94" y="480"/>
                  <a:pt x="95" y="476"/>
                </a:cubicBezTo>
                <a:cubicBezTo>
                  <a:pt x="96" y="478"/>
                  <a:pt x="97" y="480"/>
                  <a:pt x="97" y="482"/>
                </a:cubicBezTo>
                <a:cubicBezTo>
                  <a:pt x="97" y="478"/>
                  <a:pt x="97" y="478"/>
                  <a:pt x="97" y="478"/>
                </a:cubicBezTo>
                <a:cubicBezTo>
                  <a:pt x="98" y="480"/>
                  <a:pt x="97" y="488"/>
                  <a:pt x="99" y="487"/>
                </a:cubicBezTo>
                <a:cubicBezTo>
                  <a:pt x="99" y="482"/>
                  <a:pt x="98" y="474"/>
                  <a:pt x="97" y="469"/>
                </a:cubicBezTo>
                <a:cubicBezTo>
                  <a:pt x="99" y="467"/>
                  <a:pt x="97" y="464"/>
                  <a:pt x="98" y="460"/>
                </a:cubicBezTo>
                <a:cubicBezTo>
                  <a:pt x="98" y="459"/>
                  <a:pt x="99" y="458"/>
                  <a:pt x="100" y="459"/>
                </a:cubicBezTo>
                <a:cubicBezTo>
                  <a:pt x="100" y="460"/>
                  <a:pt x="100" y="460"/>
                  <a:pt x="100" y="460"/>
                </a:cubicBezTo>
                <a:cubicBezTo>
                  <a:pt x="100" y="455"/>
                  <a:pt x="99" y="449"/>
                  <a:pt x="98" y="444"/>
                </a:cubicBezTo>
                <a:cubicBezTo>
                  <a:pt x="100" y="442"/>
                  <a:pt x="100" y="442"/>
                  <a:pt x="100" y="442"/>
                </a:cubicBezTo>
                <a:cubicBezTo>
                  <a:pt x="101" y="434"/>
                  <a:pt x="97" y="443"/>
                  <a:pt x="97" y="435"/>
                </a:cubicBezTo>
                <a:cubicBezTo>
                  <a:pt x="99" y="433"/>
                  <a:pt x="98" y="425"/>
                  <a:pt x="99" y="425"/>
                </a:cubicBezTo>
                <a:cubicBezTo>
                  <a:pt x="99" y="423"/>
                  <a:pt x="99" y="423"/>
                  <a:pt x="98" y="422"/>
                </a:cubicBezTo>
                <a:cubicBezTo>
                  <a:pt x="98" y="424"/>
                  <a:pt x="98" y="427"/>
                  <a:pt x="97" y="425"/>
                </a:cubicBezTo>
                <a:cubicBezTo>
                  <a:pt x="97" y="422"/>
                  <a:pt x="97" y="421"/>
                  <a:pt x="97" y="419"/>
                </a:cubicBezTo>
                <a:cubicBezTo>
                  <a:pt x="98" y="419"/>
                  <a:pt x="98" y="421"/>
                  <a:pt x="98" y="420"/>
                </a:cubicBezTo>
                <a:cubicBezTo>
                  <a:pt x="98" y="418"/>
                  <a:pt x="98" y="416"/>
                  <a:pt x="98" y="413"/>
                </a:cubicBezTo>
                <a:cubicBezTo>
                  <a:pt x="105" y="418"/>
                  <a:pt x="113" y="423"/>
                  <a:pt x="123" y="431"/>
                </a:cubicBezTo>
                <a:cubicBezTo>
                  <a:pt x="125" y="435"/>
                  <a:pt x="124" y="437"/>
                  <a:pt x="134" y="444"/>
                </a:cubicBezTo>
                <a:cubicBezTo>
                  <a:pt x="142" y="448"/>
                  <a:pt x="142" y="448"/>
                  <a:pt x="142" y="448"/>
                </a:cubicBezTo>
                <a:cubicBezTo>
                  <a:pt x="152" y="454"/>
                  <a:pt x="168" y="461"/>
                  <a:pt x="174" y="464"/>
                </a:cubicBezTo>
                <a:cubicBezTo>
                  <a:pt x="173" y="464"/>
                  <a:pt x="173" y="464"/>
                  <a:pt x="173" y="464"/>
                </a:cubicBezTo>
                <a:cubicBezTo>
                  <a:pt x="184" y="470"/>
                  <a:pt x="186" y="468"/>
                  <a:pt x="176" y="464"/>
                </a:cubicBezTo>
                <a:cubicBezTo>
                  <a:pt x="188" y="468"/>
                  <a:pt x="188" y="468"/>
                  <a:pt x="188" y="468"/>
                </a:cubicBezTo>
                <a:cubicBezTo>
                  <a:pt x="188" y="469"/>
                  <a:pt x="188" y="469"/>
                  <a:pt x="188" y="469"/>
                </a:cubicBezTo>
                <a:cubicBezTo>
                  <a:pt x="204" y="475"/>
                  <a:pt x="219" y="478"/>
                  <a:pt x="244" y="488"/>
                </a:cubicBezTo>
                <a:cubicBezTo>
                  <a:pt x="237" y="487"/>
                  <a:pt x="262" y="497"/>
                  <a:pt x="239" y="490"/>
                </a:cubicBezTo>
                <a:cubicBezTo>
                  <a:pt x="246" y="491"/>
                  <a:pt x="236" y="487"/>
                  <a:pt x="235" y="486"/>
                </a:cubicBezTo>
                <a:cubicBezTo>
                  <a:pt x="227" y="482"/>
                  <a:pt x="220" y="481"/>
                  <a:pt x="216" y="479"/>
                </a:cubicBezTo>
                <a:cubicBezTo>
                  <a:pt x="218" y="481"/>
                  <a:pt x="215" y="482"/>
                  <a:pt x="211" y="482"/>
                </a:cubicBezTo>
                <a:cubicBezTo>
                  <a:pt x="227" y="487"/>
                  <a:pt x="272" y="504"/>
                  <a:pt x="277" y="501"/>
                </a:cubicBezTo>
                <a:cubicBezTo>
                  <a:pt x="284" y="503"/>
                  <a:pt x="292" y="505"/>
                  <a:pt x="300" y="507"/>
                </a:cubicBezTo>
                <a:cubicBezTo>
                  <a:pt x="300" y="508"/>
                  <a:pt x="296" y="509"/>
                  <a:pt x="297" y="510"/>
                </a:cubicBezTo>
                <a:cubicBezTo>
                  <a:pt x="301" y="509"/>
                  <a:pt x="299" y="508"/>
                  <a:pt x="303" y="508"/>
                </a:cubicBezTo>
                <a:cubicBezTo>
                  <a:pt x="302" y="508"/>
                  <a:pt x="302" y="508"/>
                  <a:pt x="302" y="508"/>
                </a:cubicBezTo>
                <a:cubicBezTo>
                  <a:pt x="304" y="508"/>
                  <a:pt x="307" y="509"/>
                  <a:pt x="309" y="509"/>
                </a:cubicBezTo>
                <a:cubicBezTo>
                  <a:pt x="305" y="510"/>
                  <a:pt x="302" y="512"/>
                  <a:pt x="297" y="511"/>
                </a:cubicBezTo>
                <a:cubicBezTo>
                  <a:pt x="300" y="513"/>
                  <a:pt x="300" y="513"/>
                  <a:pt x="300" y="513"/>
                </a:cubicBezTo>
                <a:cubicBezTo>
                  <a:pt x="305" y="512"/>
                  <a:pt x="307" y="511"/>
                  <a:pt x="310" y="510"/>
                </a:cubicBezTo>
                <a:cubicBezTo>
                  <a:pt x="312" y="510"/>
                  <a:pt x="313" y="510"/>
                  <a:pt x="315" y="511"/>
                </a:cubicBezTo>
                <a:cubicBezTo>
                  <a:pt x="315" y="512"/>
                  <a:pt x="307" y="512"/>
                  <a:pt x="305" y="513"/>
                </a:cubicBezTo>
                <a:cubicBezTo>
                  <a:pt x="301" y="512"/>
                  <a:pt x="298" y="514"/>
                  <a:pt x="296" y="513"/>
                </a:cubicBezTo>
                <a:cubicBezTo>
                  <a:pt x="296" y="513"/>
                  <a:pt x="296" y="513"/>
                  <a:pt x="296" y="513"/>
                </a:cubicBezTo>
                <a:lnTo>
                  <a:pt x="291" y="513"/>
                </a:lnTo>
                <a:close/>
                <a:moveTo>
                  <a:pt x="343" y="505"/>
                </a:moveTo>
                <a:cubicBezTo>
                  <a:pt x="338" y="505"/>
                  <a:pt x="338" y="505"/>
                  <a:pt x="338" y="505"/>
                </a:cubicBezTo>
                <a:cubicBezTo>
                  <a:pt x="339" y="505"/>
                  <a:pt x="340" y="506"/>
                  <a:pt x="341" y="506"/>
                </a:cubicBezTo>
                <a:cubicBezTo>
                  <a:pt x="338" y="506"/>
                  <a:pt x="335" y="506"/>
                  <a:pt x="331" y="506"/>
                </a:cubicBezTo>
                <a:cubicBezTo>
                  <a:pt x="322" y="504"/>
                  <a:pt x="303" y="498"/>
                  <a:pt x="290" y="496"/>
                </a:cubicBezTo>
                <a:cubicBezTo>
                  <a:pt x="300" y="500"/>
                  <a:pt x="283" y="495"/>
                  <a:pt x="285" y="497"/>
                </a:cubicBezTo>
                <a:cubicBezTo>
                  <a:pt x="287" y="496"/>
                  <a:pt x="301" y="501"/>
                  <a:pt x="301" y="501"/>
                </a:cubicBezTo>
                <a:cubicBezTo>
                  <a:pt x="294" y="500"/>
                  <a:pt x="278" y="496"/>
                  <a:pt x="271" y="493"/>
                </a:cubicBezTo>
                <a:cubicBezTo>
                  <a:pt x="283" y="498"/>
                  <a:pt x="283" y="498"/>
                  <a:pt x="283" y="498"/>
                </a:cubicBezTo>
                <a:cubicBezTo>
                  <a:pt x="277" y="497"/>
                  <a:pt x="256" y="492"/>
                  <a:pt x="256" y="492"/>
                </a:cubicBezTo>
                <a:cubicBezTo>
                  <a:pt x="250" y="489"/>
                  <a:pt x="240" y="487"/>
                  <a:pt x="237" y="484"/>
                </a:cubicBezTo>
                <a:cubicBezTo>
                  <a:pt x="241" y="485"/>
                  <a:pt x="245" y="486"/>
                  <a:pt x="249" y="487"/>
                </a:cubicBezTo>
                <a:cubicBezTo>
                  <a:pt x="253" y="489"/>
                  <a:pt x="253" y="489"/>
                  <a:pt x="253" y="489"/>
                </a:cubicBezTo>
                <a:cubicBezTo>
                  <a:pt x="260" y="490"/>
                  <a:pt x="260" y="490"/>
                  <a:pt x="260" y="490"/>
                </a:cubicBezTo>
                <a:cubicBezTo>
                  <a:pt x="253" y="487"/>
                  <a:pt x="237" y="481"/>
                  <a:pt x="235" y="478"/>
                </a:cubicBezTo>
                <a:cubicBezTo>
                  <a:pt x="252" y="485"/>
                  <a:pt x="279" y="493"/>
                  <a:pt x="313" y="498"/>
                </a:cubicBezTo>
                <a:cubicBezTo>
                  <a:pt x="313" y="498"/>
                  <a:pt x="312" y="498"/>
                  <a:pt x="311" y="498"/>
                </a:cubicBezTo>
                <a:cubicBezTo>
                  <a:pt x="327" y="502"/>
                  <a:pt x="329" y="502"/>
                  <a:pt x="343" y="505"/>
                </a:cubicBezTo>
                <a:close/>
                <a:moveTo>
                  <a:pt x="348" y="518"/>
                </a:moveTo>
                <a:cubicBezTo>
                  <a:pt x="347" y="518"/>
                  <a:pt x="345" y="517"/>
                  <a:pt x="346" y="517"/>
                </a:cubicBezTo>
                <a:cubicBezTo>
                  <a:pt x="346" y="517"/>
                  <a:pt x="346" y="517"/>
                  <a:pt x="346" y="517"/>
                </a:cubicBezTo>
                <a:cubicBezTo>
                  <a:pt x="349" y="518"/>
                  <a:pt x="349" y="518"/>
                  <a:pt x="349" y="518"/>
                </a:cubicBezTo>
                <a:cubicBezTo>
                  <a:pt x="349" y="518"/>
                  <a:pt x="348" y="518"/>
                  <a:pt x="348" y="518"/>
                </a:cubicBezTo>
                <a:close/>
                <a:moveTo>
                  <a:pt x="389" y="522"/>
                </a:moveTo>
                <a:cubicBezTo>
                  <a:pt x="389" y="522"/>
                  <a:pt x="389" y="522"/>
                  <a:pt x="389" y="522"/>
                </a:cubicBezTo>
                <a:cubicBezTo>
                  <a:pt x="391" y="521"/>
                  <a:pt x="394" y="521"/>
                  <a:pt x="396" y="521"/>
                </a:cubicBezTo>
                <a:cubicBezTo>
                  <a:pt x="396" y="521"/>
                  <a:pt x="396" y="521"/>
                  <a:pt x="396" y="521"/>
                </a:cubicBezTo>
                <a:cubicBezTo>
                  <a:pt x="397" y="521"/>
                  <a:pt x="397" y="521"/>
                  <a:pt x="397" y="521"/>
                </a:cubicBezTo>
                <a:cubicBezTo>
                  <a:pt x="397" y="522"/>
                  <a:pt x="395" y="522"/>
                  <a:pt x="389" y="522"/>
                </a:cubicBezTo>
                <a:close/>
                <a:moveTo>
                  <a:pt x="367" y="510"/>
                </a:moveTo>
                <a:cubicBezTo>
                  <a:pt x="366" y="510"/>
                  <a:pt x="366" y="510"/>
                  <a:pt x="366" y="510"/>
                </a:cubicBezTo>
                <a:cubicBezTo>
                  <a:pt x="365" y="510"/>
                  <a:pt x="365" y="510"/>
                  <a:pt x="365" y="510"/>
                </a:cubicBezTo>
                <a:cubicBezTo>
                  <a:pt x="366" y="510"/>
                  <a:pt x="366" y="510"/>
                  <a:pt x="367" y="510"/>
                </a:cubicBezTo>
                <a:close/>
                <a:moveTo>
                  <a:pt x="347" y="523"/>
                </a:moveTo>
                <a:cubicBezTo>
                  <a:pt x="343" y="523"/>
                  <a:pt x="347" y="522"/>
                  <a:pt x="345" y="522"/>
                </a:cubicBezTo>
                <a:cubicBezTo>
                  <a:pt x="343" y="523"/>
                  <a:pt x="341" y="522"/>
                  <a:pt x="339" y="522"/>
                </a:cubicBezTo>
                <a:cubicBezTo>
                  <a:pt x="335" y="521"/>
                  <a:pt x="335" y="521"/>
                  <a:pt x="335" y="521"/>
                </a:cubicBezTo>
                <a:cubicBezTo>
                  <a:pt x="338" y="522"/>
                  <a:pt x="338" y="522"/>
                  <a:pt x="338" y="522"/>
                </a:cubicBezTo>
                <a:cubicBezTo>
                  <a:pt x="338" y="522"/>
                  <a:pt x="338" y="522"/>
                  <a:pt x="338" y="523"/>
                </a:cubicBezTo>
                <a:cubicBezTo>
                  <a:pt x="334" y="523"/>
                  <a:pt x="335" y="522"/>
                  <a:pt x="333" y="521"/>
                </a:cubicBezTo>
                <a:cubicBezTo>
                  <a:pt x="337" y="521"/>
                  <a:pt x="331" y="520"/>
                  <a:pt x="336" y="520"/>
                </a:cubicBezTo>
                <a:cubicBezTo>
                  <a:pt x="332" y="519"/>
                  <a:pt x="333" y="521"/>
                  <a:pt x="330" y="521"/>
                </a:cubicBezTo>
                <a:cubicBezTo>
                  <a:pt x="329" y="519"/>
                  <a:pt x="329" y="519"/>
                  <a:pt x="329" y="519"/>
                </a:cubicBezTo>
                <a:cubicBezTo>
                  <a:pt x="326" y="519"/>
                  <a:pt x="319" y="519"/>
                  <a:pt x="315" y="520"/>
                </a:cubicBezTo>
                <a:cubicBezTo>
                  <a:pt x="319" y="521"/>
                  <a:pt x="313" y="521"/>
                  <a:pt x="314" y="522"/>
                </a:cubicBezTo>
                <a:cubicBezTo>
                  <a:pt x="314" y="521"/>
                  <a:pt x="319" y="521"/>
                  <a:pt x="320" y="522"/>
                </a:cubicBezTo>
                <a:cubicBezTo>
                  <a:pt x="317" y="522"/>
                  <a:pt x="310" y="523"/>
                  <a:pt x="308" y="523"/>
                </a:cubicBezTo>
                <a:cubicBezTo>
                  <a:pt x="314" y="523"/>
                  <a:pt x="314" y="523"/>
                  <a:pt x="314" y="523"/>
                </a:cubicBezTo>
                <a:cubicBezTo>
                  <a:pt x="312" y="524"/>
                  <a:pt x="306" y="526"/>
                  <a:pt x="306" y="526"/>
                </a:cubicBezTo>
                <a:cubicBezTo>
                  <a:pt x="304" y="526"/>
                  <a:pt x="301" y="527"/>
                  <a:pt x="300" y="526"/>
                </a:cubicBezTo>
                <a:cubicBezTo>
                  <a:pt x="303" y="524"/>
                  <a:pt x="303" y="524"/>
                  <a:pt x="303" y="524"/>
                </a:cubicBezTo>
                <a:cubicBezTo>
                  <a:pt x="305" y="525"/>
                  <a:pt x="305" y="525"/>
                  <a:pt x="305" y="525"/>
                </a:cubicBezTo>
                <a:cubicBezTo>
                  <a:pt x="306" y="524"/>
                  <a:pt x="306" y="524"/>
                  <a:pt x="306" y="524"/>
                </a:cubicBezTo>
                <a:cubicBezTo>
                  <a:pt x="304" y="524"/>
                  <a:pt x="298" y="523"/>
                  <a:pt x="297" y="522"/>
                </a:cubicBezTo>
                <a:cubicBezTo>
                  <a:pt x="303" y="522"/>
                  <a:pt x="311" y="520"/>
                  <a:pt x="321" y="517"/>
                </a:cubicBezTo>
                <a:cubicBezTo>
                  <a:pt x="321" y="517"/>
                  <a:pt x="321" y="517"/>
                  <a:pt x="321" y="517"/>
                </a:cubicBezTo>
                <a:cubicBezTo>
                  <a:pt x="326" y="517"/>
                  <a:pt x="327" y="517"/>
                  <a:pt x="331" y="516"/>
                </a:cubicBezTo>
                <a:cubicBezTo>
                  <a:pt x="330" y="517"/>
                  <a:pt x="330" y="517"/>
                  <a:pt x="330" y="517"/>
                </a:cubicBezTo>
                <a:cubicBezTo>
                  <a:pt x="331" y="518"/>
                  <a:pt x="334" y="517"/>
                  <a:pt x="338" y="516"/>
                </a:cubicBezTo>
                <a:cubicBezTo>
                  <a:pt x="338" y="516"/>
                  <a:pt x="338" y="516"/>
                  <a:pt x="338" y="516"/>
                </a:cubicBezTo>
                <a:cubicBezTo>
                  <a:pt x="339" y="516"/>
                  <a:pt x="339" y="516"/>
                  <a:pt x="339" y="516"/>
                </a:cubicBezTo>
                <a:cubicBezTo>
                  <a:pt x="338" y="516"/>
                  <a:pt x="338" y="516"/>
                  <a:pt x="338" y="516"/>
                </a:cubicBezTo>
                <a:cubicBezTo>
                  <a:pt x="338" y="517"/>
                  <a:pt x="338" y="517"/>
                  <a:pt x="338" y="517"/>
                </a:cubicBezTo>
                <a:cubicBezTo>
                  <a:pt x="338" y="517"/>
                  <a:pt x="339" y="517"/>
                  <a:pt x="339" y="516"/>
                </a:cubicBezTo>
                <a:cubicBezTo>
                  <a:pt x="342" y="517"/>
                  <a:pt x="345" y="518"/>
                  <a:pt x="348" y="518"/>
                </a:cubicBezTo>
                <a:cubicBezTo>
                  <a:pt x="348" y="518"/>
                  <a:pt x="347" y="519"/>
                  <a:pt x="346" y="519"/>
                </a:cubicBezTo>
                <a:cubicBezTo>
                  <a:pt x="347" y="519"/>
                  <a:pt x="348" y="519"/>
                  <a:pt x="349" y="519"/>
                </a:cubicBezTo>
                <a:cubicBezTo>
                  <a:pt x="343" y="522"/>
                  <a:pt x="343" y="522"/>
                  <a:pt x="343" y="522"/>
                </a:cubicBezTo>
                <a:cubicBezTo>
                  <a:pt x="346" y="522"/>
                  <a:pt x="346" y="520"/>
                  <a:pt x="351" y="520"/>
                </a:cubicBezTo>
                <a:cubicBezTo>
                  <a:pt x="351" y="521"/>
                  <a:pt x="351" y="522"/>
                  <a:pt x="347" y="523"/>
                </a:cubicBezTo>
                <a:close/>
                <a:moveTo>
                  <a:pt x="489" y="514"/>
                </a:moveTo>
                <a:cubicBezTo>
                  <a:pt x="489" y="514"/>
                  <a:pt x="489" y="514"/>
                  <a:pt x="489" y="514"/>
                </a:cubicBezTo>
                <a:cubicBezTo>
                  <a:pt x="480" y="515"/>
                  <a:pt x="480" y="515"/>
                  <a:pt x="480" y="515"/>
                </a:cubicBezTo>
                <a:cubicBezTo>
                  <a:pt x="467" y="514"/>
                  <a:pt x="467" y="514"/>
                  <a:pt x="467" y="514"/>
                </a:cubicBezTo>
                <a:cubicBezTo>
                  <a:pt x="475" y="512"/>
                  <a:pt x="485" y="513"/>
                  <a:pt x="491" y="512"/>
                </a:cubicBezTo>
                <a:cubicBezTo>
                  <a:pt x="477" y="510"/>
                  <a:pt x="471" y="513"/>
                  <a:pt x="457" y="513"/>
                </a:cubicBezTo>
                <a:cubicBezTo>
                  <a:pt x="454" y="512"/>
                  <a:pt x="452" y="512"/>
                  <a:pt x="450" y="512"/>
                </a:cubicBezTo>
                <a:cubicBezTo>
                  <a:pt x="441" y="510"/>
                  <a:pt x="470" y="512"/>
                  <a:pt x="471" y="510"/>
                </a:cubicBezTo>
                <a:cubicBezTo>
                  <a:pt x="467" y="510"/>
                  <a:pt x="457" y="509"/>
                  <a:pt x="458" y="508"/>
                </a:cubicBezTo>
                <a:cubicBezTo>
                  <a:pt x="475" y="510"/>
                  <a:pt x="469" y="508"/>
                  <a:pt x="488" y="509"/>
                </a:cubicBezTo>
                <a:cubicBezTo>
                  <a:pt x="478" y="510"/>
                  <a:pt x="489" y="510"/>
                  <a:pt x="487" y="511"/>
                </a:cubicBezTo>
                <a:cubicBezTo>
                  <a:pt x="490" y="511"/>
                  <a:pt x="508" y="510"/>
                  <a:pt x="520" y="510"/>
                </a:cubicBezTo>
                <a:cubicBezTo>
                  <a:pt x="523" y="509"/>
                  <a:pt x="509" y="509"/>
                  <a:pt x="501" y="509"/>
                </a:cubicBezTo>
                <a:cubicBezTo>
                  <a:pt x="486" y="510"/>
                  <a:pt x="471" y="506"/>
                  <a:pt x="459" y="508"/>
                </a:cubicBezTo>
                <a:cubicBezTo>
                  <a:pt x="443" y="507"/>
                  <a:pt x="458" y="507"/>
                  <a:pt x="457" y="506"/>
                </a:cubicBezTo>
                <a:cubicBezTo>
                  <a:pt x="443" y="505"/>
                  <a:pt x="451" y="507"/>
                  <a:pt x="446" y="507"/>
                </a:cubicBezTo>
                <a:cubicBezTo>
                  <a:pt x="424" y="506"/>
                  <a:pt x="422" y="504"/>
                  <a:pt x="407" y="502"/>
                </a:cubicBezTo>
                <a:cubicBezTo>
                  <a:pt x="394" y="502"/>
                  <a:pt x="362" y="497"/>
                  <a:pt x="341" y="492"/>
                </a:cubicBezTo>
                <a:cubicBezTo>
                  <a:pt x="344" y="492"/>
                  <a:pt x="341" y="491"/>
                  <a:pt x="340" y="490"/>
                </a:cubicBezTo>
                <a:cubicBezTo>
                  <a:pt x="326" y="490"/>
                  <a:pt x="331" y="490"/>
                  <a:pt x="315" y="487"/>
                </a:cubicBezTo>
                <a:cubicBezTo>
                  <a:pt x="328" y="492"/>
                  <a:pt x="328" y="492"/>
                  <a:pt x="328" y="492"/>
                </a:cubicBezTo>
                <a:cubicBezTo>
                  <a:pt x="317" y="489"/>
                  <a:pt x="308" y="489"/>
                  <a:pt x="299" y="485"/>
                </a:cubicBezTo>
                <a:cubicBezTo>
                  <a:pt x="311" y="491"/>
                  <a:pt x="281" y="482"/>
                  <a:pt x="273" y="480"/>
                </a:cubicBezTo>
                <a:cubicBezTo>
                  <a:pt x="262" y="475"/>
                  <a:pt x="250" y="474"/>
                  <a:pt x="245" y="470"/>
                </a:cubicBezTo>
                <a:cubicBezTo>
                  <a:pt x="247" y="470"/>
                  <a:pt x="247" y="470"/>
                  <a:pt x="247" y="470"/>
                </a:cubicBezTo>
                <a:cubicBezTo>
                  <a:pt x="231" y="464"/>
                  <a:pt x="231" y="464"/>
                  <a:pt x="231" y="464"/>
                </a:cubicBezTo>
                <a:cubicBezTo>
                  <a:pt x="234" y="463"/>
                  <a:pt x="234" y="463"/>
                  <a:pt x="234" y="463"/>
                </a:cubicBezTo>
                <a:cubicBezTo>
                  <a:pt x="224" y="458"/>
                  <a:pt x="210" y="454"/>
                  <a:pt x="213" y="456"/>
                </a:cubicBezTo>
                <a:cubicBezTo>
                  <a:pt x="203" y="451"/>
                  <a:pt x="209" y="453"/>
                  <a:pt x="208" y="452"/>
                </a:cubicBezTo>
                <a:cubicBezTo>
                  <a:pt x="215" y="454"/>
                  <a:pt x="229" y="457"/>
                  <a:pt x="232" y="460"/>
                </a:cubicBezTo>
                <a:cubicBezTo>
                  <a:pt x="231" y="460"/>
                  <a:pt x="229" y="459"/>
                  <a:pt x="228" y="459"/>
                </a:cubicBezTo>
                <a:cubicBezTo>
                  <a:pt x="257" y="471"/>
                  <a:pt x="238" y="460"/>
                  <a:pt x="253" y="465"/>
                </a:cubicBezTo>
                <a:cubicBezTo>
                  <a:pt x="245" y="462"/>
                  <a:pt x="240" y="459"/>
                  <a:pt x="232" y="456"/>
                </a:cubicBezTo>
                <a:cubicBezTo>
                  <a:pt x="229" y="455"/>
                  <a:pt x="213" y="450"/>
                  <a:pt x="205" y="447"/>
                </a:cubicBezTo>
                <a:cubicBezTo>
                  <a:pt x="216" y="451"/>
                  <a:pt x="221" y="454"/>
                  <a:pt x="229" y="458"/>
                </a:cubicBezTo>
                <a:cubicBezTo>
                  <a:pt x="222" y="455"/>
                  <a:pt x="220" y="455"/>
                  <a:pt x="215" y="452"/>
                </a:cubicBezTo>
                <a:cubicBezTo>
                  <a:pt x="217" y="453"/>
                  <a:pt x="217" y="453"/>
                  <a:pt x="217" y="453"/>
                </a:cubicBezTo>
                <a:cubicBezTo>
                  <a:pt x="209" y="451"/>
                  <a:pt x="209" y="451"/>
                  <a:pt x="209" y="451"/>
                </a:cubicBezTo>
                <a:cubicBezTo>
                  <a:pt x="208" y="449"/>
                  <a:pt x="189" y="440"/>
                  <a:pt x="201" y="444"/>
                </a:cubicBezTo>
                <a:cubicBezTo>
                  <a:pt x="190" y="440"/>
                  <a:pt x="197" y="444"/>
                  <a:pt x="187" y="440"/>
                </a:cubicBezTo>
                <a:cubicBezTo>
                  <a:pt x="205" y="449"/>
                  <a:pt x="205" y="449"/>
                  <a:pt x="205" y="449"/>
                </a:cubicBezTo>
                <a:cubicBezTo>
                  <a:pt x="204" y="450"/>
                  <a:pt x="204" y="450"/>
                  <a:pt x="204" y="450"/>
                </a:cubicBezTo>
                <a:cubicBezTo>
                  <a:pt x="197" y="448"/>
                  <a:pt x="196" y="446"/>
                  <a:pt x="189" y="443"/>
                </a:cubicBezTo>
                <a:cubicBezTo>
                  <a:pt x="189" y="445"/>
                  <a:pt x="189" y="445"/>
                  <a:pt x="189" y="445"/>
                </a:cubicBezTo>
                <a:cubicBezTo>
                  <a:pt x="176" y="437"/>
                  <a:pt x="176" y="437"/>
                  <a:pt x="176" y="437"/>
                </a:cubicBezTo>
                <a:cubicBezTo>
                  <a:pt x="178" y="439"/>
                  <a:pt x="167" y="434"/>
                  <a:pt x="165" y="433"/>
                </a:cubicBezTo>
                <a:cubicBezTo>
                  <a:pt x="159" y="428"/>
                  <a:pt x="165" y="429"/>
                  <a:pt x="153" y="423"/>
                </a:cubicBezTo>
                <a:cubicBezTo>
                  <a:pt x="153" y="424"/>
                  <a:pt x="153" y="424"/>
                  <a:pt x="153" y="424"/>
                </a:cubicBezTo>
                <a:cubicBezTo>
                  <a:pt x="147" y="420"/>
                  <a:pt x="143" y="418"/>
                  <a:pt x="134" y="411"/>
                </a:cubicBezTo>
                <a:cubicBezTo>
                  <a:pt x="135" y="411"/>
                  <a:pt x="137" y="413"/>
                  <a:pt x="139" y="414"/>
                </a:cubicBezTo>
                <a:cubicBezTo>
                  <a:pt x="127" y="404"/>
                  <a:pt x="107" y="390"/>
                  <a:pt x="104" y="383"/>
                </a:cubicBezTo>
                <a:cubicBezTo>
                  <a:pt x="105" y="383"/>
                  <a:pt x="109" y="388"/>
                  <a:pt x="111" y="387"/>
                </a:cubicBezTo>
                <a:cubicBezTo>
                  <a:pt x="127" y="404"/>
                  <a:pt x="124" y="396"/>
                  <a:pt x="145" y="413"/>
                </a:cubicBezTo>
                <a:cubicBezTo>
                  <a:pt x="144" y="417"/>
                  <a:pt x="165" y="424"/>
                  <a:pt x="168" y="429"/>
                </a:cubicBezTo>
                <a:cubicBezTo>
                  <a:pt x="159" y="424"/>
                  <a:pt x="146" y="418"/>
                  <a:pt x="148" y="419"/>
                </a:cubicBezTo>
                <a:cubicBezTo>
                  <a:pt x="156" y="424"/>
                  <a:pt x="168" y="432"/>
                  <a:pt x="174" y="434"/>
                </a:cubicBezTo>
                <a:cubicBezTo>
                  <a:pt x="169" y="431"/>
                  <a:pt x="171" y="430"/>
                  <a:pt x="176" y="431"/>
                </a:cubicBezTo>
                <a:cubicBezTo>
                  <a:pt x="162" y="425"/>
                  <a:pt x="138" y="407"/>
                  <a:pt x="122" y="392"/>
                </a:cubicBezTo>
                <a:cubicBezTo>
                  <a:pt x="122" y="396"/>
                  <a:pt x="122" y="396"/>
                  <a:pt x="122" y="396"/>
                </a:cubicBezTo>
                <a:cubicBezTo>
                  <a:pt x="107" y="384"/>
                  <a:pt x="125" y="396"/>
                  <a:pt x="114" y="386"/>
                </a:cubicBezTo>
                <a:cubicBezTo>
                  <a:pt x="108" y="382"/>
                  <a:pt x="108" y="382"/>
                  <a:pt x="108" y="382"/>
                </a:cubicBezTo>
                <a:cubicBezTo>
                  <a:pt x="108" y="381"/>
                  <a:pt x="108" y="381"/>
                  <a:pt x="108" y="381"/>
                </a:cubicBezTo>
                <a:cubicBezTo>
                  <a:pt x="105" y="379"/>
                  <a:pt x="102" y="377"/>
                  <a:pt x="99" y="375"/>
                </a:cubicBezTo>
                <a:cubicBezTo>
                  <a:pt x="104" y="381"/>
                  <a:pt x="103" y="377"/>
                  <a:pt x="108" y="383"/>
                </a:cubicBezTo>
                <a:cubicBezTo>
                  <a:pt x="113" y="389"/>
                  <a:pt x="107" y="384"/>
                  <a:pt x="105" y="384"/>
                </a:cubicBezTo>
                <a:cubicBezTo>
                  <a:pt x="101" y="380"/>
                  <a:pt x="89" y="366"/>
                  <a:pt x="97" y="374"/>
                </a:cubicBezTo>
                <a:cubicBezTo>
                  <a:pt x="92" y="369"/>
                  <a:pt x="87" y="364"/>
                  <a:pt x="82" y="359"/>
                </a:cubicBezTo>
                <a:cubicBezTo>
                  <a:pt x="83" y="359"/>
                  <a:pt x="86" y="362"/>
                  <a:pt x="88" y="364"/>
                </a:cubicBezTo>
                <a:cubicBezTo>
                  <a:pt x="85" y="360"/>
                  <a:pt x="81" y="356"/>
                  <a:pt x="78" y="352"/>
                </a:cubicBezTo>
                <a:cubicBezTo>
                  <a:pt x="79" y="352"/>
                  <a:pt x="79" y="352"/>
                  <a:pt x="79" y="352"/>
                </a:cubicBezTo>
                <a:cubicBezTo>
                  <a:pt x="71" y="343"/>
                  <a:pt x="63" y="329"/>
                  <a:pt x="58" y="321"/>
                </a:cubicBezTo>
                <a:cubicBezTo>
                  <a:pt x="66" y="340"/>
                  <a:pt x="52" y="314"/>
                  <a:pt x="52" y="315"/>
                </a:cubicBezTo>
                <a:cubicBezTo>
                  <a:pt x="49" y="308"/>
                  <a:pt x="51" y="305"/>
                  <a:pt x="59" y="319"/>
                </a:cubicBezTo>
                <a:cubicBezTo>
                  <a:pt x="60" y="323"/>
                  <a:pt x="65" y="332"/>
                  <a:pt x="70" y="338"/>
                </a:cubicBezTo>
                <a:cubicBezTo>
                  <a:pt x="65" y="329"/>
                  <a:pt x="63" y="327"/>
                  <a:pt x="59" y="320"/>
                </a:cubicBezTo>
                <a:cubicBezTo>
                  <a:pt x="62" y="324"/>
                  <a:pt x="56" y="310"/>
                  <a:pt x="57" y="310"/>
                </a:cubicBezTo>
                <a:cubicBezTo>
                  <a:pt x="58" y="310"/>
                  <a:pt x="60" y="313"/>
                  <a:pt x="64" y="322"/>
                </a:cubicBezTo>
                <a:cubicBezTo>
                  <a:pt x="71" y="335"/>
                  <a:pt x="63" y="324"/>
                  <a:pt x="66" y="328"/>
                </a:cubicBezTo>
                <a:cubicBezTo>
                  <a:pt x="66" y="332"/>
                  <a:pt x="77" y="346"/>
                  <a:pt x="82" y="353"/>
                </a:cubicBezTo>
                <a:cubicBezTo>
                  <a:pt x="82" y="354"/>
                  <a:pt x="80" y="352"/>
                  <a:pt x="79" y="351"/>
                </a:cubicBezTo>
                <a:cubicBezTo>
                  <a:pt x="84" y="357"/>
                  <a:pt x="95" y="370"/>
                  <a:pt x="96" y="370"/>
                </a:cubicBezTo>
                <a:cubicBezTo>
                  <a:pt x="92" y="365"/>
                  <a:pt x="88" y="360"/>
                  <a:pt x="83" y="355"/>
                </a:cubicBezTo>
                <a:cubicBezTo>
                  <a:pt x="81" y="352"/>
                  <a:pt x="88" y="359"/>
                  <a:pt x="85" y="354"/>
                </a:cubicBezTo>
                <a:cubicBezTo>
                  <a:pt x="82" y="351"/>
                  <a:pt x="79" y="346"/>
                  <a:pt x="75" y="341"/>
                </a:cubicBezTo>
                <a:cubicBezTo>
                  <a:pt x="77" y="342"/>
                  <a:pt x="77" y="342"/>
                  <a:pt x="77" y="342"/>
                </a:cubicBezTo>
                <a:cubicBezTo>
                  <a:pt x="71" y="331"/>
                  <a:pt x="62" y="316"/>
                  <a:pt x="57" y="303"/>
                </a:cubicBezTo>
                <a:cubicBezTo>
                  <a:pt x="53" y="302"/>
                  <a:pt x="49" y="296"/>
                  <a:pt x="45" y="291"/>
                </a:cubicBezTo>
                <a:cubicBezTo>
                  <a:pt x="39" y="271"/>
                  <a:pt x="36" y="248"/>
                  <a:pt x="40" y="226"/>
                </a:cubicBezTo>
                <a:cubicBezTo>
                  <a:pt x="39" y="227"/>
                  <a:pt x="39" y="226"/>
                  <a:pt x="38" y="225"/>
                </a:cubicBezTo>
                <a:cubicBezTo>
                  <a:pt x="40" y="219"/>
                  <a:pt x="42" y="208"/>
                  <a:pt x="43" y="208"/>
                </a:cubicBezTo>
                <a:cubicBezTo>
                  <a:pt x="43" y="201"/>
                  <a:pt x="49" y="183"/>
                  <a:pt x="46" y="186"/>
                </a:cubicBezTo>
                <a:cubicBezTo>
                  <a:pt x="47" y="183"/>
                  <a:pt x="47" y="183"/>
                  <a:pt x="47" y="183"/>
                </a:cubicBezTo>
                <a:cubicBezTo>
                  <a:pt x="52" y="176"/>
                  <a:pt x="58" y="166"/>
                  <a:pt x="72" y="148"/>
                </a:cubicBezTo>
                <a:cubicBezTo>
                  <a:pt x="74" y="145"/>
                  <a:pt x="74" y="144"/>
                  <a:pt x="72" y="143"/>
                </a:cubicBezTo>
                <a:cubicBezTo>
                  <a:pt x="75" y="140"/>
                  <a:pt x="79" y="137"/>
                  <a:pt x="82" y="134"/>
                </a:cubicBezTo>
                <a:cubicBezTo>
                  <a:pt x="80" y="137"/>
                  <a:pt x="79" y="139"/>
                  <a:pt x="75" y="144"/>
                </a:cubicBezTo>
                <a:cubicBezTo>
                  <a:pt x="82" y="135"/>
                  <a:pt x="90" y="127"/>
                  <a:pt x="99" y="120"/>
                </a:cubicBezTo>
                <a:cubicBezTo>
                  <a:pt x="97" y="122"/>
                  <a:pt x="97" y="122"/>
                  <a:pt x="97" y="122"/>
                </a:cubicBezTo>
                <a:cubicBezTo>
                  <a:pt x="107" y="113"/>
                  <a:pt x="107" y="113"/>
                  <a:pt x="107" y="113"/>
                </a:cubicBezTo>
                <a:cubicBezTo>
                  <a:pt x="102" y="118"/>
                  <a:pt x="92" y="125"/>
                  <a:pt x="94" y="122"/>
                </a:cubicBezTo>
                <a:cubicBezTo>
                  <a:pt x="105" y="111"/>
                  <a:pt x="112" y="107"/>
                  <a:pt x="122" y="98"/>
                </a:cubicBezTo>
                <a:cubicBezTo>
                  <a:pt x="124" y="100"/>
                  <a:pt x="128" y="98"/>
                  <a:pt x="125" y="102"/>
                </a:cubicBezTo>
                <a:cubicBezTo>
                  <a:pt x="124" y="103"/>
                  <a:pt x="124" y="103"/>
                  <a:pt x="123" y="103"/>
                </a:cubicBezTo>
                <a:cubicBezTo>
                  <a:pt x="120" y="107"/>
                  <a:pt x="112" y="114"/>
                  <a:pt x="107" y="119"/>
                </a:cubicBezTo>
                <a:cubicBezTo>
                  <a:pt x="129" y="103"/>
                  <a:pt x="123" y="107"/>
                  <a:pt x="144" y="95"/>
                </a:cubicBezTo>
                <a:cubicBezTo>
                  <a:pt x="147" y="95"/>
                  <a:pt x="126" y="107"/>
                  <a:pt x="131" y="106"/>
                </a:cubicBezTo>
                <a:cubicBezTo>
                  <a:pt x="125" y="109"/>
                  <a:pt x="119" y="114"/>
                  <a:pt x="112" y="118"/>
                </a:cubicBezTo>
                <a:cubicBezTo>
                  <a:pt x="115" y="116"/>
                  <a:pt x="115" y="115"/>
                  <a:pt x="117" y="114"/>
                </a:cubicBezTo>
                <a:cubicBezTo>
                  <a:pt x="105" y="124"/>
                  <a:pt x="100" y="127"/>
                  <a:pt x="93" y="136"/>
                </a:cubicBezTo>
                <a:cubicBezTo>
                  <a:pt x="87" y="141"/>
                  <a:pt x="100" y="127"/>
                  <a:pt x="94" y="133"/>
                </a:cubicBezTo>
                <a:cubicBezTo>
                  <a:pt x="99" y="128"/>
                  <a:pt x="103" y="122"/>
                  <a:pt x="105" y="119"/>
                </a:cubicBezTo>
                <a:cubicBezTo>
                  <a:pt x="91" y="130"/>
                  <a:pt x="99" y="127"/>
                  <a:pt x="88" y="138"/>
                </a:cubicBezTo>
                <a:cubicBezTo>
                  <a:pt x="80" y="146"/>
                  <a:pt x="80" y="146"/>
                  <a:pt x="80" y="146"/>
                </a:cubicBezTo>
                <a:cubicBezTo>
                  <a:pt x="75" y="151"/>
                  <a:pt x="82" y="145"/>
                  <a:pt x="82" y="145"/>
                </a:cubicBezTo>
                <a:cubicBezTo>
                  <a:pt x="77" y="151"/>
                  <a:pt x="75" y="153"/>
                  <a:pt x="71" y="158"/>
                </a:cubicBezTo>
                <a:cubicBezTo>
                  <a:pt x="72" y="157"/>
                  <a:pt x="75" y="154"/>
                  <a:pt x="75" y="155"/>
                </a:cubicBezTo>
                <a:cubicBezTo>
                  <a:pt x="68" y="163"/>
                  <a:pt x="63" y="172"/>
                  <a:pt x="57" y="180"/>
                </a:cubicBezTo>
                <a:cubicBezTo>
                  <a:pt x="60" y="175"/>
                  <a:pt x="56" y="187"/>
                  <a:pt x="55" y="191"/>
                </a:cubicBezTo>
                <a:cubicBezTo>
                  <a:pt x="58" y="185"/>
                  <a:pt x="62" y="179"/>
                  <a:pt x="65" y="174"/>
                </a:cubicBezTo>
                <a:cubicBezTo>
                  <a:pt x="77" y="153"/>
                  <a:pt x="88" y="141"/>
                  <a:pt x="108" y="123"/>
                </a:cubicBezTo>
                <a:cubicBezTo>
                  <a:pt x="108" y="124"/>
                  <a:pt x="108" y="124"/>
                  <a:pt x="108" y="124"/>
                </a:cubicBezTo>
                <a:cubicBezTo>
                  <a:pt x="143" y="101"/>
                  <a:pt x="134" y="100"/>
                  <a:pt x="168" y="83"/>
                </a:cubicBezTo>
                <a:cubicBezTo>
                  <a:pt x="170" y="84"/>
                  <a:pt x="184" y="76"/>
                  <a:pt x="183" y="78"/>
                </a:cubicBezTo>
                <a:cubicBezTo>
                  <a:pt x="173" y="82"/>
                  <a:pt x="175" y="82"/>
                  <a:pt x="178" y="82"/>
                </a:cubicBezTo>
                <a:cubicBezTo>
                  <a:pt x="184" y="79"/>
                  <a:pt x="188" y="76"/>
                  <a:pt x="201" y="72"/>
                </a:cubicBezTo>
                <a:cubicBezTo>
                  <a:pt x="196" y="75"/>
                  <a:pt x="207" y="72"/>
                  <a:pt x="196" y="76"/>
                </a:cubicBezTo>
                <a:cubicBezTo>
                  <a:pt x="212" y="71"/>
                  <a:pt x="221" y="68"/>
                  <a:pt x="229" y="64"/>
                </a:cubicBezTo>
                <a:cubicBezTo>
                  <a:pt x="256" y="55"/>
                  <a:pt x="237" y="63"/>
                  <a:pt x="265" y="56"/>
                </a:cubicBezTo>
                <a:cubicBezTo>
                  <a:pt x="261" y="58"/>
                  <a:pt x="261" y="58"/>
                  <a:pt x="261" y="58"/>
                </a:cubicBezTo>
                <a:cubicBezTo>
                  <a:pt x="278" y="54"/>
                  <a:pt x="278" y="54"/>
                  <a:pt x="278" y="54"/>
                </a:cubicBezTo>
                <a:cubicBezTo>
                  <a:pt x="272" y="54"/>
                  <a:pt x="272" y="54"/>
                  <a:pt x="272" y="54"/>
                </a:cubicBezTo>
                <a:cubicBezTo>
                  <a:pt x="279" y="52"/>
                  <a:pt x="286" y="50"/>
                  <a:pt x="292" y="49"/>
                </a:cubicBezTo>
                <a:cubicBezTo>
                  <a:pt x="305" y="46"/>
                  <a:pt x="287" y="48"/>
                  <a:pt x="289" y="47"/>
                </a:cubicBezTo>
                <a:cubicBezTo>
                  <a:pt x="285" y="49"/>
                  <a:pt x="285" y="49"/>
                  <a:pt x="285" y="49"/>
                </a:cubicBezTo>
                <a:cubicBezTo>
                  <a:pt x="276" y="51"/>
                  <a:pt x="265" y="55"/>
                  <a:pt x="263" y="54"/>
                </a:cubicBezTo>
                <a:cubicBezTo>
                  <a:pt x="276" y="51"/>
                  <a:pt x="273" y="50"/>
                  <a:pt x="278" y="48"/>
                </a:cubicBezTo>
                <a:cubicBezTo>
                  <a:pt x="266" y="52"/>
                  <a:pt x="266" y="52"/>
                  <a:pt x="266" y="52"/>
                </a:cubicBezTo>
                <a:cubicBezTo>
                  <a:pt x="261" y="51"/>
                  <a:pt x="261" y="51"/>
                  <a:pt x="261" y="51"/>
                </a:cubicBezTo>
                <a:cubicBezTo>
                  <a:pt x="248" y="54"/>
                  <a:pt x="239" y="57"/>
                  <a:pt x="231" y="60"/>
                </a:cubicBezTo>
                <a:cubicBezTo>
                  <a:pt x="237" y="59"/>
                  <a:pt x="240" y="57"/>
                  <a:pt x="244" y="56"/>
                </a:cubicBezTo>
                <a:cubicBezTo>
                  <a:pt x="239" y="60"/>
                  <a:pt x="223" y="63"/>
                  <a:pt x="209" y="70"/>
                </a:cubicBezTo>
                <a:cubicBezTo>
                  <a:pt x="208" y="69"/>
                  <a:pt x="203" y="71"/>
                  <a:pt x="205" y="70"/>
                </a:cubicBezTo>
                <a:cubicBezTo>
                  <a:pt x="205" y="70"/>
                  <a:pt x="208" y="69"/>
                  <a:pt x="209" y="68"/>
                </a:cubicBezTo>
                <a:cubicBezTo>
                  <a:pt x="208" y="68"/>
                  <a:pt x="216" y="64"/>
                  <a:pt x="202" y="69"/>
                </a:cubicBezTo>
                <a:cubicBezTo>
                  <a:pt x="207" y="66"/>
                  <a:pt x="217" y="60"/>
                  <a:pt x="216" y="60"/>
                </a:cubicBezTo>
                <a:cubicBezTo>
                  <a:pt x="224" y="57"/>
                  <a:pt x="236" y="53"/>
                  <a:pt x="243" y="52"/>
                </a:cubicBezTo>
                <a:cubicBezTo>
                  <a:pt x="243" y="52"/>
                  <a:pt x="243" y="52"/>
                  <a:pt x="243" y="52"/>
                </a:cubicBezTo>
                <a:cubicBezTo>
                  <a:pt x="250" y="50"/>
                  <a:pt x="265" y="46"/>
                  <a:pt x="267" y="47"/>
                </a:cubicBezTo>
                <a:cubicBezTo>
                  <a:pt x="271" y="46"/>
                  <a:pt x="284" y="43"/>
                  <a:pt x="271" y="45"/>
                </a:cubicBezTo>
                <a:cubicBezTo>
                  <a:pt x="278" y="43"/>
                  <a:pt x="285" y="41"/>
                  <a:pt x="292" y="40"/>
                </a:cubicBezTo>
                <a:cubicBezTo>
                  <a:pt x="289" y="43"/>
                  <a:pt x="308" y="41"/>
                  <a:pt x="288" y="46"/>
                </a:cubicBezTo>
                <a:cubicBezTo>
                  <a:pt x="289" y="46"/>
                  <a:pt x="296" y="44"/>
                  <a:pt x="308" y="42"/>
                </a:cubicBezTo>
                <a:cubicBezTo>
                  <a:pt x="308" y="42"/>
                  <a:pt x="308" y="42"/>
                  <a:pt x="308" y="42"/>
                </a:cubicBezTo>
                <a:cubicBezTo>
                  <a:pt x="307" y="42"/>
                  <a:pt x="307" y="43"/>
                  <a:pt x="306" y="43"/>
                </a:cubicBezTo>
                <a:cubicBezTo>
                  <a:pt x="304" y="43"/>
                  <a:pt x="302" y="43"/>
                  <a:pt x="302" y="43"/>
                </a:cubicBezTo>
                <a:cubicBezTo>
                  <a:pt x="295" y="46"/>
                  <a:pt x="306" y="45"/>
                  <a:pt x="317" y="43"/>
                </a:cubicBezTo>
                <a:cubicBezTo>
                  <a:pt x="320" y="42"/>
                  <a:pt x="320" y="42"/>
                  <a:pt x="320" y="42"/>
                </a:cubicBezTo>
                <a:cubicBezTo>
                  <a:pt x="330" y="41"/>
                  <a:pt x="336" y="42"/>
                  <a:pt x="349" y="40"/>
                </a:cubicBezTo>
                <a:cubicBezTo>
                  <a:pt x="380" y="33"/>
                  <a:pt x="380" y="33"/>
                  <a:pt x="380" y="33"/>
                </a:cubicBezTo>
                <a:cubicBezTo>
                  <a:pt x="389" y="33"/>
                  <a:pt x="389" y="33"/>
                  <a:pt x="389" y="33"/>
                </a:cubicBezTo>
                <a:cubicBezTo>
                  <a:pt x="393" y="33"/>
                  <a:pt x="407" y="33"/>
                  <a:pt x="402" y="34"/>
                </a:cubicBezTo>
                <a:cubicBezTo>
                  <a:pt x="403" y="35"/>
                  <a:pt x="398" y="35"/>
                  <a:pt x="392" y="35"/>
                </a:cubicBezTo>
                <a:cubicBezTo>
                  <a:pt x="392" y="35"/>
                  <a:pt x="393" y="35"/>
                  <a:pt x="392" y="35"/>
                </a:cubicBezTo>
                <a:cubicBezTo>
                  <a:pt x="390" y="36"/>
                  <a:pt x="390" y="37"/>
                  <a:pt x="397" y="38"/>
                </a:cubicBezTo>
                <a:cubicBezTo>
                  <a:pt x="389" y="37"/>
                  <a:pt x="388" y="37"/>
                  <a:pt x="383" y="38"/>
                </a:cubicBezTo>
                <a:cubicBezTo>
                  <a:pt x="391" y="38"/>
                  <a:pt x="391" y="38"/>
                  <a:pt x="391" y="38"/>
                </a:cubicBezTo>
                <a:cubicBezTo>
                  <a:pt x="380" y="38"/>
                  <a:pt x="363" y="42"/>
                  <a:pt x="363" y="43"/>
                </a:cubicBezTo>
                <a:cubicBezTo>
                  <a:pt x="366" y="41"/>
                  <a:pt x="373" y="42"/>
                  <a:pt x="379" y="42"/>
                </a:cubicBezTo>
                <a:cubicBezTo>
                  <a:pt x="375" y="43"/>
                  <a:pt x="365" y="44"/>
                  <a:pt x="373" y="44"/>
                </a:cubicBezTo>
                <a:cubicBezTo>
                  <a:pt x="375" y="43"/>
                  <a:pt x="396" y="41"/>
                  <a:pt x="381" y="41"/>
                </a:cubicBezTo>
                <a:cubicBezTo>
                  <a:pt x="387" y="40"/>
                  <a:pt x="395" y="40"/>
                  <a:pt x="402" y="40"/>
                </a:cubicBezTo>
                <a:cubicBezTo>
                  <a:pt x="394" y="41"/>
                  <a:pt x="400" y="42"/>
                  <a:pt x="397" y="43"/>
                </a:cubicBezTo>
                <a:cubicBezTo>
                  <a:pt x="405" y="42"/>
                  <a:pt x="404" y="40"/>
                  <a:pt x="405" y="40"/>
                </a:cubicBezTo>
                <a:cubicBezTo>
                  <a:pt x="426" y="41"/>
                  <a:pt x="434" y="45"/>
                  <a:pt x="458" y="45"/>
                </a:cubicBezTo>
                <a:cubicBezTo>
                  <a:pt x="461" y="44"/>
                  <a:pt x="444" y="44"/>
                  <a:pt x="446" y="43"/>
                </a:cubicBezTo>
                <a:cubicBezTo>
                  <a:pt x="463" y="42"/>
                  <a:pt x="468" y="47"/>
                  <a:pt x="483" y="47"/>
                </a:cubicBezTo>
                <a:cubicBezTo>
                  <a:pt x="479" y="45"/>
                  <a:pt x="479" y="45"/>
                  <a:pt x="479" y="45"/>
                </a:cubicBezTo>
                <a:cubicBezTo>
                  <a:pt x="483" y="45"/>
                  <a:pt x="494" y="45"/>
                  <a:pt x="500" y="46"/>
                </a:cubicBezTo>
                <a:cubicBezTo>
                  <a:pt x="501" y="47"/>
                  <a:pt x="517" y="50"/>
                  <a:pt x="505" y="49"/>
                </a:cubicBezTo>
                <a:cubicBezTo>
                  <a:pt x="530" y="53"/>
                  <a:pt x="528" y="48"/>
                  <a:pt x="557" y="52"/>
                </a:cubicBezTo>
                <a:cubicBezTo>
                  <a:pt x="543" y="50"/>
                  <a:pt x="542" y="50"/>
                  <a:pt x="531" y="48"/>
                </a:cubicBezTo>
                <a:cubicBezTo>
                  <a:pt x="543" y="49"/>
                  <a:pt x="533" y="48"/>
                  <a:pt x="535" y="47"/>
                </a:cubicBezTo>
                <a:cubicBezTo>
                  <a:pt x="541" y="49"/>
                  <a:pt x="563" y="51"/>
                  <a:pt x="548" y="50"/>
                </a:cubicBezTo>
                <a:cubicBezTo>
                  <a:pt x="557" y="51"/>
                  <a:pt x="575" y="55"/>
                  <a:pt x="579" y="55"/>
                </a:cubicBezTo>
                <a:cubicBezTo>
                  <a:pt x="571" y="53"/>
                  <a:pt x="571" y="53"/>
                  <a:pt x="571" y="53"/>
                </a:cubicBezTo>
                <a:cubicBezTo>
                  <a:pt x="584" y="55"/>
                  <a:pt x="597" y="56"/>
                  <a:pt x="603" y="56"/>
                </a:cubicBezTo>
                <a:cubicBezTo>
                  <a:pt x="587" y="53"/>
                  <a:pt x="587" y="56"/>
                  <a:pt x="566" y="52"/>
                </a:cubicBezTo>
                <a:cubicBezTo>
                  <a:pt x="545" y="47"/>
                  <a:pt x="572" y="51"/>
                  <a:pt x="558" y="47"/>
                </a:cubicBezTo>
                <a:cubicBezTo>
                  <a:pt x="542" y="46"/>
                  <a:pt x="542" y="46"/>
                  <a:pt x="542" y="46"/>
                </a:cubicBezTo>
                <a:cubicBezTo>
                  <a:pt x="549" y="47"/>
                  <a:pt x="549" y="47"/>
                  <a:pt x="549" y="47"/>
                </a:cubicBezTo>
                <a:cubicBezTo>
                  <a:pt x="546" y="49"/>
                  <a:pt x="525" y="44"/>
                  <a:pt x="526" y="46"/>
                </a:cubicBezTo>
                <a:cubicBezTo>
                  <a:pt x="511" y="42"/>
                  <a:pt x="506" y="43"/>
                  <a:pt x="488" y="40"/>
                </a:cubicBezTo>
                <a:cubicBezTo>
                  <a:pt x="484" y="40"/>
                  <a:pt x="490" y="41"/>
                  <a:pt x="495" y="41"/>
                </a:cubicBezTo>
                <a:cubicBezTo>
                  <a:pt x="486" y="40"/>
                  <a:pt x="486" y="43"/>
                  <a:pt x="474" y="40"/>
                </a:cubicBezTo>
                <a:cubicBezTo>
                  <a:pt x="468" y="40"/>
                  <a:pt x="472" y="42"/>
                  <a:pt x="482" y="43"/>
                </a:cubicBezTo>
                <a:cubicBezTo>
                  <a:pt x="473" y="42"/>
                  <a:pt x="465" y="42"/>
                  <a:pt x="455" y="41"/>
                </a:cubicBezTo>
                <a:cubicBezTo>
                  <a:pt x="465" y="43"/>
                  <a:pt x="465" y="43"/>
                  <a:pt x="465" y="43"/>
                </a:cubicBezTo>
                <a:cubicBezTo>
                  <a:pt x="454" y="42"/>
                  <a:pt x="454" y="42"/>
                  <a:pt x="454" y="42"/>
                </a:cubicBezTo>
                <a:cubicBezTo>
                  <a:pt x="463" y="44"/>
                  <a:pt x="463" y="44"/>
                  <a:pt x="463" y="44"/>
                </a:cubicBezTo>
                <a:cubicBezTo>
                  <a:pt x="443" y="43"/>
                  <a:pt x="420" y="42"/>
                  <a:pt x="409" y="40"/>
                </a:cubicBezTo>
                <a:cubicBezTo>
                  <a:pt x="427" y="38"/>
                  <a:pt x="456" y="40"/>
                  <a:pt x="466" y="38"/>
                </a:cubicBezTo>
                <a:cubicBezTo>
                  <a:pt x="462" y="37"/>
                  <a:pt x="452" y="39"/>
                  <a:pt x="447" y="37"/>
                </a:cubicBezTo>
                <a:cubicBezTo>
                  <a:pt x="442" y="38"/>
                  <a:pt x="442" y="38"/>
                  <a:pt x="442" y="38"/>
                </a:cubicBezTo>
                <a:cubicBezTo>
                  <a:pt x="436" y="38"/>
                  <a:pt x="421" y="38"/>
                  <a:pt x="420" y="37"/>
                </a:cubicBezTo>
                <a:cubicBezTo>
                  <a:pt x="437" y="37"/>
                  <a:pt x="442" y="35"/>
                  <a:pt x="450" y="35"/>
                </a:cubicBezTo>
                <a:cubicBezTo>
                  <a:pt x="450" y="34"/>
                  <a:pt x="452" y="34"/>
                  <a:pt x="454" y="34"/>
                </a:cubicBezTo>
                <a:cubicBezTo>
                  <a:pt x="455" y="34"/>
                  <a:pt x="455" y="34"/>
                  <a:pt x="455" y="34"/>
                </a:cubicBezTo>
                <a:cubicBezTo>
                  <a:pt x="455" y="34"/>
                  <a:pt x="455" y="34"/>
                  <a:pt x="455" y="34"/>
                </a:cubicBezTo>
                <a:cubicBezTo>
                  <a:pt x="460" y="34"/>
                  <a:pt x="468" y="35"/>
                  <a:pt x="472" y="35"/>
                </a:cubicBezTo>
                <a:cubicBezTo>
                  <a:pt x="478" y="36"/>
                  <a:pt x="474" y="36"/>
                  <a:pt x="474" y="37"/>
                </a:cubicBezTo>
                <a:cubicBezTo>
                  <a:pt x="494" y="40"/>
                  <a:pt x="508" y="37"/>
                  <a:pt x="529" y="41"/>
                </a:cubicBezTo>
                <a:cubicBezTo>
                  <a:pt x="529" y="42"/>
                  <a:pt x="546" y="45"/>
                  <a:pt x="541" y="44"/>
                </a:cubicBezTo>
                <a:cubicBezTo>
                  <a:pt x="553" y="46"/>
                  <a:pt x="560" y="46"/>
                  <a:pt x="568" y="47"/>
                </a:cubicBezTo>
                <a:cubicBezTo>
                  <a:pt x="570" y="48"/>
                  <a:pt x="587" y="50"/>
                  <a:pt x="581" y="50"/>
                </a:cubicBezTo>
                <a:cubicBezTo>
                  <a:pt x="593" y="51"/>
                  <a:pt x="593" y="51"/>
                  <a:pt x="593" y="51"/>
                </a:cubicBezTo>
                <a:cubicBezTo>
                  <a:pt x="600" y="53"/>
                  <a:pt x="616" y="55"/>
                  <a:pt x="619" y="57"/>
                </a:cubicBezTo>
                <a:cubicBezTo>
                  <a:pt x="628" y="58"/>
                  <a:pt x="622" y="56"/>
                  <a:pt x="633" y="59"/>
                </a:cubicBezTo>
                <a:cubicBezTo>
                  <a:pt x="633" y="59"/>
                  <a:pt x="634" y="60"/>
                  <a:pt x="631" y="59"/>
                </a:cubicBezTo>
                <a:cubicBezTo>
                  <a:pt x="636" y="61"/>
                  <a:pt x="649" y="64"/>
                  <a:pt x="655" y="64"/>
                </a:cubicBezTo>
                <a:cubicBezTo>
                  <a:pt x="647" y="62"/>
                  <a:pt x="653" y="63"/>
                  <a:pt x="643" y="61"/>
                </a:cubicBezTo>
                <a:cubicBezTo>
                  <a:pt x="644" y="60"/>
                  <a:pt x="655" y="62"/>
                  <a:pt x="666" y="66"/>
                </a:cubicBezTo>
                <a:cubicBezTo>
                  <a:pt x="650" y="63"/>
                  <a:pt x="677" y="70"/>
                  <a:pt x="670" y="70"/>
                </a:cubicBezTo>
                <a:cubicBezTo>
                  <a:pt x="694" y="76"/>
                  <a:pt x="708" y="78"/>
                  <a:pt x="728" y="82"/>
                </a:cubicBezTo>
                <a:cubicBezTo>
                  <a:pt x="752" y="90"/>
                  <a:pt x="779" y="102"/>
                  <a:pt x="796" y="110"/>
                </a:cubicBezTo>
                <a:cubicBezTo>
                  <a:pt x="794" y="109"/>
                  <a:pt x="794" y="109"/>
                  <a:pt x="794" y="109"/>
                </a:cubicBezTo>
                <a:cubicBezTo>
                  <a:pt x="804" y="113"/>
                  <a:pt x="804" y="113"/>
                  <a:pt x="804" y="113"/>
                </a:cubicBezTo>
                <a:cubicBezTo>
                  <a:pt x="810" y="116"/>
                  <a:pt x="803" y="115"/>
                  <a:pt x="812" y="120"/>
                </a:cubicBezTo>
                <a:cubicBezTo>
                  <a:pt x="808" y="119"/>
                  <a:pt x="797" y="111"/>
                  <a:pt x="787" y="107"/>
                </a:cubicBezTo>
                <a:cubicBezTo>
                  <a:pt x="802" y="117"/>
                  <a:pt x="772" y="102"/>
                  <a:pt x="782" y="108"/>
                </a:cubicBezTo>
                <a:cubicBezTo>
                  <a:pt x="790" y="108"/>
                  <a:pt x="815" y="125"/>
                  <a:pt x="828" y="133"/>
                </a:cubicBezTo>
                <a:cubicBezTo>
                  <a:pt x="839" y="143"/>
                  <a:pt x="822" y="130"/>
                  <a:pt x="827" y="135"/>
                </a:cubicBezTo>
                <a:cubicBezTo>
                  <a:pt x="832" y="137"/>
                  <a:pt x="832" y="137"/>
                  <a:pt x="832" y="137"/>
                </a:cubicBezTo>
                <a:cubicBezTo>
                  <a:pt x="836" y="141"/>
                  <a:pt x="837" y="142"/>
                  <a:pt x="837" y="143"/>
                </a:cubicBezTo>
                <a:cubicBezTo>
                  <a:pt x="848" y="153"/>
                  <a:pt x="860" y="166"/>
                  <a:pt x="868" y="176"/>
                </a:cubicBezTo>
                <a:cubicBezTo>
                  <a:pt x="858" y="163"/>
                  <a:pt x="873" y="179"/>
                  <a:pt x="863" y="166"/>
                </a:cubicBezTo>
                <a:cubicBezTo>
                  <a:pt x="867" y="169"/>
                  <a:pt x="874" y="178"/>
                  <a:pt x="878" y="188"/>
                </a:cubicBezTo>
                <a:cubicBezTo>
                  <a:pt x="873" y="179"/>
                  <a:pt x="883" y="200"/>
                  <a:pt x="873" y="181"/>
                </a:cubicBezTo>
                <a:cubicBezTo>
                  <a:pt x="873" y="184"/>
                  <a:pt x="878" y="190"/>
                  <a:pt x="882" y="199"/>
                </a:cubicBezTo>
                <a:cubicBezTo>
                  <a:pt x="881" y="197"/>
                  <a:pt x="879" y="194"/>
                  <a:pt x="877" y="192"/>
                </a:cubicBezTo>
                <a:cubicBezTo>
                  <a:pt x="885" y="206"/>
                  <a:pt x="888" y="232"/>
                  <a:pt x="889" y="236"/>
                </a:cubicBezTo>
                <a:cubicBezTo>
                  <a:pt x="891" y="247"/>
                  <a:pt x="891" y="264"/>
                  <a:pt x="889" y="277"/>
                </a:cubicBezTo>
                <a:cubicBezTo>
                  <a:pt x="885" y="290"/>
                  <a:pt x="880" y="305"/>
                  <a:pt x="873" y="318"/>
                </a:cubicBezTo>
                <a:cubicBezTo>
                  <a:pt x="873" y="315"/>
                  <a:pt x="873" y="315"/>
                  <a:pt x="873" y="315"/>
                </a:cubicBezTo>
                <a:cubicBezTo>
                  <a:pt x="869" y="323"/>
                  <a:pt x="863" y="335"/>
                  <a:pt x="855" y="345"/>
                </a:cubicBezTo>
                <a:cubicBezTo>
                  <a:pt x="853" y="347"/>
                  <a:pt x="853" y="347"/>
                  <a:pt x="853" y="347"/>
                </a:cubicBezTo>
                <a:cubicBezTo>
                  <a:pt x="848" y="354"/>
                  <a:pt x="837" y="367"/>
                  <a:pt x="828" y="377"/>
                </a:cubicBezTo>
                <a:cubicBezTo>
                  <a:pt x="828" y="378"/>
                  <a:pt x="837" y="368"/>
                  <a:pt x="833" y="373"/>
                </a:cubicBezTo>
                <a:cubicBezTo>
                  <a:pt x="838" y="368"/>
                  <a:pt x="842" y="364"/>
                  <a:pt x="839" y="365"/>
                </a:cubicBezTo>
                <a:cubicBezTo>
                  <a:pt x="844" y="360"/>
                  <a:pt x="845" y="361"/>
                  <a:pt x="849" y="357"/>
                </a:cubicBezTo>
                <a:cubicBezTo>
                  <a:pt x="843" y="364"/>
                  <a:pt x="838" y="371"/>
                  <a:pt x="832" y="377"/>
                </a:cubicBezTo>
                <a:cubicBezTo>
                  <a:pt x="831" y="379"/>
                  <a:pt x="830" y="379"/>
                  <a:pt x="830" y="379"/>
                </a:cubicBezTo>
                <a:cubicBezTo>
                  <a:pt x="829" y="381"/>
                  <a:pt x="829" y="381"/>
                  <a:pt x="829" y="381"/>
                </a:cubicBezTo>
                <a:cubicBezTo>
                  <a:pt x="825" y="386"/>
                  <a:pt x="823" y="387"/>
                  <a:pt x="823" y="386"/>
                </a:cubicBezTo>
                <a:cubicBezTo>
                  <a:pt x="813" y="397"/>
                  <a:pt x="810" y="402"/>
                  <a:pt x="798" y="411"/>
                </a:cubicBezTo>
                <a:cubicBezTo>
                  <a:pt x="803" y="406"/>
                  <a:pt x="805" y="403"/>
                  <a:pt x="814" y="395"/>
                </a:cubicBezTo>
                <a:cubicBezTo>
                  <a:pt x="809" y="399"/>
                  <a:pt x="805" y="403"/>
                  <a:pt x="800" y="407"/>
                </a:cubicBezTo>
                <a:cubicBezTo>
                  <a:pt x="806" y="401"/>
                  <a:pt x="828" y="380"/>
                  <a:pt x="823" y="382"/>
                </a:cubicBezTo>
                <a:cubicBezTo>
                  <a:pt x="810" y="397"/>
                  <a:pt x="789" y="416"/>
                  <a:pt x="775" y="427"/>
                </a:cubicBezTo>
                <a:cubicBezTo>
                  <a:pt x="767" y="430"/>
                  <a:pt x="757" y="439"/>
                  <a:pt x="744" y="446"/>
                </a:cubicBezTo>
                <a:cubicBezTo>
                  <a:pt x="742" y="447"/>
                  <a:pt x="738" y="448"/>
                  <a:pt x="740" y="447"/>
                </a:cubicBezTo>
                <a:cubicBezTo>
                  <a:pt x="743" y="444"/>
                  <a:pt x="743" y="444"/>
                  <a:pt x="743" y="444"/>
                </a:cubicBezTo>
                <a:cubicBezTo>
                  <a:pt x="726" y="454"/>
                  <a:pt x="706" y="464"/>
                  <a:pt x="691" y="471"/>
                </a:cubicBezTo>
                <a:cubicBezTo>
                  <a:pt x="682" y="473"/>
                  <a:pt x="682" y="473"/>
                  <a:pt x="682" y="473"/>
                </a:cubicBezTo>
                <a:cubicBezTo>
                  <a:pt x="654" y="482"/>
                  <a:pt x="688" y="474"/>
                  <a:pt x="659" y="484"/>
                </a:cubicBezTo>
                <a:cubicBezTo>
                  <a:pt x="652" y="485"/>
                  <a:pt x="623" y="492"/>
                  <a:pt x="621" y="491"/>
                </a:cubicBezTo>
                <a:cubicBezTo>
                  <a:pt x="616" y="492"/>
                  <a:pt x="613" y="492"/>
                  <a:pt x="613" y="493"/>
                </a:cubicBezTo>
                <a:cubicBezTo>
                  <a:pt x="618" y="493"/>
                  <a:pt x="629" y="490"/>
                  <a:pt x="623" y="493"/>
                </a:cubicBezTo>
                <a:cubicBezTo>
                  <a:pt x="613" y="495"/>
                  <a:pt x="608" y="495"/>
                  <a:pt x="600" y="496"/>
                </a:cubicBezTo>
                <a:cubicBezTo>
                  <a:pt x="600" y="496"/>
                  <a:pt x="606" y="494"/>
                  <a:pt x="603" y="495"/>
                </a:cubicBezTo>
                <a:cubicBezTo>
                  <a:pt x="583" y="499"/>
                  <a:pt x="546" y="500"/>
                  <a:pt x="527" y="501"/>
                </a:cubicBezTo>
                <a:cubicBezTo>
                  <a:pt x="534" y="501"/>
                  <a:pt x="535" y="500"/>
                  <a:pt x="544" y="501"/>
                </a:cubicBezTo>
                <a:cubicBezTo>
                  <a:pt x="544" y="502"/>
                  <a:pt x="539" y="502"/>
                  <a:pt x="537" y="502"/>
                </a:cubicBezTo>
                <a:cubicBezTo>
                  <a:pt x="538" y="503"/>
                  <a:pt x="547" y="501"/>
                  <a:pt x="557" y="502"/>
                </a:cubicBezTo>
                <a:cubicBezTo>
                  <a:pt x="551" y="503"/>
                  <a:pt x="546" y="503"/>
                  <a:pt x="540" y="504"/>
                </a:cubicBezTo>
                <a:cubicBezTo>
                  <a:pt x="549" y="505"/>
                  <a:pt x="549" y="505"/>
                  <a:pt x="549" y="505"/>
                </a:cubicBezTo>
                <a:cubicBezTo>
                  <a:pt x="537" y="506"/>
                  <a:pt x="524" y="507"/>
                  <a:pt x="511" y="507"/>
                </a:cubicBezTo>
                <a:cubicBezTo>
                  <a:pt x="517" y="507"/>
                  <a:pt x="522" y="508"/>
                  <a:pt x="527" y="508"/>
                </a:cubicBezTo>
                <a:cubicBezTo>
                  <a:pt x="526" y="509"/>
                  <a:pt x="523" y="510"/>
                  <a:pt x="531" y="511"/>
                </a:cubicBezTo>
                <a:cubicBezTo>
                  <a:pt x="510" y="512"/>
                  <a:pt x="512" y="516"/>
                  <a:pt x="489" y="5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Montserrat" panose="000005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9723" y="2140674"/>
            <a:ext cx="391690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/>
              <a:t>a. </a:t>
            </a:r>
            <a:r>
              <a:rPr lang="en-US" sz="3000" dirty="0" err="1"/>
              <a:t>Các</a:t>
            </a:r>
            <a:r>
              <a:rPr lang="en-US" sz="3000" dirty="0"/>
              <a:t> </a:t>
            </a:r>
            <a:r>
              <a:rPr lang="en-US" sz="3000" dirty="0" err="1"/>
              <a:t>góc</a:t>
            </a:r>
            <a:r>
              <a:rPr lang="en-US" sz="3000" dirty="0"/>
              <a:t> </a:t>
            </a:r>
            <a:r>
              <a:rPr lang="en-US" sz="3000" dirty="0" err="1"/>
              <a:t>có</a:t>
            </a:r>
            <a:r>
              <a:rPr lang="en-US" sz="3000" dirty="0"/>
              <a:t> </a:t>
            </a:r>
            <a:r>
              <a:rPr lang="en-US" sz="3000" dirty="0" err="1"/>
              <a:t>trong</a:t>
            </a:r>
            <a:r>
              <a:rPr lang="en-US" sz="3000" dirty="0"/>
              <a:t> </a:t>
            </a:r>
            <a:r>
              <a:rPr lang="en-US" sz="3000" dirty="0" err="1"/>
              <a:t>hình</a:t>
            </a:r>
            <a:r>
              <a:rPr lang="en-US" sz="3000" dirty="0"/>
              <a:t> </a:t>
            </a:r>
            <a:r>
              <a:rPr lang="en-US" sz="3000" dirty="0" err="1"/>
              <a:t>vẽ</a:t>
            </a:r>
            <a:r>
              <a:rPr lang="en-US" sz="3000" dirty="0"/>
              <a:t> </a:t>
            </a:r>
            <a:r>
              <a:rPr lang="en-US" sz="3000" dirty="0" err="1" smtClean="0"/>
              <a:t>là</a:t>
            </a:r>
            <a:r>
              <a:rPr lang="en-US" sz="3000" dirty="0" smtClean="0"/>
              <a:t>: </a:t>
            </a:r>
            <a:r>
              <a:rPr lang="en-US" sz="3000" dirty="0"/>
              <a:t>∠ </a:t>
            </a:r>
            <a:r>
              <a:rPr lang="en-US" sz="3000" dirty="0" smtClean="0"/>
              <a:t>ABC; </a:t>
            </a:r>
            <a:r>
              <a:rPr lang="en-US" sz="3000" dirty="0"/>
              <a:t>∠ </a:t>
            </a:r>
            <a:r>
              <a:rPr lang="en-US" sz="3000" dirty="0" smtClean="0"/>
              <a:t>DAB; </a:t>
            </a:r>
            <a:r>
              <a:rPr lang="en-US" sz="3000" dirty="0"/>
              <a:t>∠ </a:t>
            </a:r>
            <a:r>
              <a:rPr lang="en-US" sz="3000" dirty="0" smtClean="0"/>
              <a:t>BCD; </a:t>
            </a:r>
            <a:r>
              <a:rPr lang="en-US" sz="3000" dirty="0"/>
              <a:t>∠ CDA.</a:t>
            </a:r>
          </a:p>
        </p:txBody>
      </p:sp>
      <p:sp>
        <p:nvSpPr>
          <p:cNvPr id="4" name="Rectangle 3"/>
          <p:cNvSpPr/>
          <p:nvPr/>
        </p:nvSpPr>
        <p:spPr>
          <a:xfrm>
            <a:off x="7520502" y="1794425"/>
            <a:ext cx="39299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/>
              <a:t>b. </a:t>
            </a:r>
            <a:r>
              <a:rPr lang="en-US" sz="3000" dirty="0" err="1"/>
              <a:t>Các</a:t>
            </a:r>
            <a:r>
              <a:rPr lang="en-US" sz="3000" dirty="0"/>
              <a:t> </a:t>
            </a:r>
            <a:r>
              <a:rPr lang="en-US" sz="3000" dirty="0" err="1"/>
              <a:t>góc</a:t>
            </a:r>
            <a:r>
              <a:rPr lang="en-US" sz="3000" dirty="0"/>
              <a:t> </a:t>
            </a:r>
            <a:r>
              <a:rPr lang="en-US" sz="3000" dirty="0" err="1"/>
              <a:t>nhọn</a:t>
            </a:r>
            <a:r>
              <a:rPr lang="en-US" sz="3000" dirty="0"/>
              <a:t> </a:t>
            </a:r>
            <a:r>
              <a:rPr lang="en-US" sz="3000" dirty="0" err="1" smtClean="0"/>
              <a:t>là</a:t>
            </a:r>
            <a:r>
              <a:rPr lang="en-US" sz="3000" dirty="0" smtClean="0"/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3000" dirty="0" smtClean="0"/>
              <a:t>∠ CDA; </a:t>
            </a:r>
            <a:r>
              <a:rPr lang="en-US" sz="3000" dirty="0"/>
              <a:t>∠ </a:t>
            </a:r>
            <a:r>
              <a:rPr lang="en-US" sz="3000" dirty="0" smtClean="0"/>
              <a:t>BCD</a:t>
            </a:r>
            <a:endParaRPr lang="en-US" sz="3000" dirty="0"/>
          </a:p>
          <a:p>
            <a:pPr algn="just">
              <a:lnSpc>
                <a:spcPct val="150000"/>
              </a:lnSpc>
            </a:pPr>
            <a:r>
              <a:rPr lang="en-US" sz="3000" dirty="0" err="1"/>
              <a:t>Các</a:t>
            </a:r>
            <a:r>
              <a:rPr lang="en-US" sz="3000" dirty="0"/>
              <a:t> </a:t>
            </a:r>
            <a:r>
              <a:rPr lang="en-US" sz="3000" dirty="0" err="1"/>
              <a:t>góc</a:t>
            </a:r>
            <a:r>
              <a:rPr lang="en-US" sz="3000" dirty="0"/>
              <a:t> </a:t>
            </a:r>
            <a:r>
              <a:rPr lang="en-US" sz="3000" dirty="0" err="1"/>
              <a:t>tù</a:t>
            </a:r>
            <a:r>
              <a:rPr lang="en-US" sz="3000" dirty="0"/>
              <a:t> </a:t>
            </a:r>
            <a:r>
              <a:rPr lang="en-US" sz="3000" dirty="0" err="1" smtClean="0"/>
              <a:t>là</a:t>
            </a:r>
            <a:r>
              <a:rPr lang="en-US" sz="3000" dirty="0" smtClean="0"/>
              <a:t>: ∠ DAB; </a:t>
            </a:r>
            <a:r>
              <a:rPr lang="en-US" sz="3000" dirty="0"/>
              <a:t>∠ ABC</a:t>
            </a: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1" grpId="0" animBg="1"/>
      <p:bldP spid="34" grpId="0" animBg="1"/>
      <p:bldP spid="2" grpId="0"/>
      <p:bldP spid="4" grpId="0"/>
    </p:bldLst>
  </p:timing>
</p:sld>
</file>

<file path=ppt/theme/theme1.xml><?xml version="1.0" encoding="utf-8"?>
<a:theme xmlns:a="http://schemas.openxmlformats.org/drawingml/2006/main" name="Office 主题">
  <a:themeElements>
    <a:clrScheme name="红黑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6E61"/>
      </a:accent1>
      <a:accent2>
        <a:srgbClr val="3A3838"/>
      </a:accent2>
      <a:accent3>
        <a:srgbClr val="FFC00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748</Words>
  <Application>Microsoft Office PowerPoint</Application>
  <PresentationFormat>Widescreen</PresentationFormat>
  <Paragraphs>167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微软雅黑</vt:lpstr>
      <vt:lpstr>宋体</vt:lpstr>
      <vt:lpstr>Arial</vt:lpstr>
      <vt:lpstr>Arial Black</vt:lpstr>
      <vt:lpstr>Calibri</vt:lpstr>
      <vt:lpstr>Montserrat</vt:lpstr>
      <vt:lpstr>Wingdings</vt:lpstr>
      <vt:lpstr>冬青黑体简体中文 W6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1526</dc:title>
  <dc:creator>1</dc:creator>
  <cp:lastModifiedBy>Windows User</cp:lastModifiedBy>
  <cp:revision>187</cp:revision>
  <dcterms:created xsi:type="dcterms:W3CDTF">2016-04-19T07:54:00Z</dcterms:created>
  <dcterms:modified xsi:type="dcterms:W3CDTF">2021-11-15T09:23:24Z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