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 id="2147483690" r:id="rId2"/>
    <p:sldMasterId id="2147483715" r:id="rId3"/>
  </p:sldMasterIdLst>
  <p:notesMasterIdLst>
    <p:notesMasterId r:id="rId26"/>
  </p:notesMasterIdLst>
  <p:sldIdLst>
    <p:sldId id="257" r:id="rId4"/>
    <p:sldId id="258" r:id="rId5"/>
    <p:sldId id="256" r:id="rId6"/>
    <p:sldId id="311" r:id="rId7"/>
    <p:sldId id="267" r:id="rId8"/>
    <p:sldId id="263" r:id="rId9"/>
    <p:sldId id="269" r:id="rId10"/>
    <p:sldId id="260" r:id="rId11"/>
    <p:sldId id="265" r:id="rId12"/>
    <p:sldId id="270" r:id="rId13"/>
    <p:sldId id="271" r:id="rId14"/>
    <p:sldId id="264" r:id="rId15"/>
    <p:sldId id="261" r:id="rId16"/>
    <p:sldId id="273" r:id="rId17"/>
    <p:sldId id="277" r:id="rId18"/>
    <p:sldId id="288" r:id="rId19"/>
    <p:sldId id="268" r:id="rId20"/>
    <p:sldId id="274" r:id="rId21"/>
    <p:sldId id="272" r:id="rId22"/>
    <p:sldId id="262" r:id="rId23"/>
    <p:sldId id="259" r:id="rId24"/>
    <p:sldId id="290" r:id="rId25"/>
  </p:sldIdLst>
  <p:sldSz cx="9144000" cy="5143500" type="screen16x9"/>
  <p:notesSz cx="6858000" cy="9144000"/>
  <p:embeddedFontLst>
    <p:embeddedFont>
      <p:font typeface="Cambria Math" panose="02040503050406030204" pitchFamily="18" charset="0"/>
      <p:regular r:id="rId27"/>
    </p:embeddedFont>
    <p:embeddedFont>
      <p:font typeface="Calibri" panose="020F0502020204030204" pitchFamily="34" charset="0"/>
      <p:regular r:id="rId28"/>
      <p:bold r:id="rId29"/>
      <p:italic r:id="rId30"/>
      <p:boldItalic r:id="rId31"/>
    </p:embeddedFont>
    <p:embeddedFont>
      <p:font typeface="Quicksand" panose="020B0604020202020204" charset="0"/>
      <p:regular r:id="rId32"/>
      <p:bold r:id="rId33"/>
    </p:embeddedFont>
    <p:embeddedFont>
      <p:font typeface="Comfortaa" panose="020B0604020202020204" charset="0"/>
      <p:regular r:id="rId34"/>
      <p:bold r:id="rId35"/>
    </p:embeddedFont>
    <p:embeddedFont>
      <p:font typeface="Alef" panose="020B0604020202020204" charset="-79"/>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2D11163-FEBA-4CDB-975E-821CA3143D49}">
  <a:tblStyle styleId="{E2D11163-FEBA-4CDB-975E-821CA3143D4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55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font" Target="fonts/font8.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dk2" tx2="lt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spPr>
              <a:solidFill>
                <a:srgbClr val="0070C0"/>
              </a:solidFill>
              <a:ln w="19050">
                <a:solidFill>
                  <a:schemeClr val="lt1"/>
                </a:solidFill>
              </a:ln>
              <a:effectLst/>
            </c:spPr>
          </c:dPt>
          <c:dPt>
            <c:idx val="1"/>
            <c:bubble3D val="0"/>
            <c:spPr>
              <a:solidFill>
                <a:srgbClr val="FFC000"/>
              </a:solidFill>
              <a:ln w="19050">
                <a:solidFill>
                  <a:schemeClr val="lt1"/>
                </a:solidFill>
              </a:ln>
              <a:effectLst/>
            </c:spPr>
          </c:dPt>
          <c:dPt>
            <c:idx val="2"/>
            <c:bubble3D val="0"/>
            <c:spPr>
              <a:solidFill>
                <a:srgbClr val="E86C5E">
                  <a:lumMod val="75000"/>
                </a:srgbClr>
              </a:solidFill>
              <a:ln w="19050">
                <a:solidFill>
                  <a:schemeClr val="lt1"/>
                </a:solidFill>
              </a:ln>
              <a:effectLst/>
            </c:spPr>
          </c:dPt>
          <c:dPt>
            <c:idx val="3"/>
            <c:bubble3D val="0"/>
            <c:spPr>
              <a:solidFill>
                <a:srgbClr val="C00000"/>
              </a:solidFill>
              <a:ln w="19050">
                <a:solidFill>
                  <a:schemeClr val="lt1"/>
                </a:solidFill>
              </a:ln>
              <a:effectLst/>
            </c:spPr>
          </c:dPt>
          <c:dPt>
            <c:idx val="4"/>
            <c:bubble3D val="0"/>
            <c:spPr>
              <a:solidFill>
                <a:srgbClr val="00B050"/>
              </a:solidFill>
              <a:ln w="19050">
                <a:solidFill>
                  <a:schemeClr val="lt1"/>
                </a:solidFill>
              </a:ln>
              <a:effectLst/>
            </c:spPr>
          </c:dPt>
          <c:dLbls>
            <c:dLbl>
              <c:idx val="2"/>
              <c:layout>
                <c:manualLayout>
                  <c:x val="0.20301099946631021"/>
                  <c:y val="0.18099377016114612"/>
                </c:manualLayout>
              </c:layout>
              <c:tx>
                <c:rich>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r>
                      <a:rPr lang="en-US" sz="2400" dirty="0" err="1" smtClean="0"/>
                      <a:t>Đỏ</a:t>
                    </a:r>
                    <a:endParaRPr lang="en-US" sz="2400" dirty="0"/>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layout>
                    <c:manualLayout>
                      <c:w val="0.26188418931154017"/>
                      <c:h val="0.34336354078005304"/>
                    </c:manualLayout>
                  </c15:layout>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Xanh</c:v>
                </c:pt>
                <c:pt idx="1">
                  <c:v>Vàng</c:v>
                </c:pt>
                <c:pt idx="2">
                  <c:v>Một tràng pháo tay</c:v>
                </c:pt>
              </c:strCache>
            </c:strRef>
          </c:cat>
          <c:val>
            <c:numRef>
              <c:f>Sheet1!$B$2:$B$4</c:f>
              <c:numCache>
                <c:formatCode>General</c:formatCode>
                <c:ptCount val="3"/>
                <c:pt idx="0">
                  <c:v>1</c:v>
                </c:pt>
                <c:pt idx="1">
                  <c:v>1</c:v>
                </c:pt>
                <c:pt idx="2">
                  <c:v>1</c:v>
                </c:pt>
              </c:numCache>
            </c:numRef>
          </c:val>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1337168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b834cd2f2e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b834cd2f2e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5655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e74387b5e1_0_1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e74387b5e1_0_1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1747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834cd2f2e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834cd2f2e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6434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b84555d87b_0_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b84555d87b_0_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808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b84555d87b_0_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4" name="Google Shape;864;gb84555d87b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2323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b84555d87b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b84555d87b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6134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9"/>
        <p:cNvGrpSpPr/>
        <p:nvPr/>
      </p:nvGrpSpPr>
      <p:grpSpPr>
        <a:xfrm>
          <a:off x="0" y="0"/>
          <a:ext cx="0" cy="0"/>
          <a:chOff x="0" y="0"/>
          <a:chExt cx="0" cy="0"/>
        </a:xfrm>
      </p:grpSpPr>
      <p:sp>
        <p:nvSpPr>
          <p:cNvPr id="1380" name="Google Shape;1380;ge74387b5e1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1" name="Google Shape;1381;ge74387b5e1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2287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e74387b5e1_0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e74387b5e1_0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5375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e74387b5e1_0_1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 name="Google Shape;1064;ge74387b5e1_0_1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6890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b84555d87b_0_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8" name="Google Shape;1228;gb84555d87b_0_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1787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b84555d87b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b84555d87b_0_7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9033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b84555d87b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b84555d87b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2479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b834cd2f2e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b834cd2f2e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3257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b834cd2f2e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b834cd2f2e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2953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4"/>
        <p:cNvGrpSpPr/>
        <p:nvPr/>
      </p:nvGrpSpPr>
      <p:grpSpPr>
        <a:xfrm>
          <a:off x="0" y="0"/>
          <a:ext cx="0" cy="0"/>
          <a:chOff x="0" y="0"/>
          <a:chExt cx="0" cy="0"/>
        </a:xfrm>
      </p:grpSpPr>
      <p:sp>
        <p:nvSpPr>
          <p:cNvPr id="1905" name="Google Shape;1905;ge74387b5e1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6" name="Google Shape;1906;ge74387b5e1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045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e67306ae2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e67306ae2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9317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latin typeface="Arial" panose="020B0604020202020204" pitchFamily="34" charset="0"/>
                <a:cs typeface="Arial" panose="020B0604020202020204" pitchFamily="34" charset="0"/>
              </a:rPr>
              <a:t>Bấm</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vào</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tâm</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hình</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tròn</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để</a:t>
            </a:r>
            <a:r>
              <a:rPr lang="en-US" b="1" baseline="0" dirty="0" smtClean="0">
                <a:latin typeface="Arial" panose="020B0604020202020204" pitchFamily="34" charset="0"/>
                <a:cs typeface="Arial" panose="020B0604020202020204" pitchFamily="34" charset="0"/>
              </a:rPr>
              <a:t> quay/</a:t>
            </a:r>
            <a:r>
              <a:rPr lang="en-US" b="1" baseline="0" dirty="0" err="1" smtClean="0">
                <a:latin typeface="Arial" panose="020B0604020202020204" pitchFamily="34" charset="0"/>
                <a:cs typeface="Arial" panose="020B0604020202020204" pitchFamily="34" charset="0"/>
              </a:rPr>
              <a:t>dừng</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vòng</a:t>
            </a:r>
            <a:r>
              <a:rPr lang="en-US" b="1" baseline="0" dirty="0" smtClean="0">
                <a:latin typeface="Arial" panose="020B0604020202020204" pitchFamily="34" charset="0"/>
                <a:cs typeface="Arial" panose="020B0604020202020204" pitchFamily="34" charset="0"/>
              </a:rPr>
              <a:t> quay. </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78F6036-E835-44CB-A25A-34C755DFD5D4}"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97921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e6677cf5ee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e6677cf5ee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9844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b84555d87b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b84555d87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9277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e6677cf5ee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0" name="Google Shape;1100;ge6677cf5ee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4155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b834cd2f2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b834cd2f2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3951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e74387b5e1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e74387b5e1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605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2905125" y="3603100"/>
            <a:ext cx="3333600" cy="419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2"/>
              </a:buClr>
              <a:buSzPts val="2500"/>
              <a:buNone/>
              <a:defRPr sz="2200" b="1">
                <a:solidFill>
                  <a:schemeClr val="accent2"/>
                </a:solidFill>
              </a:defRPr>
            </a:lvl1pPr>
            <a:lvl2pPr lvl="1" algn="ctr">
              <a:lnSpc>
                <a:spcPct val="100000"/>
              </a:lnSpc>
              <a:spcBef>
                <a:spcPts val="0"/>
              </a:spcBef>
              <a:spcAft>
                <a:spcPts val="0"/>
              </a:spcAft>
              <a:buClr>
                <a:schemeClr val="accent2"/>
              </a:buClr>
              <a:buSzPts val="2500"/>
              <a:buNone/>
              <a:defRPr sz="2500">
                <a:solidFill>
                  <a:schemeClr val="accent2"/>
                </a:solidFill>
              </a:defRPr>
            </a:lvl2pPr>
            <a:lvl3pPr lvl="2" algn="ctr">
              <a:lnSpc>
                <a:spcPct val="100000"/>
              </a:lnSpc>
              <a:spcBef>
                <a:spcPts val="0"/>
              </a:spcBef>
              <a:spcAft>
                <a:spcPts val="0"/>
              </a:spcAft>
              <a:buClr>
                <a:schemeClr val="accent2"/>
              </a:buClr>
              <a:buSzPts val="2500"/>
              <a:buNone/>
              <a:defRPr sz="2500">
                <a:solidFill>
                  <a:schemeClr val="accent2"/>
                </a:solidFill>
              </a:defRPr>
            </a:lvl3pPr>
            <a:lvl4pPr lvl="3" algn="ctr">
              <a:lnSpc>
                <a:spcPct val="100000"/>
              </a:lnSpc>
              <a:spcBef>
                <a:spcPts val="0"/>
              </a:spcBef>
              <a:spcAft>
                <a:spcPts val="0"/>
              </a:spcAft>
              <a:buClr>
                <a:schemeClr val="accent2"/>
              </a:buClr>
              <a:buSzPts val="2500"/>
              <a:buNone/>
              <a:defRPr sz="2500">
                <a:solidFill>
                  <a:schemeClr val="accent2"/>
                </a:solidFill>
              </a:defRPr>
            </a:lvl4pPr>
            <a:lvl5pPr lvl="4" algn="ctr">
              <a:lnSpc>
                <a:spcPct val="100000"/>
              </a:lnSpc>
              <a:spcBef>
                <a:spcPts val="0"/>
              </a:spcBef>
              <a:spcAft>
                <a:spcPts val="0"/>
              </a:spcAft>
              <a:buClr>
                <a:schemeClr val="accent2"/>
              </a:buClr>
              <a:buSzPts val="2500"/>
              <a:buNone/>
              <a:defRPr sz="2500">
                <a:solidFill>
                  <a:schemeClr val="accent2"/>
                </a:solidFill>
              </a:defRPr>
            </a:lvl5pPr>
            <a:lvl6pPr lvl="5" algn="ctr">
              <a:lnSpc>
                <a:spcPct val="100000"/>
              </a:lnSpc>
              <a:spcBef>
                <a:spcPts val="0"/>
              </a:spcBef>
              <a:spcAft>
                <a:spcPts val="0"/>
              </a:spcAft>
              <a:buClr>
                <a:schemeClr val="accent2"/>
              </a:buClr>
              <a:buSzPts val="2500"/>
              <a:buNone/>
              <a:defRPr sz="2500">
                <a:solidFill>
                  <a:schemeClr val="accent2"/>
                </a:solidFill>
              </a:defRPr>
            </a:lvl6pPr>
            <a:lvl7pPr lvl="6" algn="ctr">
              <a:lnSpc>
                <a:spcPct val="100000"/>
              </a:lnSpc>
              <a:spcBef>
                <a:spcPts val="0"/>
              </a:spcBef>
              <a:spcAft>
                <a:spcPts val="0"/>
              </a:spcAft>
              <a:buClr>
                <a:schemeClr val="accent2"/>
              </a:buClr>
              <a:buSzPts val="2500"/>
              <a:buNone/>
              <a:defRPr sz="2500">
                <a:solidFill>
                  <a:schemeClr val="accent2"/>
                </a:solidFill>
              </a:defRPr>
            </a:lvl7pPr>
            <a:lvl8pPr lvl="7" algn="ctr">
              <a:lnSpc>
                <a:spcPct val="100000"/>
              </a:lnSpc>
              <a:spcBef>
                <a:spcPts val="0"/>
              </a:spcBef>
              <a:spcAft>
                <a:spcPts val="0"/>
              </a:spcAft>
              <a:buClr>
                <a:schemeClr val="accent2"/>
              </a:buClr>
              <a:buSzPts val="2500"/>
              <a:buNone/>
              <a:defRPr sz="2500">
                <a:solidFill>
                  <a:schemeClr val="accent2"/>
                </a:solidFill>
              </a:defRPr>
            </a:lvl8pPr>
            <a:lvl9pPr lvl="8" algn="ctr">
              <a:lnSpc>
                <a:spcPct val="100000"/>
              </a:lnSpc>
              <a:spcBef>
                <a:spcPts val="0"/>
              </a:spcBef>
              <a:spcAft>
                <a:spcPts val="0"/>
              </a:spcAft>
              <a:buClr>
                <a:schemeClr val="accent2"/>
              </a:buClr>
              <a:buSzPts val="2500"/>
              <a:buNone/>
              <a:defRPr sz="2500">
                <a:solidFill>
                  <a:schemeClr val="accent2"/>
                </a:solidFill>
              </a:defRPr>
            </a:lvl9pPr>
          </a:lstStyle>
          <a:p>
            <a:endParaRPr/>
          </a:p>
        </p:txBody>
      </p:sp>
      <p:sp>
        <p:nvSpPr>
          <p:cNvPr id="10" name="Google Shape;10;p2"/>
          <p:cNvSpPr txBox="1">
            <a:spLocks noGrp="1"/>
          </p:cNvSpPr>
          <p:nvPr>
            <p:ph type="ctrTitle"/>
          </p:nvPr>
        </p:nvSpPr>
        <p:spPr>
          <a:xfrm>
            <a:off x="1521225" y="1128125"/>
            <a:ext cx="6101700" cy="2308500"/>
          </a:xfrm>
          <a:prstGeom prst="rect">
            <a:avLst/>
          </a:prstGeom>
          <a:ln>
            <a:noFill/>
          </a:ln>
        </p:spPr>
        <p:txBody>
          <a:bodyPr spcFirstLastPara="1" wrap="square" lIns="91425" tIns="91425" rIns="91425" bIns="91425" anchor="b" anchorCtr="0">
            <a:noAutofit/>
          </a:bodyPr>
          <a:lstStyle>
            <a:lvl1pPr lvl="0" algn="ctr">
              <a:spcBef>
                <a:spcPts val="0"/>
              </a:spcBef>
              <a:spcAft>
                <a:spcPts val="0"/>
              </a:spcAft>
              <a:buClr>
                <a:schemeClr val="dk2"/>
              </a:buClr>
              <a:buSzPts val="4700"/>
              <a:buFont typeface="Droid Sans"/>
              <a:buNone/>
              <a:defRPr sz="4800">
                <a:solidFill>
                  <a:schemeClr val="accent2"/>
                </a:solidFill>
              </a:defRPr>
            </a:lvl1pPr>
            <a:lvl2pPr lvl="1" algn="ctr">
              <a:spcBef>
                <a:spcPts val="0"/>
              </a:spcBef>
              <a:spcAft>
                <a:spcPts val="0"/>
              </a:spcAft>
              <a:buClr>
                <a:schemeClr val="dk2"/>
              </a:buClr>
              <a:buSzPts val="5200"/>
              <a:buNone/>
              <a:defRPr sz="5200">
                <a:solidFill>
                  <a:schemeClr val="dk2"/>
                </a:solidFill>
              </a:defRPr>
            </a:lvl2pPr>
            <a:lvl3pPr lvl="2" algn="ctr">
              <a:spcBef>
                <a:spcPts val="0"/>
              </a:spcBef>
              <a:spcAft>
                <a:spcPts val="0"/>
              </a:spcAft>
              <a:buClr>
                <a:schemeClr val="dk2"/>
              </a:buClr>
              <a:buSzPts val="5200"/>
              <a:buNone/>
              <a:defRPr sz="5200">
                <a:solidFill>
                  <a:schemeClr val="dk2"/>
                </a:solidFill>
              </a:defRPr>
            </a:lvl3pPr>
            <a:lvl4pPr lvl="3" algn="ctr">
              <a:spcBef>
                <a:spcPts val="0"/>
              </a:spcBef>
              <a:spcAft>
                <a:spcPts val="0"/>
              </a:spcAft>
              <a:buClr>
                <a:schemeClr val="dk2"/>
              </a:buClr>
              <a:buSzPts val="5200"/>
              <a:buNone/>
              <a:defRPr sz="5200">
                <a:solidFill>
                  <a:schemeClr val="dk2"/>
                </a:solidFill>
              </a:defRPr>
            </a:lvl4pPr>
            <a:lvl5pPr lvl="4" algn="ctr">
              <a:spcBef>
                <a:spcPts val="0"/>
              </a:spcBef>
              <a:spcAft>
                <a:spcPts val="0"/>
              </a:spcAft>
              <a:buClr>
                <a:schemeClr val="dk2"/>
              </a:buClr>
              <a:buSzPts val="5200"/>
              <a:buNone/>
              <a:defRPr sz="5200">
                <a:solidFill>
                  <a:schemeClr val="dk2"/>
                </a:solidFill>
              </a:defRPr>
            </a:lvl5pPr>
            <a:lvl6pPr lvl="5" algn="ctr">
              <a:spcBef>
                <a:spcPts val="0"/>
              </a:spcBef>
              <a:spcAft>
                <a:spcPts val="0"/>
              </a:spcAft>
              <a:buClr>
                <a:schemeClr val="dk2"/>
              </a:buClr>
              <a:buSzPts val="5200"/>
              <a:buNone/>
              <a:defRPr sz="5200">
                <a:solidFill>
                  <a:schemeClr val="dk2"/>
                </a:solidFill>
              </a:defRPr>
            </a:lvl6pPr>
            <a:lvl7pPr lvl="6" algn="ctr">
              <a:spcBef>
                <a:spcPts val="0"/>
              </a:spcBef>
              <a:spcAft>
                <a:spcPts val="0"/>
              </a:spcAft>
              <a:buClr>
                <a:schemeClr val="dk2"/>
              </a:buClr>
              <a:buSzPts val="5200"/>
              <a:buNone/>
              <a:defRPr sz="5200">
                <a:solidFill>
                  <a:schemeClr val="dk2"/>
                </a:solidFill>
              </a:defRPr>
            </a:lvl7pPr>
            <a:lvl8pPr lvl="7" algn="ctr">
              <a:spcBef>
                <a:spcPts val="0"/>
              </a:spcBef>
              <a:spcAft>
                <a:spcPts val="0"/>
              </a:spcAft>
              <a:buClr>
                <a:schemeClr val="dk2"/>
              </a:buClr>
              <a:buSzPts val="5200"/>
              <a:buNone/>
              <a:defRPr sz="5200">
                <a:solidFill>
                  <a:schemeClr val="dk2"/>
                </a:solidFill>
              </a:defRPr>
            </a:lvl8pPr>
            <a:lvl9pPr lvl="8" algn="ctr">
              <a:spcBef>
                <a:spcPts val="0"/>
              </a:spcBef>
              <a:spcAft>
                <a:spcPts val="0"/>
              </a:spcAft>
              <a:buClr>
                <a:schemeClr val="dk2"/>
              </a:buClr>
              <a:buSzPts val="5200"/>
              <a:buNone/>
              <a:defRPr sz="5200">
                <a:solidFill>
                  <a:schemeClr val="dk2"/>
                </a:solidFill>
              </a:defRPr>
            </a:lvl9pPr>
          </a:lstStyle>
          <a:p>
            <a:endParaRPr/>
          </a:p>
        </p:txBody>
      </p:sp>
      <p:grpSp>
        <p:nvGrpSpPr>
          <p:cNvPr id="11" name="Google Shape;11;p2"/>
          <p:cNvGrpSpPr/>
          <p:nvPr/>
        </p:nvGrpSpPr>
        <p:grpSpPr>
          <a:xfrm>
            <a:off x="-3176922" y="-724306"/>
            <a:ext cx="4612127" cy="4612082"/>
            <a:chOff x="3896445" y="840725"/>
            <a:chExt cx="2534275" cy="2534250"/>
          </a:xfrm>
        </p:grpSpPr>
        <p:sp>
          <p:nvSpPr>
            <p:cNvPr id="12" name="Google Shape;12;p2"/>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7572340" y="2404875"/>
            <a:ext cx="2162798" cy="1206590"/>
            <a:chOff x="7572340" y="2404875"/>
            <a:chExt cx="2162798" cy="1206590"/>
          </a:xfrm>
        </p:grpSpPr>
        <p:sp>
          <p:nvSpPr>
            <p:cNvPr id="16" name="Google Shape;16;p2"/>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p:nvPr/>
        </p:nvSpPr>
        <p:spPr>
          <a:xfrm>
            <a:off x="-520225" y="4005638"/>
            <a:ext cx="1206584" cy="120658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972155" y="-442455"/>
            <a:ext cx="894539" cy="894484"/>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74"/>
        <p:cNvGrpSpPr/>
        <p:nvPr/>
      </p:nvGrpSpPr>
      <p:grpSpPr>
        <a:xfrm>
          <a:off x="0" y="0"/>
          <a:ext cx="0" cy="0"/>
          <a:chOff x="0" y="0"/>
          <a:chExt cx="0" cy="0"/>
        </a:xfrm>
      </p:grpSpPr>
      <p:sp>
        <p:nvSpPr>
          <p:cNvPr id="175" name="Google Shape;175;p13"/>
          <p:cNvSpPr txBox="1">
            <a:spLocks noGrp="1"/>
          </p:cNvSpPr>
          <p:nvPr>
            <p:ph type="subTitle" idx="1"/>
          </p:nvPr>
        </p:nvSpPr>
        <p:spPr>
          <a:xfrm>
            <a:off x="1799415" y="1518025"/>
            <a:ext cx="24429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b="1">
                <a:solidFill>
                  <a:schemeClr val="accent2"/>
                </a:solidFill>
                <a:latin typeface="Quicksand"/>
                <a:ea typeface="Quicksand"/>
                <a:cs typeface="Quicksand"/>
                <a:sym typeface="Quicksand"/>
              </a:defRPr>
            </a:lvl1pPr>
            <a:lvl2pPr lvl="1" algn="ctr" rtl="0">
              <a:lnSpc>
                <a:spcPct val="100000"/>
              </a:lnSpc>
              <a:spcBef>
                <a:spcPts val="12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13"/>
          <p:cNvSpPr txBox="1">
            <a:spLocks noGrp="1"/>
          </p:cNvSpPr>
          <p:nvPr>
            <p:ph type="subTitle" idx="2"/>
          </p:nvPr>
        </p:nvSpPr>
        <p:spPr>
          <a:xfrm>
            <a:off x="1799416" y="1885920"/>
            <a:ext cx="2439900" cy="39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 name="Google Shape;177;p13"/>
          <p:cNvSpPr txBox="1">
            <a:spLocks noGrp="1"/>
          </p:cNvSpPr>
          <p:nvPr>
            <p:ph type="subTitle" idx="3"/>
          </p:nvPr>
        </p:nvSpPr>
        <p:spPr>
          <a:xfrm>
            <a:off x="1799414" y="2956318"/>
            <a:ext cx="24399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b="1">
                <a:solidFill>
                  <a:schemeClr val="accent2"/>
                </a:solidFill>
                <a:latin typeface="Quicksand"/>
                <a:ea typeface="Quicksand"/>
                <a:cs typeface="Quicksand"/>
                <a:sym typeface="Quicksand"/>
              </a:defRPr>
            </a:lvl1pPr>
            <a:lvl2pPr lvl="1" algn="ctr" rtl="0">
              <a:lnSpc>
                <a:spcPct val="100000"/>
              </a:lnSpc>
              <a:spcBef>
                <a:spcPts val="12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13"/>
          <p:cNvSpPr txBox="1">
            <a:spLocks noGrp="1"/>
          </p:cNvSpPr>
          <p:nvPr>
            <p:ph type="subTitle" idx="4"/>
          </p:nvPr>
        </p:nvSpPr>
        <p:spPr>
          <a:xfrm>
            <a:off x="1799416" y="3320750"/>
            <a:ext cx="2439900" cy="40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 name="Google Shape;179;p13"/>
          <p:cNvSpPr txBox="1">
            <a:spLocks noGrp="1"/>
          </p:cNvSpPr>
          <p:nvPr>
            <p:ph type="title" hasCustomPrompt="1"/>
          </p:nvPr>
        </p:nvSpPr>
        <p:spPr>
          <a:xfrm>
            <a:off x="665688" y="1726150"/>
            <a:ext cx="993300" cy="3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Font typeface="Arial"/>
              <a:buNone/>
              <a:defRPr sz="3000">
                <a:solidFill>
                  <a:schemeClr val="dk2"/>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180" name="Google Shape;180;p13"/>
          <p:cNvSpPr txBox="1">
            <a:spLocks noGrp="1"/>
          </p:cNvSpPr>
          <p:nvPr>
            <p:ph type="title" idx="5" hasCustomPrompt="1"/>
          </p:nvPr>
        </p:nvSpPr>
        <p:spPr>
          <a:xfrm>
            <a:off x="764539" y="3195425"/>
            <a:ext cx="795600" cy="29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Font typeface="Arial"/>
              <a:buNone/>
              <a:defRPr sz="3000">
                <a:solidFill>
                  <a:schemeClr val="dk2"/>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181" name="Google Shape;181;p13"/>
          <p:cNvSpPr txBox="1">
            <a:spLocks noGrp="1"/>
          </p:cNvSpPr>
          <p:nvPr>
            <p:ph type="subTitle" idx="6"/>
          </p:nvPr>
        </p:nvSpPr>
        <p:spPr>
          <a:xfrm>
            <a:off x="5987865" y="1518025"/>
            <a:ext cx="24429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b="1">
                <a:solidFill>
                  <a:schemeClr val="accent2"/>
                </a:solidFill>
                <a:latin typeface="Quicksand"/>
                <a:ea typeface="Quicksand"/>
                <a:cs typeface="Quicksand"/>
                <a:sym typeface="Quicksand"/>
              </a:defRPr>
            </a:lvl1pPr>
            <a:lvl2pPr lvl="1" algn="ctr" rtl="0">
              <a:lnSpc>
                <a:spcPct val="100000"/>
              </a:lnSpc>
              <a:spcBef>
                <a:spcPts val="12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13"/>
          <p:cNvSpPr txBox="1">
            <a:spLocks noGrp="1"/>
          </p:cNvSpPr>
          <p:nvPr>
            <p:ph type="subTitle" idx="7"/>
          </p:nvPr>
        </p:nvSpPr>
        <p:spPr>
          <a:xfrm>
            <a:off x="5987865" y="1885920"/>
            <a:ext cx="2439900" cy="39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3" name="Google Shape;183;p13"/>
          <p:cNvSpPr txBox="1">
            <a:spLocks noGrp="1"/>
          </p:cNvSpPr>
          <p:nvPr>
            <p:ph type="subTitle" idx="8"/>
          </p:nvPr>
        </p:nvSpPr>
        <p:spPr>
          <a:xfrm>
            <a:off x="5987865" y="2956318"/>
            <a:ext cx="24429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b="1">
                <a:solidFill>
                  <a:schemeClr val="accent2"/>
                </a:solidFill>
                <a:latin typeface="Quicksand"/>
                <a:ea typeface="Quicksand"/>
                <a:cs typeface="Quicksand"/>
                <a:sym typeface="Quicksand"/>
              </a:defRPr>
            </a:lvl1pPr>
            <a:lvl2pPr lvl="1" algn="ctr" rtl="0">
              <a:lnSpc>
                <a:spcPct val="100000"/>
              </a:lnSpc>
              <a:spcBef>
                <a:spcPts val="12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4" name="Google Shape;184;p13"/>
          <p:cNvSpPr txBox="1">
            <a:spLocks noGrp="1"/>
          </p:cNvSpPr>
          <p:nvPr>
            <p:ph type="subTitle" idx="9"/>
          </p:nvPr>
        </p:nvSpPr>
        <p:spPr>
          <a:xfrm>
            <a:off x="5987865" y="3320750"/>
            <a:ext cx="2439900" cy="40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5" name="Google Shape;185;p13"/>
          <p:cNvSpPr txBox="1">
            <a:spLocks noGrp="1"/>
          </p:cNvSpPr>
          <p:nvPr>
            <p:ph type="title" idx="13" hasCustomPrompt="1"/>
          </p:nvPr>
        </p:nvSpPr>
        <p:spPr>
          <a:xfrm>
            <a:off x="4932589" y="1761700"/>
            <a:ext cx="797100" cy="29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Font typeface="Arial"/>
              <a:buNone/>
              <a:defRPr sz="3000">
                <a:solidFill>
                  <a:schemeClr val="dk2"/>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186" name="Google Shape;186;p13"/>
          <p:cNvSpPr txBox="1">
            <a:spLocks noGrp="1"/>
          </p:cNvSpPr>
          <p:nvPr>
            <p:ph type="title" idx="14" hasCustomPrompt="1"/>
          </p:nvPr>
        </p:nvSpPr>
        <p:spPr>
          <a:xfrm>
            <a:off x="4931689" y="3195425"/>
            <a:ext cx="798900" cy="29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Font typeface="Arial"/>
              <a:buNone/>
              <a:defRPr sz="3000">
                <a:solidFill>
                  <a:schemeClr val="dk2"/>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187" name="Google Shape;187;p13"/>
          <p:cNvSpPr txBox="1">
            <a:spLocks noGrp="1"/>
          </p:cNvSpPr>
          <p:nvPr>
            <p:ph type="title" idx="15"/>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4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grpSp>
        <p:nvGrpSpPr>
          <p:cNvPr id="188" name="Google Shape;188;p13"/>
          <p:cNvGrpSpPr/>
          <p:nvPr/>
        </p:nvGrpSpPr>
        <p:grpSpPr>
          <a:xfrm>
            <a:off x="3058919" y="4173939"/>
            <a:ext cx="3026178" cy="3026148"/>
            <a:chOff x="3896445" y="840725"/>
            <a:chExt cx="2534275" cy="2534250"/>
          </a:xfrm>
        </p:grpSpPr>
        <p:sp>
          <p:nvSpPr>
            <p:cNvPr id="189" name="Google Shape;189;p13"/>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 name="Google Shape;192;p13"/>
          <p:cNvSpPr/>
          <p:nvPr/>
        </p:nvSpPr>
        <p:spPr>
          <a:xfrm>
            <a:off x="8624175" y="306955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3"/>
          <p:cNvGrpSpPr/>
          <p:nvPr/>
        </p:nvGrpSpPr>
        <p:grpSpPr>
          <a:xfrm flipH="1">
            <a:off x="-771285" y="4173938"/>
            <a:ext cx="2162798" cy="1206590"/>
            <a:chOff x="7572340" y="2404875"/>
            <a:chExt cx="2162798" cy="1206590"/>
          </a:xfrm>
        </p:grpSpPr>
        <p:sp>
          <p:nvSpPr>
            <p:cNvPr id="194" name="Google Shape;194;p13"/>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Google Shape;198;p13"/>
          <p:cNvSpPr/>
          <p:nvPr/>
        </p:nvSpPr>
        <p:spPr>
          <a:xfrm>
            <a:off x="-822800" y="1634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8">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1371600" y="2890847"/>
            <a:ext cx="29676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800"/>
              <a:buNone/>
              <a:defRPr sz="2000">
                <a:solidFill>
                  <a:schemeClr val="accent2"/>
                </a:solidFill>
              </a:defRPr>
            </a:lvl1pPr>
            <a:lvl2pPr lvl="1" rtl="0">
              <a:spcBef>
                <a:spcPts val="0"/>
              </a:spcBef>
              <a:spcAft>
                <a:spcPts val="0"/>
              </a:spcAft>
              <a:buSzPts val="1800"/>
              <a:buNone/>
              <a:defRPr sz="1800" b="1"/>
            </a:lvl2pPr>
            <a:lvl3pPr lvl="2" rtl="0">
              <a:spcBef>
                <a:spcPts val="0"/>
              </a:spcBef>
              <a:spcAft>
                <a:spcPts val="0"/>
              </a:spcAft>
              <a:buSzPts val="1800"/>
              <a:buNone/>
              <a:defRPr sz="1800" b="1"/>
            </a:lvl3pPr>
            <a:lvl4pPr lvl="3" rtl="0">
              <a:spcBef>
                <a:spcPts val="0"/>
              </a:spcBef>
              <a:spcAft>
                <a:spcPts val="0"/>
              </a:spcAft>
              <a:buSzPts val="1800"/>
              <a:buNone/>
              <a:defRPr sz="1800" b="1"/>
            </a:lvl4pPr>
            <a:lvl5pPr lvl="4" rtl="0">
              <a:spcBef>
                <a:spcPts val="0"/>
              </a:spcBef>
              <a:spcAft>
                <a:spcPts val="0"/>
              </a:spcAft>
              <a:buSzPts val="1800"/>
              <a:buNone/>
              <a:defRPr sz="1800" b="1"/>
            </a:lvl5pPr>
            <a:lvl6pPr lvl="5" rtl="0">
              <a:spcBef>
                <a:spcPts val="0"/>
              </a:spcBef>
              <a:spcAft>
                <a:spcPts val="0"/>
              </a:spcAft>
              <a:buSzPts val="1800"/>
              <a:buNone/>
              <a:defRPr sz="1800" b="1"/>
            </a:lvl6pPr>
            <a:lvl7pPr lvl="6" rtl="0">
              <a:spcBef>
                <a:spcPts val="0"/>
              </a:spcBef>
              <a:spcAft>
                <a:spcPts val="0"/>
              </a:spcAft>
              <a:buSzPts val="1800"/>
              <a:buNone/>
              <a:defRPr sz="1800" b="1"/>
            </a:lvl7pPr>
            <a:lvl8pPr lvl="7" rtl="0">
              <a:spcBef>
                <a:spcPts val="0"/>
              </a:spcBef>
              <a:spcAft>
                <a:spcPts val="0"/>
              </a:spcAft>
              <a:buSzPts val="1800"/>
              <a:buNone/>
              <a:defRPr sz="1800" b="1"/>
            </a:lvl8pPr>
            <a:lvl9pPr lvl="8" rtl="0">
              <a:spcBef>
                <a:spcPts val="0"/>
              </a:spcBef>
              <a:spcAft>
                <a:spcPts val="0"/>
              </a:spcAft>
              <a:buSzPts val="1800"/>
              <a:buNone/>
              <a:defRPr sz="1800" b="1"/>
            </a:lvl9pPr>
          </a:lstStyle>
          <a:p>
            <a:endParaRPr/>
          </a:p>
        </p:txBody>
      </p:sp>
      <p:sp>
        <p:nvSpPr>
          <p:cNvPr id="201" name="Google Shape;201;p14"/>
          <p:cNvSpPr txBox="1">
            <a:spLocks noGrp="1"/>
          </p:cNvSpPr>
          <p:nvPr>
            <p:ph type="subTitle" idx="1"/>
          </p:nvPr>
        </p:nvSpPr>
        <p:spPr>
          <a:xfrm>
            <a:off x="1371600" y="1545646"/>
            <a:ext cx="6400800" cy="134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500">
                <a:solidFill>
                  <a:schemeClr val="accen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202" name="Google Shape;202;p14"/>
          <p:cNvGrpSpPr/>
          <p:nvPr/>
        </p:nvGrpSpPr>
        <p:grpSpPr>
          <a:xfrm>
            <a:off x="-2054389" y="1231574"/>
            <a:ext cx="2815959" cy="2814841"/>
            <a:chOff x="4187495" y="1131775"/>
            <a:chExt cx="1952950" cy="1952175"/>
          </a:xfrm>
        </p:grpSpPr>
        <p:sp>
          <p:nvSpPr>
            <p:cNvPr id="203" name="Google Shape;203;p1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14"/>
          <p:cNvGrpSpPr/>
          <p:nvPr/>
        </p:nvGrpSpPr>
        <p:grpSpPr>
          <a:xfrm>
            <a:off x="7294940" y="138913"/>
            <a:ext cx="2162798" cy="1206590"/>
            <a:chOff x="7572340" y="2404875"/>
            <a:chExt cx="2162798" cy="1206590"/>
          </a:xfrm>
        </p:grpSpPr>
        <p:sp>
          <p:nvSpPr>
            <p:cNvPr id="206" name="Google Shape;206;p14"/>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14"/>
          <p:cNvSpPr/>
          <p:nvPr/>
        </p:nvSpPr>
        <p:spPr>
          <a:xfrm>
            <a:off x="6153525" y="4536575"/>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8086474" y="3683874"/>
            <a:ext cx="2029693" cy="2029693"/>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14"/>
          <p:cNvGrpSpPr/>
          <p:nvPr/>
        </p:nvGrpSpPr>
        <p:grpSpPr>
          <a:xfrm>
            <a:off x="3053010" y="-1405350"/>
            <a:ext cx="2391088" cy="2391065"/>
            <a:chOff x="3896445" y="840725"/>
            <a:chExt cx="2534275" cy="2534250"/>
          </a:xfrm>
        </p:grpSpPr>
        <p:sp>
          <p:nvSpPr>
            <p:cNvPr id="213" name="Google Shape;213;p14"/>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p:cSld name="CUSTOM_10">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3683700" y="3132180"/>
            <a:ext cx="1776600" cy="548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18" name="Google Shape;218;p15"/>
          <p:cNvSpPr txBox="1">
            <a:spLocks noGrp="1"/>
          </p:cNvSpPr>
          <p:nvPr>
            <p:ph type="subTitle" idx="1"/>
          </p:nvPr>
        </p:nvSpPr>
        <p:spPr>
          <a:xfrm>
            <a:off x="3683700" y="3735480"/>
            <a:ext cx="17766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9" name="Google Shape;219;p15"/>
          <p:cNvSpPr txBox="1">
            <a:spLocks noGrp="1"/>
          </p:cNvSpPr>
          <p:nvPr>
            <p:ph type="title" idx="2" hasCustomPrompt="1"/>
          </p:nvPr>
        </p:nvSpPr>
        <p:spPr>
          <a:xfrm>
            <a:off x="3822150" y="1902629"/>
            <a:ext cx="14997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solidFill>
                  <a:schemeClr val="dk2"/>
                </a:solidFill>
              </a:defRPr>
            </a:lvl1pPr>
            <a:lvl2pPr lvl="1" algn="ctr" rtl="0">
              <a:spcBef>
                <a:spcPts val="0"/>
              </a:spcBef>
              <a:spcAft>
                <a:spcPts val="0"/>
              </a:spcAft>
              <a:buClr>
                <a:schemeClr val="dk2"/>
              </a:buClr>
              <a:buSzPts val="6000"/>
              <a:buNone/>
              <a:defRPr sz="6000">
                <a:solidFill>
                  <a:schemeClr val="dk2"/>
                </a:solidFill>
              </a:defRPr>
            </a:lvl2pPr>
            <a:lvl3pPr lvl="2" algn="ctr" rtl="0">
              <a:spcBef>
                <a:spcPts val="0"/>
              </a:spcBef>
              <a:spcAft>
                <a:spcPts val="0"/>
              </a:spcAft>
              <a:buClr>
                <a:schemeClr val="dk2"/>
              </a:buClr>
              <a:buSzPts val="6000"/>
              <a:buNone/>
              <a:defRPr sz="6000">
                <a:solidFill>
                  <a:schemeClr val="dk2"/>
                </a:solidFill>
              </a:defRPr>
            </a:lvl3pPr>
            <a:lvl4pPr lvl="3" algn="ctr" rtl="0">
              <a:spcBef>
                <a:spcPts val="0"/>
              </a:spcBef>
              <a:spcAft>
                <a:spcPts val="0"/>
              </a:spcAft>
              <a:buClr>
                <a:schemeClr val="dk2"/>
              </a:buClr>
              <a:buSzPts val="6000"/>
              <a:buNone/>
              <a:defRPr sz="6000">
                <a:solidFill>
                  <a:schemeClr val="dk2"/>
                </a:solidFill>
              </a:defRPr>
            </a:lvl4pPr>
            <a:lvl5pPr lvl="4" algn="ctr" rtl="0">
              <a:spcBef>
                <a:spcPts val="0"/>
              </a:spcBef>
              <a:spcAft>
                <a:spcPts val="0"/>
              </a:spcAft>
              <a:buClr>
                <a:schemeClr val="dk2"/>
              </a:buClr>
              <a:buSzPts val="6000"/>
              <a:buNone/>
              <a:defRPr sz="6000">
                <a:solidFill>
                  <a:schemeClr val="dk2"/>
                </a:solidFill>
              </a:defRPr>
            </a:lvl5pPr>
            <a:lvl6pPr lvl="5" algn="ctr" rtl="0">
              <a:spcBef>
                <a:spcPts val="0"/>
              </a:spcBef>
              <a:spcAft>
                <a:spcPts val="0"/>
              </a:spcAft>
              <a:buClr>
                <a:schemeClr val="dk2"/>
              </a:buClr>
              <a:buSzPts val="6000"/>
              <a:buNone/>
              <a:defRPr sz="6000">
                <a:solidFill>
                  <a:schemeClr val="dk2"/>
                </a:solidFill>
              </a:defRPr>
            </a:lvl6pPr>
            <a:lvl7pPr lvl="6" algn="ctr" rtl="0">
              <a:spcBef>
                <a:spcPts val="0"/>
              </a:spcBef>
              <a:spcAft>
                <a:spcPts val="0"/>
              </a:spcAft>
              <a:buClr>
                <a:schemeClr val="dk2"/>
              </a:buClr>
              <a:buSzPts val="6000"/>
              <a:buNone/>
              <a:defRPr sz="6000">
                <a:solidFill>
                  <a:schemeClr val="dk2"/>
                </a:solidFill>
              </a:defRPr>
            </a:lvl7pPr>
            <a:lvl8pPr lvl="7" algn="ctr" rtl="0">
              <a:spcBef>
                <a:spcPts val="0"/>
              </a:spcBef>
              <a:spcAft>
                <a:spcPts val="0"/>
              </a:spcAft>
              <a:buClr>
                <a:schemeClr val="dk2"/>
              </a:buClr>
              <a:buSzPts val="6000"/>
              <a:buNone/>
              <a:defRPr sz="6000">
                <a:solidFill>
                  <a:schemeClr val="dk2"/>
                </a:solidFill>
              </a:defRPr>
            </a:lvl8pPr>
            <a:lvl9pPr lvl="8" algn="ctr" rtl="0">
              <a:spcBef>
                <a:spcPts val="0"/>
              </a:spcBef>
              <a:spcAft>
                <a:spcPts val="0"/>
              </a:spcAft>
              <a:buClr>
                <a:schemeClr val="dk2"/>
              </a:buClr>
              <a:buSzPts val="6000"/>
              <a:buNone/>
              <a:defRPr sz="6000">
                <a:solidFill>
                  <a:schemeClr val="dk2"/>
                </a:solidFill>
              </a:defRPr>
            </a:lvl9pPr>
          </a:lstStyle>
          <a:p>
            <a:r>
              <a:t>xx%</a:t>
            </a:r>
          </a:p>
        </p:txBody>
      </p:sp>
      <p:grpSp>
        <p:nvGrpSpPr>
          <p:cNvPr id="220" name="Google Shape;220;p15"/>
          <p:cNvGrpSpPr/>
          <p:nvPr/>
        </p:nvGrpSpPr>
        <p:grpSpPr>
          <a:xfrm>
            <a:off x="3323082" y="4703889"/>
            <a:ext cx="3026178" cy="3026148"/>
            <a:chOff x="3896445" y="840725"/>
            <a:chExt cx="2534275" cy="2534250"/>
          </a:xfrm>
        </p:grpSpPr>
        <p:sp>
          <p:nvSpPr>
            <p:cNvPr id="221" name="Google Shape;221;p15"/>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5"/>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15"/>
          <p:cNvGrpSpPr/>
          <p:nvPr/>
        </p:nvGrpSpPr>
        <p:grpSpPr>
          <a:xfrm flipH="1">
            <a:off x="-1157160" y="4516213"/>
            <a:ext cx="2162798" cy="1206590"/>
            <a:chOff x="7572340" y="2404875"/>
            <a:chExt cx="2162798" cy="1206590"/>
          </a:xfrm>
        </p:grpSpPr>
        <p:sp>
          <p:nvSpPr>
            <p:cNvPr id="225" name="Google Shape;225;p15"/>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5"/>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5"/>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 name="Google Shape;229;p15"/>
          <p:cNvSpPr/>
          <p:nvPr/>
        </p:nvSpPr>
        <p:spPr>
          <a:xfrm>
            <a:off x="6608100" y="-707925"/>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5"/>
          <p:cNvSpPr/>
          <p:nvPr/>
        </p:nvSpPr>
        <p:spPr>
          <a:xfrm>
            <a:off x="8638798" y="887225"/>
            <a:ext cx="1829749" cy="182974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1" name="Google Shape;231;p15"/>
          <p:cNvGrpSpPr/>
          <p:nvPr/>
        </p:nvGrpSpPr>
        <p:grpSpPr>
          <a:xfrm rot="10800000">
            <a:off x="-1215435" y="-170187"/>
            <a:ext cx="2162798" cy="1206590"/>
            <a:chOff x="7572340" y="2404875"/>
            <a:chExt cx="2162798" cy="1206590"/>
          </a:xfrm>
        </p:grpSpPr>
        <p:sp>
          <p:nvSpPr>
            <p:cNvPr id="232" name="Google Shape;232;p15"/>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5"/>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5"/>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Google Shape;236;p15"/>
          <p:cNvSpPr txBox="1">
            <a:spLocks noGrp="1"/>
          </p:cNvSpPr>
          <p:nvPr>
            <p:ph type="title" idx="3"/>
          </p:nvPr>
        </p:nvSpPr>
        <p:spPr>
          <a:xfrm>
            <a:off x="794773" y="3132180"/>
            <a:ext cx="1773900" cy="548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7" name="Google Shape;237;p15"/>
          <p:cNvSpPr txBox="1">
            <a:spLocks noGrp="1"/>
          </p:cNvSpPr>
          <p:nvPr>
            <p:ph type="subTitle" idx="4"/>
          </p:nvPr>
        </p:nvSpPr>
        <p:spPr>
          <a:xfrm>
            <a:off x="794773" y="3735480"/>
            <a:ext cx="17739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p15"/>
          <p:cNvSpPr txBox="1">
            <a:spLocks noGrp="1"/>
          </p:cNvSpPr>
          <p:nvPr>
            <p:ph type="title" idx="5" hasCustomPrompt="1"/>
          </p:nvPr>
        </p:nvSpPr>
        <p:spPr>
          <a:xfrm>
            <a:off x="931873" y="1902629"/>
            <a:ext cx="14997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solidFill>
                  <a:schemeClr val="dk2"/>
                </a:solidFill>
              </a:defRPr>
            </a:lvl1pPr>
            <a:lvl2pPr lvl="1" algn="ctr" rtl="0">
              <a:spcBef>
                <a:spcPts val="0"/>
              </a:spcBef>
              <a:spcAft>
                <a:spcPts val="0"/>
              </a:spcAft>
              <a:buClr>
                <a:schemeClr val="dk2"/>
              </a:buClr>
              <a:buSzPts val="6000"/>
              <a:buNone/>
              <a:defRPr sz="6000">
                <a:solidFill>
                  <a:schemeClr val="dk2"/>
                </a:solidFill>
              </a:defRPr>
            </a:lvl2pPr>
            <a:lvl3pPr lvl="2" algn="ctr" rtl="0">
              <a:spcBef>
                <a:spcPts val="0"/>
              </a:spcBef>
              <a:spcAft>
                <a:spcPts val="0"/>
              </a:spcAft>
              <a:buClr>
                <a:schemeClr val="dk2"/>
              </a:buClr>
              <a:buSzPts val="6000"/>
              <a:buNone/>
              <a:defRPr sz="6000">
                <a:solidFill>
                  <a:schemeClr val="dk2"/>
                </a:solidFill>
              </a:defRPr>
            </a:lvl3pPr>
            <a:lvl4pPr lvl="3" algn="ctr" rtl="0">
              <a:spcBef>
                <a:spcPts val="0"/>
              </a:spcBef>
              <a:spcAft>
                <a:spcPts val="0"/>
              </a:spcAft>
              <a:buClr>
                <a:schemeClr val="dk2"/>
              </a:buClr>
              <a:buSzPts val="6000"/>
              <a:buNone/>
              <a:defRPr sz="6000">
                <a:solidFill>
                  <a:schemeClr val="dk2"/>
                </a:solidFill>
              </a:defRPr>
            </a:lvl4pPr>
            <a:lvl5pPr lvl="4" algn="ctr" rtl="0">
              <a:spcBef>
                <a:spcPts val="0"/>
              </a:spcBef>
              <a:spcAft>
                <a:spcPts val="0"/>
              </a:spcAft>
              <a:buClr>
                <a:schemeClr val="dk2"/>
              </a:buClr>
              <a:buSzPts val="6000"/>
              <a:buNone/>
              <a:defRPr sz="6000">
                <a:solidFill>
                  <a:schemeClr val="dk2"/>
                </a:solidFill>
              </a:defRPr>
            </a:lvl5pPr>
            <a:lvl6pPr lvl="5" algn="ctr" rtl="0">
              <a:spcBef>
                <a:spcPts val="0"/>
              </a:spcBef>
              <a:spcAft>
                <a:spcPts val="0"/>
              </a:spcAft>
              <a:buClr>
                <a:schemeClr val="dk2"/>
              </a:buClr>
              <a:buSzPts val="6000"/>
              <a:buNone/>
              <a:defRPr sz="6000">
                <a:solidFill>
                  <a:schemeClr val="dk2"/>
                </a:solidFill>
              </a:defRPr>
            </a:lvl6pPr>
            <a:lvl7pPr lvl="6" algn="ctr" rtl="0">
              <a:spcBef>
                <a:spcPts val="0"/>
              </a:spcBef>
              <a:spcAft>
                <a:spcPts val="0"/>
              </a:spcAft>
              <a:buClr>
                <a:schemeClr val="dk2"/>
              </a:buClr>
              <a:buSzPts val="6000"/>
              <a:buNone/>
              <a:defRPr sz="6000">
                <a:solidFill>
                  <a:schemeClr val="dk2"/>
                </a:solidFill>
              </a:defRPr>
            </a:lvl7pPr>
            <a:lvl8pPr lvl="7" algn="ctr" rtl="0">
              <a:spcBef>
                <a:spcPts val="0"/>
              </a:spcBef>
              <a:spcAft>
                <a:spcPts val="0"/>
              </a:spcAft>
              <a:buClr>
                <a:schemeClr val="dk2"/>
              </a:buClr>
              <a:buSzPts val="6000"/>
              <a:buNone/>
              <a:defRPr sz="6000">
                <a:solidFill>
                  <a:schemeClr val="dk2"/>
                </a:solidFill>
              </a:defRPr>
            </a:lvl8pPr>
            <a:lvl9pPr lvl="8" algn="ctr" rtl="0">
              <a:spcBef>
                <a:spcPts val="0"/>
              </a:spcBef>
              <a:spcAft>
                <a:spcPts val="0"/>
              </a:spcAft>
              <a:buClr>
                <a:schemeClr val="dk2"/>
              </a:buClr>
              <a:buSzPts val="6000"/>
              <a:buNone/>
              <a:defRPr sz="6000">
                <a:solidFill>
                  <a:schemeClr val="dk2"/>
                </a:solidFill>
              </a:defRPr>
            </a:lvl9pPr>
          </a:lstStyle>
          <a:p>
            <a:r>
              <a:t>xx%</a:t>
            </a:r>
          </a:p>
        </p:txBody>
      </p:sp>
      <p:sp>
        <p:nvSpPr>
          <p:cNvPr id="239" name="Google Shape;239;p15"/>
          <p:cNvSpPr txBox="1">
            <a:spLocks noGrp="1"/>
          </p:cNvSpPr>
          <p:nvPr>
            <p:ph type="title" idx="6"/>
          </p:nvPr>
        </p:nvSpPr>
        <p:spPr>
          <a:xfrm>
            <a:off x="6573987" y="3132180"/>
            <a:ext cx="1776600" cy="548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0" name="Google Shape;240;p15"/>
          <p:cNvSpPr txBox="1">
            <a:spLocks noGrp="1"/>
          </p:cNvSpPr>
          <p:nvPr>
            <p:ph type="subTitle" idx="7"/>
          </p:nvPr>
        </p:nvSpPr>
        <p:spPr>
          <a:xfrm>
            <a:off x="6573987" y="3735480"/>
            <a:ext cx="17766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1" name="Google Shape;241;p15"/>
          <p:cNvSpPr txBox="1">
            <a:spLocks noGrp="1"/>
          </p:cNvSpPr>
          <p:nvPr>
            <p:ph type="title" idx="8" hasCustomPrompt="1"/>
          </p:nvPr>
        </p:nvSpPr>
        <p:spPr>
          <a:xfrm>
            <a:off x="6712437" y="1902629"/>
            <a:ext cx="14997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solidFill>
                  <a:schemeClr val="dk2"/>
                </a:solidFill>
              </a:defRPr>
            </a:lvl1pPr>
            <a:lvl2pPr lvl="1" algn="ctr" rtl="0">
              <a:spcBef>
                <a:spcPts val="0"/>
              </a:spcBef>
              <a:spcAft>
                <a:spcPts val="0"/>
              </a:spcAft>
              <a:buClr>
                <a:schemeClr val="dk2"/>
              </a:buClr>
              <a:buSzPts val="6000"/>
              <a:buNone/>
              <a:defRPr sz="6000">
                <a:solidFill>
                  <a:schemeClr val="dk2"/>
                </a:solidFill>
              </a:defRPr>
            </a:lvl2pPr>
            <a:lvl3pPr lvl="2" algn="ctr" rtl="0">
              <a:spcBef>
                <a:spcPts val="0"/>
              </a:spcBef>
              <a:spcAft>
                <a:spcPts val="0"/>
              </a:spcAft>
              <a:buClr>
                <a:schemeClr val="dk2"/>
              </a:buClr>
              <a:buSzPts val="6000"/>
              <a:buNone/>
              <a:defRPr sz="6000">
                <a:solidFill>
                  <a:schemeClr val="dk2"/>
                </a:solidFill>
              </a:defRPr>
            </a:lvl3pPr>
            <a:lvl4pPr lvl="3" algn="ctr" rtl="0">
              <a:spcBef>
                <a:spcPts val="0"/>
              </a:spcBef>
              <a:spcAft>
                <a:spcPts val="0"/>
              </a:spcAft>
              <a:buClr>
                <a:schemeClr val="dk2"/>
              </a:buClr>
              <a:buSzPts val="6000"/>
              <a:buNone/>
              <a:defRPr sz="6000">
                <a:solidFill>
                  <a:schemeClr val="dk2"/>
                </a:solidFill>
              </a:defRPr>
            </a:lvl4pPr>
            <a:lvl5pPr lvl="4" algn="ctr" rtl="0">
              <a:spcBef>
                <a:spcPts val="0"/>
              </a:spcBef>
              <a:spcAft>
                <a:spcPts val="0"/>
              </a:spcAft>
              <a:buClr>
                <a:schemeClr val="dk2"/>
              </a:buClr>
              <a:buSzPts val="6000"/>
              <a:buNone/>
              <a:defRPr sz="6000">
                <a:solidFill>
                  <a:schemeClr val="dk2"/>
                </a:solidFill>
              </a:defRPr>
            </a:lvl5pPr>
            <a:lvl6pPr lvl="5" algn="ctr" rtl="0">
              <a:spcBef>
                <a:spcPts val="0"/>
              </a:spcBef>
              <a:spcAft>
                <a:spcPts val="0"/>
              </a:spcAft>
              <a:buClr>
                <a:schemeClr val="dk2"/>
              </a:buClr>
              <a:buSzPts val="6000"/>
              <a:buNone/>
              <a:defRPr sz="6000">
                <a:solidFill>
                  <a:schemeClr val="dk2"/>
                </a:solidFill>
              </a:defRPr>
            </a:lvl6pPr>
            <a:lvl7pPr lvl="6" algn="ctr" rtl="0">
              <a:spcBef>
                <a:spcPts val="0"/>
              </a:spcBef>
              <a:spcAft>
                <a:spcPts val="0"/>
              </a:spcAft>
              <a:buClr>
                <a:schemeClr val="dk2"/>
              </a:buClr>
              <a:buSzPts val="6000"/>
              <a:buNone/>
              <a:defRPr sz="6000">
                <a:solidFill>
                  <a:schemeClr val="dk2"/>
                </a:solidFill>
              </a:defRPr>
            </a:lvl7pPr>
            <a:lvl8pPr lvl="7" algn="ctr" rtl="0">
              <a:spcBef>
                <a:spcPts val="0"/>
              </a:spcBef>
              <a:spcAft>
                <a:spcPts val="0"/>
              </a:spcAft>
              <a:buClr>
                <a:schemeClr val="dk2"/>
              </a:buClr>
              <a:buSzPts val="6000"/>
              <a:buNone/>
              <a:defRPr sz="6000">
                <a:solidFill>
                  <a:schemeClr val="dk2"/>
                </a:solidFill>
              </a:defRPr>
            </a:lvl8pPr>
            <a:lvl9pPr lvl="8" algn="ctr" rtl="0">
              <a:spcBef>
                <a:spcPts val="0"/>
              </a:spcBef>
              <a:spcAft>
                <a:spcPts val="0"/>
              </a:spcAft>
              <a:buClr>
                <a:schemeClr val="dk2"/>
              </a:buClr>
              <a:buSzPts val="6000"/>
              <a:buNone/>
              <a:defRPr sz="6000">
                <a:solidFill>
                  <a:schemeClr val="dk2"/>
                </a:solidFill>
              </a:defRPr>
            </a:lvl9pPr>
          </a:lstStyle>
          <a:p>
            <a:r>
              <a:t>xx%</a:t>
            </a:r>
          </a:p>
        </p:txBody>
      </p:sp>
      <p:grpSp>
        <p:nvGrpSpPr>
          <p:cNvPr id="242" name="Google Shape;242;p15"/>
          <p:cNvGrpSpPr/>
          <p:nvPr/>
        </p:nvGrpSpPr>
        <p:grpSpPr>
          <a:xfrm>
            <a:off x="2313190" y="-1867024"/>
            <a:ext cx="2561392" cy="2561366"/>
            <a:chOff x="3896445" y="840725"/>
            <a:chExt cx="2534275" cy="2534250"/>
          </a:xfrm>
        </p:grpSpPr>
        <p:sp>
          <p:nvSpPr>
            <p:cNvPr id="243" name="Google Shape;243;p15"/>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1">
  <p:cSld name="CUSTOM_17">
    <p:spTree>
      <p:nvGrpSpPr>
        <p:cNvPr id="1" name="Shape 246"/>
        <p:cNvGrpSpPr/>
        <p:nvPr/>
      </p:nvGrpSpPr>
      <p:grpSpPr>
        <a:xfrm>
          <a:off x="0" y="0"/>
          <a:ext cx="0" cy="0"/>
          <a:chOff x="0" y="0"/>
          <a:chExt cx="0" cy="0"/>
        </a:xfrm>
      </p:grpSpPr>
      <p:sp>
        <p:nvSpPr>
          <p:cNvPr id="247" name="Google Shape;247;p16"/>
          <p:cNvSpPr txBox="1">
            <a:spLocks noGrp="1"/>
          </p:cNvSpPr>
          <p:nvPr>
            <p:ph type="title" hasCustomPrompt="1"/>
          </p:nvPr>
        </p:nvSpPr>
        <p:spPr>
          <a:xfrm>
            <a:off x="2116500" y="812359"/>
            <a:ext cx="4911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1400"/>
              <a:buFont typeface="Arial"/>
              <a:buNone/>
              <a:defRPr sz="5000">
                <a:solidFill>
                  <a:schemeClr val="dk2"/>
                </a:solidFill>
              </a:defRPr>
            </a:lvl1pPr>
            <a:lvl2pPr lvl="1" algn="ctr" rtl="0">
              <a:spcBef>
                <a:spcPts val="0"/>
              </a:spcBef>
              <a:spcAft>
                <a:spcPts val="0"/>
              </a:spcAft>
              <a:buClr>
                <a:schemeClr val="dk2"/>
              </a:buClr>
              <a:buSzPts val="1400"/>
              <a:buNone/>
              <a:defRPr sz="1400">
                <a:solidFill>
                  <a:schemeClr val="dk2"/>
                </a:solidFill>
              </a:defRPr>
            </a:lvl2pPr>
            <a:lvl3pPr lvl="2" algn="ctr" rtl="0">
              <a:spcBef>
                <a:spcPts val="0"/>
              </a:spcBef>
              <a:spcAft>
                <a:spcPts val="0"/>
              </a:spcAft>
              <a:buClr>
                <a:schemeClr val="dk2"/>
              </a:buClr>
              <a:buSzPts val="1400"/>
              <a:buNone/>
              <a:defRPr sz="1400">
                <a:solidFill>
                  <a:schemeClr val="dk2"/>
                </a:solidFill>
              </a:defRPr>
            </a:lvl3pPr>
            <a:lvl4pPr lvl="3" algn="ctr" rtl="0">
              <a:spcBef>
                <a:spcPts val="0"/>
              </a:spcBef>
              <a:spcAft>
                <a:spcPts val="0"/>
              </a:spcAft>
              <a:buClr>
                <a:schemeClr val="dk2"/>
              </a:buClr>
              <a:buSzPts val="1400"/>
              <a:buNone/>
              <a:defRPr sz="1400">
                <a:solidFill>
                  <a:schemeClr val="dk2"/>
                </a:solidFill>
              </a:defRPr>
            </a:lvl4pPr>
            <a:lvl5pPr lvl="4" algn="ctr" rtl="0">
              <a:spcBef>
                <a:spcPts val="0"/>
              </a:spcBef>
              <a:spcAft>
                <a:spcPts val="0"/>
              </a:spcAft>
              <a:buClr>
                <a:schemeClr val="dk2"/>
              </a:buClr>
              <a:buSzPts val="1400"/>
              <a:buNone/>
              <a:defRPr sz="1400">
                <a:solidFill>
                  <a:schemeClr val="dk2"/>
                </a:solidFill>
              </a:defRPr>
            </a:lvl5pPr>
            <a:lvl6pPr lvl="5" algn="ctr" rtl="0">
              <a:spcBef>
                <a:spcPts val="0"/>
              </a:spcBef>
              <a:spcAft>
                <a:spcPts val="0"/>
              </a:spcAft>
              <a:buClr>
                <a:schemeClr val="dk2"/>
              </a:buClr>
              <a:buSzPts val="1400"/>
              <a:buNone/>
              <a:defRPr sz="1400">
                <a:solidFill>
                  <a:schemeClr val="dk2"/>
                </a:solidFill>
              </a:defRPr>
            </a:lvl6pPr>
            <a:lvl7pPr lvl="6" algn="ctr" rtl="0">
              <a:spcBef>
                <a:spcPts val="0"/>
              </a:spcBef>
              <a:spcAft>
                <a:spcPts val="0"/>
              </a:spcAft>
              <a:buClr>
                <a:schemeClr val="dk2"/>
              </a:buClr>
              <a:buSzPts val="1400"/>
              <a:buNone/>
              <a:defRPr sz="1400">
                <a:solidFill>
                  <a:schemeClr val="dk2"/>
                </a:solidFill>
              </a:defRPr>
            </a:lvl7pPr>
            <a:lvl8pPr lvl="7" algn="ctr" rtl="0">
              <a:spcBef>
                <a:spcPts val="0"/>
              </a:spcBef>
              <a:spcAft>
                <a:spcPts val="0"/>
              </a:spcAft>
              <a:buClr>
                <a:schemeClr val="dk2"/>
              </a:buClr>
              <a:buSzPts val="1400"/>
              <a:buNone/>
              <a:defRPr sz="1400">
                <a:solidFill>
                  <a:schemeClr val="dk2"/>
                </a:solidFill>
              </a:defRPr>
            </a:lvl8pPr>
            <a:lvl9pPr lvl="8" algn="ctr" rtl="0">
              <a:spcBef>
                <a:spcPts val="0"/>
              </a:spcBef>
              <a:spcAft>
                <a:spcPts val="0"/>
              </a:spcAft>
              <a:buClr>
                <a:schemeClr val="dk2"/>
              </a:buClr>
              <a:buSzPts val="1400"/>
              <a:buNone/>
              <a:defRPr sz="1400">
                <a:solidFill>
                  <a:schemeClr val="dk2"/>
                </a:solidFill>
              </a:defRPr>
            </a:lvl9pPr>
          </a:lstStyle>
          <a:p>
            <a:r>
              <a:t>xx%</a:t>
            </a:r>
          </a:p>
        </p:txBody>
      </p:sp>
      <p:sp>
        <p:nvSpPr>
          <p:cNvPr id="248" name="Google Shape;248;p16"/>
          <p:cNvSpPr txBox="1">
            <a:spLocks noGrp="1"/>
          </p:cNvSpPr>
          <p:nvPr>
            <p:ph type="title" idx="2" hasCustomPrompt="1"/>
          </p:nvPr>
        </p:nvSpPr>
        <p:spPr>
          <a:xfrm>
            <a:off x="2116500" y="3676900"/>
            <a:ext cx="4911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1400"/>
              <a:buFont typeface="Arial"/>
              <a:buNone/>
              <a:defRPr sz="5000">
                <a:solidFill>
                  <a:schemeClr val="dk2"/>
                </a:solidFill>
              </a:defRPr>
            </a:lvl1pPr>
            <a:lvl2pPr lvl="1" algn="ctr" rtl="0">
              <a:spcBef>
                <a:spcPts val="0"/>
              </a:spcBef>
              <a:spcAft>
                <a:spcPts val="0"/>
              </a:spcAft>
              <a:buClr>
                <a:schemeClr val="dk2"/>
              </a:buClr>
              <a:buSzPts val="1400"/>
              <a:buNone/>
              <a:defRPr sz="1400">
                <a:solidFill>
                  <a:schemeClr val="dk2"/>
                </a:solidFill>
              </a:defRPr>
            </a:lvl2pPr>
            <a:lvl3pPr lvl="2" algn="ctr" rtl="0">
              <a:spcBef>
                <a:spcPts val="0"/>
              </a:spcBef>
              <a:spcAft>
                <a:spcPts val="0"/>
              </a:spcAft>
              <a:buClr>
                <a:schemeClr val="dk2"/>
              </a:buClr>
              <a:buSzPts val="1400"/>
              <a:buNone/>
              <a:defRPr sz="1400">
                <a:solidFill>
                  <a:schemeClr val="dk2"/>
                </a:solidFill>
              </a:defRPr>
            </a:lvl3pPr>
            <a:lvl4pPr lvl="3" algn="ctr" rtl="0">
              <a:spcBef>
                <a:spcPts val="0"/>
              </a:spcBef>
              <a:spcAft>
                <a:spcPts val="0"/>
              </a:spcAft>
              <a:buClr>
                <a:schemeClr val="dk2"/>
              </a:buClr>
              <a:buSzPts val="1400"/>
              <a:buNone/>
              <a:defRPr sz="1400">
                <a:solidFill>
                  <a:schemeClr val="dk2"/>
                </a:solidFill>
              </a:defRPr>
            </a:lvl4pPr>
            <a:lvl5pPr lvl="4" algn="ctr" rtl="0">
              <a:spcBef>
                <a:spcPts val="0"/>
              </a:spcBef>
              <a:spcAft>
                <a:spcPts val="0"/>
              </a:spcAft>
              <a:buClr>
                <a:schemeClr val="dk2"/>
              </a:buClr>
              <a:buSzPts val="1400"/>
              <a:buNone/>
              <a:defRPr sz="1400">
                <a:solidFill>
                  <a:schemeClr val="dk2"/>
                </a:solidFill>
              </a:defRPr>
            </a:lvl5pPr>
            <a:lvl6pPr lvl="5" algn="ctr" rtl="0">
              <a:spcBef>
                <a:spcPts val="0"/>
              </a:spcBef>
              <a:spcAft>
                <a:spcPts val="0"/>
              </a:spcAft>
              <a:buClr>
                <a:schemeClr val="dk2"/>
              </a:buClr>
              <a:buSzPts val="1400"/>
              <a:buNone/>
              <a:defRPr sz="1400">
                <a:solidFill>
                  <a:schemeClr val="dk2"/>
                </a:solidFill>
              </a:defRPr>
            </a:lvl6pPr>
            <a:lvl7pPr lvl="6" algn="ctr" rtl="0">
              <a:spcBef>
                <a:spcPts val="0"/>
              </a:spcBef>
              <a:spcAft>
                <a:spcPts val="0"/>
              </a:spcAft>
              <a:buClr>
                <a:schemeClr val="dk2"/>
              </a:buClr>
              <a:buSzPts val="1400"/>
              <a:buNone/>
              <a:defRPr sz="1400">
                <a:solidFill>
                  <a:schemeClr val="dk2"/>
                </a:solidFill>
              </a:defRPr>
            </a:lvl7pPr>
            <a:lvl8pPr lvl="7" algn="ctr" rtl="0">
              <a:spcBef>
                <a:spcPts val="0"/>
              </a:spcBef>
              <a:spcAft>
                <a:spcPts val="0"/>
              </a:spcAft>
              <a:buClr>
                <a:schemeClr val="dk2"/>
              </a:buClr>
              <a:buSzPts val="1400"/>
              <a:buNone/>
              <a:defRPr sz="1400">
                <a:solidFill>
                  <a:schemeClr val="dk2"/>
                </a:solidFill>
              </a:defRPr>
            </a:lvl8pPr>
            <a:lvl9pPr lvl="8" algn="ctr" rtl="0">
              <a:spcBef>
                <a:spcPts val="0"/>
              </a:spcBef>
              <a:spcAft>
                <a:spcPts val="0"/>
              </a:spcAft>
              <a:buClr>
                <a:schemeClr val="dk2"/>
              </a:buClr>
              <a:buSzPts val="1400"/>
              <a:buNone/>
              <a:defRPr sz="1400">
                <a:solidFill>
                  <a:schemeClr val="dk2"/>
                </a:solidFill>
              </a:defRPr>
            </a:lvl9pPr>
          </a:lstStyle>
          <a:p>
            <a:r>
              <a:t>xx%</a:t>
            </a:r>
          </a:p>
        </p:txBody>
      </p:sp>
      <p:sp>
        <p:nvSpPr>
          <p:cNvPr id="249" name="Google Shape;249;p16"/>
          <p:cNvSpPr txBox="1">
            <a:spLocks noGrp="1"/>
          </p:cNvSpPr>
          <p:nvPr>
            <p:ph type="title" idx="3" hasCustomPrompt="1"/>
          </p:nvPr>
        </p:nvSpPr>
        <p:spPr>
          <a:xfrm>
            <a:off x="2116500" y="2248060"/>
            <a:ext cx="4911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1400"/>
              <a:buFont typeface="Arial"/>
              <a:buNone/>
              <a:defRPr sz="5000">
                <a:solidFill>
                  <a:schemeClr val="dk2"/>
                </a:solidFill>
              </a:defRPr>
            </a:lvl1pPr>
            <a:lvl2pPr lvl="1" algn="ctr" rtl="0">
              <a:spcBef>
                <a:spcPts val="0"/>
              </a:spcBef>
              <a:spcAft>
                <a:spcPts val="0"/>
              </a:spcAft>
              <a:buClr>
                <a:schemeClr val="dk2"/>
              </a:buClr>
              <a:buSzPts val="1400"/>
              <a:buNone/>
              <a:defRPr sz="1400">
                <a:solidFill>
                  <a:schemeClr val="dk2"/>
                </a:solidFill>
              </a:defRPr>
            </a:lvl2pPr>
            <a:lvl3pPr lvl="2" algn="ctr" rtl="0">
              <a:spcBef>
                <a:spcPts val="0"/>
              </a:spcBef>
              <a:spcAft>
                <a:spcPts val="0"/>
              </a:spcAft>
              <a:buClr>
                <a:schemeClr val="dk2"/>
              </a:buClr>
              <a:buSzPts val="1400"/>
              <a:buNone/>
              <a:defRPr sz="1400">
                <a:solidFill>
                  <a:schemeClr val="dk2"/>
                </a:solidFill>
              </a:defRPr>
            </a:lvl3pPr>
            <a:lvl4pPr lvl="3" algn="ctr" rtl="0">
              <a:spcBef>
                <a:spcPts val="0"/>
              </a:spcBef>
              <a:spcAft>
                <a:spcPts val="0"/>
              </a:spcAft>
              <a:buClr>
                <a:schemeClr val="dk2"/>
              </a:buClr>
              <a:buSzPts val="1400"/>
              <a:buNone/>
              <a:defRPr sz="1400">
                <a:solidFill>
                  <a:schemeClr val="dk2"/>
                </a:solidFill>
              </a:defRPr>
            </a:lvl4pPr>
            <a:lvl5pPr lvl="4" algn="ctr" rtl="0">
              <a:spcBef>
                <a:spcPts val="0"/>
              </a:spcBef>
              <a:spcAft>
                <a:spcPts val="0"/>
              </a:spcAft>
              <a:buClr>
                <a:schemeClr val="dk2"/>
              </a:buClr>
              <a:buSzPts val="1400"/>
              <a:buNone/>
              <a:defRPr sz="1400">
                <a:solidFill>
                  <a:schemeClr val="dk2"/>
                </a:solidFill>
              </a:defRPr>
            </a:lvl5pPr>
            <a:lvl6pPr lvl="5" algn="ctr" rtl="0">
              <a:spcBef>
                <a:spcPts val="0"/>
              </a:spcBef>
              <a:spcAft>
                <a:spcPts val="0"/>
              </a:spcAft>
              <a:buClr>
                <a:schemeClr val="dk2"/>
              </a:buClr>
              <a:buSzPts val="1400"/>
              <a:buNone/>
              <a:defRPr sz="1400">
                <a:solidFill>
                  <a:schemeClr val="dk2"/>
                </a:solidFill>
              </a:defRPr>
            </a:lvl6pPr>
            <a:lvl7pPr lvl="6" algn="ctr" rtl="0">
              <a:spcBef>
                <a:spcPts val="0"/>
              </a:spcBef>
              <a:spcAft>
                <a:spcPts val="0"/>
              </a:spcAft>
              <a:buClr>
                <a:schemeClr val="dk2"/>
              </a:buClr>
              <a:buSzPts val="1400"/>
              <a:buNone/>
              <a:defRPr sz="1400">
                <a:solidFill>
                  <a:schemeClr val="dk2"/>
                </a:solidFill>
              </a:defRPr>
            </a:lvl7pPr>
            <a:lvl8pPr lvl="7" algn="ctr" rtl="0">
              <a:spcBef>
                <a:spcPts val="0"/>
              </a:spcBef>
              <a:spcAft>
                <a:spcPts val="0"/>
              </a:spcAft>
              <a:buClr>
                <a:schemeClr val="dk2"/>
              </a:buClr>
              <a:buSzPts val="1400"/>
              <a:buNone/>
              <a:defRPr sz="1400">
                <a:solidFill>
                  <a:schemeClr val="dk2"/>
                </a:solidFill>
              </a:defRPr>
            </a:lvl8pPr>
            <a:lvl9pPr lvl="8" algn="ctr" rtl="0">
              <a:spcBef>
                <a:spcPts val="0"/>
              </a:spcBef>
              <a:spcAft>
                <a:spcPts val="0"/>
              </a:spcAft>
              <a:buClr>
                <a:schemeClr val="dk2"/>
              </a:buClr>
              <a:buSzPts val="1400"/>
              <a:buNone/>
              <a:defRPr sz="1400">
                <a:solidFill>
                  <a:schemeClr val="dk2"/>
                </a:solidFill>
              </a:defRPr>
            </a:lvl9pPr>
          </a:lstStyle>
          <a:p>
            <a:r>
              <a:t>xx%</a:t>
            </a:r>
          </a:p>
        </p:txBody>
      </p:sp>
      <p:grpSp>
        <p:nvGrpSpPr>
          <p:cNvPr id="250" name="Google Shape;250;p16"/>
          <p:cNvGrpSpPr/>
          <p:nvPr/>
        </p:nvGrpSpPr>
        <p:grpSpPr>
          <a:xfrm>
            <a:off x="-1838893" y="1768814"/>
            <a:ext cx="3026178" cy="3026148"/>
            <a:chOff x="3896445" y="840725"/>
            <a:chExt cx="2534275" cy="2534250"/>
          </a:xfrm>
        </p:grpSpPr>
        <p:sp>
          <p:nvSpPr>
            <p:cNvPr id="251" name="Google Shape;251;p16"/>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6"/>
          <p:cNvGrpSpPr/>
          <p:nvPr/>
        </p:nvGrpSpPr>
        <p:grpSpPr>
          <a:xfrm>
            <a:off x="7579990" y="3780638"/>
            <a:ext cx="2162798" cy="1206590"/>
            <a:chOff x="7572340" y="2404875"/>
            <a:chExt cx="2162798" cy="1206590"/>
          </a:xfrm>
        </p:grpSpPr>
        <p:sp>
          <p:nvSpPr>
            <p:cNvPr id="255" name="Google Shape;255;p16"/>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6"/>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6"/>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259;p16"/>
          <p:cNvSpPr/>
          <p:nvPr/>
        </p:nvSpPr>
        <p:spPr>
          <a:xfrm>
            <a:off x="7580000" y="-1414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260" name="Google Shape;260;p16"/>
          <p:cNvSpPr/>
          <p:nvPr/>
        </p:nvSpPr>
        <p:spPr>
          <a:xfrm>
            <a:off x="0" y="-408525"/>
            <a:ext cx="975671" cy="975671"/>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261" name="Google Shape;261;p16"/>
          <p:cNvSpPr txBox="1">
            <a:spLocks noGrp="1"/>
          </p:cNvSpPr>
          <p:nvPr>
            <p:ph type="subTitle" idx="1"/>
          </p:nvPr>
        </p:nvSpPr>
        <p:spPr>
          <a:xfrm>
            <a:off x="2116500" y="2967367"/>
            <a:ext cx="4911000" cy="28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2" name="Google Shape;262;p16"/>
          <p:cNvSpPr txBox="1">
            <a:spLocks noGrp="1"/>
          </p:cNvSpPr>
          <p:nvPr>
            <p:ph type="subTitle" idx="4"/>
          </p:nvPr>
        </p:nvSpPr>
        <p:spPr>
          <a:xfrm>
            <a:off x="2116500" y="1528148"/>
            <a:ext cx="4911000" cy="28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3" name="Google Shape;263;p16"/>
          <p:cNvSpPr txBox="1">
            <a:spLocks noGrp="1"/>
          </p:cNvSpPr>
          <p:nvPr>
            <p:ph type="subTitle" idx="5"/>
          </p:nvPr>
        </p:nvSpPr>
        <p:spPr>
          <a:xfrm>
            <a:off x="2116500" y="4423874"/>
            <a:ext cx="4911000" cy="28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or header 1">
  <p:cSld name="CUSTOM_20">
    <p:spTree>
      <p:nvGrpSpPr>
        <p:cNvPr id="1" name="Shape 264"/>
        <p:cNvGrpSpPr/>
        <p:nvPr/>
      </p:nvGrpSpPr>
      <p:grpSpPr>
        <a:xfrm>
          <a:off x="0" y="0"/>
          <a:ext cx="0" cy="0"/>
          <a:chOff x="0" y="0"/>
          <a:chExt cx="0" cy="0"/>
        </a:xfrm>
      </p:grpSpPr>
      <p:sp>
        <p:nvSpPr>
          <p:cNvPr id="265" name="Google Shape;265;p17"/>
          <p:cNvSpPr txBox="1">
            <a:spLocks noGrp="1"/>
          </p:cNvSpPr>
          <p:nvPr>
            <p:ph type="ctrTitle"/>
          </p:nvPr>
        </p:nvSpPr>
        <p:spPr>
          <a:xfrm>
            <a:off x="2790900" y="2570400"/>
            <a:ext cx="3562200" cy="6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2"/>
              </a:buClr>
              <a:buSzPts val="5000"/>
              <a:buNone/>
              <a:defRPr sz="4000">
                <a:solidFill>
                  <a:schemeClr val="accent2"/>
                </a:solidFill>
              </a:defRPr>
            </a:lvl1pPr>
            <a:lvl2pPr lvl="1" algn="ctr" rtl="0">
              <a:spcBef>
                <a:spcPts val="0"/>
              </a:spcBef>
              <a:spcAft>
                <a:spcPts val="0"/>
              </a:spcAft>
              <a:buClr>
                <a:schemeClr val="accent2"/>
              </a:buClr>
              <a:buSzPts val="5000"/>
              <a:buNone/>
              <a:defRPr sz="5000">
                <a:solidFill>
                  <a:schemeClr val="accent2"/>
                </a:solidFill>
              </a:defRPr>
            </a:lvl2pPr>
            <a:lvl3pPr lvl="2" algn="ctr" rtl="0">
              <a:spcBef>
                <a:spcPts val="0"/>
              </a:spcBef>
              <a:spcAft>
                <a:spcPts val="0"/>
              </a:spcAft>
              <a:buClr>
                <a:schemeClr val="accent2"/>
              </a:buClr>
              <a:buSzPts val="5000"/>
              <a:buNone/>
              <a:defRPr sz="5000">
                <a:solidFill>
                  <a:schemeClr val="accent2"/>
                </a:solidFill>
              </a:defRPr>
            </a:lvl3pPr>
            <a:lvl4pPr lvl="3" algn="ctr" rtl="0">
              <a:spcBef>
                <a:spcPts val="0"/>
              </a:spcBef>
              <a:spcAft>
                <a:spcPts val="0"/>
              </a:spcAft>
              <a:buClr>
                <a:schemeClr val="accent2"/>
              </a:buClr>
              <a:buSzPts val="5000"/>
              <a:buNone/>
              <a:defRPr sz="5000">
                <a:solidFill>
                  <a:schemeClr val="accent2"/>
                </a:solidFill>
              </a:defRPr>
            </a:lvl4pPr>
            <a:lvl5pPr lvl="4" algn="ctr" rtl="0">
              <a:spcBef>
                <a:spcPts val="0"/>
              </a:spcBef>
              <a:spcAft>
                <a:spcPts val="0"/>
              </a:spcAft>
              <a:buClr>
                <a:schemeClr val="accent2"/>
              </a:buClr>
              <a:buSzPts val="5000"/>
              <a:buNone/>
              <a:defRPr sz="5000">
                <a:solidFill>
                  <a:schemeClr val="accent2"/>
                </a:solidFill>
              </a:defRPr>
            </a:lvl5pPr>
            <a:lvl6pPr lvl="5" algn="ctr" rtl="0">
              <a:spcBef>
                <a:spcPts val="0"/>
              </a:spcBef>
              <a:spcAft>
                <a:spcPts val="0"/>
              </a:spcAft>
              <a:buClr>
                <a:schemeClr val="accent2"/>
              </a:buClr>
              <a:buSzPts val="5000"/>
              <a:buNone/>
              <a:defRPr sz="5000">
                <a:solidFill>
                  <a:schemeClr val="accent2"/>
                </a:solidFill>
              </a:defRPr>
            </a:lvl6pPr>
            <a:lvl7pPr lvl="6" algn="ctr" rtl="0">
              <a:spcBef>
                <a:spcPts val="0"/>
              </a:spcBef>
              <a:spcAft>
                <a:spcPts val="0"/>
              </a:spcAft>
              <a:buClr>
                <a:schemeClr val="accent2"/>
              </a:buClr>
              <a:buSzPts val="5000"/>
              <a:buNone/>
              <a:defRPr sz="5000">
                <a:solidFill>
                  <a:schemeClr val="accent2"/>
                </a:solidFill>
              </a:defRPr>
            </a:lvl7pPr>
            <a:lvl8pPr lvl="7" algn="ctr" rtl="0">
              <a:spcBef>
                <a:spcPts val="0"/>
              </a:spcBef>
              <a:spcAft>
                <a:spcPts val="0"/>
              </a:spcAft>
              <a:buClr>
                <a:schemeClr val="accent2"/>
              </a:buClr>
              <a:buSzPts val="5000"/>
              <a:buNone/>
              <a:defRPr sz="5000">
                <a:solidFill>
                  <a:schemeClr val="accent2"/>
                </a:solidFill>
              </a:defRPr>
            </a:lvl8pPr>
            <a:lvl9pPr lvl="8" algn="ctr" rtl="0">
              <a:spcBef>
                <a:spcPts val="0"/>
              </a:spcBef>
              <a:spcAft>
                <a:spcPts val="0"/>
              </a:spcAft>
              <a:buClr>
                <a:schemeClr val="accent2"/>
              </a:buClr>
              <a:buSzPts val="5000"/>
              <a:buNone/>
              <a:defRPr sz="5000">
                <a:solidFill>
                  <a:schemeClr val="accent2"/>
                </a:solidFill>
              </a:defRPr>
            </a:lvl9pPr>
          </a:lstStyle>
          <a:p>
            <a:endParaRPr/>
          </a:p>
        </p:txBody>
      </p:sp>
      <p:sp>
        <p:nvSpPr>
          <p:cNvPr id="266" name="Google Shape;266;p17"/>
          <p:cNvSpPr txBox="1">
            <a:spLocks noGrp="1"/>
          </p:cNvSpPr>
          <p:nvPr>
            <p:ph type="title" idx="2" hasCustomPrompt="1"/>
          </p:nvPr>
        </p:nvSpPr>
        <p:spPr>
          <a:xfrm>
            <a:off x="3496800" y="1141275"/>
            <a:ext cx="21504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7000"/>
              <a:buNone/>
              <a:defRPr sz="9000">
                <a:solidFill>
                  <a:schemeClr val="dk2"/>
                </a:solidFill>
              </a:defRPr>
            </a:lvl1pPr>
            <a:lvl2pPr lvl="1" rtl="0">
              <a:spcBef>
                <a:spcPts val="0"/>
              </a:spcBef>
              <a:spcAft>
                <a:spcPts val="0"/>
              </a:spcAft>
              <a:buClr>
                <a:schemeClr val="lt1"/>
              </a:buClr>
              <a:buSzPts val="7000"/>
              <a:buNone/>
              <a:defRPr sz="7000">
                <a:solidFill>
                  <a:schemeClr val="lt1"/>
                </a:solidFill>
              </a:defRPr>
            </a:lvl2pPr>
            <a:lvl3pPr lvl="2" rtl="0">
              <a:spcBef>
                <a:spcPts val="0"/>
              </a:spcBef>
              <a:spcAft>
                <a:spcPts val="0"/>
              </a:spcAft>
              <a:buClr>
                <a:schemeClr val="lt1"/>
              </a:buClr>
              <a:buSzPts val="7000"/>
              <a:buNone/>
              <a:defRPr sz="7000">
                <a:solidFill>
                  <a:schemeClr val="lt1"/>
                </a:solidFill>
              </a:defRPr>
            </a:lvl3pPr>
            <a:lvl4pPr lvl="3" rtl="0">
              <a:spcBef>
                <a:spcPts val="0"/>
              </a:spcBef>
              <a:spcAft>
                <a:spcPts val="0"/>
              </a:spcAft>
              <a:buClr>
                <a:schemeClr val="lt1"/>
              </a:buClr>
              <a:buSzPts val="7000"/>
              <a:buNone/>
              <a:defRPr sz="7000">
                <a:solidFill>
                  <a:schemeClr val="lt1"/>
                </a:solidFill>
              </a:defRPr>
            </a:lvl4pPr>
            <a:lvl5pPr lvl="4" rtl="0">
              <a:spcBef>
                <a:spcPts val="0"/>
              </a:spcBef>
              <a:spcAft>
                <a:spcPts val="0"/>
              </a:spcAft>
              <a:buClr>
                <a:schemeClr val="lt1"/>
              </a:buClr>
              <a:buSzPts val="7000"/>
              <a:buNone/>
              <a:defRPr sz="7000">
                <a:solidFill>
                  <a:schemeClr val="lt1"/>
                </a:solidFill>
              </a:defRPr>
            </a:lvl5pPr>
            <a:lvl6pPr lvl="5" rtl="0">
              <a:spcBef>
                <a:spcPts val="0"/>
              </a:spcBef>
              <a:spcAft>
                <a:spcPts val="0"/>
              </a:spcAft>
              <a:buClr>
                <a:schemeClr val="lt1"/>
              </a:buClr>
              <a:buSzPts val="7000"/>
              <a:buNone/>
              <a:defRPr sz="7000">
                <a:solidFill>
                  <a:schemeClr val="lt1"/>
                </a:solidFill>
              </a:defRPr>
            </a:lvl6pPr>
            <a:lvl7pPr lvl="6" rtl="0">
              <a:spcBef>
                <a:spcPts val="0"/>
              </a:spcBef>
              <a:spcAft>
                <a:spcPts val="0"/>
              </a:spcAft>
              <a:buClr>
                <a:schemeClr val="lt1"/>
              </a:buClr>
              <a:buSzPts val="7000"/>
              <a:buNone/>
              <a:defRPr sz="7000">
                <a:solidFill>
                  <a:schemeClr val="lt1"/>
                </a:solidFill>
              </a:defRPr>
            </a:lvl7pPr>
            <a:lvl8pPr lvl="7" rtl="0">
              <a:spcBef>
                <a:spcPts val="0"/>
              </a:spcBef>
              <a:spcAft>
                <a:spcPts val="0"/>
              </a:spcAft>
              <a:buClr>
                <a:schemeClr val="lt1"/>
              </a:buClr>
              <a:buSzPts val="7000"/>
              <a:buNone/>
              <a:defRPr sz="7000">
                <a:solidFill>
                  <a:schemeClr val="lt1"/>
                </a:solidFill>
              </a:defRPr>
            </a:lvl8pPr>
            <a:lvl9pPr lvl="8" rtl="0">
              <a:spcBef>
                <a:spcPts val="0"/>
              </a:spcBef>
              <a:spcAft>
                <a:spcPts val="0"/>
              </a:spcAft>
              <a:buClr>
                <a:schemeClr val="lt1"/>
              </a:buClr>
              <a:buSzPts val="7000"/>
              <a:buNone/>
              <a:defRPr sz="7000">
                <a:solidFill>
                  <a:schemeClr val="lt1"/>
                </a:solidFill>
              </a:defRPr>
            </a:lvl9pPr>
          </a:lstStyle>
          <a:p>
            <a:r>
              <a:t>xx%</a:t>
            </a:r>
          </a:p>
        </p:txBody>
      </p:sp>
      <p:sp>
        <p:nvSpPr>
          <p:cNvPr id="267" name="Google Shape;267;p17"/>
          <p:cNvSpPr txBox="1">
            <a:spLocks noGrp="1"/>
          </p:cNvSpPr>
          <p:nvPr>
            <p:ph type="subTitle" idx="1"/>
          </p:nvPr>
        </p:nvSpPr>
        <p:spPr>
          <a:xfrm>
            <a:off x="2790900" y="3546300"/>
            <a:ext cx="35622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829">
                <a:solidFill>
                  <a:schemeClr val="accent2"/>
                </a:solidFill>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268" name="Google Shape;268;p17"/>
          <p:cNvGrpSpPr/>
          <p:nvPr/>
        </p:nvGrpSpPr>
        <p:grpSpPr>
          <a:xfrm>
            <a:off x="7379465" y="-540375"/>
            <a:ext cx="2162798" cy="1206590"/>
            <a:chOff x="7572340" y="2404875"/>
            <a:chExt cx="2162798" cy="1206590"/>
          </a:xfrm>
        </p:grpSpPr>
        <p:sp>
          <p:nvSpPr>
            <p:cNvPr id="269" name="Google Shape;269;p17"/>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7"/>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7"/>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7"/>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17"/>
          <p:cNvGrpSpPr/>
          <p:nvPr/>
        </p:nvGrpSpPr>
        <p:grpSpPr>
          <a:xfrm>
            <a:off x="-2132571" y="-1112815"/>
            <a:ext cx="3340681" cy="3340648"/>
            <a:chOff x="3896445" y="840725"/>
            <a:chExt cx="2534275" cy="2534250"/>
          </a:xfrm>
        </p:grpSpPr>
        <p:sp>
          <p:nvSpPr>
            <p:cNvPr id="274" name="Google Shape;274;p17"/>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7"/>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7"/>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17"/>
          <p:cNvSpPr/>
          <p:nvPr/>
        </p:nvSpPr>
        <p:spPr>
          <a:xfrm>
            <a:off x="-508425" y="2912112"/>
            <a:ext cx="1206584" cy="120658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7"/>
          <p:cNvSpPr/>
          <p:nvPr/>
        </p:nvSpPr>
        <p:spPr>
          <a:xfrm>
            <a:off x="0" y="4259229"/>
            <a:ext cx="1616533" cy="1616533"/>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9" name="Google Shape;279;p17"/>
          <p:cNvGrpSpPr/>
          <p:nvPr/>
        </p:nvGrpSpPr>
        <p:grpSpPr>
          <a:xfrm>
            <a:off x="7787145" y="1834348"/>
            <a:ext cx="3871612" cy="3871574"/>
            <a:chOff x="3896445" y="840725"/>
            <a:chExt cx="2534275" cy="2534250"/>
          </a:xfrm>
        </p:grpSpPr>
        <p:sp>
          <p:nvSpPr>
            <p:cNvPr id="280" name="Google Shape;280;p17"/>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7"/>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7"/>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_12">
    <p:spTree>
      <p:nvGrpSpPr>
        <p:cNvPr id="1" name="Shape 283"/>
        <p:cNvGrpSpPr/>
        <p:nvPr/>
      </p:nvGrpSpPr>
      <p:grpSpPr>
        <a:xfrm>
          <a:off x="0" y="0"/>
          <a:ext cx="0" cy="0"/>
          <a:chOff x="0" y="0"/>
          <a:chExt cx="0" cy="0"/>
        </a:xfrm>
      </p:grpSpPr>
      <p:sp>
        <p:nvSpPr>
          <p:cNvPr id="284" name="Google Shape;284;p18"/>
          <p:cNvSpPr txBox="1">
            <a:spLocks noGrp="1"/>
          </p:cNvSpPr>
          <p:nvPr>
            <p:ph type="body" idx="1"/>
          </p:nvPr>
        </p:nvSpPr>
        <p:spPr>
          <a:xfrm>
            <a:off x="1698750" y="3277550"/>
            <a:ext cx="5746500" cy="7593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1000"/>
              </a:spcBef>
              <a:spcAft>
                <a:spcPts val="0"/>
              </a:spcAft>
              <a:buSzPts val="1400"/>
              <a:buFont typeface="Catamaran Thin"/>
              <a:buAutoNum type="arabicPeriod"/>
              <a:defRPr sz="1400">
                <a:solidFill>
                  <a:schemeClr val="accent2"/>
                </a:solidFill>
              </a:defRPr>
            </a:lvl1pPr>
            <a:lvl2pPr marL="914400" lvl="1" indent="-317500" rtl="0">
              <a:spcBef>
                <a:spcPts val="0"/>
              </a:spcBef>
              <a:spcAft>
                <a:spcPts val="0"/>
              </a:spcAft>
              <a:buSzPts val="1400"/>
              <a:buFont typeface="Open Sans"/>
              <a:buAutoNum type="alphaLcPeriod"/>
              <a:defRPr/>
            </a:lvl2pPr>
            <a:lvl3pPr marL="1371600" lvl="2" indent="-317500" rtl="0">
              <a:spcBef>
                <a:spcPts val="0"/>
              </a:spcBef>
              <a:spcAft>
                <a:spcPts val="0"/>
              </a:spcAft>
              <a:buSzPts val="1400"/>
              <a:buFont typeface="Open Sans"/>
              <a:buAutoNum type="romanLcPeriod"/>
              <a:defRPr/>
            </a:lvl3pPr>
            <a:lvl4pPr marL="1828800" lvl="3" indent="-317500" rtl="0">
              <a:spcBef>
                <a:spcPts val="0"/>
              </a:spcBef>
              <a:spcAft>
                <a:spcPts val="0"/>
              </a:spcAft>
              <a:buSzPts val="1400"/>
              <a:buFont typeface="Open Sans"/>
              <a:buAutoNum type="arabicPeriod"/>
              <a:defRPr/>
            </a:lvl4pPr>
            <a:lvl5pPr marL="2286000" lvl="4" indent="-317500" rtl="0">
              <a:spcBef>
                <a:spcPts val="0"/>
              </a:spcBef>
              <a:spcAft>
                <a:spcPts val="0"/>
              </a:spcAft>
              <a:buSzPts val="1400"/>
              <a:buFont typeface="Open Sans"/>
              <a:buAutoNum type="alphaLcPeriod"/>
              <a:defRPr/>
            </a:lvl5pPr>
            <a:lvl6pPr marL="2743200" lvl="5" indent="-317500" rtl="0">
              <a:spcBef>
                <a:spcPts val="0"/>
              </a:spcBef>
              <a:spcAft>
                <a:spcPts val="0"/>
              </a:spcAft>
              <a:buSzPts val="1400"/>
              <a:buFont typeface="Open Sans"/>
              <a:buAutoNum type="romanLcPeriod"/>
              <a:defRPr/>
            </a:lvl6pPr>
            <a:lvl7pPr marL="3200400" lvl="6" indent="-317500" rtl="0">
              <a:spcBef>
                <a:spcPts val="0"/>
              </a:spcBef>
              <a:spcAft>
                <a:spcPts val="0"/>
              </a:spcAft>
              <a:buSzPts val="1400"/>
              <a:buFont typeface="Open Sans"/>
              <a:buAutoNum type="arabicPeriod"/>
              <a:defRPr/>
            </a:lvl7pPr>
            <a:lvl8pPr marL="3657600" lvl="7" indent="-317500" rtl="0">
              <a:spcBef>
                <a:spcPts val="0"/>
              </a:spcBef>
              <a:spcAft>
                <a:spcPts val="0"/>
              </a:spcAft>
              <a:buSzPts val="1400"/>
              <a:buFont typeface="Open Sans"/>
              <a:buAutoNum type="alphaLcPeriod"/>
              <a:defRPr/>
            </a:lvl8pPr>
            <a:lvl9pPr marL="4114800" lvl="8" indent="-317500" rtl="0">
              <a:spcBef>
                <a:spcPts val="0"/>
              </a:spcBef>
              <a:spcAft>
                <a:spcPts val="0"/>
              </a:spcAft>
              <a:buSzPts val="1400"/>
              <a:buFont typeface="Open Sans"/>
              <a:buAutoNum type="romanLcPeriod"/>
              <a:defRPr/>
            </a:lvl9pPr>
          </a:lstStyle>
          <a:p>
            <a:endParaRPr/>
          </a:p>
        </p:txBody>
      </p:sp>
      <p:sp>
        <p:nvSpPr>
          <p:cNvPr id="285" name="Google Shape;285;p18"/>
          <p:cNvSpPr txBox="1">
            <a:spLocks noGrp="1"/>
          </p:cNvSpPr>
          <p:nvPr>
            <p:ph type="title"/>
          </p:nvPr>
        </p:nvSpPr>
        <p:spPr>
          <a:xfrm>
            <a:off x="1698750" y="1788436"/>
            <a:ext cx="5746500" cy="1420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500">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grpSp>
        <p:nvGrpSpPr>
          <p:cNvPr id="286" name="Google Shape;286;p18"/>
          <p:cNvGrpSpPr/>
          <p:nvPr/>
        </p:nvGrpSpPr>
        <p:grpSpPr>
          <a:xfrm>
            <a:off x="-2111118" y="2279314"/>
            <a:ext cx="3026178" cy="3026148"/>
            <a:chOff x="3896445" y="840725"/>
            <a:chExt cx="2534275" cy="2534250"/>
          </a:xfrm>
        </p:grpSpPr>
        <p:sp>
          <p:nvSpPr>
            <p:cNvPr id="287" name="Google Shape;287;p18"/>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8"/>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8"/>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18"/>
          <p:cNvGrpSpPr/>
          <p:nvPr/>
        </p:nvGrpSpPr>
        <p:grpSpPr>
          <a:xfrm flipH="1">
            <a:off x="-657835" y="145950"/>
            <a:ext cx="2162798" cy="1206590"/>
            <a:chOff x="7572340" y="2404875"/>
            <a:chExt cx="2162798" cy="1206590"/>
          </a:xfrm>
        </p:grpSpPr>
        <p:sp>
          <p:nvSpPr>
            <p:cNvPr id="291" name="Google Shape;291;p18"/>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8"/>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8"/>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8"/>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95;p18"/>
          <p:cNvSpPr/>
          <p:nvPr/>
        </p:nvSpPr>
        <p:spPr>
          <a:xfrm>
            <a:off x="8389500" y="142490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8"/>
          <p:cNvSpPr/>
          <p:nvPr/>
        </p:nvSpPr>
        <p:spPr>
          <a:xfrm>
            <a:off x="7652075" y="40291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6">
  <p:cSld name="CUSTOM_26">
    <p:spTree>
      <p:nvGrpSpPr>
        <p:cNvPr id="1" name="Shape 375"/>
        <p:cNvGrpSpPr/>
        <p:nvPr/>
      </p:nvGrpSpPr>
      <p:grpSpPr>
        <a:xfrm>
          <a:off x="0" y="0"/>
          <a:ext cx="0" cy="0"/>
          <a:chOff x="0" y="0"/>
          <a:chExt cx="0" cy="0"/>
        </a:xfrm>
      </p:grpSpPr>
      <p:sp>
        <p:nvSpPr>
          <p:cNvPr id="376" name="Google Shape;376;p24"/>
          <p:cNvSpPr txBox="1">
            <a:spLocks noGrp="1"/>
          </p:cNvSpPr>
          <p:nvPr>
            <p:ph type="body" idx="1"/>
          </p:nvPr>
        </p:nvSpPr>
        <p:spPr>
          <a:xfrm>
            <a:off x="3346375" y="2050850"/>
            <a:ext cx="5012100" cy="1956600"/>
          </a:xfrm>
          <a:prstGeom prst="rect">
            <a:avLst/>
          </a:prstGeom>
        </p:spPr>
        <p:txBody>
          <a:bodyPr spcFirstLastPara="1" wrap="square" lIns="91425" tIns="91425" rIns="91425" bIns="91425" anchor="ctr" anchorCtr="0">
            <a:noAutofit/>
          </a:bodyPr>
          <a:lstStyle>
            <a:lvl1pPr marL="457200" lvl="0" indent="-292100" rtl="0">
              <a:lnSpc>
                <a:spcPct val="100000"/>
              </a:lnSpc>
              <a:spcBef>
                <a:spcPts val="0"/>
              </a:spcBef>
              <a:spcAft>
                <a:spcPts val="0"/>
              </a:spcAft>
              <a:buClr>
                <a:srgbClr val="595959"/>
              </a:buClr>
              <a:buSzPts val="1000"/>
              <a:buFont typeface="Anaheim"/>
              <a:buChar char="●"/>
              <a:defRPr sz="1400">
                <a:solidFill>
                  <a:schemeClr val="accent2"/>
                </a:solidFill>
              </a:defRPr>
            </a:lvl1pPr>
            <a:lvl2pPr marL="914400" lvl="1" indent="-317500" rtl="0">
              <a:spcBef>
                <a:spcPts val="0"/>
              </a:spcBef>
              <a:spcAft>
                <a:spcPts val="0"/>
              </a:spcAft>
              <a:buClr>
                <a:srgbClr val="595959"/>
              </a:buClr>
              <a:buSzPts val="1400"/>
              <a:buFont typeface="Anaheim"/>
              <a:buChar char="○"/>
              <a:defRPr>
                <a:solidFill>
                  <a:schemeClr val="accent2"/>
                </a:solidFill>
              </a:defRPr>
            </a:lvl2pPr>
            <a:lvl3pPr marL="1371600" lvl="2" indent="-317500" rtl="0">
              <a:spcBef>
                <a:spcPts val="0"/>
              </a:spcBef>
              <a:spcAft>
                <a:spcPts val="0"/>
              </a:spcAft>
              <a:buClr>
                <a:srgbClr val="595959"/>
              </a:buClr>
              <a:buSzPts val="1400"/>
              <a:buFont typeface="Anaheim"/>
              <a:buChar char="■"/>
              <a:defRPr>
                <a:solidFill>
                  <a:schemeClr val="accent2"/>
                </a:solidFill>
              </a:defRPr>
            </a:lvl3pPr>
            <a:lvl4pPr marL="1828800" lvl="3" indent="-317500" rtl="0">
              <a:spcBef>
                <a:spcPts val="0"/>
              </a:spcBef>
              <a:spcAft>
                <a:spcPts val="0"/>
              </a:spcAft>
              <a:buClr>
                <a:srgbClr val="595959"/>
              </a:buClr>
              <a:buSzPts val="1400"/>
              <a:buFont typeface="Anaheim"/>
              <a:buChar char="●"/>
              <a:defRPr>
                <a:solidFill>
                  <a:schemeClr val="accent2"/>
                </a:solidFill>
              </a:defRPr>
            </a:lvl4pPr>
            <a:lvl5pPr marL="2286000" lvl="4" indent="-317500" rtl="0">
              <a:spcBef>
                <a:spcPts val="0"/>
              </a:spcBef>
              <a:spcAft>
                <a:spcPts val="0"/>
              </a:spcAft>
              <a:buClr>
                <a:srgbClr val="595959"/>
              </a:buClr>
              <a:buSzPts val="1400"/>
              <a:buFont typeface="Anaheim"/>
              <a:buChar char="○"/>
              <a:defRPr>
                <a:solidFill>
                  <a:schemeClr val="accent2"/>
                </a:solidFill>
              </a:defRPr>
            </a:lvl5pPr>
            <a:lvl6pPr marL="2743200" lvl="5" indent="-317500" rtl="0">
              <a:spcBef>
                <a:spcPts val="0"/>
              </a:spcBef>
              <a:spcAft>
                <a:spcPts val="0"/>
              </a:spcAft>
              <a:buClr>
                <a:srgbClr val="595959"/>
              </a:buClr>
              <a:buSzPts val="1400"/>
              <a:buFont typeface="Anaheim"/>
              <a:buChar char="■"/>
              <a:defRPr>
                <a:solidFill>
                  <a:schemeClr val="accent2"/>
                </a:solidFill>
              </a:defRPr>
            </a:lvl6pPr>
            <a:lvl7pPr marL="3200400" lvl="6" indent="-317500" rtl="0">
              <a:spcBef>
                <a:spcPts val="0"/>
              </a:spcBef>
              <a:spcAft>
                <a:spcPts val="0"/>
              </a:spcAft>
              <a:buClr>
                <a:srgbClr val="595959"/>
              </a:buClr>
              <a:buSzPts val="1400"/>
              <a:buFont typeface="Anaheim"/>
              <a:buChar char="●"/>
              <a:defRPr>
                <a:solidFill>
                  <a:schemeClr val="accent2"/>
                </a:solidFill>
              </a:defRPr>
            </a:lvl7pPr>
            <a:lvl8pPr marL="3657600" lvl="7" indent="-317500" rtl="0">
              <a:spcBef>
                <a:spcPts val="0"/>
              </a:spcBef>
              <a:spcAft>
                <a:spcPts val="0"/>
              </a:spcAft>
              <a:buClr>
                <a:srgbClr val="595959"/>
              </a:buClr>
              <a:buSzPts val="1400"/>
              <a:buFont typeface="Anaheim"/>
              <a:buChar char="○"/>
              <a:defRPr>
                <a:solidFill>
                  <a:schemeClr val="accent2"/>
                </a:solidFill>
              </a:defRPr>
            </a:lvl8pPr>
            <a:lvl9pPr marL="4114800" lvl="8" indent="-317500" rtl="0">
              <a:spcBef>
                <a:spcPts val="0"/>
              </a:spcBef>
              <a:spcAft>
                <a:spcPts val="0"/>
              </a:spcAft>
              <a:buClr>
                <a:srgbClr val="595959"/>
              </a:buClr>
              <a:buSzPts val="1400"/>
              <a:buFont typeface="Anaheim"/>
              <a:buChar char="■"/>
              <a:defRPr>
                <a:solidFill>
                  <a:schemeClr val="accent2"/>
                </a:solidFill>
              </a:defRPr>
            </a:lvl9pPr>
          </a:lstStyle>
          <a:p>
            <a:endParaRPr/>
          </a:p>
        </p:txBody>
      </p:sp>
      <p:sp>
        <p:nvSpPr>
          <p:cNvPr id="377" name="Google Shape;377;p24"/>
          <p:cNvSpPr txBox="1">
            <a:spLocks noGrp="1"/>
          </p:cNvSpPr>
          <p:nvPr>
            <p:ph type="title"/>
          </p:nvPr>
        </p:nvSpPr>
        <p:spPr>
          <a:xfrm>
            <a:off x="3361981" y="1319575"/>
            <a:ext cx="5012100" cy="518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2730">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
        <p:nvSpPr>
          <p:cNvPr id="378" name="Google Shape;378;p24"/>
          <p:cNvSpPr/>
          <p:nvPr/>
        </p:nvSpPr>
        <p:spPr>
          <a:xfrm>
            <a:off x="7450050" y="4220025"/>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 name="Google Shape;379;p24"/>
          <p:cNvGrpSpPr/>
          <p:nvPr/>
        </p:nvGrpSpPr>
        <p:grpSpPr>
          <a:xfrm>
            <a:off x="5637177" y="-1964985"/>
            <a:ext cx="3026178" cy="3026148"/>
            <a:chOff x="3896445" y="840725"/>
            <a:chExt cx="2534275" cy="2534250"/>
          </a:xfrm>
        </p:grpSpPr>
        <p:sp>
          <p:nvSpPr>
            <p:cNvPr id="380" name="Google Shape;380;p24"/>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1" name="Shape 502"/>
        <p:cNvGrpSpPr/>
        <p:nvPr/>
      </p:nvGrpSpPr>
      <p:grpSpPr>
        <a:xfrm>
          <a:off x="0" y="0"/>
          <a:ext cx="0" cy="0"/>
          <a:chOff x="0" y="0"/>
          <a:chExt cx="0" cy="0"/>
        </a:xfrm>
      </p:grpSpPr>
      <p:grpSp>
        <p:nvGrpSpPr>
          <p:cNvPr id="503" name="Google Shape;503;p30"/>
          <p:cNvGrpSpPr/>
          <p:nvPr/>
        </p:nvGrpSpPr>
        <p:grpSpPr>
          <a:xfrm>
            <a:off x="-2347868" y="1927639"/>
            <a:ext cx="3026178" cy="3026148"/>
            <a:chOff x="3896445" y="840725"/>
            <a:chExt cx="2534275" cy="2534250"/>
          </a:xfrm>
        </p:grpSpPr>
        <p:sp>
          <p:nvSpPr>
            <p:cNvPr id="504" name="Google Shape;504;p30"/>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0"/>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0"/>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7" name="Google Shape;507;p30"/>
          <p:cNvSpPr/>
          <p:nvPr/>
        </p:nvSpPr>
        <p:spPr>
          <a:xfrm>
            <a:off x="8286588" y="4192675"/>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8" name="Google Shape;508;p30"/>
          <p:cNvGrpSpPr/>
          <p:nvPr/>
        </p:nvGrpSpPr>
        <p:grpSpPr>
          <a:xfrm>
            <a:off x="2835257" y="4412164"/>
            <a:ext cx="3026178" cy="3026148"/>
            <a:chOff x="3896445" y="840725"/>
            <a:chExt cx="2534275" cy="2534250"/>
          </a:xfrm>
        </p:grpSpPr>
        <p:sp>
          <p:nvSpPr>
            <p:cNvPr id="509" name="Google Shape;509;p30"/>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0"/>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0"/>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 name="Google Shape;512;p30"/>
          <p:cNvGrpSpPr/>
          <p:nvPr/>
        </p:nvGrpSpPr>
        <p:grpSpPr>
          <a:xfrm>
            <a:off x="8252290" y="-240750"/>
            <a:ext cx="2162798" cy="1206590"/>
            <a:chOff x="7572340" y="2404875"/>
            <a:chExt cx="2162798" cy="1206590"/>
          </a:xfrm>
        </p:grpSpPr>
        <p:sp>
          <p:nvSpPr>
            <p:cNvPr id="513" name="Google Shape;513;p30"/>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0"/>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0"/>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0"/>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7" name="Google Shape;517;p30"/>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CUSTOM_21">
    <p:spTree>
      <p:nvGrpSpPr>
        <p:cNvPr id="1" name="Shape 518"/>
        <p:cNvGrpSpPr/>
        <p:nvPr/>
      </p:nvGrpSpPr>
      <p:grpSpPr>
        <a:xfrm>
          <a:off x="0" y="0"/>
          <a:ext cx="0" cy="0"/>
          <a:chOff x="0" y="0"/>
          <a:chExt cx="0" cy="0"/>
        </a:xfrm>
      </p:grpSpPr>
      <p:grpSp>
        <p:nvGrpSpPr>
          <p:cNvPr id="519" name="Google Shape;519;p31"/>
          <p:cNvGrpSpPr/>
          <p:nvPr/>
        </p:nvGrpSpPr>
        <p:grpSpPr>
          <a:xfrm>
            <a:off x="8389507" y="3569014"/>
            <a:ext cx="3026178" cy="3026148"/>
            <a:chOff x="3896445" y="840725"/>
            <a:chExt cx="2534275" cy="2534250"/>
          </a:xfrm>
        </p:grpSpPr>
        <p:sp>
          <p:nvSpPr>
            <p:cNvPr id="520" name="Google Shape;520;p31"/>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1"/>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1"/>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31"/>
          <p:cNvSpPr/>
          <p:nvPr/>
        </p:nvSpPr>
        <p:spPr>
          <a:xfrm>
            <a:off x="-914787" y="-65160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 name="Google Shape;524;p31"/>
          <p:cNvGrpSpPr/>
          <p:nvPr/>
        </p:nvGrpSpPr>
        <p:grpSpPr>
          <a:xfrm flipH="1">
            <a:off x="-517685" y="4829650"/>
            <a:ext cx="2162798" cy="1206590"/>
            <a:chOff x="7572340" y="2404875"/>
            <a:chExt cx="2162798" cy="1206590"/>
          </a:xfrm>
        </p:grpSpPr>
        <p:sp>
          <p:nvSpPr>
            <p:cNvPr id="525" name="Google Shape;525;p31"/>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1"/>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1"/>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1"/>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 name="Google Shape;529;p31"/>
          <p:cNvGrpSpPr/>
          <p:nvPr/>
        </p:nvGrpSpPr>
        <p:grpSpPr>
          <a:xfrm>
            <a:off x="8477707" y="-257223"/>
            <a:ext cx="3026178" cy="3026148"/>
            <a:chOff x="3896445" y="840725"/>
            <a:chExt cx="2534275" cy="2534250"/>
          </a:xfrm>
        </p:grpSpPr>
        <p:sp>
          <p:nvSpPr>
            <p:cNvPr id="530" name="Google Shape;530;p31"/>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1"/>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1"/>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3" name="Google Shape;533;p31"/>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CUSTOM_22">
    <p:spTree>
      <p:nvGrpSpPr>
        <p:cNvPr id="1" name="Shape 534"/>
        <p:cNvGrpSpPr/>
        <p:nvPr/>
      </p:nvGrpSpPr>
      <p:grpSpPr>
        <a:xfrm>
          <a:off x="0" y="0"/>
          <a:ext cx="0" cy="0"/>
          <a:chOff x="0" y="0"/>
          <a:chExt cx="0" cy="0"/>
        </a:xfrm>
      </p:grpSpPr>
      <p:grpSp>
        <p:nvGrpSpPr>
          <p:cNvPr id="535" name="Google Shape;535;p32"/>
          <p:cNvGrpSpPr/>
          <p:nvPr/>
        </p:nvGrpSpPr>
        <p:grpSpPr>
          <a:xfrm>
            <a:off x="1181357" y="4557414"/>
            <a:ext cx="3026178" cy="3026148"/>
            <a:chOff x="3896445" y="840725"/>
            <a:chExt cx="2534275" cy="2534250"/>
          </a:xfrm>
        </p:grpSpPr>
        <p:sp>
          <p:nvSpPr>
            <p:cNvPr id="536" name="Google Shape;536;p32"/>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2"/>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2"/>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 name="Google Shape;539;p32"/>
          <p:cNvGrpSpPr/>
          <p:nvPr/>
        </p:nvGrpSpPr>
        <p:grpSpPr>
          <a:xfrm flipH="1">
            <a:off x="-1689698" y="449300"/>
            <a:ext cx="2162798" cy="1206590"/>
            <a:chOff x="7572340" y="2404875"/>
            <a:chExt cx="2162798" cy="1206590"/>
          </a:xfrm>
        </p:grpSpPr>
        <p:sp>
          <p:nvSpPr>
            <p:cNvPr id="540" name="Google Shape;540;p32"/>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2"/>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2"/>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2"/>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4" name="Google Shape;544;p32"/>
          <p:cNvSpPr/>
          <p:nvPr/>
        </p:nvSpPr>
        <p:spPr>
          <a:xfrm>
            <a:off x="5687550" y="46820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5" name="Google Shape;545;p32"/>
          <p:cNvGrpSpPr/>
          <p:nvPr/>
        </p:nvGrpSpPr>
        <p:grpSpPr>
          <a:xfrm>
            <a:off x="8604782" y="1655902"/>
            <a:ext cx="3026178" cy="3026148"/>
            <a:chOff x="3896445" y="840725"/>
            <a:chExt cx="2534275" cy="2534250"/>
          </a:xfrm>
        </p:grpSpPr>
        <p:sp>
          <p:nvSpPr>
            <p:cNvPr id="546" name="Google Shape;546;p32"/>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2"/>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2"/>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9" name="Google Shape;549;p32"/>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3"/>
          <p:cNvSpPr txBox="1">
            <a:spLocks noGrp="1"/>
          </p:cNvSpPr>
          <p:nvPr>
            <p:ph type="ctrTitle"/>
          </p:nvPr>
        </p:nvSpPr>
        <p:spPr>
          <a:xfrm>
            <a:off x="2790900" y="2570400"/>
            <a:ext cx="3562200" cy="6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2"/>
              </a:buClr>
              <a:buSzPts val="5000"/>
              <a:buNone/>
              <a:defRPr sz="4000">
                <a:solidFill>
                  <a:schemeClr val="accent2"/>
                </a:solidFill>
              </a:defRPr>
            </a:lvl1pPr>
            <a:lvl2pPr lvl="1" algn="ctr" rtl="0">
              <a:spcBef>
                <a:spcPts val="0"/>
              </a:spcBef>
              <a:spcAft>
                <a:spcPts val="0"/>
              </a:spcAft>
              <a:buClr>
                <a:schemeClr val="accent2"/>
              </a:buClr>
              <a:buSzPts val="5000"/>
              <a:buNone/>
              <a:defRPr sz="5000">
                <a:solidFill>
                  <a:schemeClr val="accent2"/>
                </a:solidFill>
              </a:defRPr>
            </a:lvl2pPr>
            <a:lvl3pPr lvl="2" algn="ctr" rtl="0">
              <a:spcBef>
                <a:spcPts val="0"/>
              </a:spcBef>
              <a:spcAft>
                <a:spcPts val="0"/>
              </a:spcAft>
              <a:buClr>
                <a:schemeClr val="accent2"/>
              </a:buClr>
              <a:buSzPts val="5000"/>
              <a:buNone/>
              <a:defRPr sz="5000">
                <a:solidFill>
                  <a:schemeClr val="accent2"/>
                </a:solidFill>
              </a:defRPr>
            </a:lvl3pPr>
            <a:lvl4pPr lvl="3" algn="ctr" rtl="0">
              <a:spcBef>
                <a:spcPts val="0"/>
              </a:spcBef>
              <a:spcAft>
                <a:spcPts val="0"/>
              </a:spcAft>
              <a:buClr>
                <a:schemeClr val="accent2"/>
              </a:buClr>
              <a:buSzPts val="5000"/>
              <a:buNone/>
              <a:defRPr sz="5000">
                <a:solidFill>
                  <a:schemeClr val="accent2"/>
                </a:solidFill>
              </a:defRPr>
            </a:lvl4pPr>
            <a:lvl5pPr lvl="4" algn="ctr" rtl="0">
              <a:spcBef>
                <a:spcPts val="0"/>
              </a:spcBef>
              <a:spcAft>
                <a:spcPts val="0"/>
              </a:spcAft>
              <a:buClr>
                <a:schemeClr val="accent2"/>
              </a:buClr>
              <a:buSzPts val="5000"/>
              <a:buNone/>
              <a:defRPr sz="5000">
                <a:solidFill>
                  <a:schemeClr val="accent2"/>
                </a:solidFill>
              </a:defRPr>
            </a:lvl5pPr>
            <a:lvl6pPr lvl="5" algn="ctr" rtl="0">
              <a:spcBef>
                <a:spcPts val="0"/>
              </a:spcBef>
              <a:spcAft>
                <a:spcPts val="0"/>
              </a:spcAft>
              <a:buClr>
                <a:schemeClr val="accent2"/>
              </a:buClr>
              <a:buSzPts val="5000"/>
              <a:buNone/>
              <a:defRPr sz="5000">
                <a:solidFill>
                  <a:schemeClr val="accent2"/>
                </a:solidFill>
              </a:defRPr>
            </a:lvl6pPr>
            <a:lvl7pPr lvl="6" algn="ctr" rtl="0">
              <a:spcBef>
                <a:spcPts val="0"/>
              </a:spcBef>
              <a:spcAft>
                <a:spcPts val="0"/>
              </a:spcAft>
              <a:buClr>
                <a:schemeClr val="accent2"/>
              </a:buClr>
              <a:buSzPts val="5000"/>
              <a:buNone/>
              <a:defRPr sz="5000">
                <a:solidFill>
                  <a:schemeClr val="accent2"/>
                </a:solidFill>
              </a:defRPr>
            </a:lvl7pPr>
            <a:lvl8pPr lvl="7" algn="ctr" rtl="0">
              <a:spcBef>
                <a:spcPts val="0"/>
              </a:spcBef>
              <a:spcAft>
                <a:spcPts val="0"/>
              </a:spcAft>
              <a:buClr>
                <a:schemeClr val="accent2"/>
              </a:buClr>
              <a:buSzPts val="5000"/>
              <a:buNone/>
              <a:defRPr sz="5000">
                <a:solidFill>
                  <a:schemeClr val="accent2"/>
                </a:solidFill>
              </a:defRPr>
            </a:lvl8pPr>
            <a:lvl9pPr lvl="8" algn="ctr" rtl="0">
              <a:spcBef>
                <a:spcPts val="0"/>
              </a:spcBef>
              <a:spcAft>
                <a:spcPts val="0"/>
              </a:spcAft>
              <a:buClr>
                <a:schemeClr val="accent2"/>
              </a:buClr>
              <a:buSzPts val="5000"/>
              <a:buNone/>
              <a:defRPr sz="5000">
                <a:solidFill>
                  <a:schemeClr val="accent2"/>
                </a:solidFill>
              </a:defRPr>
            </a:lvl9pPr>
          </a:lstStyle>
          <a:p>
            <a:endParaRPr/>
          </a:p>
        </p:txBody>
      </p:sp>
      <p:sp>
        <p:nvSpPr>
          <p:cNvPr id="24" name="Google Shape;24;p3"/>
          <p:cNvSpPr txBox="1">
            <a:spLocks noGrp="1"/>
          </p:cNvSpPr>
          <p:nvPr>
            <p:ph type="title" idx="2" hasCustomPrompt="1"/>
          </p:nvPr>
        </p:nvSpPr>
        <p:spPr>
          <a:xfrm>
            <a:off x="3496800" y="1141275"/>
            <a:ext cx="21504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7000"/>
              <a:buNone/>
              <a:defRPr sz="9000">
                <a:solidFill>
                  <a:schemeClr val="dk2"/>
                </a:solidFill>
              </a:defRPr>
            </a:lvl1pPr>
            <a:lvl2pPr lvl="1" rtl="0">
              <a:spcBef>
                <a:spcPts val="0"/>
              </a:spcBef>
              <a:spcAft>
                <a:spcPts val="0"/>
              </a:spcAft>
              <a:buClr>
                <a:schemeClr val="lt1"/>
              </a:buClr>
              <a:buSzPts val="7000"/>
              <a:buNone/>
              <a:defRPr sz="7000">
                <a:solidFill>
                  <a:schemeClr val="lt1"/>
                </a:solidFill>
              </a:defRPr>
            </a:lvl2pPr>
            <a:lvl3pPr lvl="2" rtl="0">
              <a:spcBef>
                <a:spcPts val="0"/>
              </a:spcBef>
              <a:spcAft>
                <a:spcPts val="0"/>
              </a:spcAft>
              <a:buClr>
                <a:schemeClr val="lt1"/>
              </a:buClr>
              <a:buSzPts val="7000"/>
              <a:buNone/>
              <a:defRPr sz="7000">
                <a:solidFill>
                  <a:schemeClr val="lt1"/>
                </a:solidFill>
              </a:defRPr>
            </a:lvl3pPr>
            <a:lvl4pPr lvl="3" rtl="0">
              <a:spcBef>
                <a:spcPts val="0"/>
              </a:spcBef>
              <a:spcAft>
                <a:spcPts val="0"/>
              </a:spcAft>
              <a:buClr>
                <a:schemeClr val="lt1"/>
              </a:buClr>
              <a:buSzPts val="7000"/>
              <a:buNone/>
              <a:defRPr sz="7000">
                <a:solidFill>
                  <a:schemeClr val="lt1"/>
                </a:solidFill>
              </a:defRPr>
            </a:lvl4pPr>
            <a:lvl5pPr lvl="4" rtl="0">
              <a:spcBef>
                <a:spcPts val="0"/>
              </a:spcBef>
              <a:spcAft>
                <a:spcPts val="0"/>
              </a:spcAft>
              <a:buClr>
                <a:schemeClr val="lt1"/>
              </a:buClr>
              <a:buSzPts val="7000"/>
              <a:buNone/>
              <a:defRPr sz="7000">
                <a:solidFill>
                  <a:schemeClr val="lt1"/>
                </a:solidFill>
              </a:defRPr>
            </a:lvl5pPr>
            <a:lvl6pPr lvl="5" rtl="0">
              <a:spcBef>
                <a:spcPts val="0"/>
              </a:spcBef>
              <a:spcAft>
                <a:spcPts val="0"/>
              </a:spcAft>
              <a:buClr>
                <a:schemeClr val="lt1"/>
              </a:buClr>
              <a:buSzPts val="7000"/>
              <a:buNone/>
              <a:defRPr sz="7000">
                <a:solidFill>
                  <a:schemeClr val="lt1"/>
                </a:solidFill>
              </a:defRPr>
            </a:lvl6pPr>
            <a:lvl7pPr lvl="6" rtl="0">
              <a:spcBef>
                <a:spcPts val="0"/>
              </a:spcBef>
              <a:spcAft>
                <a:spcPts val="0"/>
              </a:spcAft>
              <a:buClr>
                <a:schemeClr val="lt1"/>
              </a:buClr>
              <a:buSzPts val="7000"/>
              <a:buNone/>
              <a:defRPr sz="7000">
                <a:solidFill>
                  <a:schemeClr val="lt1"/>
                </a:solidFill>
              </a:defRPr>
            </a:lvl7pPr>
            <a:lvl8pPr lvl="7" rtl="0">
              <a:spcBef>
                <a:spcPts val="0"/>
              </a:spcBef>
              <a:spcAft>
                <a:spcPts val="0"/>
              </a:spcAft>
              <a:buClr>
                <a:schemeClr val="lt1"/>
              </a:buClr>
              <a:buSzPts val="7000"/>
              <a:buNone/>
              <a:defRPr sz="7000">
                <a:solidFill>
                  <a:schemeClr val="lt1"/>
                </a:solidFill>
              </a:defRPr>
            </a:lvl8pPr>
            <a:lvl9pPr lvl="8" rtl="0">
              <a:spcBef>
                <a:spcPts val="0"/>
              </a:spcBef>
              <a:spcAft>
                <a:spcPts val="0"/>
              </a:spcAft>
              <a:buClr>
                <a:schemeClr val="lt1"/>
              </a:buClr>
              <a:buSzPts val="7000"/>
              <a:buNone/>
              <a:defRPr sz="7000">
                <a:solidFill>
                  <a:schemeClr val="lt1"/>
                </a:solidFill>
              </a:defRPr>
            </a:lvl9pPr>
          </a:lstStyle>
          <a:p>
            <a:r>
              <a:t>xx%</a:t>
            </a:r>
          </a:p>
        </p:txBody>
      </p:sp>
      <p:sp>
        <p:nvSpPr>
          <p:cNvPr id="25" name="Google Shape;25;p3"/>
          <p:cNvSpPr txBox="1">
            <a:spLocks noGrp="1"/>
          </p:cNvSpPr>
          <p:nvPr>
            <p:ph type="subTitle" idx="1"/>
          </p:nvPr>
        </p:nvSpPr>
        <p:spPr>
          <a:xfrm>
            <a:off x="2790900" y="3546300"/>
            <a:ext cx="35622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a:solidFill>
                  <a:schemeClr val="accent2"/>
                </a:solidFill>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26" name="Google Shape;26;p3"/>
          <p:cNvGrpSpPr/>
          <p:nvPr/>
        </p:nvGrpSpPr>
        <p:grpSpPr>
          <a:xfrm>
            <a:off x="7379465" y="169925"/>
            <a:ext cx="2162798" cy="1206590"/>
            <a:chOff x="7572340" y="2404875"/>
            <a:chExt cx="2162798" cy="1206590"/>
          </a:xfrm>
        </p:grpSpPr>
        <p:sp>
          <p:nvSpPr>
            <p:cNvPr id="27" name="Google Shape;27;p3"/>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3"/>
          <p:cNvGrpSpPr/>
          <p:nvPr/>
        </p:nvGrpSpPr>
        <p:grpSpPr>
          <a:xfrm>
            <a:off x="-2620997" y="1859332"/>
            <a:ext cx="4612127" cy="4612082"/>
            <a:chOff x="3896445" y="840725"/>
            <a:chExt cx="2534275" cy="2534250"/>
          </a:xfrm>
        </p:grpSpPr>
        <p:sp>
          <p:nvSpPr>
            <p:cNvPr id="32" name="Google Shape;32;p3"/>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3"/>
          <p:cNvGrpSpPr/>
          <p:nvPr/>
        </p:nvGrpSpPr>
        <p:grpSpPr>
          <a:xfrm rot="10800000" flipH="1">
            <a:off x="7379465" y="3814663"/>
            <a:ext cx="2162798" cy="1206590"/>
            <a:chOff x="7572340" y="2404875"/>
            <a:chExt cx="2162798" cy="1206590"/>
          </a:xfrm>
        </p:grpSpPr>
        <p:sp>
          <p:nvSpPr>
            <p:cNvPr id="36" name="Google Shape;36;p3"/>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3"/>
          <p:cNvSpPr/>
          <p:nvPr/>
        </p:nvSpPr>
        <p:spPr>
          <a:xfrm>
            <a:off x="471300" y="-414862"/>
            <a:ext cx="1206584" cy="120658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5">
  <p:cSld name="CUSTOM_24">
    <p:spTree>
      <p:nvGrpSpPr>
        <p:cNvPr id="1" name="Shape 562"/>
        <p:cNvGrpSpPr/>
        <p:nvPr/>
      </p:nvGrpSpPr>
      <p:grpSpPr>
        <a:xfrm>
          <a:off x="0" y="0"/>
          <a:ext cx="0" cy="0"/>
          <a:chOff x="0" y="0"/>
          <a:chExt cx="0" cy="0"/>
        </a:xfrm>
      </p:grpSpPr>
      <p:grpSp>
        <p:nvGrpSpPr>
          <p:cNvPr id="563" name="Google Shape;563;p34"/>
          <p:cNvGrpSpPr/>
          <p:nvPr/>
        </p:nvGrpSpPr>
        <p:grpSpPr>
          <a:xfrm>
            <a:off x="-2395618" y="853814"/>
            <a:ext cx="3026178" cy="3026148"/>
            <a:chOff x="3896445" y="840725"/>
            <a:chExt cx="2534275" cy="2534250"/>
          </a:xfrm>
        </p:grpSpPr>
        <p:sp>
          <p:nvSpPr>
            <p:cNvPr id="564" name="Google Shape;564;p34"/>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 name="Google Shape;567;p34"/>
          <p:cNvGrpSpPr/>
          <p:nvPr/>
        </p:nvGrpSpPr>
        <p:grpSpPr>
          <a:xfrm>
            <a:off x="8210307" y="3305252"/>
            <a:ext cx="3026178" cy="3026148"/>
            <a:chOff x="3896445" y="840725"/>
            <a:chExt cx="2534275" cy="2534250"/>
          </a:xfrm>
        </p:grpSpPr>
        <p:sp>
          <p:nvSpPr>
            <p:cNvPr id="568" name="Google Shape;568;p34"/>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 name="Google Shape;571;p34"/>
          <p:cNvGrpSpPr/>
          <p:nvPr/>
        </p:nvGrpSpPr>
        <p:grpSpPr>
          <a:xfrm>
            <a:off x="8389504" y="1295367"/>
            <a:ext cx="2387512" cy="1206590"/>
            <a:chOff x="7572340" y="2404875"/>
            <a:chExt cx="2162798" cy="1206590"/>
          </a:xfrm>
        </p:grpSpPr>
        <p:sp>
          <p:nvSpPr>
            <p:cNvPr id="572" name="Google Shape;572;p34"/>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4"/>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4"/>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4"/>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6" name="Google Shape;576;p34"/>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_6">
    <p:spTree>
      <p:nvGrpSpPr>
        <p:cNvPr id="1" name="Shape 626"/>
        <p:cNvGrpSpPr/>
        <p:nvPr/>
      </p:nvGrpSpPr>
      <p:grpSpPr>
        <a:xfrm>
          <a:off x="0" y="0"/>
          <a:ext cx="0" cy="0"/>
          <a:chOff x="0" y="0"/>
          <a:chExt cx="0" cy="0"/>
        </a:xfrm>
      </p:grpSpPr>
      <p:sp>
        <p:nvSpPr>
          <p:cNvPr id="627" name="Google Shape;627;p38"/>
          <p:cNvSpPr txBox="1">
            <a:spLocks noGrp="1"/>
          </p:cNvSpPr>
          <p:nvPr>
            <p:ph type="title"/>
          </p:nvPr>
        </p:nvSpPr>
        <p:spPr>
          <a:xfrm>
            <a:off x="2642550" y="532653"/>
            <a:ext cx="3858900" cy="640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6500"/>
              <a:buFont typeface="Dosis"/>
              <a:buNone/>
              <a:defRPr sz="6500">
                <a:solidFill>
                  <a:srgbClr val="512944"/>
                </a:solidFill>
              </a:defRPr>
            </a:lvl1pPr>
            <a:lvl2pPr lvl="1" algn="ctr" rtl="0">
              <a:spcBef>
                <a:spcPts val="0"/>
              </a:spcBef>
              <a:spcAft>
                <a:spcPts val="0"/>
              </a:spcAft>
              <a:buClr>
                <a:schemeClr val="accent2"/>
              </a:buClr>
              <a:buSzPts val="6500"/>
              <a:buNone/>
              <a:defRPr sz="6500">
                <a:solidFill>
                  <a:schemeClr val="accent2"/>
                </a:solidFill>
              </a:defRPr>
            </a:lvl2pPr>
            <a:lvl3pPr lvl="2" algn="ctr" rtl="0">
              <a:spcBef>
                <a:spcPts val="0"/>
              </a:spcBef>
              <a:spcAft>
                <a:spcPts val="0"/>
              </a:spcAft>
              <a:buClr>
                <a:schemeClr val="accent2"/>
              </a:buClr>
              <a:buSzPts val="6500"/>
              <a:buNone/>
              <a:defRPr sz="6500">
                <a:solidFill>
                  <a:schemeClr val="accent2"/>
                </a:solidFill>
              </a:defRPr>
            </a:lvl3pPr>
            <a:lvl4pPr lvl="3" algn="ctr" rtl="0">
              <a:spcBef>
                <a:spcPts val="0"/>
              </a:spcBef>
              <a:spcAft>
                <a:spcPts val="0"/>
              </a:spcAft>
              <a:buClr>
                <a:schemeClr val="accent2"/>
              </a:buClr>
              <a:buSzPts val="6500"/>
              <a:buNone/>
              <a:defRPr sz="6500">
                <a:solidFill>
                  <a:schemeClr val="accent2"/>
                </a:solidFill>
              </a:defRPr>
            </a:lvl4pPr>
            <a:lvl5pPr lvl="4" algn="ctr" rtl="0">
              <a:spcBef>
                <a:spcPts val="0"/>
              </a:spcBef>
              <a:spcAft>
                <a:spcPts val="0"/>
              </a:spcAft>
              <a:buClr>
                <a:schemeClr val="accent2"/>
              </a:buClr>
              <a:buSzPts val="6500"/>
              <a:buNone/>
              <a:defRPr sz="6500">
                <a:solidFill>
                  <a:schemeClr val="accent2"/>
                </a:solidFill>
              </a:defRPr>
            </a:lvl5pPr>
            <a:lvl6pPr lvl="5" algn="ctr" rtl="0">
              <a:spcBef>
                <a:spcPts val="0"/>
              </a:spcBef>
              <a:spcAft>
                <a:spcPts val="0"/>
              </a:spcAft>
              <a:buClr>
                <a:schemeClr val="accent2"/>
              </a:buClr>
              <a:buSzPts val="6500"/>
              <a:buNone/>
              <a:defRPr sz="6500">
                <a:solidFill>
                  <a:schemeClr val="accent2"/>
                </a:solidFill>
              </a:defRPr>
            </a:lvl6pPr>
            <a:lvl7pPr lvl="6" algn="ctr" rtl="0">
              <a:spcBef>
                <a:spcPts val="0"/>
              </a:spcBef>
              <a:spcAft>
                <a:spcPts val="0"/>
              </a:spcAft>
              <a:buClr>
                <a:schemeClr val="accent2"/>
              </a:buClr>
              <a:buSzPts val="6500"/>
              <a:buNone/>
              <a:defRPr sz="6500">
                <a:solidFill>
                  <a:schemeClr val="accent2"/>
                </a:solidFill>
              </a:defRPr>
            </a:lvl7pPr>
            <a:lvl8pPr lvl="7" algn="ctr" rtl="0">
              <a:spcBef>
                <a:spcPts val="0"/>
              </a:spcBef>
              <a:spcAft>
                <a:spcPts val="0"/>
              </a:spcAft>
              <a:buClr>
                <a:schemeClr val="accent2"/>
              </a:buClr>
              <a:buSzPts val="6500"/>
              <a:buNone/>
              <a:defRPr sz="6500">
                <a:solidFill>
                  <a:schemeClr val="accent2"/>
                </a:solidFill>
              </a:defRPr>
            </a:lvl8pPr>
            <a:lvl9pPr lvl="8" algn="ctr" rtl="0">
              <a:spcBef>
                <a:spcPts val="0"/>
              </a:spcBef>
              <a:spcAft>
                <a:spcPts val="0"/>
              </a:spcAft>
              <a:buClr>
                <a:schemeClr val="accent2"/>
              </a:buClr>
              <a:buSzPts val="6500"/>
              <a:buNone/>
              <a:defRPr sz="6500">
                <a:solidFill>
                  <a:schemeClr val="accent2"/>
                </a:solidFill>
              </a:defRPr>
            </a:lvl9pPr>
          </a:lstStyle>
          <a:p>
            <a:endParaRPr/>
          </a:p>
        </p:txBody>
      </p:sp>
      <p:sp>
        <p:nvSpPr>
          <p:cNvPr id="628" name="Google Shape;628;p38"/>
          <p:cNvSpPr txBox="1">
            <a:spLocks noGrp="1"/>
          </p:cNvSpPr>
          <p:nvPr>
            <p:ph type="subTitle" idx="1"/>
          </p:nvPr>
        </p:nvSpPr>
        <p:spPr>
          <a:xfrm>
            <a:off x="2642550" y="2094448"/>
            <a:ext cx="3858900" cy="125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accent2"/>
                </a:solidFill>
              </a:defRPr>
            </a:lvl1pPr>
            <a:lvl2pPr lvl="1" algn="ctr" rtl="0">
              <a:lnSpc>
                <a:spcPct val="100000"/>
              </a:lnSpc>
              <a:spcBef>
                <a:spcPts val="0"/>
              </a:spcBef>
              <a:spcAft>
                <a:spcPts val="0"/>
              </a:spcAft>
              <a:buNone/>
              <a:defRPr sz="1400">
                <a:solidFill>
                  <a:schemeClr val="accent2"/>
                </a:solidFill>
              </a:defRPr>
            </a:lvl2pPr>
            <a:lvl3pPr lvl="2" algn="ctr" rtl="0">
              <a:lnSpc>
                <a:spcPct val="100000"/>
              </a:lnSpc>
              <a:spcBef>
                <a:spcPts val="0"/>
              </a:spcBef>
              <a:spcAft>
                <a:spcPts val="0"/>
              </a:spcAft>
              <a:buNone/>
              <a:defRPr sz="1400">
                <a:solidFill>
                  <a:schemeClr val="accent2"/>
                </a:solidFill>
              </a:defRPr>
            </a:lvl3pPr>
            <a:lvl4pPr lvl="3" algn="ctr" rtl="0">
              <a:lnSpc>
                <a:spcPct val="100000"/>
              </a:lnSpc>
              <a:spcBef>
                <a:spcPts val="0"/>
              </a:spcBef>
              <a:spcAft>
                <a:spcPts val="0"/>
              </a:spcAft>
              <a:buNone/>
              <a:defRPr sz="1400">
                <a:solidFill>
                  <a:schemeClr val="accent2"/>
                </a:solidFill>
              </a:defRPr>
            </a:lvl4pPr>
            <a:lvl5pPr lvl="4" algn="ctr" rtl="0">
              <a:lnSpc>
                <a:spcPct val="100000"/>
              </a:lnSpc>
              <a:spcBef>
                <a:spcPts val="0"/>
              </a:spcBef>
              <a:spcAft>
                <a:spcPts val="0"/>
              </a:spcAft>
              <a:buNone/>
              <a:defRPr sz="1400">
                <a:solidFill>
                  <a:schemeClr val="accent2"/>
                </a:solidFill>
              </a:defRPr>
            </a:lvl5pPr>
            <a:lvl6pPr lvl="5" algn="ctr" rtl="0">
              <a:lnSpc>
                <a:spcPct val="100000"/>
              </a:lnSpc>
              <a:spcBef>
                <a:spcPts val="0"/>
              </a:spcBef>
              <a:spcAft>
                <a:spcPts val="0"/>
              </a:spcAft>
              <a:buNone/>
              <a:defRPr sz="1400">
                <a:solidFill>
                  <a:schemeClr val="accent2"/>
                </a:solidFill>
              </a:defRPr>
            </a:lvl6pPr>
            <a:lvl7pPr lvl="6" algn="ctr" rtl="0">
              <a:lnSpc>
                <a:spcPct val="100000"/>
              </a:lnSpc>
              <a:spcBef>
                <a:spcPts val="0"/>
              </a:spcBef>
              <a:spcAft>
                <a:spcPts val="0"/>
              </a:spcAft>
              <a:buNone/>
              <a:defRPr sz="1400">
                <a:solidFill>
                  <a:schemeClr val="accent2"/>
                </a:solidFill>
              </a:defRPr>
            </a:lvl7pPr>
            <a:lvl8pPr lvl="7" algn="ctr" rtl="0">
              <a:lnSpc>
                <a:spcPct val="100000"/>
              </a:lnSpc>
              <a:spcBef>
                <a:spcPts val="0"/>
              </a:spcBef>
              <a:spcAft>
                <a:spcPts val="0"/>
              </a:spcAft>
              <a:buNone/>
              <a:defRPr sz="1400">
                <a:solidFill>
                  <a:schemeClr val="accent2"/>
                </a:solidFill>
              </a:defRPr>
            </a:lvl8pPr>
            <a:lvl9pPr lvl="8" algn="ctr" rtl="0">
              <a:lnSpc>
                <a:spcPct val="100000"/>
              </a:lnSpc>
              <a:spcBef>
                <a:spcPts val="0"/>
              </a:spcBef>
              <a:spcAft>
                <a:spcPts val="0"/>
              </a:spcAft>
              <a:buNone/>
              <a:defRPr sz="1400">
                <a:solidFill>
                  <a:schemeClr val="accent2"/>
                </a:solidFill>
              </a:defRPr>
            </a:lvl9pPr>
          </a:lstStyle>
          <a:p>
            <a:endParaRPr/>
          </a:p>
        </p:txBody>
      </p:sp>
      <p:sp>
        <p:nvSpPr>
          <p:cNvPr id="629" name="Google Shape;629;p38"/>
          <p:cNvSpPr txBox="1"/>
          <p:nvPr/>
        </p:nvSpPr>
        <p:spPr>
          <a:xfrm>
            <a:off x="2370450" y="3586474"/>
            <a:ext cx="4403100" cy="365700"/>
          </a:xfrm>
          <a:prstGeom prst="rect">
            <a:avLst/>
          </a:prstGeom>
          <a:noFill/>
          <a:ln>
            <a:noFill/>
          </a:ln>
        </p:spPr>
        <p:txBody>
          <a:bodyPr spcFirstLastPara="1" wrap="square" lIns="91425" tIns="91425" rIns="91425" bIns="91425" anchor="ctr" anchorCtr="0">
            <a:noAutofit/>
          </a:bodyPr>
          <a:lstStyle/>
          <a:p>
            <a:pPr marL="0" lvl="0" indent="0" algn="ctr" rtl="0">
              <a:spcBef>
                <a:spcPts val="300"/>
              </a:spcBef>
              <a:spcAft>
                <a:spcPts val="0"/>
              </a:spcAft>
              <a:buNone/>
            </a:pPr>
            <a:r>
              <a:rPr lang="en" sz="1100">
                <a:solidFill>
                  <a:schemeClr val="accent2"/>
                </a:solidFill>
                <a:latin typeface="Comfortaa"/>
                <a:ea typeface="Comfortaa"/>
                <a:cs typeface="Comfortaa"/>
                <a:sym typeface="Comfortaa"/>
              </a:rPr>
              <a:t>CREDITS: This presentation template was created by </a:t>
            </a:r>
            <a:r>
              <a:rPr lang="en" sz="1100">
                <a:solidFill>
                  <a:schemeClr val="accent2"/>
                </a:solidFill>
                <a:uFill>
                  <a:noFill/>
                </a:uFill>
                <a:latin typeface="Comfortaa"/>
                <a:ea typeface="Comfortaa"/>
                <a:cs typeface="Comfortaa"/>
                <a:sym typeface="Comfortaa"/>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100">
                <a:solidFill>
                  <a:schemeClr val="accent2"/>
                </a:solidFill>
                <a:latin typeface="Comfortaa"/>
                <a:ea typeface="Comfortaa"/>
                <a:cs typeface="Comfortaa"/>
                <a:sym typeface="Comfortaa"/>
              </a:rPr>
              <a:t>, including icons by </a:t>
            </a:r>
            <a:r>
              <a:rPr lang="en" sz="1100">
                <a:solidFill>
                  <a:schemeClr val="accent2"/>
                </a:solidFill>
                <a:uFill>
                  <a:noFill/>
                </a:uFill>
                <a:latin typeface="Comfortaa"/>
                <a:ea typeface="Comfortaa"/>
                <a:cs typeface="Comfortaa"/>
                <a:sym typeface="Comforta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100">
                <a:solidFill>
                  <a:schemeClr val="accent2"/>
                </a:solidFill>
                <a:latin typeface="Comfortaa"/>
                <a:ea typeface="Comfortaa"/>
                <a:cs typeface="Comfortaa"/>
                <a:sym typeface="Comfortaa"/>
              </a:rPr>
              <a:t>, and infographics &amp; images by </a:t>
            </a:r>
            <a:r>
              <a:rPr lang="en" sz="1100">
                <a:solidFill>
                  <a:schemeClr val="accent2"/>
                </a:solidFill>
                <a:uFill>
                  <a:noFill/>
                </a:uFill>
                <a:latin typeface="Comfortaa"/>
                <a:ea typeface="Comfortaa"/>
                <a:cs typeface="Comfortaa"/>
                <a:sym typeface="Comforta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100">
              <a:solidFill>
                <a:schemeClr val="accent2"/>
              </a:solidFill>
              <a:latin typeface="Comfortaa"/>
              <a:ea typeface="Comfortaa"/>
              <a:cs typeface="Comfortaa"/>
              <a:sym typeface="Comfortaa"/>
            </a:endParaRPr>
          </a:p>
        </p:txBody>
      </p:sp>
      <p:grpSp>
        <p:nvGrpSpPr>
          <p:cNvPr id="630" name="Google Shape;630;p38"/>
          <p:cNvGrpSpPr/>
          <p:nvPr/>
        </p:nvGrpSpPr>
        <p:grpSpPr>
          <a:xfrm>
            <a:off x="-1918237" y="2078791"/>
            <a:ext cx="3642767" cy="3642731"/>
            <a:chOff x="3896445" y="840725"/>
            <a:chExt cx="2534275" cy="2534250"/>
          </a:xfrm>
        </p:grpSpPr>
        <p:sp>
          <p:nvSpPr>
            <p:cNvPr id="631" name="Google Shape;631;p38"/>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8"/>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8"/>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4" name="Google Shape;634;p38"/>
          <p:cNvSpPr/>
          <p:nvPr/>
        </p:nvSpPr>
        <p:spPr>
          <a:xfrm>
            <a:off x="7629600" y="-65055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5" name="Google Shape;635;p38"/>
          <p:cNvGrpSpPr/>
          <p:nvPr/>
        </p:nvGrpSpPr>
        <p:grpSpPr>
          <a:xfrm>
            <a:off x="7272265" y="3746588"/>
            <a:ext cx="2162798" cy="1206590"/>
            <a:chOff x="7572340" y="2404875"/>
            <a:chExt cx="2162798" cy="1206590"/>
          </a:xfrm>
        </p:grpSpPr>
        <p:sp>
          <p:nvSpPr>
            <p:cNvPr id="636" name="Google Shape;636;p38"/>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8"/>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8"/>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8"/>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0" name="Google Shape;640;p38"/>
          <p:cNvSpPr/>
          <p:nvPr/>
        </p:nvSpPr>
        <p:spPr>
          <a:xfrm>
            <a:off x="8419925" y="1791713"/>
            <a:ext cx="1206584" cy="120658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641"/>
        <p:cNvGrpSpPr/>
        <p:nvPr/>
      </p:nvGrpSpPr>
      <p:grpSpPr>
        <a:xfrm>
          <a:off x="0" y="0"/>
          <a:ext cx="0" cy="0"/>
          <a:chOff x="0" y="0"/>
          <a:chExt cx="0" cy="0"/>
        </a:xfrm>
      </p:grpSpPr>
      <p:grpSp>
        <p:nvGrpSpPr>
          <p:cNvPr id="642" name="Google Shape;642;p39"/>
          <p:cNvGrpSpPr/>
          <p:nvPr/>
        </p:nvGrpSpPr>
        <p:grpSpPr>
          <a:xfrm>
            <a:off x="-2043068" y="2117364"/>
            <a:ext cx="3026178" cy="3026148"/>
            <a:chOff x="3896445" y="840725"/>
            <a:chExt cx="2534275" cy="2534250"/>
          </a:xfrm>
        </p:grpSpPr>
        <p:sp>
          <p:nvSpPr>
            <p:cNvPr id="643" name="Google Shape;643;p39"/>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9"/>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9"/>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6" name="Google Shape;646;p39"/>
          <p:cNvSpPr/>
          <p:nvPr/>
        </p:nvSpPr>
        <p:spPr>
          <a:xfrm>
            <a:off x="8377825" y="264980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7" name="Google Shape;647;p39"/>
          <p:cNvGrpSpPr/>
          <p:nvPr/>
        </p:nvGrpSpPr>
        <p:grpSpPr>
          <a:xfrm flipH="1">
            <a:off x="-430935" y="-201412"/>
            <a:ext cx="2162798" cy="1206590"/>
            <a:chOff x="7572340" y="2404875"/>
            <a:chExt cx="2162798" cy="1206590"/>
          </a:xfrm>
        </p:grpSpPr>
        <p:sp>
          <p:nvSpPr>
            <p:cNvPr id="648" name="Google Shape;648;p39"/>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9"/>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9"/>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9"/>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2" name="Google Shape;652;p39"/>
          <p:cNvSpPr/>
          <p:nvPr/>
        </p:nvSpPr>
        <p:spPr>
          <a:xfrm>
            <a:off x="8377825" y="3244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39"/>
          <p:cNvGrpSpPr/>
          <p:nvPr/>
        </p:nvGrpSpPr>
        <p:grpSpPr>
          <a:xfrm>
            <a:off x="4684457" y="4204839"/>
            <a:ext cx="3026178" cy="3026148"/>
            <a:chOff x="3896445" y="840725"/>
            <a:chExt cx="2534275" cy="2534250"/>
          </a:xfrm>
        </p:grpSpPr>
        <p:sp>
          <p:nvSpPr>
            <p:cNvPr id="654" name="Google Shape;654;p39"/>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9"/>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9"/>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39"/>
          <p:cNvSpPr/>
          <p:nvPr/>
        </p:nvSpPr>
        <p:spPr>
          <a:xfrm>
            <a:off x="1457425" y="4567075"/>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658"/>
        <p:cNvGrpSpPr/>
        <p:nvPr/>
      </p:nvGrpSpPr>
      <p:grpSpPr>
        <a:xfrm>
          <a:off x="0" y="0"/>
          <a:ext cx="0" cy="0"/>
          <a:chOff x="0" y="0"/>
          <a:chExt cx="0" cy="0"/>
        </a:xfrm>
      </p:grpSpPr>
      <p:grpSp>
        <p:nvGrpSpPr>
          <p:cNvPr id="659" name="Google Shape;659;p40"/>
          <p:cNvGrpSpPr/>
          <p:nvPr/>
        </p:nvGrpSpPr>
        <p:grpSpPr>
          <a:xfrm>
            <a:off x="5818957" y="3846164"/>
            <a:ext cx="3026178" cy="3026148"/>
            <a:chOff x="3896445" y="840725"/>
            <a:chExt cx="2534275" cy="2534250"/>
          </a:xfrm>
        </p:grpSpPr>
        <p:sp>
          <p:nvSpPr>
            <p:cNvPr id="660" name="Google Shape;660;p40"/>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0"/>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0"/>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3" name="Google Shape;663;p40"/>
          <p:cNvSpPr/>
          <p:nvPr/>
        </p:nvSpPr>
        <p:spPr>
          <a:xfrm>
            <a:off x="-788875" y="107285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4" name="Google Shape;664;p40"/>
          <p:cNvGrpSpPr/>
          <p:nvPr/>
        </p:nvGrpSpPr>
        <p:grpSpPr>
          <a:xfrm flipH="1">
            <a:off x="-79235" y="3846163"/>
            <a:ext cx="2162798" cy="1206590"/>
            <a:chOff x="7572340" y="2404875"/>
            <a:chExt cx="2162798" cy="1206590"/>
          </a:xfrm>
        </p:grpSpPr>
        <p:sp>
          <p:nvSpPr>
            <p:cNvPr id="665" name="Google Shape;665;p40"/>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0"/>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0"/>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0"/>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40"/>
          <p:cNvSpPr/>
          <p:nvPr/>
        </p:nvSpPr>
        <p:spPr>
          <a:xfrm>
            <a:off x="209575" y="-58315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40"/>
          <p:cNvGrpSpPr/>
          <p:nvPr/>
        </p:nvGrpSpPr>
        <p:grpSpPr>
          <a:xfrm>
            <a:off x="7476126" y="-486630"/>
            <a:ext cx="3739830" cy="3739793"/>
            <a:chOff x="3896445" y="840725"/>
            <a:chExt cx="2534275" cy="2534250"/>
          </a:xfrm>
        </p:grpSpPr>
        <p:sp>
          <p:nvSpPr>
            <p:cNvPr id="671" name="Google Shape;671;p40"/>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0"/>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0"/>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4" name="Google Shape;674;p40"/>
          <p:cNvSpPr/>
          <p:nvPr/>
        </p:nvSpPr>
        <p:spPr>
          <a:xfrm>
            <a:off x="5893375" y="-821375"/>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93506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98747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5"/>
          <p:cNvSpPr/>
          <p:nvPr userDrawn="1"/>
        </p:nvSpPr>
        <p:spPr>
          <a:xfrm>
            <a:off x="152400" y="133350"/>
            <a:ext cx="8850923" cy="48807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grpSp>
        <p:nvGrpSpPr>
          <p:cNvPr id="7" name="组合 6"/>
          <p:cNvGrpSpPr/>
          <p:nvPr userDrawn="1"/>
        </p:nvGrpSpPr>
        <p:grpSpPr>
          <a:xfrm>
            <a:off x="-7216" y="4552950"/>
            <a:ext cx="9158432" cy="590550"/>
            <a:chOff x="-7216" y="4552950"/>
            <a:chExt cx="9158432" cy="590550"/>
          </a:xfrm>
        </p:grpSpPr>
        <p:sp>
          <p:nvSpPr>
            <p:cNvPr id="8" name="任意多边形 7"/>
            <p:cNvSpPr/>
            <p:nvPr/>
          </p:nvSpPr>
          <p:spPr>
            <a:xfrm flipH="1">
              <a:off x="0" y="4552950"/>
              <a:ext cx="9151216" cy="590550"/>
            </a:xfrm>
            <a:custGeom>
              <a:avLst/>
              <a:gdLst>
                <a:gd name="connsiteX0" fmla="*/ 7151597 w 9151216"/>
                <a:gd name="connsiteY0" fmla="*/ 791 h 1134999"/>
                <a:gd name="connsiteX1" fmla="*/ 7734402 w 9151216"/>
                <a:gd name="connsiteY1" fmla="*/ 814708 h 1134999"/>
                <a:gd name="connsiteX2" fmla="*/ 8106191 w 9151216"/>
                <a:gd name="connsiteY2" fmla="*/ 563499 h 1134999"/>
                <a:gd name="connsiteX3" fmla="*/ 8638753 w 9151216"/>
                <a:gd name="connsiteY3" fmla="*/ 885046 h 1134999"/>
                <a:gd name="connsiteX4" fmla="*/ 9100977 w 9151216"/>
                <a:gd name="connsiteY4" fmla="*/ 704176 h 1134999"/>
                <a:gd name="connsiteX5" fmla="*/ 9147470 w 9151216"/>
                <a:gd name="connsiteY5" fmla="*/ 716550 h 1134999"/>
                <a:gd name="connsiteX6" fmla="*/ 9151216 w 9151216"/>
                <a:gd name="connsiteY6" fmla="*/ 718055 h 1134999"/>
                <a:gd name="connsiteX7" fmla="*/ 9151216 w 9151216"/>
                <a:gd name="connsiteY7" fmla="*/ 1134999 h 1134999"/>
                <a:gd name="connsiteX8" fmla="*/ 0 w 9151216"/>
                <a:gd name="connsiteY8" fmla="*/ 1134999 h 1134999"/>
                <a:gd name="connsiteX9" fmla="*/ 7219 w 9151216"/>
                <a:gd name="connsiteY9" fmla="*/ 1126207 h 1134999"/>
                <a:gd name="connsiteX10" fmla="*/ 690507 w 9151216"/>
                <a:gd name="connsiteY10" fmla="*/ 181662 h 1134999"/>
                <a:gd name="connsiteX11" fmla="*/ 1182876 w 9151216"/>
                <a:gd name="connsiteY11" fmla="*/ 1025723 h 1134999"/>
                <a:gd name="connsiteX12" fmla="*/ 1584810 w 9151216"/>
                <a:gd name="connsiteY12" fmla="*/ 503209 h 1134999"/>
                <a:gd name="connsiteX13" fmla="*/ 1846067 w 9151216"/>
                <a:gd name="connsiteY13" fmla="*/ 1005626 h 1134999"/>
                <a:gd name="connsiteX14" fmla="*/ 2227905 w 9151216"/>
                <a:gd name="connsiteY14" fmla="*/ 442919 h 1134999"/>
                <a:gd name="connsiteX15" fmla="*/ 2489162 w 9151216"/>
                <a:gd name="connsiteY15" fmla="*/ 995578 h 1134999"/>
                <a:gd name="connsiteX16" fmla="*/ 2840854 w 9151216"/>
                <a:gd name="connsiteY16" fmla="*/ 201758 h 1134999"/>
                <a:gd name="connsiteX17" fmla="*/ 3473900 w 9151216"/>
                <a:gd name="connsiteY17" fmla="*/ 965433 h 1134999"/>
                <a:gd name="connsiteX18" fmla="*/ 4066753 w 9151216"/>
                <a:gd name="connsiteY18" fmla="*/ 563499 h 1134999"/>
                <a:gd name="connsiteX19" fmla="*/ 4810331 w 9151216"/>
                <a:gd name="connsiteY19" fmla="*/ 945336 h 1134999"/>
                <a:gd name="connsiteX20" fmla="*/ 5342894 w 9151216"/>
                <a:gd name="connsiteY20" fmla="*/ 302242 h 1134999"/>
                <a:gd name="connsiteX21" fmla="*/ 6186955 w 9151216"/>
                <a:gd name="connsiteY21" fmla="*/ 985530 h 1134999"/>
                <a:gd name="connsiteX22" fmla="*/ 7151597 w 9151216"/>
                <a:gd name="connsiteY22" fmla="*/ 791 h 1134999"/>
                <a:gd name="connsiteX0-1" fmla="*/ 7151597 w 9151216"/>
                <a:gd name="connsiteY0-2" fmla="*/ 791 h 1134999"/>
                <a:gd name="connsiteX1-3" fmla="*/ 7734402 w 9151216"/>
                <a:gd name="connsiteY1-4" fmla="*/ 814708 h 1134999"/>
                <a:gd name="connsiteX2-5" fmla="*/ 8106191 w 9151216"/>
                <a:gd name="connsiteY2-6" fmla="*/ 563499 h 1134999"/>
                <a:gd name="connsiteX3-7" fmla="*/ 8638753 w 9151216"/>
                <a:gd name="connsiteY3-8" fmla="*/ 885046 h 1134999"/>
                <a:gd name="connsiteX4-9" fmla="*/ 9100977 w 9151216"/>
                <a:gd name="connsiteY4-10" fmla="*/ 704176 h 1134999"/>
                <a:gd name="connsiteX5-11" fmla="*/ 9147470 w 9151216"/>
                <a:gd name="connsiteY5-12" fmla="*/ 716550 h 1134999"/>
                <a:gd name="connsiteX6-13" fmla="*/ 9151216 w 9151216"/>
                <a:gd name="connsiteY6-14" fmla="*/ 718055 h 1134999"/>
                <a:gd name="connsiteX7-15" fmla="*/ 9151216 w 9151216"/>
                <a:gd name="connsiteY7-16" fmla="*/ 1134999 h 1134999"/>
                <a:gd name="connsiteX8-17" fmla="*/ 0 w 9151216"/>
                <a:gd name="connsiteY8-18" fmla="*/ 1134999 h 1134999"/>
                <a:gd name="connsiteX9-19" fmla="*/ 7219 w 9151216"/>
                <a:gd name="connsiteY9-20" fmla="*/ 1126207 h 1134999"/>
                <a:gd name="connsiteX10-21" fmla="*/ 690507 w 9151216"/>
                <a:gd name="connsiteY10-22" fmla="*/ 181662 h 1134999"/>
                <a:gd name="connsiteX11-23" fmla="*/ 1182876 w 9151216"/>
                <a:gd name="connsiteY11-24" fmla="*/ 1025723 h 1134999"/>
                <a:gd name="connsiteX12-25" fmla="*/ 1584810 w 9151216"/>
                <a:gd name="connsiteY12-26" fmla="*/ 503209 h 1134999"/>
                <a:gd name="connsiteX13-27" fmla="*/ 1846067 w 9151216"/>
                <a:gd name="connsiteY13-28" fmla="*/ 1005626 h 1134999"/>
                <a:gd name="connsiteX14-29" fmla="*/ 2227905 w 9151216"/>
                <a:gd name="connsiteY14-30" fmla="*/ 442919 h 1134999"/>
                <a:gd name="connsiteX15-31" fmla="*/ 2489162 w 9151216"/>
                <a:gd name="connsiteY15-32" fmla="*/ 995578 h 1134999"/>
                <a:gd name="connsiteX16-33" fmla="*/ 2840854 w 9151216"/>
                <a:gd name="connsiteY16-34" fmla="*/ 201758 h 1134999"/>
                <a:gd name="connsiteX17-35" fmla="*/ 3473900 w 9151216"/>
                <a:gd name="connsiteY17-36" fmla="*/ 965433 h 1134999"/>
                <a:gd name="connsiteX18-37" fmla="*/ 4066753 w 9151216"/>
                <a:gd name="connsiteY18-38" fmla="*/ 563499 h 1134999"/>
                <a:gd name="connsiteX19-39" fmla="*/ 4810331 w 9151216"/>
                <a:gd name="connsiteY19-40" fmla="*/ 945336 h 1134999"/>
                <a:gd name="connsiteX20-41" fmla="*/ 5342894 w 9151216"/>
                <a:gd name="connsiteY20-42" fmla="*/ 302242 h 1134999"/>
                <a:gd name="connsiteX21-43" fmla="*/ 6186955 w 9151216"/>
                <a:gd name="connsiteY21-44" fmla="*/ 985530 h 1134999"/>
                <a:gd name="connsiteX22-45" fmla="*/ 7151597 w 9151216"/>
                <a:gd name="connsiteY22-46" fmla="*/ 791 h 1134999"/>
                <a:gd name="connsiteX0-47" fmla="*/ 7151597 w 9151216"/>
                <a:gd name="connsiteY0-48" fmla="*/ 791 h 1134999"/>
                <a:gd name="connsiteX1-49" fmla="*/ 7734402 w 9151216"/>
                <a:gd name="connsiteY1-50" fmla="*/ 814708 h 1134999"/>
                <a:gd name="connsiteX2-51" fmla="*/ 8106191 w 9151216"/>
                <a:gd name="connsiteY2-52" fmla="*/ 563499 h 1134999"/>
                <a:gd name="connsiteX3-53" fmla="*/ 8638753 w 9151216"/>
                <a:gd name="connsiteY3-54" fmla="*/ 885046 h 1134999"/>
                <a:gd name="connsiteX4-55" fmla="*/ 9100977 w 9151216"/>
                <a:gd name="connsiteY4-56" fmla="*/ 704176 h 1134999"/>
                <a:gd name="connsiteX5-57" fmla="*/ 9147470 w 9151216"/>
                <a:gd name="connsiteY5-58" fmla="*/ 716550 h 1134999"/>
                <a:gd name="connsiteX6-59" fmla="*/ 9151216 w 9151216"/>
                <a:gd name="connsiteY6-60" fmla="*/ 718055 h 1134999"/>
                <a:gd name="connsiteX7-61" fmla="*/ 9151216 w 9151216"/>
                <a:gd name="connsiteY7-62" fmla="*/ 1134999 h 1134999"/>
                <a:gd name="connsiteX8-63" fmla="*/ 0 w 9151216"/>
                <a:gd name="connsiteY8-64" fmla="*/ 1134999 h 1134999"/>
                <a:gd name="connsiteX9-65" fmla="*/ 7219 w 9151216"/>
                <a:gd name="connsiteY9-66" fmla="*/ 1126207 h 1134999"/>
                <a:gd name="connsiteX10-67" fmla="*/ 509637 w 9151216"/>
                <a:gd name="connsiteY10-68" fmla="*/ 201759 h 1134999"/>
                <a:gd name="connsiteX11-69" fmla="*/ 1182876 w 9151216"/>
                <a:gd name="connsiteY11-70" fmla="*/ 1025723 h 1134999"/>
                <a:gd name="connsiteX12-71" fmla="*/ 1584810 w 9151216"/>
                <a:gd name="connsiteY12-72" fmla="*/ 503209 h 1134999"/>
                <a:gd name="connsiteX13-73" fmla="*/ 1846067 w 9151216"/>
                <a:gd name="connsiteY13-74" fmla="*/ 1005626 h 1134999"/>
                <a:gd name="connsiteX14-75" fmla="*/ 2227905 w 9151216"/>
                <a:gd name="connsiteY14-76" fmla="*/ 442919 h 1134999"/>
                <a:gd name="connsiteX15-77" fmla="*/ 2489162 w 9151216"/>
                <a:gd name="connsiteY15-78" fmla="*/ 995578 h 1134999"/>
                <a:gd name="connsiteX16-79" fmla="*/ 2840854 w 9151216"/>
                <a:gd name="connsiteY16-80" fmla="*/ 201758 h 1134999"/>
                <a:gd name="connsiteX17-81" fmla="*/ 3473900 w 9151216"/>
                <a:gd name="connsiteY17-82" fmla="*/ 965433 h 1134999"/>
                <a:gd name="connsiteX18-83" fmla="*/ 4066753 w 9151216"/>
                <a:gd name="connsiteY18-84" fmla="*/ 563499 h 1134999"/>
                <a:gd name="connsiteX19-85" fmla="*/ 4810331 w 9151216"/>
                <a:gd name="connsiteY19-86" fmla="*/ 945336 h 1134999"/>
                <a:gd name="connsiteX20-87" fmla="*/ 5342894 w 9151216"/>
                <a:gd name="connsiteY20-88" fmla="*/ 302242 h 1134999"/>
                <a:gd name="connsiteX21-89" fmla="*/ 6186955 w 9151216"/>
                <a:gd name="connsiteY21-90" fmla="*/ 985530 h 1134999"/>
                <a:gd name="connsiteX22-91" fmla="*/ 7151597 w 9151216"/>
                <a:gd name="connsiteY22-92" fmla="*/ 791 h 1134999"/>
                <a:gd name="connsiteX0-93" fmla="*/ 7151597 w 9151216"/>
                <a:gd name="connsiteY0-94" fmla="*/ 791 h 1134999"/>
                <a:gd name="connsiteX1-95" fmla="*/ 7734402 w 9151216"/>
                <a:gd name="connsiteY1-96" fmla="*/ 814708 h 1134999"/>
                <a:gd name="connsiteX2-97" fmla="*/ 8106191 w 9151216"/>
                <a:gd name="connsiteY2-98" fmla="*/ 563499 h 1134999"/>
                <a:gd name="connsiteX3-99" fmla="*/ 8638753 w 9151216"/>
                <a:gd name="connsiteY3-100" fmla="*/ 885046 h 1134999"/>
                <a:gd name="connsiteX4-101" fmla="*/ 9100977 w 9151216"/>
                <a:gd name="connsiteY4-102" fmla="*/ 704176 h 1134999"/>
                <a:gd name="connsiteX5-103" fmla="*/ 9147470 w 9151216"/>
                <a:gd name="connsiteY5-104" fmla="*/ 716550 h 1134999"/>
                <a:gd name="connsiteX6-105" fmla="*/ 9151216 w 9151216"/>
                <a:gd name="connsiteY6-106" fmla="*/ 718055 h 1134999"/>
                <a:gd name="connsiteX7-107" fmla="*/ 9151216 w 9151216"/>
                <a:gd name="connsiteY7-108" fmla="*/ 1134999 h 1134999"/>
                <a:gd name="connsiteX8-109" fmla="*/ 0 w 9151216"/>
                <a:gd name="connsiteY8-110" fmla="*/ 1134999 h 1134999"/>
                <a:gd name="connsiteX9-111" fmla="*/ 7219 w 9151216"/>
                <a:gd name="connsiteY9-112" fmla="*/ 1126207 h 1134999"/>
                <a:gd name="connsiteX10-113" fmla="*/ 509637 w 9151216"/>
                <a:gd name="connsiteY10-114" fmla="*/ 201759 h 1134999"/>
                <a:gd name="connsiteX11-115" fmla="*/ 1182876 w 9151216"/>
                <a:gd name="connsiteY11-116" fmla="*/ 1025723 h 1134999"/>
                <a:gd name="connsiteX12-117" fmla="*/ 1584810 w 9151216"/>
                <a:gd name="connsiteY12-118" fmla="*/ 503209 h 1134999"/>
                <a:gd name="connsiteX13-119" fmla="*/ 1846067 w 9151216"/>
                <a:gd name="connsiteY13-120" fmla="*/ 1005626 h 1134999"/>
                <a:gd name="connsiteX14-121" fmla="*/ 2227905 w 9151216"/>
                <a:gd name="connsiteY14-122" fmla="*/ 442919 h 1134999"/>
                <a:gd name="connsiteX15-123" fmla="*/ 2489162 w 9151216"/>
                <a:gd name="connsiteY15-124" fmla="*/ 995578 h 1134999"/>
                <a:gd name="connsiteX16-125" fmla="*/ 2840854 w 9151216"/>
                <a:gd name="connsiteY16-126" fmla="*/ 201758 h 1134999"/>
                <a:gd name="connsiteX17-127" fmla="*/ 3473900 w 9151216"/>
                <a:gd name="connsiteY17-128" fmla="*/ 965433 h 1134999"/>
                <a:gd name="connsiteX18-129" fmla="*/ 4066753 w 9151216"/>
                <a:gd name="connsiteY18-130" fmla="*/ 563499 h 1134999"/>
                <a:gd name="connsiteX19-131" fmla="*/ 4810331 w 9151216"/>
                <a:gd name="connsiteY19-132" fmla="*/ 945336 h 1134999"/>
                <a:gd name="connsiteX20-133" fmla="*/ 5342894 w 9151216"/>
                <a:gd name="connsiteY20-134" fmla="*/ 302242 h 1134999"/>
                <a:gd name="connsiteX21-135" fmla="*/ 6186955 w 9151216"/>
                <a:gd name="connsiteY21-136" fmla="*/ 985530 h 1134999"/>
                <a:gd name="connsiteX22-137" fmla="*/ 7151597 w 9151216"/>
                <a:gd name="connsiteY22-138" fmla="*/ 791 h 1134999"/>
                <a:gd name="connsiteX0-139" fmla="*/ 7151597 w 9151216"/>
                <a:gd name="connsiteY0-140" fmla="*/ 791 h 1134999"/>
                <a:gd name="connsiteX1-141" fmla="*/ 7734402 w 9151216"/>
                <a:gd name="connsiteY1-142" fmla="*/ 814708 h 1134999"/>
                <a:gd name="connsiteX2-143" fmla="*/ 8106191 w 9151216"/>
                <a:gd name="connsiteY2-144" fmla="*/ 563499 h 1134999"/>
                <a:gd name="connsiteX3-145" fmla="*/ 8638753 w 9151216"/>
                <a:gd name="connsiteY3-146" fmla="*/ 885046 h 1134999"/>
                <a:gd name="connsiteX4-147" fmla="*/ 9100977 w 9151216"/>
                <a:gd name="connsiteY4-148" fmla="*/ 704176 h 1134999"/>
                <a:gd name="connsiteX5-149" fmla="*/ 9147470 w 9151216"/>
                <a:gd name="connsiteY5-150" fmla="*/ 716550 h 1134999"/>
                <a:gd name="connsiteX6-151" fmla="*/ 9151216 w 9151216"/>
                <a:gd name="connsiteY6-152" fmla="*/ 718055 h 1134999"/>
                <a:gd name="connsiteX7-153" fmla="*/ 9151216 w 9151216"/>
                <a:gd name="connsiteY7-154" fmla="*/ 1134999 h 1134999"/>
                <a:gd name="connsiteX8-155" fmla="*/ 0 w 9151216"/>
                <a:gd name="connsiteY8-156" fmla="*/ 1134999 h 1134999"/>
                <a:gd name="connsiteX9-157" fmla="*/ 7219 w 9151216"/>
                <a:gd name="connsiteY9-158" fmla="*/ 1126207 h 1134999"/>
                <a:gd name="connsiteX10-159" fmla="*/ 509637 w 9151216"/>
                <a:gd name="connsiteY10-160" fmla="*/ 201759 h 1134999"/>
                <a:gd name="connsiteX11-161" fmla="*/ 1182876 w 9151216"/>
                <a:gd name="connsiteY11-162" fmla="*/ 1025723 h 1134999"/>
                <a:gd name="connsiteX12-163" fmla="*/ 1584810 w 9151216"/>
                <a:gd name="connsiteY12-164" fmla="*/ 503209 h 1134999"/>
                <a:gd name="connsiteX13-165" fmla="*/ 1846067 w 9151216"/>
                <a:gd name="connsiteY13-166" fmla="*/ 1005626 h 1134999"/>
                <a:gd name="connsiteX14-167" fmla="*/ 2227905 w 9151216"/>
                <a:gd name="connsiteY14-168" fmla="*/ 442919 h 1134999"/>
                <a:gd name="connsiteX15-169" fmla="*/ 2489162 w 9151216"/>
                <a:gd name="connsiteY15-170" fmla="*/ 995578 h 1134999"/>
                <a:gd name="connsiteX16-171" fmla="*/ 3092063 w 9151216"/>
                <a:gd name="connsiteY16-172" fmla="*/ 231903 h 1134999"/>
                <a:gd name="connsiteX17-173" fmla="*/ 3473900 w 9151216"/>
                <a:gd name="connsiteY17-174" fmla="*/ 965433 h 1134999"/>
                <a:gd name="connsiteX18-175" fmla="*/ 4066753 w 9151216"/>
                <a:gd name="connsiteY18-176" fmla="*/ 563499 h 1134999"/>
                <a:gd name="connsiteX19-177" fmla="*/ 4810331 w 9151216"/>
                <a:gd name="connsiteY19-178" fmla="*/ 945336 h 1134999"/>
                <a:gd name="connsiteX20-179" fmla="*/ 5342894 w 9151216"/>
                <a:gd name="connsiteY20-180" fmla="*/ 302242 h 1134999"/>
                <a:gd name="connsiteX21-181" fmla="*/ 6186955 w 9151216"/>
                <a:gd name="connsiteY21-182" fmla="*/ 985530 h 1134999"/>
                <a:gd name="connsiteX22-183" fmla="*/ 7151597 w 9151216"/>
                <a:gd name="connsiteY22-184" fmla="*/ 791 h 1134999"/>
                <a:gd name="connsiteX0-185" fmla="*/ 7151597 w 9151216"/>
                <a:gd name="connsiteY0-186" fmla="*/ 791 h 1134999"/>
                <a:gd name="connsiteX1-187" fmla="*/ 7734402 w 9151216"/>
                <a:gd name="connsiteY1-188" fmla="*/ 814708 h 1134999"/>
                <a:gd name="connsiteX2-189" fmla="*/ 8106191 w 9151216"/>
                <a:gd name="connsiteY2-190" fmla="*/ 563499 h 1134999"/>
                <a:gd name="connsiteX3-191" fmla="*/ 8638753 w 9151216"/>
                <a:gd name="connsiteY3-192" fmla="*/ 885046 h 1134999"/>
                <a:gd name="connsiteX4-193" fmla="*/ 9100977 w 9151216"/>
                <a:gd name="connsiteY4-194" fmla="*/ 704176 h 1134999"/>
                <a:gd name="connsiteX5-195" fmla="*/ 9147470 w 9151216"/>
                <a:gd name="connsiteY5-196" fmla="*/ 716550 h 1134999"/>
                <a:gd name="connsiteX6-197" fmla="*/ 9151216 w 9151216"/>
                <a:gd name="connsiteY6-198" fmla="*/ 718055 h 1134999"/>
                <a:gd name="connsiteX7-199" fmla="*/ 9151216 w 9151216"/>
                <a:gd name="connsiteY7-200" fmla="*/ 1134999 h 1134999"/>
                <a:gd name="connsiteX8-201" fmla="*/ 0 w 9151216"/>
                <a:gd name="connsiteY8-202" fmla="*/ 1134999 h 1134999"/>
                <a:gd name="connsiteX9-203" fmla="*/ 7219 w 9151216"/>
                <a:gd name="connsiteY9-204" fmla="*/ 1126207 h 1134999"/>
                <a:gd name="connsiteX10-205" fmla="*/ 509637 w 9151216"/>
                <a:gd name="connsiteY10-206" fmla="*/ 201759 h 1134999"/>
                <a:gd name="connsiteX11-207" fmla="*/ 1182876 w 9151216"/>
                <a:gd name="connsiteY11-208" fmla="*/ 1025723 h 1134999"/>
                <a:gd name="connsiteX12-209" fmla="*/ 1584810 w 9151216"/>
                <a:gd name="connsiteY12-210" fmla="*/ 503209 h 1134999"/>
                <a:gd name="connsiteX13-211" fmla="*/ 1846067 w 9151216"/>
                <a:gd name="connsiteY13-212" fmla="*/ 1005626 h 1134999"/>
                <a:gd name="connsiteX14-213" fmla="*/ 2227905 w 9151216"/>
                <a:gd name="connsiteY14-214" fmla="*/ 442919 h 1134999"/>
                <a:gd name="connsiteX15-215" fmla="*/ 2489162 w 9151216"/>
                <a:gd name="connsiteY15-216" fmla="*/ 995578 h 1134999"/>
                <a:gd name="connsiteX16-217" fmla="*/ 2991580 w 9151216"/>
                <a:gd name="connsiteY16-218" fmla="*/ 221855 h 1134999"/>
                <a:gd name="connsiteX17-219" fmla="*/ 3473900 w 9151216"/>
                <a:gd name="connsiteY17-220" fmla="*/ 965433 h 1134999"/>
                <a:gd name="connsiteX18-221" fmla="*/ 4066753 w 9151216"/>
                <a:gd name="connsiteY18-222" fmla="*/ 563499 h 1134999"/>
                <a:gd name="connsiteX19-223" fmla="*/ 4810331 w 9151216"/>
                <a:gd name="connsiteY19-224" fmla="*/ 945336 h 1134999"/>
                <a:gd name="connsiteX20-225" fmla="*/ 5342894 w 9151216"/>
                <a:gd name="connsiteY20-226" fmla="*/ 302242 h 1134999"/>
                <a:gd name="connsiteX21-227" fmla="*/ 6186955 w 9151216"/>
                <a:gd name="connsiteY21-228" fmla="*/ 985530 h 1134999"/>
                <a:gd name="connsiteX22-229" fmla="*/ 7151597 w 9151216"/>
                <a:gd name="connsiteY22-230" fmla="*/ 791 h 1134999"/>
                <a:gd name="connsiteX0-231" fmla="*/ 7151597 w 9151216"/>
                <a:gd name="connsiteY0-232" fmla="*/ 791 h 1134999"/>
                <a:gd name="connsiteX1-233" fmla="*/ 7734402 w 9151216"/>
                <a:gd name="connsiteY1-234" fmla="*/ 814708 h 1134999"/>
                <a:gd name="connsiteX2-235" fmla="*/ 8106191 w 9151216"/>
                <a:gd name="connsiteY2-236" fmla="*/ 563499 h 1134999"/>
                <a:gd name="connsiteX3-237" fmla="*/ 8638753 w 9151216"/>
                <a:gd name="connsiteY3-238" fmla="*/ 885046 h 1134999"/>
                <a:gd name="connsiteX4-239" fmla="*/ 9100977 w 9151216"/>
                <a:gd name="connsiteY4-240" fmla="*/ 704176 h 1134999"/>
                <a:gd name="connsiteX5-241" fmla="*/ 9147470 w 9151216"/>
                <a:gd name="connsiteY5-242" fmla="*/ 716550 h 1134999"/>
                <a:gd name="connsiteX6-243" fmla="*/ 9151216 w 9151216"/>
                <a:gd name="connsiteY6-244" fmla="*/ 718055 h 1134999"/>
                <a:gd name="connsiteX7-245" fmla="*/ 9151216 w 9151216"/>
                <a:gd name="connsiteY7-246" fmla="*/ 1134999 h 1134999"/>
                <a:gd name="connsiteX8-247" fmla="*/ 0 w 9151216"/>
                <a:gd name="connsiteY8-248" fmla="*/ 1134999 h 1134999"/>
                <a:gd name="connsiteX9-249" fmla="*/ 7219 w 9151216"/>
                <a:gd name="connsiteY9-250" fmla="*/ 1126207 h 1134999"/>
                <a:gd name="connsiteX10-251" fmla="*/ 509637 w 9151216"/>
                <a:gd name="connsiteY10-252" fmla="*/ 201759 h 1134999"/>
                <a:gd name="connsiteX11-253" fmla="*/ 1182876 w 9151216"/>
                <a:gd name="connsiteY11-254" fmla="*/ 1025723 h 1134999"/>
                <a:gd name="connsiteX12-255" fmla="*/ 1584810 w 9151216"/>
                <a:gd name="connsiteY12-256" fmla="*/ 503209 h 1134999"/>
                <a:gd name="connsiteX13-257" fmla="*/ 1846067 w 9151216"/>
                <a:gd name="connsiteY13-258" fmla="*/ 1005626 h 1134999"/>
                <a:gd name="connsiteX14-259" fmla="*/ 2187711 w 9151216"/>
                <a:gd name="connsiteY14-260" fmla="*/ 684079 h 1134999"/>
                <a:gd name="connsiteX15-261" fmla="*/ 2489162 w 9151216"/>
                <a:gd name="connsiteY15-262" fmla="*/ 995578 h 1134999"/>
                <a:gd name="connsiteX16-263" fmla="*/ 2991580 w 9151216"/>
                <a:gd name="connsiteY16-264" fmla="*/ 221855 h 1134999"/>
                <a:gd name="connsiteX17-265" fmla="*/ 3473900 w 9151216"/>
                <a:gd name="connsiteY17-266" fmla="*/ 965433 h 1134999"/>
                <a:gd name="connsiteX18-267" fmla="*/ 4066753 w 9151216"/>
                <a:gd name="connsiteY18-268" fmla="*/ 563499 h 1134999"/>
                <a:gd name="connsiteX19-269" fmla="*/ 4810331 w 9151216"/>
                <a:gd name="connsiteY19-270" fmla="*/ 945336 h 1134999"/>
                <a:gd name="connsiteX20-271" fmla="*/ 5342894 w 9151216"/>
                <a:gd name="connsiteY20-272" fmla="*/ 302242 h 1134999"/>
                <a:gd name="connsiteX21-273" fmla="*/ 6186955 w 9151216"/>
                <a:gd name="connsiteY21-274" fmla="*/ 985530 h 1134999"/>
                <a:gd name="connsiteX22-275" fmla="*/ 7151597 w 9151216"/>
                <a:gd name="connsiteY22-276" fmla="*/ 791 h 1134999"/>
                <a:gd name="connsiteX0-277" fmla="*/ 7151597 w 9151216"/>
                <a:gd name="connsiteY0-278" fmla="*/ 791 h 1134999"/>
                <a:gd name="connsiteX1-279" fmla="*/ 7734402 w 9151216"/>
                <a:gd name="connsiteY1-280" fmla="*/ 814708 h 1134999"/>
                <a:gd name="connsiteX2-281" fmla="*/ 8106191 w 9151216"/>
                <a:gd name="connsiteY2-282" fmla="*/ 563499 h 1134999"/>
                <a:gd name="connsiteX3-283" fmla="*/ 8638753 w 9151216"/>
                <a:gd name="connsiteY3-284" fmla="*/ 885046 h 1134999"/>
                <a:gd name="connsiteX4-285" fmla="*/ 9100977 w 9151216"/>
                <a:gd name="connsiteY4-286" fmla="*/ 704176 h 1134999"/>
                <a:gd name="connsiteX5-287" fmla="*/ 9147470 w 9151216"/>
                <a:gd name="connsiteY5-288" fmla="*/ 716550 h 1134999"/>
                <a:gd name="connsiteX6-289" fmla="*/ 9151216 w 9151216"/>
                <a:gd name="connsiteY6-290" fmla="*/ 718055 h 1134999"/>
                <a:gd name="connsiteX7-291" fmla="*/ 9151216 w 9151216"/>
                <a:gd name="connsiteY7-292" fmla="*/ 1134999 h 1134999"/>
                <a:gd name="connsiteX8-293" fmla="*/ 0 w 9151216"/>
                <a:gd name="connsiteY8-294" fmla="*/ 1134999 h 1134999"/>
                <a:gd name="connsiteX9-295" fmla="*/ 7219 w 9151216"/>
                <a:gd name="connsiteY9-296" fmla="*/ 1126207 h 1134999"/>
                <a:gd name="connsiteX10-297" fmla="*/ 509637 w 9151216"/>
                <a:gd name="connsiteY10-298" fmla="*/ 201759 h 1134999"/>
                <a:gd name="connsiteX11-299" fmla="*/ 1182876 w 9151216"/>
                <a:gd name="connsiteY11-300" fmla="*/ 1025723 h 1134999"/>
                <a:gd name="connsiteX12-301" fmla="*/ 1554665 w 9151216"/>
                <a:gd name="connsiteY12-302" fmla="*/ 432870 h 1134999"/>
                <a:gd name="connsiteX13-303" fmla="*/ 1846067 w 9151216"/>
                <a:gd name="connsiteY13-304" fmla="*/ 1005626 h 1134999"/>
                <a:gd name="connsiteX14-305" fmla="*/ 2187711 w 9151216"/>
                <a:gd name="connsiteY14-306" fmla="*/ 684079 h 1134999"/>
                <a:gd name="connsiteX15-307" fmla="*/ 2489162 w 9151216"/>
                <a:gd name="connsiteY15-308" fmla="*/ 995578 h 1134999"/>
                <a:gd name="connsiteX16-309" fmla="*/ 2991580 w 9151216"/>
                <a:gd name="connsiteY16-310" fmla="*/ 221855 h 1134999"/>
                <a:gd name="connsiteX17-311" fmla="*/ 3473900 w 9151216"/>
                <a:gd name="connsiteY17-312" fmla="*/ 965433 h 1134999"/>
                <a:gd name="connsiteX18-313" fmla="*/ 4066753 w 9151216"/>
                <a:gd name="connsiteY18-314" fmla="*/ 563499 h 1134999"/>
                <a:gd name="connsiteX19-315" fmla="*/ 4810331 w 9151216"/>
                <a:gd name="connsiteY19-316" fmla="*/ 945336 h 1134999"/>
                <a:gd name="connsiteX20-317" fmla="*/ 5342894 w 9151216"/>
                <a:gd name="connsiteY20-318" fmla="*/ 302242 h 1134999"/>
                <a:gd name="connsiteX21-319" fmla="*/ 6186955 w 9151216"/>
                <a:gd name="connsiteY21-320" fmla="*/ 985530 h 1134999"/>
                <a:gd name="connsiteX22-321" fmla="*/ 7151597 w 9151216"/>
                <a:gd name="connsiteY22-322" fmla="*/ 791 h 1134999"/>
                <a:gd name="connsiteX0-323" fmla="*/ 7151597 w 9151216"/>
                <a:gd name="connsiteY0-324" fmla="*/ 791 h 1134999"/>
                <a:gd name="connsiteX1-325" fmla="*/ 7734402 w 9151216"/>
                <a:gd name="connsiteY1-326" fmla="*/ 814708 h 1134999"/>
                <a:gd name="connsiteX2-327" fmla="*/ 8106191 w 9151216"/>
                <a:gd name="connsiteY2-328" fmla="*/ 563499 h 1134999"/>
                <a:gd name="connsiteX3-329" fmla="*/ 8638753 w 9151216"/>
                <a:gd name="connsiteY3-330" fmla="*/ 885046 h 1134999"/>
                <a:gd name="connsiteX4-331" fmla="*/ 9100977 w 9151216"/>
                <a:gd name="connsiteY4-332" fmla="*/ 704176 h 1134999"/>
                <a:gd name="connsiteX5-333" fmla="*/ 9147470 w 9151216"/>
                <a:gd name="connsiteY5-334" fmla="*/ 716550 h 1134999"/>
                <a:gd name="connsiteX6-335" fmla="*/ 9151216 w 9151216"/>
                <a:gd name="connsiteY6-336" fmla="*/ 718055 h 1134999"/>
                <a:gd name="connsiteX7-337" fmla="*/ 9151216 w 9151216"/>
                <a:gd name="connsiteY7-338" fmla="*/ 1134999 h 1134999"/>
                <a:gd name="connsiteX8-339" fmla="*/ 0 w 9151216"/>
                <a:gd name="connsiteY8-340" fmla="*/ 1134999 h 1134999"/>
                <a:gd name="connsiteX9-341" fmla="*/ 7219 w 9151216"/>
                <a:gd name="connsiteY9-342" fmla="*/ 1126207 h 1134999"/>
                <a:gd name="connsiteX10-343" fmla="*/ 509637 w 9151216"/>
                <a:gd name="connsiteY10-344" fmla="*/ 201759 h 1134999"/>
                <a:gd name="connsiteX11-345" fmla="*/ 1182876 w 9151216"/>
                <a:gd name="connsiteY11-346" fmla="*/ 1025723 h 1134999"/>
                <a:gd name="connsiteX12-347" fmla="*/ 1554665 w 9151216"/>
                <a:gd name="connsiteY12-348" fmla="*/ 432870 h 1134999"/>
                <a:gd name="connsiteX13-349" fmla="*/ 1846067 w 9151216"/>
                <a:gd name="connsiteY13-350" fmla="*/ 1005626 h 1134999"/>
                <a:gd name="connsiteX14-351" fmla="*/ 2187711 w 9151216"/>
                <a:gd name="connsiteY14-352" fmla="*/ 684079 h 1134999"/>
                <a:gd name="connsiteX15-353" fmla="*/ 2489162 w 9151216"/>
                <a:gd name="connsiteY15-354" fmla="*/ 995578 h 1134999"/>
                <a:gd name="connsiteX16-355" fmla="*/ 2991580 w 9151216"/>
                <a:gd name="connsiteY16-356" fmla="*/ 221855 h 1134999"/>
                <a:gd name="connsiteX17-357" fmla="*/ 3473900 w 9151216"/>
                <a:gd name="connsiteY17-358" fmla="*/ 965433 h 1134999"/>
                <a:gd name="connsiteX18-359" fmla="*/ 4167236 w 9151216"/>
                <a:gd name="connsiteY18-360" fmla="*/ 643886 h 1134999"/>
                <a:gd name="connsiteX19-361" fmla="*/ 4810331 w 9151216"/>
                <a:gd name="connsiteY19-362" fmla="*/ 945336 h 1134999"/>
                <a:gd name="connsiteX20-363" fmla="*/ 5342894 w 9151216"/>
                <a:gd name="connsiteY20-364" fmla="*/ 302242 h 1134999"/>
                <a:gd name="connsiteX21-365" fmla="*/ 6186955 w 9151216"/>
                <a:gd name="connsiteY21-366" fmla="*/ 985530 h 1134999"/>
                <a:gd name="connsiteX22-367" fmla="*/ 7151597 w 9151216"/>
                <a:gd name="connsiteY22-368" fmla="*/ 791 h 1134999"/>
                <a:gd name="connsiteX0-369" fmla="*/ 6970727 w 9151216"/>
                <a:gd name="connsiteY0-370" fmla="*/ 791 h 1134999"/>
                <a:gd name="connsiteX1-371" fmla="*/ 7734402 w 9151216"/>
                <a:gd name="connsiteY1-372" fmla="*/ 814708 h 1134999"/>
                <a:gd name="connsiteX2-373" fmla="*/ 8106191 w 9151216"/>
                <a:gd name="connsiteY2-374" fmla="*/ 563499 h 1134999"/>
                <a:gd name="connsiteX3-375" fmla="*/ 8638753 w 9151216"/>
                <a:gd name="connsiteY3-376" fmla="*/ 885046 h 1134999"/>
                <a:gd name="connsiteX4-377" fmla="*/ 9100977 w 9151216"/>
                <a:gd name="connsiteY4-378" fmla="*/ 704176 h 1134999"/>
                <a:gd name="connsiteX5-379" fmla="*/ 9147470 w 9151216"/>
                <a:gd name="connsiteY5-380" fmla="*/ 716550 h 1134999"/>
                <a:gd name="connsiteX6-381" fmla="*/ 9151216 w 9151216"/>
                <a:gd name="connsiteY6-382" fmla="*/ 718055 h 1134999"/>
                <a:gd name="connsiteX7-383" fmla="*/ 9151216 w 9151216"/>
                <a:gd name="connsiteY7-384" fmla="*/ 1134999 h 1134999"/>
                <a:gd name="connsiteX8-385" fmla="*/ 0 w 9151216"/>
                <a:gd name="connsiteY8-386" fmla="*/ 1134999 h 1134999"/>
                <a:gd name="connsiteX9-387" fmla="*/ 7219 w 9151216"/>
                <a:gd name="connsiteY9-388" fmla="*/ 1126207 h 1134999"/>
                <a:gd name="connsiteX10-389" fmla="*/ 509637 w 9151216"/>
                <a:gd name="connsiteY10-390" fmla="*/ 201759 h 1134999"/>
                <a:gd name="connsiteX11-391" fmla="*/ 1182876 w 9151216"/>
                <a:gd name="connsiteY11-392" fmla="*/ 1025723 h 1134999"/>
                <a:gd name="connsiteX12-393" fmla="*/ 1554665 w 9151216"/>
                <a:gd name="connsiteY12-394" fmla="*/ 432870 h 1134999"/>
                <a:gd name="connsiteX13-395" fmla="*/ 1846067 w 9151216"/>
                <a:gd name="connsiteY13-396" fmla="*/ 1005626 h 1134999"/>
                <a:gd name="connsiteX14-397" fmla="*/ 2187711 w 9151216"/>
                <a:gd name="connsiteY14-398" fmla="*/ 684079 h 1134999"/>
                <a:gd name="connsiteX15-399" fmla="*/ 2489162 w 9151216"/>
                <a:gd name="connsiteY15-400" fmla="*/ 995578 h 1134999"/>
                <a:gd name="connsiteX16-401" fmla="*/ 2991580 w 9151216"/>
                <a:gd name="connsiteY16-402" fmla="*/ 221855 h 1134999"/>
                <a:gd name="connsiteX17-403" fmla="*/ 3473900 w 9151216"/>
                <a:gd name="connsiteY17-404" fmla="*/ 965433 h 1134999"/>
                <a:gd name="connsiteX18-405" fmla="*/ 4167236 w 9151216"/>
                <a:gd name="connsiteY18-406" fmla="*/ 643886 h 1134999"/>
                <a:gd name="connsiteX19-407" fmla="*/ 4810331 w 9151216"/>
                <a:gd name="connsiteY19-408" fmla="*/ 945336 h 1134999"/>
                <a:gd name="connsiteX20-409" fmla="*/ 5342894 w 9151216"/>
                <a:gd name="connsiteY20-410" fmla="*/ 302242 h 1134999"/>
                <a:gd name="connsiteX21-411" fmla="*/ 6186955 w 9151216"/>
                <a:gd name="connsiteY21-412" fmla="*/ 985530 h 1134999"/>
                <a:gd name="connsiteX22-413" fmla="*/ 6970727 w 9151216"/>
                <a:gd name="connsiteY22-414" fmla="*/ 791 h 1134999"/>
                <a:gd name="connsiteX0-415" fmla="*/ 6970727 w 9151216"/>
                <a:gd name="connsiteY0-416" fmla="*/ 801 h 1135009"/>
                <a:gd name="connsiteX1-417" fmla="*/ 7734402 w 9151216"/>
                <a:gd name="connsiteY1-418" fmla="*/ 814718 h 1135009"/>
                <a:gd name="connsiteX2-419" fmla="*/ 8287062 w 9151216"/>
                <a:gd name="connsiteY2-420" fmla="*/ 623799 h 1135009"/>
                <a:gd name="connsiteX3-421" fmla="*/ 8638753 w 9151216"/>
                <a:gd name="connsiteY3-422" fmla="*/ 885056 h 1135009"/>
                <a:gd name="connsiteX4-423" fmla="*/ 9100977 w 9151216"/>
                <a:gd name="connsiteY4-424" fmla="*/ 704186 h 1135009"/>
                <a:gd name="connsiteX5-425" fmla="*/ 9147470 w 9151216"/>
                <a:gd name="connsiteY5-426" fmla="*/ 716560 h 1135009"/>
                <a:gd name="connsiteX6-427" fmla="*/ 9151216 w 9151216"/>
                <a:gd name="connsiteY6-428" fmla="*/ 718065 h 1135009"/>
                <a:gd name="connsiteX7-429" fmla="*/ 9151216 w 9151216"/>
                <a:gd name="connsiteY7-430" fmla="*/ 1135009 h 1135009"/>
                <a:gd name="connsiteX8-431" fmla="*/ 0 w 9151216"/>
                <a:gd name="connsiteY8-432" fmla="*/ 1135009 h 1135009"/>
                <a:gd name="connsiteX9-433" fmla="*/ 7219 w 9151216"/>
                <a:gd name="connsiteY9-434" fmla="*/ 1126217 h 1135009"/>
                <a:gd name="connsiteX10-435" fmla="*/ 509637 w 9151216"/>
                <a:gd name="connsiteY10-436" fmla="*/ 201769 h 1135009"/>
                <a:gd name="connsiteX11-437" fmla="*/ 1182876 w 9151216"/>
                <a:gd name="connsiteY11-438" fmla="*/ 1025733 h 1135009"/>
                <a:gd name="connsiteX12-439" fmla="*/ 1554665 w 9151216"/>
                <a:gd name="connsiteY12-440" fmla="*/ 432880 h 1135009"/>
                <a:gd name="connsiteX13-441" fmla="*/ 1846067 w 9151216"/>
                <a:gd name="connsiteY13-442" fmla="*/ 1005636 h 1135009"/>
                <a:gd name="connsiteX14-443" fmla="*/ 2187711 w 9151216"/>
                <a:gd name="connsiteY14-444" fmla="*/ 684089 h 1135009"/>
                <a:gd name="connsiteX15-445" fmla="*/ 2489162 w 9151216"/>
                <a:gd name="connsiteY15-446" fmla="*/ 995588 h 1135009"/>
                <a:gd name="connsiteX16-447" fmla="*/ 2991580 w 9151216"/>
                <a:gd name="connsiteY16-448" fmla="*/ 221865 h 1135009"/>
                <a:gd name="connsiteX17-449" fmla="*/ 3473900 w 9151216"/>
                <a:gd name="connsiteY17-450" fmla="*/ 965443 h 1135009"/>
                <a:gd name="connsiteX18-451" fmla="*/ 4167236 w 9151216"/>
                <a:gd name="connsiteY18-452" fmla="*/ 643896 h 1135009"/>
                <a:gd name="connsiteX19-453" fmla="*/ 4810331 w 9151216"/>
                <a:gd name="connsiteY19-454" fmla="*/ 945346 h 1135009"/>
                <a:gd name="connsiteX20-455" fmla="*/ 5342894 w 9151216"/>
                <a:gd name="connsiteY20-456" fmla="*/ 302252 h 1135009"/>
                <a:gd name="connsiteX21-457" fmla="*/ 6186955 w 9151216"/>
                <a:gd name="connsiteY21-458" fmla="*/ 985540 h 1135009"/>
                <a:gd name="connsiteX22-459" fmla="*/ 6970727 w 9151216"/>
                <a:gd name="connsiteY22-460" fmla="*/ 801 h 1135009"/>
                <a:gd name="connsiteX0-461" fmla="*/ 7061162 w 9151216"/>
                <a:gd name="connsiteY0-462" fmla="*/ 801 h 1135009"/>
                <a:gd name="connsiteX1-463" fmla="*/ 7734402 w 9151216"/>
                <a:gd name="connsiteY1-464" fmla="*/ 814718 h 1135009"/>
                <a:gd name="connsiteX2-465" fmla="*/ 8287062 w 9151216"/>
                <a:gd name="connsiteY2-466" fmla="*/ 623799 h 1135009"/>
                <a:gd name="connsiteX3-467" fmla="*/ 8638753 w 9151216"/>
                <a:gd name="connsiteY3-468" fmla="*/ 885056 h 1135009"/>
                <a:gd name="connsiteX4-469" fmla="*/ 9100977 w 9151216"/>
                <a:gd name="connsiteY4-470" fmla="*/ 704186 h 1135009"/>
                <a:gd name="connsiteX5-471" fmla="*/ 9147470 w 9151216"/>
                <a:gd name="connsiteY5-472" fmla="*/ 716560 h 1135009"/>
                <a:gd name="connsiteX6-473" fmla="*/ 9151216 w 9151216"/>
                <a:gd name="connsiteY6-474" fmla="*/ 718065 h 1135009"/>
                <a:gd name="connsiteX7-475" fmla="*/ 9151216 w 9151216"/>
                <a:gd name="connsiteY7-476" fmla="*/ 1135009 h 1135009"/>
                <a:gd name="connsiteX8-477" fmla="*/ 0 w 9151216"/>
                <a:gd name="connsiteY8-478" fmla="*/ 1135009 h 1135009"/>
                <a:gd name="connsiteX9-479" fmla="*/ 7219 w 9151216"/>
                <a:gd name="connsiteY9-480" fmla="*/ 1126217 h 1135009"/>
                <a:gd name="connsiteX10-481" fmla="*/ 509637 w 9151216"/>
                <a:gd name="connsiteY10-482" fmla="*/ 201769 h 1135009"/>
                <a:gd name="connsiteX11-483" fmla="*/ 1182876 w 9151216"/>
                <a:gd name="connsiteY11-484" fmla="*/ 1025733 h 1135009"/>
                <a:gd name="connsiteX12-485" fmla="*/ 1554665 w 9151216"/>
                <a:gd name="connsiteY12-486" fmla="*/ 432880 h 1135009"/>
                <a:gd name="connsiteX13-487" fmla="*/ 1846067 w 9151216"/>
                <a:gd name="connsiteY13-488" fmla="*/ 1005636 h 1135009"/>
                <a:gd name="connsiteX14-489" fmla="*/ 2187711 w 9151216"/>
                <a:gd name="connsiteY14-490" fmla="*/ 684089 h 1135009"/>
                <a:gd name="connsiteX15-491" fmla="*/ 2489162 w 9151216"/>
                <a:gd name="connsiteY15-492" fmla="*/ 995588 h 1135009"/>
                <a:gd name="connsiteX16-493" fmla="*/ 2991580 w 9151216"/>
                <a:gd name="connsiteY16-494" fmla="*/ 221865 h 1135009"/>
                <a:gd name="connsiteX17-495" fmla="*/ 3473900 w 9151216"/>
                <a:gd name="connsiteY17-496" fmla="*/ 965443 h 1135009"/>
                <a:gd name="connsiteX18-497" fmla="*/ 4167236 w 9151216"/>
                <a:gd name="connsiteY18-498" fmla="*/ 643896 h 1135009"/>
                <a:gd name="connsiteX19-499" fmla="*/ 4810331 w 9151216"/>
                <a:gd name="connsiteY19-500" fmla="*/ 945346 h 1135009"/>
                <a:gd name="connsiteX20-501" fmla="*/ 5342894 w 9151216"/>
                <a:gd name="connsiteY20-502" fmla="*/ 302252 h 1135009"/>
                <a:gd name="connsiteX21-503" fmla="*/ 6186955 w 9151216"/>
                <a:gd name="connsiteY21-504" fmla="*/ 985540 h 1135009"/>
                <a:gd name="connsiteX22-505" fmla="*/ 7061162 w 9151216"/>
                <a:gd name="connsiteY22-506" fmla="*/ 801 h 1135009"/>
                <a:gd name="connsiteX0-507" fmla="*/ 7061162 w 9151216"/>
                <a:gd name="connsiteY0-508" fmla="*/ 801 h 1135009"/>
                <a:gd name="connsiteX1-509" fmla="*/ 7734402 w 9151216"/>
                <a:gd name="connsiteY1-510" fmla="*/ 814718 h 1135009"/>
                <a:gd name="connsiteX2-511" fmla="*/ 8287062 w 9151216"/>
                <a:gd name="connsiteY2-512" fmla="*/ 623799 h 1135009"/>
                <a:gd name="connsiteX3-513" fmla="*/ 8638753 w 9151216"/>
                <a:gd name="connsiteY3-514" fmla="*/ 885056 h 1135009"/>
                <a:gd name="connsiteX4-515" fmla="*/ 9100977 w 9151216"/>
                <a:gd name="connsiteY4-516" fmla="*/ 704186 h 1135009"/>
                <a:gd name="connsiteX5-517" fmla="*/ 9147470 w 9151216"/>
                <a:gd name="connsiteY5-518" fmla="*/ 716560 h 1135009"/>
                <a:gd name="connsiteX6-519" fmla="*/ 9151216 w 9151216"/>
                <a:gd name="connsiteY6-520" fmla="*/ 718065 h 1135009"/>
                <a:gd name="connsiteX7-521" fmla="*/ 9151216 w 9151216"/>
                <a:gd name="connsiteY7-522" fmla="*/ 1135009 h 1135009"/>
                <a:gd name="connsiteX8-523" fmla="*/ 0 w 9151216"/>
                <a:gd name="connsiteY8-524" fmla="*/ 1135009 h 1135009"/>
                <a:gd name="connsiteX9-525" fmla="*/ 7219 w 9151216"/>
                <a:gd name="connsiteY9-526" fmla="*/ 1126217 h 1135009"/>
                <a:gd name="connsiteX10-527" fmla="*/ 509637 w 9151216"/>
                <a:gd name="connsiteY10-528" fmla="*/ 201769 h 1135009"/>
                <a:gd name="connsiteX11-529" fmla="*/ 1182876 w 9151216"/>
                <a:gd name="connsiteY11-530" fmla="*/ 1025733 h 1135009"/>
                <a:gd name="connsiteX12-531" fmla="*/ 1554665 w 9151216"/>
                <a:gd name="connsiteY12-532" fmla="*/ 432880 h 1135009"/>
                <a:gd name="connsiteX13-533" fmla="*/ 1846067 w 9151216"/>
                <a:gd name="connsiteY13-534" fmla="*/ 1005636 h 1135009"/>
                <a:gd name="connsiteX14-535" fmla="*/ 2187711 w 9151216"/>
                <a:gd name="connsiteY14-536" fmla="*/ 684089 h 1135009"/>
                <a:gd name="connsiteX15-537" fmla="*/ 2489162 w 9151216"/>
                <a:gd name="connsiteY15-538" fmla="*/ 995588 h 1135009"/>
                <a:gd name="connsiteX16-539" fmla="*/ 2991580 w 9151216"/>
                <a:gd name="connsiteY16-540" fmla="*/ 221865 h 1135009"/>
                <a:gd name="connsiteX17-541" fmla="*/ 3473900 w 9151216"/>
                <a:gd name="connsiteY17-542" fmla="*/ 965443 h 1135009"/>
                <a:gd name="connsiteX18-543" fmla="*/ 4167236 w 9151216"/>
                <a:gd name="connsiteY18-544" fmla="*/ 643896 h 1135009"/>
                <a:gd name="connsiteX19-545" fmla="*/ 4810331 w 9151216"/>
                <a:gd name="connsiteY19-546" fmla="*/ 945346 h 1135009"/>
                <a:gd name="connsiteX20-547" fmla="*/ 5342894 w 9151216"/>
                <a:gd name="connsiteY20-548" fmla="*/ 442928 h 1135009"/>
                <a:gd name="connsiteX21-549" fmla="*/ 6186955 w 9151216"/>
                <a:gd name="connsiteY21-550" fmla="*/ 985540 h 1135009"/>
                <a:gd name="connsiteX22-551" fmla="*/ 7061162 w 9151216"/>
                <a:gd name="connsiteY22-552" fmla="*/ 801 h 113500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9151216" h="1135009">
                  <a:moveTo>
                    <a:pt x="7061162" y="801"/>
                  </a:moveTo>
                  <a:cubicBezTo>
                    <a:pt x="7319070" y="-27669"/>
                    <a:pt x="7530085" y="710885"/>
                    <a:pt x="7734402" y="814718"/>
                  </a:cubicBezTo>
                  <a:cubicBezTo>
                    <a:pt x="7938719" y="918551"/>
                    <a:pt x="8136337" y="612076"/>
                    <a:pt x="8287062" y="623799"/>
                  </a:cubicBezTo>
                  <a:cubicBezTo>
                    <a:pt x="8437787" y="635522"/>
                    <a:pt x="8503101" y="871658"/>
                    <a:pt x="8638753" y="885056"/>
                  </a:cubicBezTo>
                  <a:cubicBezTo>
                    <a:pt x="8774405" y="898454"/>
                    <a:pt x="8983746" y="680740"/>
                    <a:pt x="9100977" y="704186"/>
                  </a:cubicBezTo>
                  <a:cubicBezTo>
                    <a:pt x="9115631" y="707117"/>
                    <a:pt x="9131331" y="711225"/>
                    <a:pt x="9147470" y="716560"/>
                  </a:cubicBezTo>
                  <a:lnTo>
                    <a:pt x="9151216" y="718065"/>
                  </a:lnTo>
                  <a:lnTo>
                    <a:pt x="9151216" y="1135009"/>
                  </a:lnTo>
                  <a:lnTo>
                    <a:pt x="0" y="1135009"/>
                  </a:lnTo>
                  <a:lnTo>
                    <a:pt x="7219" y="1126217"/>
                  </a:lnTo>
                  <a:cubicBezTo>
                    <a:pt x="132823" y="962094"/>
                    <a:pt x="132823" y="278806"/>
                    <a:pt x="509637" y="201769"/>
                  </a:cubicBezTo>
                  <a:cubicBezTo>
                    <a:pt x="886451" y="124732"/>
                    <a:pt x="1008705" y="987215"/>
                    <a:pt x="1182876" y="1025733"/>
                  </a:cubicBezTo>
                  <a:cubicBezTo>
                    <a:pt x="1357047" y="1064251"/>
                    <a:pt x="1444133" y="436229"/>
                    <a:pt x="1554665" y="432880"/>
                  </a:cubicBezTo>
                  <a:cubicBezTo>
                    <a:pt x="1665197" y="429531"/>
                    <a:pt x="1740559" y="963768"/>
                    <a:pt x="1846067" y="1005636"/>
                  </a:cubicBezTo>
                  <a:cubicBezTo>
                    <a:pt x="1951575" y="1047504"/>
                    <a:pt x="2080529" y="685764"/>
                    <a:pt x="2187711" y="684089"/>
                  </a:cubicBezTo>
                  <a:cubicBezTo>
                    <a:pt x="2294893" y="682414"/>
                    <a:pt x="2355184" y="1072625"/>
                    <a:pt x="2489162" y="995588"/>
                  </a:cubicBezTo>
                  <a:cubicBezTo>
                    <a:pt x="2623140" y="918551"/>
                    <a:pt x="2827457" y="226889"/>
                    <a:pt x="2991580" y="221865"/>
                  </a:cubicBezTo>
                  <a:cubicBezTo>
                    <a:pt x="3155703" y="216841"/>
                    <a:pt x="3277957" y="895105"/>
                    <a:pt x="3473900" y="965443"/>
                  </a:cubicBezTo>
                  <a:cubicBezTo>
                    <a:pt x="3669843" y="1035781"/>
                    <a:pt x="3944498" y="647245"/>
                    <a:pt x="4167236" y="643896"/>
                  </a:cubicBezTo>
                  <a:cubicBezTo>
                    <a:pt x="4389974" y="640547"/>
                    <a:pt x="4614388" y="978841"/>
                    <a:pt x="4810331" y="945346"/>
                  </a:cubicBezTo>
                  <a:cubicBezTo>
                    <a:pt x="5006274" y="911851"/>
                    <a:pt x="5113457" y="436229"/>
                    <a:pt x="5342894" y="442928"/>
                  </a:cubicBezTo>
                  <a:cubicBezTo>
                    <a:pt x="5572331" y="449627"/>
                    <a:pt x="5900577" y="1059228"/>
                    <a:pt x="6186955" y="985540"/>
                  </a:cubicBezTo>
                  <a:cubicBezTo>
                    <a:pt x="6473333" y="911852"/>
                    <a:pt x="6803254" y="29271"/>
                    <a:pt x="7061162" y="8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sp>
          <p:nvSpPr>
            <p:cNvPr id="9" name="任意多边形 8"/>
            <p:cNvSpPr/>
            <p:nvPr/>
          </p:nvSpPr>
          <p:spPr>
            <a:xfrm>
              <a:off x="-7216" y="4552950"/>
              <a:ext cx="9151216" cy="590550"/>
            </a:xfrm>
            <a:custGeom>
              <a:avLst/>
              <a:gdLst>
                <a:gd name="connsiteX0" fmla="*/ 7151597 w 9151216"/>
                <a:gd name="connsiteY0" fmla="*/ 791 h 1134999"/>
                <a:gd name="connsiteX1" fmla="*/ 7734402 w 9151216"/>
                <a:gd name="connsiteY1" fmla="*/ 814708 h 1134999"/>
                <a:gd name="connsiteX2" fmla="*/ 8106191 w 9151216"/>
                <a:gd name="connsiteY2" fmla="*/ 563499 h 1134999"/>
                <a:gd name="connsiteX3" fmla="*/ 8638753 w 9151216"/>
                <a:gd name="connsiteY3" fmla="*/ 885046 h 1134999"/>
                <a:gd name="connsiteX4" fmla="*/ 9100977 w 9151216"/>
                <a:gd name="connsiteY4" fmla="*/ 704176 h 1134999"/>
                <a:gd name="connsiteX5" fmla="*/ 9147470 w 9151216"/>
                <a:gd name="connsiteY5" fmla="*/ 716550 h 1134999"/>
                <a:gd name="connsiteX6" fmla="*/ 9151216 w 9151216"/>
                <a:gd name="connsiteY6" fmla="*/ 718055 h 1134999"/>
                <a:gd name="connsiteX7" fmla="*/ 9151216 w 9151216"/>
                <a:gd name="connsiteY7" fmla="*/ 1134999 h 1134999"/>
                <a:gd name="connsiteX8" fmla="*/ 0 w 9151216"/>
                <a:gd name="connsiteY8" fmla="*/ 1134999 h 1134999"/>
                <a:gd name="connsiteX9" fmla="*/ 7219 w 9151216"/>
                <a:gd name="connsiteY9" fmla="*/ 1126207 h 1134999"/>
                <a:gd name="connsiteX10" fmla="*/ 690507 w 9151216"/>
                <a:gd name="connsiteY10" fmla="*/ 181662 h 1134999"/>
                <a:gd name="connsiteX11" fmla="*/ 1182876 w 9151216"/>
                <a:gd name="connsiteY11" fmla="*/ 1025723 h 1134999"/>
                <a:gd name="connsiteX12" fmla="*/ 1584810 w 9151216"/>
                <a:gd name="connsiteY12" fmla="*/ 503209 h 1134999"/>
                <a:gd name="connsiteX13" fmla="*/ 1846067 w 9151216"/>
                <a:gd name="connsiteY13" fmla="*/ 1005626 h 1134999"/>
                <a:gd name="connsiteX14" fmla="*/ 2227905 w 9151216"/>
                <a:gd name="connsiteY14" fmla="*/ 442919 h 1134999"/>
                <a:gd name="connsiteX15" fmla="*/ 2489162 w 9151216"/>
                <a:gd name="connsiteY15" fmla="*/ 995578 h 1134999"/>
                <a:gd name="connsiteX16" fmla="*/ 2840854 w 9151216"/>
                <a:gd name="connsiteY16" fmla="*/ 201758 h 1134999"/>
                <a:gd name="connsiteX17" fmla="*/ 3473900 w 9151216"/>
                <a:gd name="connsiteY17" fmla="*/ 965433 h 1134999"/>
                <a:gd name="connsiteX18" fmla="*/ 4066753 w 9151216"/>
                <a:gd name="connsiteY18" fmla="*/ 563499 h 1134999"/>
                <a:gd name="connsiteX19" fmla="*/ 4810331 w 9151216"/>
                <a:gd name="connsiteY19" fmla="*/ 945336 h 1134999"/>
                <a:gd name="connsiteX20" fmla="*/ 5342894 w 9151216"/>
                <a:gd name="connsiteY20" fmla="*/ 302242 h 1134999"/>
                <a:gd name="connsiteX21" fmla="*/ 6186955 w 9151216"/>
                <a:gd name="connsiteY21" fmla="*/ 985530 h 1134999"/>
                <a:gd name="connsiteX22" fmla="*/ 7151597 w 9151216"/>
                <a:gd name="connsiteY22" fmla="*/ 791 h 1134999"/>
                <a:gd name="connsiteX0-1" fmla="*/ 7151597 w 9151216"/>
                <a:gd name="connsiteY0-2" fmla="*/ 791 h 1134999"/>
                <a:gd name="connsiteX1-3" fmla="*/ 7734402 w 9151216"/>
                <a:gd name="connsiteY1-4" fmla="*/ 814708 h 1134999"/>
                <a:gd name="connsiteX2-5" fmla="*/ 8106191 w 9151216"/>
                <a:gd name="connsiteY2-6" fmla="*/ 563499 h 1134999"/>
                <a:gd name="connsiteX3-7" fmla="*/ 8638753 w 9151216"/>
                <a:gd name="connsiteY3-8" fmla="*/ 885046 h 1134999"/>
                <a:gd name="connsiteX4-9" fmla="*/ 9100977 w 9151216"/>
                <a:gd name="connsiteY4-10" fmla="*/ 704176 h 1134999"/>
                <a:gd name="connsiteX5-11" fmla="*/ 9147470 w 9151216"/>
                <a:gd name="connsiteY5-12" fmla="*/ 716550 h 1134999"/>
                <a:gd name="connsiteX6-13" fmla="*/ 9151216 w 9151216"/>
                <a:gd name="connsiteY6-14" fmla="*/ 718055 h 1134999"/>
                <a:gd name="connsiteX7-15" fmla="*/ 9151216 w 9151216"/>
                <a:gd name="connsiteY7-16" fmla="*/ 1134999 h 1134999"/>
                <a:gd name="connsiteX8-17" fmla="*/ 0 w 9151216"/>
                <a:gd name="connsiteY8-18" fmla="*/ 1134999 h 1134999"/>
                <a:gd name="connsiteX9-19" fmla="*/ 7219 w 9151216"/>
                <a:gd name="connsiteY9-20" fmla="*/ 1126207 h 1134999"/>
                <a:gd name="connsiteX10-21" fmla="*/ 690507 w 9151216"/>
                <a:gd name="connsiteY10-22" fmla="*/ 181662 h 1134999"/>
                <a:gd name="connsiteX11-23" fmla="*/ 1182876 w 9151216"/>
                <a:gd name="connsiteY11-24" fmla="*/ 1025723 h 1134999"/>
                <a:gd name="connsiteX12-25" fmla="*/ 1584810 w 9151216"/>
                <a:gd name="connsiteY12-26" fmla="*/ 503209 h 1134999"/>
                <a:gd name="connsiteX13-27" fmla="*/ 1846067 w 9151216"/>
                <a:gd name="connsiteY13-28" fmla="*/ 1005626 h 1134999"/>
                <a:gd name="connsiteX14-29" fmla="*/ 2227905 w 9151216"/>
                <a:gd name="connsiteY14-30" fmla="*/ 442919 h 1134999"/>
                <a:gd name="connsiteX15-31" fmla="*/ 2489162 w 9151216"/>
                <a:gd name="connsiteY15-32" fmla="*/ 995578 h 1134999"/>
                <a:gd name="connsiteX16-33" fmla="*/ 2840854 w 9151216"/>
                <a:gd name="connsiteY16-34" fmla="*/ 201758 h 1134999"/>
                <a:gd name="connsiteX17-35" fmla="*/ 3473900 w 9151216"/>
                <a:gd name="connsiteY17-36" fmla="*/ 965433 h 1134999"/>
                <a:gd name="connsiteX18-37" fmla="*/ 4066753 w 9151216"/>
                <a:gd name="connsiteY18-38" fmla="*/ 563499 h 1134999"/>
                <a:gd name="connsiteX19-39" fmla="*/ 4810331 w 9151216"/>
                <a:gd name="connsiteY19-40" fmla="*/ 945336 h 1134999"/>
                <a:gd name="connsiteX20-41" fmla="*/ 5342894 w 9151216"/>
                <a:gd name="connsiteY20-42" fmla="*/ 302242 h 1134999"/>
                <a:gd name="connsiteX21-43" fmla="*/ 6186955 w 9151216"/>
                <a:gd name="connsiteY21-44" fmla="*/ 985530 h 1134999"/>
                <a:gd name="connsiteX22-45" fmla="*/ 7151597 w 9151216"/>
                <a:gd name="connsiteY22-46" fmla="*/ 791 h 1134999"/>
                <a:gd name="connsiteX0-47" fmla="*/ 7151597 w 9151216"/>
                <a:gd name="connsiteY0-48" fmla="*/ 791 h 1134999"/>
                <a:gd name="connsiteX1-49" fmla="*/ 7734402 w 9151216"/>
                <a:gd name="connsiteY1-50" fmla="*/ 814708 h 1134999"/>
                <a:gd name="connsiteX2-51" fmla="*/ 8106191 w 9151216"/>
                <a:gd name="connsiteY2-52" fmla="*/ 563499 h 1134999"/>
                <a:gd name="connsiteX3-53" fmla="*/ 8638753 w 9151216"/>
                <a:gd name="connsiteY3-54" fmla="*/ 885046 h 1134999"/>
                <a:gd name="connsiteX4-55" fmla="*/ 9100977 w 9151216"/>
                <a:gd name="connsiteY4-56" fmla="*/ 704176 h 1134999"/>
                <a:gd name="connsiteX5-57" fmla="*/ 9147470 w 9151216"/>
                <a:gd name="connsiteY5-58" fmla="*/ 716550 h 1134999"/>
                <a:gd name="connsiteX6-59" fmla="*/ 9151216 w 9151216"/>
                <a:gd name="connsiteY6-60" fmla="*/ 718055 h 1134999"/>
                <a:gd name="connsiteX7-61" fmla="*/ 9151216 w 9151216"/>
                <a:gd name="connsiteY7-62" fmla="*/ 1134999 h 1134999"/>
                <a:gd name="connsiteX8-63" fmla="*/ 0 w 9151216"/>
                <a:gd name="connsiteY8-64" fmla="*/ 1134999 h 1134999"/>
                <a:gd name="connsiteX9-65" fmla="*/ 7219 w 9151216"/>
                <a:gd name="connsiteY9-66" fmla="*/ 1126207 h 1134999"/>
                <a:gd name="connsiteX10-67" fmla="*/ 509637 w 9151216"/>
                <a:gd name="connsiteY10-68" fmla="*/ 201759 h 1134999"/>
                <a:gd name="connsiteX11-69" fmla="*/ 1182876 w 9151216"/>
                <a:gd name="connsiteY11-70" fmla="*/ 1025723 h 1134999"/>
                <a:gd name="connsiteX12-71" fmla="*/ 1584810 w 9151216"/>
                <a:gd name="connsiteY12-72" fmla="*/ 503209 h 1134999"/>
                <a:gd name="connsiteX13-73" fmla="*/ 1846067 w 9151216"/>
                <a:gd name="connsiteY13-74" fmla="*/ 1005626 h 1134999"/>
                <a:gd name="connsiteX14-75" fmla="*/ 2227905 w 9151216"/>
                <a:gd name="connsiteY14-76" fmla="*/ 442919 h 1134999"/>
                <a:gd name="connsiteX15-77" fmla="*/ 2489162 w 9151216"/>
                <a:gd name="connsiteY15-78" fmla="*/ 995578 h 1134999"/>
                <a:gd name="connsiteX16-79" fmla="*/ 2840854 w 9151216"/>
                <a:gd name="connsiteY16-80" fmla="*/ 201758 h 1134999"/>
                <a:gd name="connsiteX17-81" fmla="*/ 3473900 w 9151216"/>
                <a:gd name="connsiteY17-82" fmla="*/ 965433 h 1134999"/>
                <a:gd name="connsiteX18-83" fmla="*/ 4066753 w 9151216"/>
                <a:gd name="connsiteY18-84" fmla="*/ 563499 h 1134999"/>
                <a:gd name="connsiteX19-85" fmla="*/ 4810331 w 9151216"/>
                <a:gd name="connsiteY19-86" fmla="*/ 945336 h 1134999"/>
                <a:gd name="connsiteX20-87" fmla="*/ 5342894 w 9151216"/>
                <a:gd name="connsiteY20-88" fmla="*/ 302242 h 1134999"/>
                <a:gd name="connsiteX21-89" fmla="*/ 6186955 w 9151216"/>
                <a:gd name="connsiteY21-90" fmla="*/ 985530 h 1134999"/>
                <a:gd name="connsiteX22-91" fmla="*/ 7151597 w 9151216"/>
                <a:gd name="connsiteY22-92" fmla="*/ 791 h 1134999"/>
                <a:gd name="connsiteX0-93" fmla="*/ 7151597 w 9151216"/>
                <a:gd name="connsiteY0-94" fmla="*/ 791 h 1134999"/>
                <a:gd name="connsiteX1-95" fmla="*/ 7734402 w 9151216"/>
                <a:gd name="connsiteY1-96" fmla="*/ 814708 h 1134999"/>
                <a:gd name="connsiteX2-97" fmla="*/ 8106191 w 9151216"/>
                <a:gd name="connsiteY2-98" fmla="*/ 563499 h 1134999"/>
                <a:gd name="connsiteX3-99" fmla="*/ 8638753 w 9151216"/>
                <a:gd name="connsiteY3-100" fmla="*/ 885046 h 1134999"/>
                <a:gd name="connsiteX4-101" fmla="*/ 9100977 w 9151216"/>
                <a:gd name="connsiteY4-102" fmla="*/ 704176 h 1134999"/>
                <a:gd name="connsiteX5-103" fmla="*/ 9147470 w 9151216"/>
                <a:gd name="connsiteY5-104" fmla="*/ 716550 h 1134999"/>
                <a:gd name="connsiteX6-105" fmla="*/ 9151216 w 9151216"/>
                <a:gd name="connsiteY6-106" fmla="*/ 718055 h 1134999"/>
                <a:gd name="connsiteX7-107" fmla="*/ 9151216 w 9151216"/>
                <a:gd name="connsiteY7-108" fmla="*/ 1134999 h 1134999"/>
                <a:gd name="connsiteX8-109" fmla="*/ 0 w 9151216"/>
                <a:gd name="connsiteY8-110" fmla="*/ 1134999 h 1134999"/>
                <a:gd name="connsiteX9-111" fmla="*/ 7219 w 9151216"/>
                <a:gd name="connsiteY9-112" fmla="*/ 1126207 h 1134999"/>
                <a:gd name="connsiteX10-113" fmla="*/ 509637 w 9151216"/>
                <a:gd name="connsiteY10-114" fmla="*/ 201759 h 1134999"/>
                <a:gd name="connsiteX11-115" fmla="*/ 1182876 w 9151216"/>
                <a:gd name="connsiteY11-116" fmla="*/ 1025723 h 1134999"/>
                <a:gd name="connsiteX12-117" fmla="*/ 1584810 w 9151216"/>
                <a:gd name="connsiteY12-118" fmla="*/ 503209 h 1134999"/>
                <a:gd name="connsiteX13-119" fmla="*/ 1846067 w 9151216"/>
                <a:gd name="connsiteY13-120" fmla="*/ 1005626 h 1134999"/>
                <a:gd name="connsiteX14-121" fmla="*/ 2227905 w 9151216"/>
                <a:gd name="connsiteY14-122" fmla="*/ 442919 h 1134999"/>
                <a:gd name="connsiteX15-123" fmla="*/ 2489162 w 9151216"/>
                <a:gd name="connsiteY15-124" fmla="*/ 995578 h 1134999"/>
                <a:gd name="connsiteX16-125" fmla="*/ 2840854 w 9151216"/>
                <a:gd name="connsiteY16-126" fmla="*/ 201758 h 1134999"/>
                <a:gd name="connsiteX17-127" fmla="*/ 3473900 w 9151216"/>
                <a:gd name="connsiteY17-128" fmla="*/ 965433 h 1134999"/>
                <a:gd name="connsiteX18-129" fmla="*/ 4066753 w 9151216"/>
                <a:gd name="connsiteY18-130" fmla="*/ 563499 h 1134999"/>
                <a:gd name="connsiteX19-131" fmla="*/ 4810331 w 9151216"/>
                <a:gd name="connsiteY19-132" fmla="*/ 945336 h 1134999"/>
                <a:gd name="connsiteX20-133" fmla="*/ 5342894 w 9151216"/>
                <a:gd name="connsiteY20-134" fmla="*/ 302242 h 1134999"/>
                <a:gd name="connsiteX21-135" fmla="*/ 6186955 w 9151216"/>
                <a:gd name="connsiteY21-136" fmla="*/ 985530 h 1134999"/>
                <a:gd name="connsiteX22-137" fmla="*/ 7151597 w 9151216"/>
                <a:gd name="connsiteY22-138" fmla="*/ 791 h 1134999"/>
                <a:gd name="connsiteX0-139" fmla="*/ 7151597 w 9151216"/>
                <a:gd name="connsiteY0-140" fmla="*/ 791 h 1134999"/>
                <a:gd name="connsiteX1-141" fmla="*/ 7734402 w 9151216"/>
                <a:gd name="connsiteY1-142" fmla="*/ 814708 h 1134999"/>
                <a:gd name="connsiteX2-143" fmla="*/ 8106191 w 9151216"/>
                <a:gd name="connsiteY2-144" fmla="*/ 563499 h 1134999"/>
                <a:gd name="connsiteX3-145" fmla="*/ 8638753 w 9151216"/>
                <a:gd name="connsiteY3-146" fmla="*/ 885046 h 1134999"/>
                <a:gd name="connsiteX4-147" fmla="*/ 9100977 w 9151216"/>
                <a:gd name="connsiteY4-148" fmla="*/ 704176 h 1134999"/>
                <a:gd name="connsiteX5-149" fmla="*/ 9147470 w 9151216"/>
                <a:gd name="connsiteY5-150" fmla="*/ 716550 h 1134999"/>
                <a:gd name="connsiteX6-151" fmla="*/ 9151216 w 9151216"/>
                <a:gd name="connsiteY6-152" fmla="*/ 718055 h 1134999"/>
                <a:gd name="connsiteX7-153" fmla="*/ 9151216 w 9151216"/>
                <a:gd name="connsiteY7-154" fmla="*/ 1134999 h 1134999"/>
                <a:gd name="connsiteX8-155" fmla="*/ 0 w 9151216"/>
                <a:gd name="connsiteY8-156" fmla="*/ 1134999 h 1134999"/>
                <a:gd name="connsiteX9-157" fmla="*/ 7219 w 9151216"/>
                <a:gd name="connsiteY9-158" fmla="*/ 1126207 h 1134999"/>
                <a:gd name="connsiteX10-159" fmla="*/ 509637 w 9151216"/>
                <a:gd name="connsiteY10-160" fmla="*/ 201759 h 1134999"/>
                <a:gd name="connsiteX11-161" fmla="*/ 1182876 w 9151216"/>
                <a:gd name="connsiteY11-162" fmla="*/ 1025723 h 1134999"/>
                <a:gd name="connsiteX12-163" fmla="*/ 1584810 w 9151216"/>
                <a:gd name="connsiteY12-164" fmla="*/ 503209 h 1134999"/>
                <a:gd name="connsiteX13-165" fmla="*/ 1846067 w 9151216"/>
                <a:gd name="connsiteY13-166" fmla="*/ 1005626 h 1134999"/>
                <a:gd name="connsiteX14-167" fmla="*/ 2227905 w 9151216"/>
                <a:gd name="connsiteY14-168" fmla="*/ 442919 h 1134999"/>
                <a:gd name="connsiteX15-169" fmla="*/ 2489162 w 9151216"/>
                <a:gd name="connsiteY15-170" fmla="*/ 995578 h 1134999"/>
                <a:gd name="connsiteX16-171" fmla="*/ 3092063 w 9151216"/>
                <a:gd name="connsiteY16-172" fmla="*/ 231903 h 1134999"/>
                <a:gd name="connsiteX17-173" fmla="*/ 3473900 w 9151216"/>
                <a:gd name="connsiteY17-174" fmla="*/ 965433 h 1134999"/>
                <a:gd name="connsiteX18-175" fmla="*/ 4066753 w 9151216"/>
                <a:gd name="connsiteY18-176" fmla="*/ 563499 h 1134999"/>
                <a:gd name="connsiteX19-177" fmla="*/ 4810331 w 9151216"/>
                <a:gd name="connsiteY19-178" fmla="*/ 945336 h 1134999"/>
                <a:gd name="connsiteX20-179" fmla="*/ 5342894 w 9151216"/>
                <a:gd name="connsiteY20-180" fmla="*/ 302242 h 1134999"/>
                <a:gd name="connsiteX21-181" fmla="*/ 6186955 w 9151216"/>
                <a:gd name="connsiteY21-182" fmla="*/ 985530 h 1134999"/>
                <a:gd name="connsiteX22-183" fmla="*/ 7151597 w 9151216"/>
                <a:gd name="connsiteY22-184" fmla="*/ 791 h 1134999"/>
                <a:gd name="connsiteX0-185" fmla="*/ 7151597 w 9151216"/>
                <a:gd name="connsiteY0-186" fmla="*/ 791 h 1134999"/>
                <a:gd name="connsiteX1-187" fmla="*/ 7734402 w 9151216"/>
                <a:gd name="connsiteY1-188" fmla="*/ 814708 h 1134999"/>
                <a:gd name="connsiteX2-189" fmla="*/ 8106191 w 9151216"/>
                <a:gd name="connsiteY2-190" fmla="*/ 563499 h 1134999"/>
                <a:gd name="connsiteX3-191" fmla="*/ 8638753 w 9151216"/>
                <a:gd name="connsiteY3-192" fmla="*/ 885046 h 1134999"/>
                <a:gd name="connsiteX4-193" fmla="*/ 9100977 w 9151216"/>
                <a:gd name="connsiteY4-194" fmla="*/ 704176 h 1134999"/>
                <a:gd name="connsiteX5-195" fmla="*/ 9147470 w 9151216"/>
                <a:gd name="connsiteY5-196" fmla="*/ 716550 h 1134999"/>
                <a:gd name="connsiteX6-197" fmla="*/ 9151216 w 9151216"/>
                <a:gd name="connsiteY6-198" fmla="*/ 718055 h 1134999"/>
                <a:gd name="connsiteX7-199" fmla="*/ 9151216 w 9151216"/>
                <a:gd name="connsiteY7-200" fmla="*/ 1134999 h 1134999"/>
                <a:gd name="connsiteX8-201" fmla="*/ 0 w 9151216"/>
                <a:gd name="connsiteY8-202" fmla="*/ 1134999 h 1134999"/>
                <a:gd name="connsiteX9-203" fmla="*/ 7219 w 9151216"/>
                <a:gd name="connsiteY9-204" fmla="*/ 1126207 h 1134999"/>
                <a:gd name="connsiteX10-205" fmla="*/ 509637 w 9151216"/>
                <a:gd name="connsiteY10-206" fmla="*/ 201759 h 1134999"/>
                <a:gd name="connsiteX11-207" fmla="*/ 1182876 w 9151216"/>
                <a:gd name="connsiteY11-208" fmla="*/ 1025723 h 1134999"/>
                <a:gd name="connsiteX12-209" fmla="*/ 1584810 w 9151216"/>
                <a:gd name="connsiteY12-210" fmla="*/ 503209 h 1134999"/>
                <a:gd name="connsiteX13-211" fmla="*/ 1846067 w 9151216"/>
                <a:gd name="connsiteY13-212" fmla="*/ 1005626 h 1134999"/>
                <a:gd name="connsiteX14-213" fmla="*/ 2227905 w 9151216"/>
                <a:gd name="connsiteY14-214" fmla="*/ 442919 h 1134999"/>
                <a:gd name="connsiteX15-215" fmla="*/ 2489162 w 9151216"/>
                <a:gd name="connsiteY15-216" fmla="*/ 995578 h 1134999"/>
                <a:gd name="connsiteX16-217" fmla="*/ 2991580 w 9151216"/>
                <a:gd name="connsiteY16-218" fmla="*/ 221855 h 1134999"/>
                <a:gd name="connsiteX17-219" fmla="*/ 3473900 w 9151216"/>
                <a:gd name="connsiteY17-220" fmla="*/ 965433 h 1134999"/>
                <a:gd name="connsiteX18-221" fmla="*/ 4066753 w 9151216"/>
                <a:gd name="connsiteY18-222" fmla="*/ 563499 h 1134999"/>
                <a:gd name="connsiteX19-223" fmla="*/ 4810331 w 9151216"/>
                <a:gd name="connsiteY19-224" fmla="*/ 945336 h 1134999"/>
                <a:gd name="connsiteX20-225" fmla="*/ 5342894 w 9151216"/>
                <a:gd name="connsiteY20-226" fmla="*/ 302242 h 1134999"/>
                <a:gd name="connsiteX21-227" fmla="*/ 6186955 w 9151216"/>
                <a:gd name="connsiteY21-228" fmla="*/ 985530 h 1134999"/>
                <a:gd name="connsiteX22-229" fmla="*/ 7151597 w 9151216"/>
                <a:gd name="connsiteY22-230" fmla="*/ 791 h 1134999"/>
                <a:gd name="connsiteX0-231" fmla="*/ 7151597 w 9151216"/>
                <a:gd name="connsiteY0-232" fmla="*/ 791 h 1134999"/>
                <a:gd name="connsiteX1-233" fmla="*/ 7734402 w 9151216"/>
                <a:gd name="connsiteY1-234" fmla="*/ 814708 h 1134999"/>
                <a:gd name="connsiteX2-235" fmla="*/ 8106191 w 9151216"/>
                <a:gd name="connsiteY2-236" fmla="*/ 563499 h 1134999"/>
                <a:gd name="connsiteX3-237" fmla="*/ 8638753 w 9151216"/>
                <a:gd name="connsiteY3-238" fmla="*/ 885046 h 1134999"/>
                <a:gd name="connsiteX4-239" fmla="*/ 9100977 w 9151216"/>
                <a:gd name="connsiteY4-240" fmla="*/ 704176 h 1134999"/>
                <a:gd name="connsiteX5-241" fmla="*/ 9147470 w 9151216"/>
                <a:gd name="connsiteY5-242" fmla="*/ 716550 h 1134999"/>
                <a:gd name="connsiteX6-243" fmla="*/ 9151216 w 9151216"/>
                <a:gd name="connsiteY6-244" fmla="*/ 718055 h 1134999"/>
                <a:gd name="connsiteX7-245" fmla="*/ 9151216 w 9151216"/>
                <a:gd name="connsiteY7-246" fmla="*/ 1134999 h 1134999"/>
                <a:gd name="connsiteX8-247" fmla="*/ 0 w 9151216"/>
                <a:gd name="connsiteY8-248" fmla="*/ 1134999 h 1134999"/>
                <a:gd name="connsiteX9-249" fmla="*/ 7219 w 9151216"/>
                <a:gd name="connsiteY9-250" fmla="*/ 1126207 h 1134999"/>
                <a:gd name="connsiteX10-251" fmla="*/ 509637 w 9151216"/>
                <a:gd name="connsiteY10-252" fmla="*/ 201759 h 1134999"/>
                <a:gd name="connsiteX11-253" fmla="*/ 1182876 w 9151216"/>
                <a:gd name="connsiteY11-254" fmla="*/ 1025723 h 1134999"/>
                <a:gd name="connsiteX12-255" fmla="*/ 1584810 w 9151216"/>
                <a:gd name="connsiteY12-256" fmla="*/ 503209 h 1134999"/>
                <a:gd name="connsiteX13-257" fmla="*/ 1846067 w 9151216"/>
                <a:gd name="connsiteY13-258" fmla="*/ 1005626 h 1134999"/>
                <a:gd name="connsiteX14-259" fmla="*/ 2187711 w 9151216"/>
                <a:gd name="connsiteY14-260" fmla="*/ 684079 h 1134999"/>
                <a:gd name="connsiteX15-261" fmla="*/ 2489162 w 9151216"/>
                <a:gd name="connsiteY15-262" fmla="*/ 995578 h 1134999"/>
                <a:gd name="connsiteX16-263" fmla="*/ 2991580 w 9151216"/>
                <a:gd name="connsiteY16-264" fmla="*/ 221855 h 1134999"/>
                <a:gd name="connsiteX17-265" fmla="*/ 3473900 w 9151216"/>
                <a:gd name="connsiteY17-266" fmla="*/ 965433 h 1134999"/>
                <a:gd name="connsiteX18-267" fmla="*/ 4066753 w 9151216"/>
                <a:gd name="connsiteY18-268" fmla="*/ 563499 h 1134999"/>
                <a:gd name="connsiteX19-269" fmla="*/ 4810331 w 9151216"/>
                <a:gd name="connsiteY19-270" fmla="*/ 945336 h 1134999"/>
                <a:gd name="connsiteX20-271" fmla="*/ 5342894 w 9151216"/>
                <a:gd name="connsiteY20-272" fmla="*/ 302242 h 1134999"/>
                <a:gd name="connsiteX21-273" fmla="*/ 6186955 w 9151216"/>
                <a:gd name="connsiteY21-274" fmla="*/ 985530 h 1134999"/>
                <a:gd name="connsiteX22-275" fmla="*/ 7151597 w 9151216"/>
                <a:gd name="connsiteY22-276" fmla="*/ 791 h 1134999"/>
                <a:gd name="connsiteX0-277" fmla="*/ 7151597 w 9151216"/>
                <a:gd name="connsiteY0-278" fmla="*/ 791 h 1134999"/>
                <a:gd name="connsiteX1-279" fmla="*/ 7734402 w 9151216"/>
                <a:gd name="connsiteY1-280" fmla="*/ 814708 h 1134999"/>
                <a:gd name="connsiteX2-281" fmla="*/ 8106191 w 9151216"/>
                <a:gd name="connsiteY2-282" fmla="*/ 563499 h 1134999"/>
                <a:gd name="connsiteX3-283" fmla="*/ 8638753 w 9151216"/>
                <a:gd name="connsiteY3-284" fmla="*/ 885046 h 1134999"/>
                <a:gd name="connsiteX4-285" fmla="*/ 9100977 w 9151216"/>
                <a:gd name="connsiteY4-286" fmla="*/ 704176 h 1134999"/>
                <a:gd name="connsiteX5-287" fmla="*/ 9147470 w 9151216"/>
                <a:gd name="connsiteY5-288" fmla="*/ 716550 h 1134999"/>
                <a:gd name="connsiteX6-289" fmla="*/ 9151216 w 9151216"/>
                <a:gd name="connsiteY6-290" fmla="*/ 718055 h 1134999"/>
                <a:gd name="connsiteX7-291" fmla="*/ 9151216 w 9151216"/>
                <a:gd name="connsiteY7-292" fmla="*/ 1134999 h 1134999"/>
                <a:gd name="connsiteX8-293" fmla="*/ 0 w 9151216"/>
                <a:gd name="connsiteY8-294" fmla="*/ 1134999 h 1134999"/>
                <a:gd name="connsiteX9-295" fmla="*/ 7219 w 9151216"/>
                <a:gd name="connsiteY9-296" fmla="*/ 1126207 h 1134999"/>
                <a:gd name="connsiteX10-297" fmla="*/ 509637 w 9151216"/>
                <a:gd name="connsiteY10-298" fmla="*/ 201759 h 1134999"/>
                <a:gd name="connsiteX11-299" fmla="*/ 1182876 w 9151216"/>
                <a:gd name="connsiteY11-300" fmla="*/ 1025723 h 1134999"/>
                <a:gd name="connsiteX12-301" fmla="*/ 1554665 w 9151216"/>
                <a:gd name="connsiteY12-302" fmla="*/ 432870 h 1134999"/>
                <a:gd name="connsiteX13-303" fmla="*/ 1846067 w 9151216"/>
                <a:gd name="connsiteY13-304" fmla="*/ 1005626 h 1134999"/>
                <a:gd name="connsiteX14-305" fmla="*/ 2187711 w 9151216"/>
                <a:gd name="connsiteY14-306" fmla="*/ 684079 h 1134999"/>
                <a:gd name="connsiteX15-307" fmla="*/ 2489162 w 9151216"/>
                <a:gd name="connsiteY15-308" fmla="*/ 995578 h 1134999"/>
                <a:gd name="connsiteX16-309" fmla="*/ 2991580 w 9151216"/>
                <a:gd name="connsiteY16-310" fmla="*/ 221855 h 1134999"/>
                <a:gd name="connsiteX17-311" fmla="*/ 3473900 w 9151216"/>
                <a:gd name="connsiteY17-312" fmla="*/ 965433 h 1134999"/>
                <a:gd name="connsiteX18-313" fmla="*/ 4066753 w 9151216"/>
                <a:gd name="connsiteY18-314" fmla="*/ 563499 h 1134999"/>
                <a:gd name="connsiteX19-315" fmla="*/ 4810331 w 9151216"/>
                <a:gd name="connsiteY19-316" fmla="*/ 945336 h 1134999"/>
                <a:gd name="connsiteX20-317" fmla="*/ 5342894 w 9151216"/>
                <a:gd name="connsiteY20-318" fmla="*/ 302242 h 1134999"/>
                <a:gd name="connsiteX21-319" fmla="*/ 6186955 w 9151216"/>
                <a:gd name="connsiteY21-320" fmla="*/ 985530 h 1134999"/>
                <a:gd name="connsiteX22-321" fmla="*/ 7151597 w 9151216"/>
                <a:gd name="connsiteY22-322" fmla="*/ 791 h 1134999"/>
                <a:gd name="connsiteX0-323" fmla="*/ 7151597 w 9151216"/>
                <a:gd name="connsiteY0-324" fmla="*/ 791 h 1134999"/>
                <a:gd name="connsiteX1-325" fmla="*/ 7734402 w 9151216"/>
                <a:gd name="connsiteY1-326" fmla="*/ 814708 h 1134999"/>
                <a:gd name="connsiteX2-327" fmla="*/ 8106191 w 9151216"/>
                <a:gd name="connsiteY2-328" fmla="*/ 563499 h 1134999"/>
                <a:gd name="connsiteX3-329" fmla="*/ 8638753 w 9151216"/>
                <a:gd name="connsiteY3-330" fmla="*/ 885046 h 1134999"/>
                <a:gd name="connsiteX4-331" fmla="*/ 9100977 w 9151216"/>
                <a:gd name="connsiteY4-332" fmla="*/ 704176 h 1134999"/>
                <a:gd name="connsiteX5-333" fmla="*/ 9147470 w 9151216"/>
                <a:gd name="connsiteY5-334" fmla="*/ 716550 h 1134999"/>
                <a:gd name="connsiteX6-335" fmla="*/ 9151216 w 9151216"/>
                <a:gd name="connsiteY6-336" fmla="*/ 718055 h 1134999"/>
                <a:gd name="connsiteX7-337" fmla="*/ 9151216 w 9151216"/>
                <a:gd name="connsiteY7-338" fmla="*/ 1134999 h 1134999"/>
                <a:gd name="connsiteX8-339" fmla="*/ 0 w 9151216"/>
                <a:gd name="connsiteY8-340" fmla="*/ 1134999 h 1134999"/>
                <a:gd name="connsiteX9-341" fmla="*/ 7219 w 9151216"/>
                <a:gd name="connsiteY9-342" fmla="*/ 1126207 h 1134999"/>
                <a:gd name="connsiteX10-343" fmla="*/ 509637 w 9151216"/>
                <a:gd name="connsiteY10-344" fmla="*/ 201759 h 1134999"/>
                <a:gd name="connsiteX11-345" fmla="*/ 1182876 w 9151216"/>
                <a:gd name="connsiteY11-346" fmla="*/ 1025723 h 1134999"/>
                <a:gd name="connsiteX12-347" fmla="*/ 1554665 w 9151216"/>
                <a:gd name="connsiteY12-348" fmla="*/ 432870 h 1134999"/>
                <a:gd name="connsiteX13-349" fmla="*/ 1846067 w 9151216"/>
                <a:gd name="connsiteY13-350" fmla="*/ 1005626 h 1134999"/>
                <a:gd name="connsiteX14-351" fmla="*/ 2187711 w 9151216"/>
                <a:gd name="connsiteY14-352" fmla="*/ 684079 h 1134999"/>
                <a:gd name="connsiteX15-353" fmla="*/ 2489162 w 9151216"/>
                <a:gd name="connsiteY15-354" fmla="*/ 995578 h 1134999"/>
                <a:gd name="connsiteX16-355" fmla="*/ 2991580 w 9151216"/>
                <a:gd name="connsiteY16-356" fmla="*/ 221855 h 1134999"/>
                <a:gd name="connsiteX17-357" fmla="*/ 3473900 w 9151216"/>
                <a:gd name="connsiteY17-358" fmla="*/ 965433 h 1134999"/>
                <a:gd name="connsiteX18-359" fmla="*/ 4167236 w 9151216"/>
                <a:gd name="connsiteY18-360" fmla="*/ 643886 h 1134999"/>
                <a:gd name="connsiteX19-361" fmla="*/ 4810331 w 9151216"/>
                <a:gd name="connsiteY19-362" fmla="*/ 945336 h 1134999"/>
                <a:gd name="connsiteX20-363" fmla="*/ 5342894 w 9151216"/>
                <a:gd name="connsiteY20-364" fmla="*/ 302242 h 1134999"/>
                <a:gd name="connsiteX21-365" fmla="*/ 6186955 w 9151216"/>
                <a:gd name="connsiteY21-366" fmla="*/ 985530 h 1134999"/>
                <a:gd name="connsiteX22-367" fmla="*/ 7151597 w 9151216"/>
                <a:gd name="connsiteY22-368" fmla="*/ 791 h 1134999"/>
                <a:gd name="connsiteX0-369" fmla="*/ 6970727 w 9151216"/>
                <a:gd name="connsiteY0-370" fmla="*/ 791 h 1134999"/>
                <a:gd name="connsiteX1-371" fmla="*/ 7734402 w 9151216"/>
                <a:gd name="connsiteY1-372" fmla="*/ 814708 h 1134999"/>
                <a:gd name="connsiteX2-373" fmla="*/ 8106191 w 9151216"/>
                <a:gd name="connsiteY2-374" fmla="*/ 563499 h 1134999"/>
                <a:gd name="connsiteX3-375" fmla="*/ 8638753 w 9151216"/>
                <a:gd name="connsiteY3-376" fmla="*/ 885046 h 1134999"/>
                <a:gd name="connsiteX4-377" fmla="*/ 9100977 w 9151216"/>
                <a:gd name="connsiteY4-378" fmla="*/ 704176 h 1134999"/>
                <a:gd name="connsiteX5-379" fmla="*/ 9147470 w 9151216"/>
                <a:gd name="connsiteY5-380" fmla="*/ 716550 h 1134999"/>
                <a:gd name="connsiteX6-381" fmla="*/ 9151216 w 9151216"/>
                <a:gd name="connsiteY6-382" fmla="*/ 718055 h 1134999"/>
                <a:gd name="connsiteX7-383" fmla="*/ 9151216 w 9151216"/>
                <a:gd name="connsiteY7-384" fmla="*/ 1134999 h 1134999"/>
                <a:gd name="connsiteX8-385" fmla="*/ 0 w 9151216"/>
                <a:gd name="connsiteY8-386" fmla="*/ 1134999 h 1134999"/>
                <a:gd name="connsiteX9-387" fmla="*/ 7219 w 9151216"/>
                <a:gd name="connsiteY9-388" fmla="*/ 1126207 h 1134999"/>
                <a:gd name="connsiteX10-389" fmla="*/ 509637 w 9151216"/>
                <a:gd name="connsiteY10-390" fmla="*/ 201759 h 1134999"/>
                <a:gd name="connsiteX11-391" fmla="*/ 1182876 w 9151216"/>
                <a:gd name="connsiteY11-392" fmla="*/ 1025723 h 1134999"/>
                <a:gd name="connsiteX12-393" fmla="*/ 1554665 w 9151216"/>
                <a:gd name="connsiteY12-394" fmla="*/ 432870 h 1134999"/>
                <a:gd name="connsiteX13-395" fmla="*/ 1846067 w 9151216"/>
                <a:gd name="connsiteY13-396" fmla="*/ 1005626 h 1134999"/>
                <a:gd name="connsiteX14-397" fmla="*/ 2187711 w 9151216"/>
                <a:gd name="connsiteY14-398" fmla="*/ 684079 h 1134999"/>
                <a:gd name="connsiteX15-399" fmla="*/ 2489162 w 9151216"/>
                <a:gd name="connsiteY15-400" fmla="*/ 995578 h 1134999"/>
                <a:gd name="connsiteX16-401" fmla="*/ 2991580 w 9151216"/>
                <a:gd name="connsiteY16-402" fmla="*/ 221855 h 1134999"/>
                <a:gd name="connsiteX17-403" fmla="*/ 3473900 w 9151216"/>
                <a:gd name="connsiteY17-404" fmla="*/ 965433 h 1134999"/>
                <a:gd name="connsiteX18-405" fmla="*/ 4167236 w 9151216"/>
                <a:gd name="connsiteY18-406" fmla="*/ 643886 h 1134999"/>
                <a:gd name="connsiteX19-407" fmla="*/ 4810331 w 9151216"/>
                <a:gd name="connsiteY19-408" fmla="*/ 945336 h 1134999"/>
                <a:gd name="connsiteX20-409" fmla="*/ 5342894 w 9151216"/>
                <a:gd name="connsiteY20-410" fmla="*/ 302242 h 1134999"/>
                <a:gd name="connsiteX21-411" fmla="*/ 6186955 w 9151216"/>
                <a:gd name="connsiteY21-412" fmla="*/ 985530 h 1134999"/>
                <a:gd name="connsiteX22-413" fmla="*/ 6970727 w 9151216"/>
                <a:gd name="connsiteY22-414" fmla="*/ 791 h 1134999"/>
                <a:gd name="connsiteX0-415" fmla="*/ 6970727 w 9151216"/>
                <a:gd name="connsiteY0-416" fmla="*/ 801 h 1135009"/>
                <a:gd name="connsiteX1-417" fmla="*/ 7734402 w 9151216"/>
                <a:gd name="connsiteY1-418" fmla="*/ 814718 h 1135009"/>
                <a:gd name="connsiteX2-419" fmla="*/ 8287062 w 9151216"/>
                <a:gd name="connsiteY2-420" fmla="*/ 623799 h 1135009"/>
                <a:gd name="connsiteX3-421" fmla="*/ 8638753 w 9151216"/>
                <a:gd name="connsiteY3-422" fmla="*/ 885056 h 1135009"/>
                <a:gd name="connsiteX4-423" fmla="*/ 9100977 w 9151216"/>
                <a:gd name="connsiteY4-424" fmla="*/ 704186 h 1135009"/>
                <a:gd name="connsiteX5-425" fmla="*/ 9147470 w 9151216"/>
                <a:gd name="connsiteY5-426" fmla="*/ 716560 h 1135009"/>
                <a:gd name="connsiteX6-427" fmla="*/ 9151216 w 9151216"/>
                <a:gd name="connsiteY6-428" fmla="*/ 718065 h 1135009"/>
                <a:gd name="connsiteX7-429" fmla="*/ 9151216 w 9151216"/>
                <a:gd name="connsiteY7-430" fmla="*/ 1135009 h 1135009"/>
                <a:gd name="connsiteX8-431" fmla="*/ 0 w 9151216"/>
                <a:gd name="connsiteY8-432" fmla="*/ 1135009 h 1135009"/>
                <a:gd name="connsiteX9-433" fmla="*/ 7219 w 9151216"/>
                <a:gd name="connsiteY9-434" fmla="*/ 1126217 h 1135009"/>
                <a:gd name="connsiteX10-435" fmla="*/ 509637 w 9151216"/>
                <a:gd name="connsiteY10-436" fmla="*/ 201769 h 1135009"/>
                <a:gd name="connsiteX11-437" fmla="*/ 1182876 w 9151216"/>
                <a:gd name="connsiteY11-438" fmla="*/ 1025733 h 1135009"/>
                <a:gd name="connsiteX12-439" fmla="*/ 1554665 w 9151216"/>
                <a:gd name="connsiteY12-440" fmla="*/ 432880 h 1135009"/>
                <a:gd name="connsiteX13-441" fmla="*/ 1846067 w 9151216"/>
                <a:gd name="connsiteY13-442" fmla="*/ 1005636 h 1135009"/>
                <a:gd name="connsiteX14-443" fmla="*/ 2187711 w 9151216"/>
                <a:gd name="connsiteY14-444" fmla="*/ 684089 h 1135009"/>
                <a:gd name="connsiteX15-445" fmla="*/ 2489162 w 9151216"/>
                <a:gd name="connsiteY15-446" fmla="*/ 995588 h 1135009"/>
                <a:gd name="connsiteX16-447" fmla="*/ 2991580 w 9151216"/>
                <a:gd name="connsiteY16-448" fmla="*/ 221865 h 1135009"/>
                <a:gd name="connsiteX17-449" fmla="*/ 3473900 w 9151216"/>
                <a:gd name="connsiteY17-450" fmla="*/ 965443 h 1135009"/>
                <a:gd name="connsiteX18-451" fmla="*/ 4167236 w 9151216"/>
                <a:gd name="connsiteY18-452" fmla="*/ 643896 h 1135009"/>
                <a:gd name="connsiteX19-453" fmla="*/ 4810331 w 9151216"/>
                <a:gd name="connsiteY19-454" fmla="*/ 945346 h 1135009"/>
                <a:gd name="connsiteX20-455" fmla="*/ 5342894 w 9151216"/>
                <a:gd name="connsiteY20-456" fmla="*/ 302252 h 1135009"/>
                <a:gd name="connsiteX21-457" fmla="*/ 6186955 w 9151216"/>
                <a:gd name="connsiteY21-458" fmla="*/ 985540 h 1135009"/>
                <a:gd name="connsiteX22-459" fmla="*/ 6970727 w 9151216"/>
                <a:gd name="connsiteY22-460" fmla="*/ 801 h 1135009"/>
                <a:gd name="connsiteX0-461" fmla="*/ 7061162 w 9151216"/>
                <a:gd name="connsiteY0-462" fmla="*/ 801 h 1135009"/>
                <a:gd name="connsiteX1-463" fmla="*/ 7734402 w 9151216"/>
                <a:gd name="connsiteY1-464" fmla="*/ 814718 h 1135009"/>
                <a:gd name="connsiteX2-465" fmla="*/ 8287062 w 9151216"/>
                <a:gd name="connsiteY2-466" fmla="*/ 623799 h 1135009"/>
                <a:gd name="connsiteX3-467" fmla="*/ 8638753 w 9151216"/>
                <a:gd name="connsiteY3-468" fmla="*/ 885056 h 1135009"/>
                <a:gd name="connsiteX4-469" fmla="*/ 9100977 w 9151216"/>
                <a:gd name="connsiteY4-470" fmla="*/ 704186 h 1135009"/>
                <a:gd name="connsiteX5-471" fmla="*/ 9147470 w 9151216"/>
                <a:gd name="connsiteY5-472" fmla="*/ 716560 h 1135009"/>
                <a:gd name="connsiteX6-473" fmla="*/ 9151216 w 9151216"/>
                <a:gd name="connsiteY6-474" fmla="*/ 718065 h 1135009"/>
                <a:gd name="connsiteX7-475" fmla="*/ 9151216 w 9151216"/>
                <a:gd name="connsiteY7-476" fmla="*/ 1135009 h 1135009"/>
                <a:gd name="connsiteX8-477" fmla="*/ 0 w 9151216"/>
                <a:gd name="connsiteY8-478" fmla="*/ 1135009 h 1135009"/>
                <a:gd name="connsiteX9-479" fmla="*/ 7219 w 9151216"/>
                <a:gd name="connsiteY9-480" fmla="*/ 1126217 h 1135009"/>
                <a:gd name="connsiteX10-481" fmla="*/ 509637 w 9151216"/>
                <a:gd name="connsiteY10-482" fmla="*/ 201769 h 1135009"/>
                <a:gd name="connsiteX11-483" fmla="*/ 1182876 w 9151216"/>
                <a:gd name="connsiteY11-484" fmla="*/ 1025733 h 1135009"/>
                <a:gd name="connsiteX12-485" fmla="*/ 1554665 w 9151216"/>
                <a:gd name="connsiteY12-486" fmla="*/ 432880 h 1135009"/>
                <a:gd name="connsiteX13-487" fmla="*/ 1846067 w 9151216"/>
                <a:gd name="connsiteY13-488" fmla="*/ 1005636 h 1135009"/>
                <a:gd name="connsiteX14-489" fmla="*/ 2187711 w 9151216"/>
                <a:gd name="connsiteY14-490" fmla="*/ 684089 h 1135009"/>
                <a:gd name="connsiteX15-491" fmla="*/ 2489162 w 9151216"/>
                <a:gd name="connsiteY15-492" fmla="*/ 995588 h 1135009"/>
                <a:gd name="connsiteX16-493" fmla="*/ 2991580 w 9151216"/>
                <a:gd name="connsiteY16-494" fmla="*/ 221865 h 1135009"/>
                <a:gd name="connsiteX17-495" fmla="*/ 3473900 w 9151216"/>
                <a:gd name="connsiteY17-496" fmla="*/ 965443 h 1135009"/>
                <a:gd name="connsiteX18-497" fmla="*/ 4167236 w 9151216"/>
                <a:gd name="connsiteY18-498" fmla="*/ 643896 h 1135009"/>
                <a:gd name="connsiteX19-499" fmla="*/ 4810331 w 9151216"/>
                <a:gd name="connsiteY19-500" fmla="*/ 945346 h 1135009"/>
                <a:gd name="connsiteX20-501" fmla="*/ 5342894 w 9151216"/>
                <a:gd name="connsiteY20-502" fmla="*/ 302252 h 1135009"/>
                <a:gd name="connsiteX21-503" fmla="*/ 6186955 w 9151216"/>
                <a:gd name="connsiteY21-504" fmla="*/ 985540 h 1135009"/>
                <a:gd name="connsiteX22-505" fmla="*/ 7061162 w 9151216"/>
                <a:gd name="connsiteY22-506" fmla="*/ 801 h 1135009"/>
                <a:gd name="connsiteX0-507" fmla="*/ 7061162 w 9151216"/>
                <a:gd name="connsiteY0-508" fmla="*/ 801 h 1135009"/>
                <a:gd name="connsiteX1-509" fmla="*/ 7734402 w 9151216"/>
                <a:gd name="connsiteY1-510" fmla="*/ 814718 h 1135009"/>
                <a:gd name="connsiteX2-511" fmla="*/ 8287062 w 9151216"/>
                <a:gd name="connsiteY2-512" fmla="*/ 623799 h 1135009"/>
                <a:gd name="connsiteX3-513" fmla="*/ 8638753 w 9151216"/>
                <a:gd name="connsiteY3-514" fmla="*/ 885056 h 1135009"/>
                <a:gd name="connsiteX4-515" fmla="*/ 9100977 w 9151216"/>
                <a:gd name="connsiteY4-516" fmla="*/ 704186 h 1135009"/>
                <a:gd name="connsiteX5-517" fmla="*/ 9147470 w 9151216"/>
                <a:gd name="connsiteY5-518" fmla="*/ 716560 h 1135009"/>
                <a:gd name="connsiteX6-519" fmla="*/ 9151216 w 9151216"/>
                <a:gd name="connsiteY6-520" fmla="*/ 718065 h 1135009"/>
                <a:gd name="connsiteX7-521" fmla="*/ 9151216 w 9151216"/>
                <a:gd name="connsiteY7-522" fmla="*/ 1135009 h 1135009"/>
                <a:gd name="connsiteX8-523" fmla="*/ 0 w 9151216"/>
                <a:gd name="connsiteY8-524" fmla="*/ 1135009 h 1135009"/>
                <a:gd name="connsiteX9-525" fmla="*/ 7219 w 9151216"/>
                <a:gd name="connsiteY9-526" fmla="*/ 1126217 h 1135009"/>
                <a:gd name="connsiteX10-527" fmla="*/ 509637 w 9151216"/>
                <a:gd name="connsiteY10-528" fmla="*/ 201769 h 1135009"/>
                <a:gd name="connsiteX11-529" fmla="*/ 1182876 w 9151216"/>
                <a:gd name="connsiteY11-530" fmla="*/ 1025733 h 1135009"/>
                <a:gd name="connsiteX12-531" fmla="*/ 1554665 w 9151216"/>
                <a:gd name="connsiteY12-532" fmla="*/ 432880 h 1135009"/>
                <a:gd name="connsiteX13-533" fmla="*/ 1846067 w 9151216"/>
                <a:gd name="connsiteY13-534" fmla="*/ 1005636 h 1135009"/>
                <a:gd name="connsiteX14-535" fmla="*/ 2187711 w 9151216"/>
                <a:gd name="connsiteY14-536" fmla="*/ 684089 h 1135009"/>
                <a:gd name="connsiteX15-537" fmla="*/ 2489162 w 9151216"/>
                <a:gd name="connsiteY15-538" fmla="*/ 995588 h 1135009"/>
                <a:gd name="connsiteX16-539" fmla="*/ 2991580 w 9151216"/>
                <a:gd name="connsiteY16-540" fmla="*/ 221865 h 1135009"/>
                <a:gd name="connsiteX17-541" fmla="*/ 3473900 w 9151216"/>
                <a:gd name="connsiteY17-542" fmla="*/ 965443 h 1135009"/>
                <a:gd name="connsiteX18-543" fmla="*/ 4167236 w 9151216"/>
                <a:gd name="connsiteY18-544" fmla="*/ 643896 h 1135009"/>
                <a:gd name="connsiteX19-545" fmla="*/ 4810331 w 9151216"/>
                <a:gd name="connsiteY19-546" fmla="*/ 945346 h 1135009"/>
                <a:gd name="connsiteX20-547" fmla="*/ 5342894 w 9151216"/>
                <a:gd name="connsiteY20-548" fmla="*/ 442928 h 1135009"/>
                <a:gd name="connsiteX21-549" fmla="*/ 6186955 w 9151216"/>
                <a:gd name="connsiteY21-550" fmla="*/ 985540 h 1135009"/>
                <a:gd name="connsiteX22-551" fmla="*/ 7061162 w 9151216"/>
                <a:gd name="connsiteY22-552" fmla="*/ 801 h 113500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9151216" h="1135009">
                  <a:moveTo>
                    <a:pt x="7061162" y="801"/>
                  </a:moveTo>
                  <a:cubicBezTo>
                    <a:pt x="7319070" y="-27669"/>
                    <a:pt x="7530085" y="710885"/>
                    <a:pt x="7734402" y="814718"/>
                  </a:cubicBezTo>
                  <a:cubicBezTo>
                    <a:pt x="7938719" y="918551"/>
                    <a:pt x="8136337" y="612076"/>
                    <a:pt x="8287062" y="623799"/>
                  </a:cubicBezTo>
                  <a:cubicBezTo>
                    <a:pt x="8437787" y="635522"/>
                    <a:pt x="8503101" y="871658"/>
                    <a:pt x="8638753" y="885056"/>
                  </a:cubicBezTo>
                  <a:cubicBezTo>
                    <a:pt x="8774405" y="898454"/>
                    <a:pt x="8983746" y="680740"/>
                    <a:pt x="9100977" y="704186"/>
                  </a:cubicBezTo>
                  <a:cubicBezTo>
                    <a:pt x="9115631" y="707117"/>
                    <a:pt x="9131331" y="711225"/>
                    <a:pt x="9147470" y="716560"/>
                  </a:cubicBezTo>
                  <a:lnTo>
                    <a:pt x="9151216" y="718065"/>
                  </a:lnTo>
                  <a:lnTo>
                    <a:pt x="9151216" y="1135009"/>
                  </a:lnTo>
                  <a:lnTo>
                    <a:pt x="0" y="1135009"/>
                  </a:lnTo>
                  <a:lnTo>
                    <a:pt x="7219" y="1126217"/>
                  </a:lnTo>
                  <a:cubicBezTo>
                    <a:pt x="132823" y="962094"/>
                    <a:pt x="132823" y="278806"/>
                    <a:pt x="509637" y="201769"/>
                  </a:cubicBezTo>
                  <a:cubicBezTo>
                    <a:pt x="886451" y="124732"/>
                    <a:pt x="1008705" y="987215"/>
                    <a:pt x="1182876" y="1025733"/>
                  </a:cubicBezTo>
                  <a:cubicBezTo>
                    <a:pt x="1357047" y="1064251"/>
                    <a:pt x="1444133" y="436229"/>
                    <a:pt x="1554665" y="432880"/>
                  </a:cubicBezTo>
                  <a:cubicBezTo>
                    <a:pt x="1665197" y="429531"/>
                    <a:pt x="1740559" y="963768"/>
                    <a:pt x="1846067" y="1005636"/>
                  </a:cubicBezTo>
                  <a:cubicBezTo>
                    <a:pt x="1951575" y="1047504"/>
                    <a:pt x="2080529" y="685764"/>
                    <a:pt x="2187711" y="684089"/>
                  </a:cubicBezTo>
                  <a:cubicBezTo>
                    <a:pt x="2294893" y="682414"/>
                    <a:pt x="2355184" y="1072625"/>
                    <a:pt x="2489162" y="995588"/>
                  </a:cubicBezTo>
                  <a:cubicBezTo>
                    <a:pt x="2623140" y="918551"/>
                    <a:pt x="2827457" y="226889"/>
                    <a:pt x="2991580" y="221865"/>
                  </a:cubicBezTo>
                  <a:cubicBezTo>
                    <a:pt x="3155703" y="216841"/>
                    <a:pt x="3277957" y="895105"/>
                    <a:pt x="3473900" y="965443"/>
                  </a:cubicBezTo>
                  <a:cubicBezTo>
                    <a:pt x="3669843" y="1035781"/>
                    <a:pt x="3944498" y="647245"/>
                    <a:pt x="4167236" y="643896"/>
                  </a:cubicBezTo>
                  <a:cubicBezTo>
                    <a:pt x="4389974" y="640547"/>
                    <a:pt x="4614388" y="978841"/>
                    <a:pt x="4810331" y="945346"/>
                  </a:cubicBezTo>
                  <a:cubicBezTo>
                    <a:pt x="5006274" y="911851"/>
                    <a:pt x="5113457" y="436229"/>
                    <a:pt x="5342894" y="442928"/>
                  </a:cubicBezTo>
                  <a:cubicBezTo>
                    <a:pt x="5572331" y="449627"/>
                    <a:pt x="5900577" y="1059228"/>
                    <a:pt x="6186955" y="985540"/>
                  </a:cubicBezTo>
                  <a:cubicBezTo>
                    <a:pt x="6473333" y="911852"/>
                    <a:pt x="6803254" y="29271"/>
                    <a:pt x="7061162" y="8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grpSp>
    </p:spTree>
    <p:extLst>
      <p:ext uri="{BB962C8B-B14F-4D97-AF65-F5344CB8AC3E}">
        <p14:creationId xmlns:p14="http://schemas.microsoft.com/office/powerpoint/2010/main" val="65777563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CEB1B6A-AEF1-4ACD-BD61-958570690F55}" type="datetimeFigureOut">
              <a:rPr lang="zh-CN" altLang="en-US" smtClean="0">
                <a:solidFill>
                  <a:srgbClr val="000000">
                    <a:tint val="75000"/>
                  </a:srgbClr>
                </a:solidFill>
              </a:rPr>
              <a:pPr/>
              <a:t>2021/11/18</a:t>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BB6CB991-6BD3-42F2-8A94-1903E9425430}"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1900047306"/>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3090038655"/>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25299537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sp>
        <p:nvSpPr>
          <p:cNvPr id="42" name="Google Shape;42;p4"/>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700"/>
              <a:buNone/>
              <a:defRPr sz="2720">
                <a:solidFill>
                  <a:schemeClr val="accent2"/>
                </a:solidFill>
              </a:defRPr>
            </a:lvl1pPr>
            <a:lvl2pPr lvl="1" algn="ctr">
              <a:spcBef>
                <a:spcPts val="0"/>
              </a:spcBef>
              <a:spcAft>
                <a:spcPts val="0"/>
              </a:spcAft>
              <a:buClr>
                <a:schemeClr val="lt1"/>
              </a:buClr>
              <a:buSzPts val="2800"/>
              <a:buNone/>
              <a:defRPr>
                <a:solidFill>
                  <a:schemeClr val="lt1"/>
                </a:solidFill>
              </a:defRPr>
            </a:lvl2pPr>
            <a:lvl3pPr lvl="2" algn="ctr">
              <a:spcBef>
                <a:spcPts val="0"/>
              </a:spcBef>
              <a:spcAft>
                <a:spcPts val="0"/>
              </a:spcAft>
              <a:buClr>
                <a:schemeClr val="lt1"/>
              </a:buClr>
              <a:buSzPts val="2800"/>
              <a:buNone/>
              <a:defRPr>
                <a:solidFill>
                  <a:schemeClr val="lt1"/>
                </a:solidFill>
              </a:defRPr>
            </a:lvl3pPr>
            <a:lvl4pPr lvl="3" algn="ctr">
              <a:spcBef>
                <a:spcPts val="0"/>
              </a:spcBef>
              <a:spcAft>
                <a:spcPts val="0"/>
              </a:spcAft>
              <a:buClr>
                <a:schemeClr val="lt1"/>
              </a:buClr>
              <a:buSzPts val="2800"/>
              <a:buNone/>
              <a:defRPr>
                <a:solidFill>
                  <a:schemeClr val="lt1"/>
                </a:solidFill>
              </a:defRPr>
            </a:lvl4pPr>
            <a:lvl5pPr lvl="4" algn="ctr">
              <a:spcBef>
                <a:spcPts val="0"/>
              </a:spcBef>
              <a:spcAft>
                <a:spcPts val="0"/>
              </a:spcAft>
              <a:buClr>
                <a:schemeClr val="lt1"/>
              </a:buClr>
              <a:buSzPts val="2800"/>
              <a:buNone/>
              <a:defRPr>
                <a:solidFill>
                  <a:schemeClr val="lt1"/>
                </a:solidFill>
              </a:defRPr>
            </a:lvl5pPr>
            <a:lvl6pPr lvl="5" algn="ctr">
              <a:spcBef>
                <a:spcPts val="0"/>
              </a:spcBef>
              <a:spcAft>
                <a:spcPts val="0"/>
              </a:spcAft>
              <a:buClr>
                <a:schemeClr val="lt1"/>
              </a:buClr>
              <a:buSzPts val="2800"/>
              <a:buNone/>
              <a:defRPr>
                <a:solidFill>
                  <a:schemeClr val="lt1"/>
                </a:solidFill>
              </a:defRPr>
            </a:lvl6pPr>
            <a:lvl7pPr lvl="6" algn="ctr">
              <a:spcBef>
                <a:spcPts val="0"/>
              </a:spcBef>
              <a:spcAft>
                <a:spcPts val="0"/>
              </a:spcAft>
              <a:buClr>
                <a:schemeClr val="lt1"/>
              </a:buClr>
              <a:buSzPts val="2800"/>
              <a:buNone/>
              <a:defRPr>
                <a:solidFill>
                  <a:schemeClr val="lt1"/>
                </a:solidFill>
              </a:defRPr>
            </a:lvl7pPr>
            <a:lvl8pPr lvl="7" algn="ctr">
              <a:spcBef>
                <a:spcPts val="0"/>
              </a:spcBef>
              <a:spcAft>
                <a:spcPts val="0"/>
              </a:spcAft>
              <a:buClr>
                <a:schemeClr val="lt1"/>
              </a:buClr>
              <a:buSzPts val="2800"/>
              <a:buNone/>
              <a:defRPr>
                <a:solidFill>
                  <a:schemeClr val="lt1"/>
                </a:solidFill>
              </a:defRPr>
            </a:lvl8pPr>
            <a:lvl9pPr lvl="8" algn="ctr">
              <a:spcBef>
                <a:spcPts val="0"/>
              </a:spcBef>
              <a:spcAft>
                <a:spcPts val="0"/>
              </a:spcAft>
              <a:buClr>
                <a:schemeClr val="lt1"/>
              </a:buClr>
              <a:buSzPts val="2800"/>
              <a:buNone/>
              <a:defRPr>
                <a:solidFill>
                  <a:schemeClr val="lt1"/>
                </a:solidFill>
              </a:defRPr>
            </a:lvl9pPr>
          </a:lstStyle>
          <a:p>
            <a:endParaRPr/>
          </a:p>
        </p:txBody>
      </p:sp>
      <p:sp>
        <p:nvSpPr>
          <p:cNvPr id="43" name="Google Shape;43;p4"/>
          <p:cNvSpPr txBox="1">
            <a:spLocks noGrp="1"/>
          </p:cNvSpPr>
          <p:nvPr>
            <p:ph type="body" idx="1"/>
          </p:nvPr>
        </p:nvSpPr>
        <p:spPr>
          <a:xfrm>
            <a:off x="1179900" y="1188275"/>
            <a:ext cx="6784200" cy="33492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AutoNum type="arabicPeriod"/>
              <a:defRPr sz="1100"/>
            </a:lvl1pPr>
            <a:lvl2pPr marL="914400" lvl="1" indent="-317500">
              <a:spcBef>
                <a:spcPts val="0"/>
              </a:spcBef>
              <a:spcAft>
                <a:spcPts val="0"/>
              </a:spcAft>
              <a:buSzPts val="1400"/>
              <a:buAutoNum type="arabicPeriod"/>
              <a:defRPr/>
            </a:lvl2pPr>
            <a:lvl3pPr marL="1371600" lvl="2" indent="-317500">
              <a:spcBef>
                <a:spcPts val="0"/>
              </a:spcBef>
              <a:spcAft>
                <a:spcPts val="0"/>
              </a:spcAft>
              <a:buSzPts val="1400"/>
              <a:buAutoNum type="arabi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rabicPeriod"/>
              <a:defRPr/>
            </a:lvl5pPr>
            <a:lvl6pPr marL="2743200" lvl="5" indent="-317500">
              <a:spcBef>
                <a:spcPts val="0"/>
              </a:spcBef>
              <a:spcAft>
                <a:spcPts val="0"/>
              </a:spcAft>
              <a:buSzPts val="1400"/>
              <a:buAutoNum type="arabi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rabicPeriod"/>
              <a:defRPr/>
            </a:lvl8pPr>
            <a:lvl9pPr marL="4114800" lvl="8" indent="-317500">
              <a:spcBef>
                <a:spcPts val="0"/>
              </a:spcBef>
              <a:spcAft>
                <a:spcPts val="0"/>
              </a:spcAft>
              <a:buSzPts val="1400"/>
              <a:buAutoNum type="arabicPeriod"/>
              <a:defRPr/>
            </a:lvl9pPr>
          </a:lstStyle>
          <a:p>
            <a:endParaRPr/>
          </a:p>
        </p:txBody>
      </p:sp>
      <p:grpSp>
        <p:nvGrpSpPr>
          <p:cNvPr id="44" name="Google Shape;44;p4"/>
          <p:cNvGrpSpPr/>
          <p:nvPr/>
        </p:nvGrpSpPr>
        <p:grpSpPr>
          <a:xfrm rot="10800000">
            <a:off x="-1155510" y="4124163"/>
            <a:ext cx="2162798" cy="1206590"/>
            <a:chOff x="7572340" y="2404875"/>
            <a:chExt cx="2162798" cy="1206590"/>
          </a:xfrm>
        </p:grpSpPr>
        <p:sp>
          <p:nvSpPr>
            <p:cNvPr id="45" name="Google Shape;45;p4"/>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4"/>
          <p:cNvGrpSpPr/>
          <p:nvPr/>
        </p:nvGrpSpPr>
        <p:grpSpPr>
          <a:xfrm>
            <a:off x="8502954" y="454133"/>
            <a:ext cx="4235280" cy="4235239"/>
            <a:chOff x="3896445" y="840725"/>
            <a:chExt cx="2534275" cy="2534250"/>
          </a:xfrm>
        </p:grpSpPr>
        <p:sp>
          <p:nvSpPr>
            <p:cNvPr id="50" name="Google Shape;50;p4"/>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53;p4"/>
          <p:cNvSpPr/>
          <p:nvPr/>
        </p:nvSpPr>
        <p:spPr>
          <a:xfrm>
            <a:off x="-1589800" y="0"/>
            <a:ext cx="2162774" cy="216277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3835543315"/>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117396160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1731238196"/>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30928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87164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012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028409"/>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51995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112104"/>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863760"/>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4"/>
        <p:cNvGrpSpPr/>
        <p:nvPr/>
      </p:nvGrpSpPr>
      <p:grpSpPr>
        <a:xfrm>
          <a:off x="0" y="0"/>
          <a:ext cx="0" cy="0"/>
          <a:chOff x="0" y="0"/>
          <a:chExt cx="0" cy="0"/>
        </a:xfrm>
      </p:grpSpPr>
      <p:sp>
        <p:nvSpPr>
          <p:cNvPr id="55" name="Google Shape;55;p5"/>
          <p:cNvSpPr txBox="1">
            <a:spLocks noGrp="1"/>
          </p:cNvSpPr>
          <p:nvPr>
            <p:ph type="subTitle" idx="1"/>
          </p:nvPr>
        </p:nvSpPr>
        <p:spPr>
          <a:xfrm>
            <a:off x="1354125" y="3191025"/>
            <a:ext cx="2578500" cy="3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5"/>
              </a:buClr>
              <a:buSzPts val="1800"/>
              <a:buFont typeface="Alef"/>
              <a:buNone/>
              <a:defRPr sz="2400" b="1">
                <a:solidFill>
                  <a:schemeClr val="accent2"/>
                </a:solidFill>
                <a:latin typeface="Quicksand"/>
                <a:ea typeface="Quicksand"/>
                <a:cs typeface="Quicksand"/>
                <a:sym typeface="Quicksand"/>
              </a:defRPr>
            </a:lvl1pPr>
            <a:lvl2pPr lvl="1"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9pPr>
          </a:lstStyle>
          <a:p>
            <a:endParaRPr/>
          </a:p>
        </p:txBody>
      </p:sp>
      <p:sp>
        <p:nvSpPr>
          <p:cNvPr id="56" name="Google Shape;56;p5"/>
          <p:cNvSpPr txBox="1">
            <a:spLocks noGrp="1"/>
          </p:cNvSpPr>
          <p:nvPr>
            <p:ph type="subTitle" idx="2"/>
          </p:nvPr>
        </p:nvSpPr>
        <p:spPr>
          <a:xfrm>
            <a:off x="5213625" y="3190950"/>
            <a:ext cx="2575500" cy="3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5"/>
              </a:buClr>
              <a:buSzPts val="1800"/>
              <a:buFont typeface="Alef"/>
              <a:buNone/>
              <a:defRPr sz="2400" b="1">
                <a:solidFill>
                  <a:schemeClr val="accent2"/>
                </a:solidFill>
                <a:latin typeface="Quicksand"/>
                <a:ea typeface="Quicksand"/>
                <a:cs typeface="Quicksand"/>
                <a:sym typeface="Quicksand"/>
              </a:defRPr>
            </a:lvl1pPr>
            <a:lvl2pPr lvl="1"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9pPr>
          </a:lstStyle>
          <a:p>
            <a:endParaRPr/>
          </a:p>
        </p:txBody>
      </p:sp>
      <p:sp>
        <p:nvSpPr>
          <p:cNvPr id="57" name="Google Shape;57;p5"/>
          <p:cNvSpPr txBox="1">
            <a:spLocks noGrp="1"/>
          </p:cNvSpPr>
          <p:nvPr>
            <p:ph type="subTitle" idx="3"/>
          </p:nvPr>
        </p:nvSpPr>
        <p:spPr>
          <a:xfrm>
            <a:off x="1354875" y="3889000"/>
            <a:ext cx="2575500" cy="43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 name="Google Shape;58;p5"/>
          <p:cNvSpPr txBox="1">
            <a:spLocks noGrp="1"/>
          </p:cNvSpPr>
          <p:nvPr>
            <p:ph type="subTitle" idx="4"/>
          </p:nvPr>
        </p:nvSpPr>
        <p:spPr>
          <a:xfrm>
            <a:off x="5212125" y="3889000"/>
            <a:ext cx="2578500" cy="43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accen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59" name="Google Shape;59;p5"/>
          <p:cNvGrpSpPr/>
          <p:nvPr/>
        </p:nvGrpSpPr>
        <p:grpSpPr>
          <a:xfrm>
            <a:off x="3637886" y="4507982"/>
            <a:ext cx="4612127" cy="4612082"/>
            <a:chOff x="3896445" y="840725"/>
            <a:chExt cx="2534275" cy="2534250"/>
          </a:xfrm>
        </p:grpSpPr>
        <p:sp>
          <p:nvSpPr>
            <p:cNvPr id="60" name="Google Shape;60;p5"/>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5"/>
          <p:cNvGrpSpPr/>
          <p:nvPr/>
        </p:nvGrpSpPr>
        <p:grpSpPr>
          <a:xfrm rot="10800000" flipH="1">
            <a:off x="8071490" y="1415188"/>
            <a:ext cx="2162798" cy="1206590"/>
            <a:chOff x="7572340" y="2404875"/>
            <a:chExt cx="2162798" cy="1206590"/>
          </a:xfrm>
        </p:grpSpPr>
        <p:sp>
          <p:nvSpPr>
            <p:cNvPr id="64" name="Google Shape;64;p5"/>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5"/>
          <p:cNvGrpSpPr/>
          <p:nvPr/>
        </p:nvGrpSpPr>
        <p:grpSpPr>
          <a:xfrm>
            <a:off x="-3531039" y="666607"/>
            <a:ext cx="4612127" cy="4612082"/>
            <a:chOff x="3896445" y="840725"/>
            <a:chExt cx="2534275" cy="2534250"/>
          </a:xfrm>
        </p:grpSpPr>
        <p:sp>
          <p:nvSpPr>
            <p:cNvPr id="69" name="Google Shape;69;p5"/>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Google Shape;72;p5"/>
          <p:cNvSpPr/>
          <p:nvPr/>
        </p:nvSpPr>
        <p:spPr>
          <a:xfrm>
            <a:off x="8494878" y="-607575"/>
            <a:ext cx="1206584" cy="120658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500"/>
              <a:buNone/>
              <a:defRPr sz="2720">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131406"/>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7118520"/>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11865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8172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3499319"/>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59067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399604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9144000" cy="5142244"/>
          </a:xfrm>
          <a:prstGeom prst="rect">
            <a:avLst/>
          </a:prstGeom>
        </p:spPr>
      </p:pic>
    </p:spTree>
    <p:extLst>
      <p:ext uri="{BB962C8B-B14F-4D97-AF65-F5344CB8AC3E}">
        <p14:creationId xmlns:p14="http://schemas.microsoft.com/office/powerpoint/2010/main" val="88460362"/>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260083"/>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8640916"/>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grpSp>
        <p:nvGrpSpPr>
          <p:cNvPr id="75" name="Google Shape;75;p6"/>
          <p:cNvGrpSpPr/>
          <p:nvPr/>
        </p:nvGrpSpPr>
        <p:grpSpPr>
          <a:xfrm>
            <a:off x="8389499" y="-220663"/>
            <a:ext cx="4053573" cy="4053533"/>
            <a:chOff x="3896445" y="840725"/>
            <a:chExt cx="2534275" cy="2534250"/>
          </a:xfrm>
        </p:grpSpPr>
        <p:sp>
          <p:nvSpPr>
            <p:cNvPr id="76" name="Google Shape;76;p6"/>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6"/>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79;p6"/>
          <p:cNvGrpSpPr/>
          <p:nvPr/>
        </p:nvGrpSpPr>
        <p:grpSpPr>
          <a:xfrm>
            <a:off x="-3948389" y="2408844"/>
            <a:ext cx="4612127" cy="4612082"/>
            <a:chOff x="3896445" y="840725"/>
            <a:chExt cx="2534275" cy="2534250"/>
          </a:xfrm>
        </p:grpSpPr>
        <p:sp>
          <p:nvSpPr>
            <p:cNvPr id="80" name="Google Shape;80;p6"/>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83;p6"/>
          <p:cNvGrpSpPr/>
          <p:nvPr/>
        </p:nvGrpSpPr>
        <p:grpSpPr>
          <a:xfrm rot="10800000" flipH="1">
            <a:off x="7061815" y="4535038"/>
            <a:ext cx="2162798" cy="1206590"/>
            <a:chOff x="7572340" y="2404875"/>
            <a:chExt cx="2162798" cy="1206590"/>
          </a:xfrm>
        </p:grpSpPr>
        <p:sp>
          <p:nvSpPr>
            <p:cNvPr id="84" name="Google Shape;84;p6"/>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6"/>
          <p:cNvSpPr/>
          <p:nvPr/>
        </p:nvSpPr>
        <p:spPr>
          <a:xfrm>
            <a:off x="3794800" y="4699325"/>
            <a:ext cx="2162774" cy="216277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5"/>
          <p:cNvSpPr/>
          <p:nvPr userDrawn="1"/>
        </p:nvSpPr>
        <p:spPr>
          <a:xfrm>
            <a:off x="152400" y="133350"/>
            <a:ext cx="8850923" cy="48807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grpSp>
        <p:nvGrpSpPr>
          <p:cNvPr id="7" name="组合 6"/>
          <p:cNvGrpSpPr/>
          <p:nvPr userDrawn="1"/>
        </p:nvGrpSpPr>
        <p:grpSpPr>
          <a:xfrm>
            <a:off x="-7216" y="4552950"/>
            <a:ext cx="9158432" cy="590550"/>
            <a:chOff x="-7216" y="4552950"/>
            <a:chExt cx="9158432" cy="590550"/>
          </a:xfrm>
        </p:grpSpPr>
        <p:sp>
          <p:nvSpPr>
            <p:cNvPr id="8" name="任意多边形 7"/>
            <p:cNvSpPr/>
            <p:nvPr/>
          </p:nvSpPr>
          <p:spPr>
            <a:xfrm flipH="1">
              <a:off x="0" y="4552950"/>
              <a:ext cx="9151216" cy="590550"/>
            </a:xfrm>
            <a:custGeom>
              <a:avLst/>
              <a:gdLst>
                <a:gd name="connsiteX0" fmla="*/ 7151597 w 9151216"/>
                <a:gd name="connsiteY0" fmla="*/ 791 h 1134999"/>
                <a:gd name="connsiteX1" fmla="*/ 7734402 w 9151216"/>
                <a:gd name="connsiteY1" fmla="*/ 814708 h 1134999"/>
                <a:gd name="connsiteX2" fmla="*/ 8106191 w 9151216"/>
                <a:gd name="connsiteY2" fmla="*/ 563499 h 1134999"/>
                <a:gd name="connsiteX3" fmla="*/ 8638753 w 9151216"/>
                <a:gd name="connsiteY3" fmla="*/ 885046 h 1134999"/>
                <a:gd name="connsiteX4" fmla="*/ 9100977 w 9151216"/>
                <a:gd name="connsiteY4" fmla="*/ 704176 h 1134999"/>
                <a:gd name="connsiteX5" fmla="*/ 9147470 w 9151216"/>
                <a:gd name="connsiteY5" fmla="*/ 716550 h 1134999"/>
                <a:gd name="connsiteX6" fmla="*/ 9151216 w 9151216"/>
                <a:gd name="connsiteY6" fmla="*/ 718055 h 1134999"/>
                <a:gd name="connsiteX7" fmla="*/ 9151216 w 9151216"/>
                <a:gd name="connsiteY7" fmla="*/ 1134999 h 1134999"/>
                <a:gd name="connsiteX8" fmla="*/ 0 w 9151216"/>
                <a:gd name="connsiteY8" fmla="*/ 1134999 h 1134999"/>
                <a:gd name="connsiteX9" fmla="*/ 7219 w 9151216"/>
                <a:gd name="connsiteY9" fmla="*/ 1126207 h 1134999"/>
                <a:gd name="connsiteX10" fmla="*/ 690507 w 9151216"/>
                <a:gd name="connsiteY10" fmla="*/ 181662 h 1134999"/>
                <a:gd name="connsiteX11" fmla="*/ 1182876 w 9151216"/>
                <a:gd name="connsiteY11" fmla="*/ 1025723 h 1134999"/>
                <a:gd name="connsiteX12" fmla="*/ 1584810 w 9151216"/>
                <a:gd name="connsiteY12" fmla="*/ 503209 h 1134999"/>
                <a:gd name="connsiteX13" fmla="*/ 1846067 w 9151216"/>
                <a:gd name="connsiteY13" fmla="*/ 1005626 h 1134999"/>
                <a:gd name="connsiteX14" fmla="*/ 2227905 w 9151216"/>
                <a:gd name="connsiteY14" fmla="*/ 442919 h 1134999"/>
                <a:gd name="connsiteX15" fmla="*/ 2489162 w 9151216"/>
                <a:gd name="connsiteY15" fmla="*/ 995578 h 1134999"/>
                <a:gd name="connsiteX16" fmla="*/ 2840854 w 9151216"/>
                <a:gd name="connsiteY16" fmla="*/ 201758 h 1134999"/>
                <a:gd name="connsiteX17" fmla="*/ 3473900 w 9151216"/>
                <a:gd name="connsiteY17" fmla="*/ 965433 h 1134999"/>
                <a:gd name="connsiteX18" fmla="*/ 4066753 w 9151216"/>
                <a:gd name="connsiteY18" fmla="*/ 563499 h 1134999"/>
                <a:gd name="connsiteX19" fmla="*/ 4810331 w 9151216"/>
                <a:gd name="connsiteY19" fmla="*/ 945336 h 1134999"/>
                <a:gd name="connsiteX20" fmla="*/ 5342894 w 9151216"/>
                <a:gd name="connsiteY20" fmla="*/ 302242 h 1134999"/>
                <a:gd name="connsiteX21" fmla="*/ 6186955 w 9151216"/>
                <a:gd name="connsiteY21" fmla="*/ 985530 h 1134999"/>
                <a:gd name="connsiteX22" fmla="*/ 7151597 w 9151216"/>
                <a:gd name="connsiteY22" fmla="*/ 791 h 1134999"/>
                <a:gd name="connsiteX0-1" fmla="*/ 7151597 w 9151216"/>
                <a:gd name="connsiteY0-2" fmla="*/ 791 h 1134999"/>
                <a:gd name="connsiteX1-3" fmla="*/ 7734402 w 9151216"/>
                <a:gd name="connsiteY1-4" fmla="*/ 814708 h 1134999"/>
                <a:gd name="connsiteX2-5" fmla="*/ 8106191 w 9151216"/>
                <a:gd name="connsiteY2-6" fmla="*/ 563499 h 1134999"/>
                <a:gd name="connsiteX3-7" fmla="*/ 8638753 w 9151216"/>
                <a:gd name="connsiteY3-8" fmla="*/ 885046 h 1134999"/>
                <a:gd name="connsiteX4-9" fmla="*/ 9100977 w 9151216"/>
                <a:gd name="connsiteY4-10" fmla="*/ 704176 h 1134999"/>
                <a:gd name="connsiteX5-11" fmla="*/ 9147470 w 9151216"/>
                <a:gd name="connsiteY5-12" fmla="*/ 716550 h 1134999"/>
                <a:gd name="connsiteX6-13" fmla="*/ 9151216 w 9151216"/>
                <a:gd name="connsiteY6-14" fmla="*/ 718055 h 1134999"/>
                <a:gd name="connsiteX7-15" fmla="*/ 9151216 w 9151216"/>
                <a:gd name="connsiteY7-16" fmla="*/ 1134999 h 1134999"/>
                <a:gd name="connsiteX8-17" fmla="*/ 0 w 9151216"/>
                <a:gd name="connsiteY8-18" fmla="*/ 1134999 h 1134999"/>
                <a:gd name="connsiteX9-19" fmla="*/ 7219 w 9151216"/>
                <a:gd name="connsiteY9-20" fmla="*/ 1126207 h 1134999"/>
                <a:gd name="connsiteX10-21" fmla="*/ 690507 w 9151216"/>
                <a:gd name="connsiteY10-22" fmla="*/ 181662 h 1134999"/>
                <a:gd name="connsiteX11-23" fmla="*/ 1182876 w 9151216"/>
                <a:gd name="connsiteY11-24" fmla="*/ 1025723 h 1134999"/>
                <a:gd name="connsiteX12-25" fmla="*/ 1584810 w 9151216"/>
                <a:gd name="connsiteY12-26" fmla="*/ 503209 h 1134999"/>
                <a:gd name="connsiteX13-27" fmla="*/ 1846067 w 9151216"/>
                <a:gd name="connsiteY13-28" fmla="*/ 1005626 h 1134999"/>
                <a:gd name="connsiteX14-29" fmla="*/ 2227905 w 9151216"/>
                <a:gd name="connsiteY14-30" fmla="*/ 442919 h 1134999"/>
                <a:gd name="connsiteX15-31" fmla="*/ 2489162 w 9151216"/>
                <a:gd name="connsiteY15-32" fmla="*/ 995578 h 1134999"/>
                <a:gd name="connsiteX16-33" fmla="*/ 2840854 w 9151216"/>
                <a:gd name="connsiteY16-34" fmla="*/ 201758 h 1134999"/>
                <a:gd name="connsiteX17-35" fmla="*/ 3473900 w 9151216"/>
                <a:gd name="connsiteY17-36" fmla="*/ 965433 h 1134999"/>
                <a:gd name="connsiteX18-37" fmla="*/ 4066753 w 9151216"/>
                <a:gd name="connsiteY18-38" fmla="*/ 563499 h 1134999"/>
                <a:gd name="connsiteX19-39" fmla="*/ 4810331 w 9151216"/>
                <a:gd name="connsiteY19-40" fmla="*/ 945336 h 1134999"/>
                <a:gd name="connsiteX20-41" fmla="*/ 5342894 w 9151216"/>
                <a:gd name="connsiteY20-42" fmla="*/ 302242 h 1134999"/>
                <a:gd name="connsiteX21-43" fmla="*/ 6186955 w 9151216"/>
                <a:gd name="connsiteY21-44" fmla="*/ 985530 h 1134999"/>
                <a:gd name="connsiteX22-45" fmla="*/ 7151597 w 9151216"/>
                <a:gd name="connsiteY22-46" fmla="*/ 791 h 1134999"/>
                <a:gd name="connsiteX0-47" fmla="*/ 7151597 w 9151216"/>
                <a:gd name="connsiteY0-48" fmla="*/ 791 h 1134999"/>
                <a:gd name="connsiteX1-49" fmla="*/ 7734402 w 9151216"/>
                <a:gd name="connsiteY1-50" fmla="*/ 814708 h 1134999"/>
                <a:gd name="connsiteX2-51" fmla="*/ 8106191 w 9151216"/>
                <a:gd name="connsiteY2-52" fmla="*/ 563499 h 1134999"/>
                <a:gd name="connsiteX3-53" fmla="*/ 8638753 w 9151216"/>
                <a:gd name="connsiteY3-54" fmla="*/ 885046 h 1134999"/>
                <a:gd name="connsiteX4-55" fmla="*/ 9100977 w 9151216"/>
                <a:gd name="connsiteY4-56" fmla="*/ 704176 h 1134999"/>
                <a:gd name="connsiteX5-57" fmla="*/ 9147470 w 9151216"/>
                <a:gd name="connsiteY5-58" fmla="*/ 716550 h 1134999"/>
                <a:gd name="connsiteX6-59" fmla="*/ 9151216 w 9151216"/>
                <a:gd name="connsiteY6-60" fmla="*/ 718055 h 1134999"/>
                <a:gd name="connsiteX7-61" fmla="*/ 9151216 w 9151216"/>
                <a:gd name="connsiteY7-62" fmla="*/ 1134999 h 1134999"/>
                <a:gd name="connsiteX8-63" fmla="*/ 0 w 9151216"/>
                <a:gd name="connsiteY8-64" fmla="*/ 1134999 h 1134999"/>
                <a:gd name="connsiteX9-65" fmla="*/ 7219 w 9151216"/>
                <a:gd name="connsiteY9-66" fmla="*/ 1126207 h 1134999"/>
                <a:gd name="connsiteX10-67" fmla="*/ 509637 w 9151216"/>
                <a:gd name="connsiteY10-68" fmla="*/ 201759 h 1134999"/>
                <a:gd name="connsiteX11-69" fmla="*/ 1182876 w 9151216"/>
                <a:gd name="connsiteY11-70" fmla="*/ 1025723 h 1134999"/>
                <a:gd name="connsiteX12-71" fmla="*/ 1584810 w 9151216"/>
                <a:gd name="connsiteY12-72" fmla="*/ 503209 h 1134999"/>
                <a:gd name="connsiteX13-73" fmla="*/ 1846067 w 9151216"/>
                <a:gd name="connsiteY13-74" fmla="*/ 1005626 h 1134999"/>
                <a:gd name="connsiteX14-75" fmla="*/ 2227905 w 9151216"/>
                <a:gd name="connsiteY14-76" fmla="*/ 442919 h 1134999"/>
                <a:gd name="connsiteX15-77" fmla="*/ 2489162 w 9151216"/>
                <a:gd name="connsiteY15-78" fmla="*/ 995578 h 1134999"/>
                <a:gd name="connsiteX16-79" fmla="*/ 2840854 w 9151216"/>
                <a:gd name="connsiteY16-80" fmla="*/ 201758 h 1134999"/>
                <a:gd name="connsiteX17-81" fmla="*/ 3473900 w 9151216"/>
                <a:gd name="connsiteY17-82" fmla="*/ 965433 h 1134999"/>
                <a:gd name="connsiteX18-83" fmla="*/ 4066753 w 9151216"/>
                <a:gd name="connsiteY18-84" fmla="*/ 563499 h 1134999"/>
                <a:gd name="connsiteX19-85" fmla="*/ 4810331 w 9151216"/>
                <a:gd name="connsiteY19-86" fmla="*/ 945336 h 1134999"/>
                <a:gd name="connsiteX20-87" fmla="*/ 5342894 w 9151216"/>
                <a:gd name="connsiteY20-88" fmla="*/ 302242 h 1134999"/>
                <a:gd name="connsiteX21-89" fmla="*/ 6186955 w 9151216"/>
                <a:gd name="connsiteY21-90" fmla="*/ 985530 h 1134999"/>
                <a:gd name="connsiteX22-91" fmla="*/ 7151597 w 9151216"/>
                <a:gd name="connsiteY22-92" fmla="*/ 791 h 1134999"/>
                <a:gd name="connsiteX0-93" fmla="*/ 7151597 w 9151216"/>
                <a:gd name="connsiteY0-94" fmla="*/ 791 h 1134999"/>
                <a:gd name="connsiteX1-95" fmla="*/ 7734402 w 9151216"/>
                <a:gd name="connsiteY1-96" fmla="*/ 814708 h 1134999"/>
                <a:gd name="connsiteX2-97" fmla="*/ 8106191 w 9151216"/>
                <a:gd name="connsiteY2-98" fmla="*/ 563499 h 1134999"/>
                <a:gd name="connsiteX3-99" fmla="*/ 8638753 w 9151216"/>
                <a:gd name="connsiteY3-100" fmla="*/ 885046 h 1134999"/>
                <a:gd name="connsiteX4-101" fmla="*/ 9100977 w 9151216"/>
                <a:gd name="connsiteY4-102" fmla="*/ 704176 h 1134999"/>
                <a:gd name="connsiteX5-103" fmla="*/ 9147470 w 9151216"/>
                <a:gd name="connsiteY5-104" fmla="*/ 716550 h 1134999"/>
                <a:gd name="connsiteX6-105" fmla="*/ 9151216 w 9151216"/>
                <a:gd name="connsiteY6-106" fmla="*/ 718055 h 1134999"/>
                <a:gd name="connsiteX7-107" fmla="*/ 9151216 w 9151216"/>
                <a:gd name="connsiteY7-108" fmla="*/ 1134999 h 1134999"/>
                <a:gd name="connsiteX8-109" fmla="*/ 0 w 9151216"/>
                <a:gd name="connsiteY8-110" fmla="*/ 1134999 h 1134999"/>
                <a:gd name="connsiteX9-111" fmla="*/ 7219 w 9151216"/>
                <a:gd name="connsiteY9-112" fmla="*/ 1126207 h 1134999"/>
                <a:gd name="connsiteX10-113" fmla="*/ 509637 w 9151216"/>
                <a:gd name="connsiteY10-114" fmla="*/ 201759 h 1134999"/>
                <a:gd name="connsiteX11-115" fmla="*/ 1182876 w 9151216"/>
                <a:gd name="connsiteY11-116" fmla="*/ 1025723 h 1134999"/>
                <a:gd name="connsiteX12-117" fmla="*/ 1584810 w 9151216"/>
                <a:gd name="connsiteY12-118" fmla="*/ 503209 h 1134999"/>
                <a:gd name="connsiteX13-119" fmla="*/ 1846067 w 9151216"/>
                <a:gd name="connsiteY13-120" fmla="*/ 1005626 h 1134999"/>
                <a:gd name="connsiteX14-121" fmla="*/ 2227905 w 9151216"/>
                <a:gd name="connsiteY14-122" fmla="*/ 442919 h 1134999"/>
                <a:gd name="connsiteX15-123" fmla="*/ 2489162 w 9151216"/>
                <a:gd name="connsiteY15-124" fmla="*/ 995578 h 1134999"/>
                <a:gd name="connsiteX16-125" fmla="*/ 2840854 w 9151216"/>
                <a:gd name="connsiteY16-126" fmla="*/ 201758 h 1134999"/>
                <a:gd name="connsiteX17-127" fmla="*/ 3473900 w 9151216"/>
                <a:gd name="connsiteY17-128" fmla="*/ 965433 h 1134999"/>
                <a:gd name="connsiteX18-129" fmla="*/ 4066753 w 9151216"/>
                <a:gd name="connsiteY18-130" fmla="*/ 563499 h 1134999"/>
                <a:gd name="connsiteX19-131" fmla="*/ 4810331 w 9151216"/>
                <a:gd name="connsiteY19-132" fmla="*/ 945336 h 1134999"/>
                <a:gd name="connsiteX20-133" fmla="*/ 5342894 w 9151216"/>
                <a:gd name="connsiteY20-134" fmla="*/ 302242 h 1134999"/>
                <a:gd name="connsiteX21-135" fmla="*/ 6186955 w 9151216"/>
                <a:gd name="connsiteY21-136" fmla="*/ 985530 h 1134999"/>
                <a:gd name="connsiteX22-137" fmla="*/ 7151597 w 9151216"/>
                <a:gd name="connsiteY22-138" fmla="*/ 791 h 1134999"/>
                <a:gd name="connsiteX0-139" fmla="*/ 7151597 w 9151216"/>
                <a:gd name="connsiteY0-140" fmla="*/ 791 h 1134999"/>
                <a:gd name="connsiteX1-141" fmla="*/ 7734402 w 9151216"/>
                <a:gd name="connsiteY1-142" fmla="*/ 814708 h 1134999"/>
                <a:gd name="connsiteX2-143" fmla="*/ 8106191 w 9151216"/>
                <a:gd name="connsiteY2-144" fmla="*/ 563499 h 1134999"/>
                <a:gd name="connsiteX3-145" fmla="*/ 8638753 w 9151216"/>
                <a:gd name="connsiteY3-146" fmla="*/ 885046 h 1134999"/>
                <a:gd name="connsiteX4-147" fmla="*/ 9100977 w 9151216"/>
                <a:gd name="connsiteY4-148" fmla="*/ 704176 h 1134999"/>
                <a:gd name="connsiteX5-149" fmla="*/ 9147470 w 9151216"/>
                <a:gd name="connsiteY5-150" fmla="*/ 716550 h 1134999"/>
                <a:gd name="connsiteX6-151" fmla="*/ 9151216 w 9151216"/>
                <a:gd name="connsiteY6-152" fmla="*/ 718055 h 1134999"/>
                <a:gd name="connsiteX7-153" fmla="*/ 9151216 w 9151216"/>
                <a:gd name="connsiteY7-154" fmla="*/ 1134999 h 1134999"/>
                <a:gd name="connsiteX8-155" fmla="*/ 0 w 9151216"/>
                <a:gd name="connsiteY8-156" fmla="*/ 1134999 h 1134999"/>
                <a:gd name="connsiteX9-157" fmla="*/ 7219 w 9151216"/>
                <a:gd name="connsiteY9-158" fmla="*/ 1126207 h 1134999"/>
                <a:gd name="connsiteX10-159" fmla="*/ 509637 w 9151216"/>
                <a:gd name="connsiteY10-160" fmla="*/ 201759 h 1134999"/>
                <a:gd name="connsiteX11-161" fmla="*/ 1182876 w 9151216"/>
                <a:gd name="connsiteY11-162" fmla="*/ 1025723 h 1134999"/>
                <a:gd name="connsiteX12-163" fmla="*/ 1584810 w 9151216"/>
                <a:gd name="connsiteY12-164" fmla="*/ 503209 h 1134999"/>
                <a:gd name="connsiteX13-165" fmla="*/ 1846067 w 9151216"/>
                <a:gd name="connsiteY13-166" fmla="*/ 1005626 h 1134999"/>
                <a:gd name="connsiteX14-167" fmla="*/ 2227905 w 9151216"/>
                <a:gd name="connsiteY14-168" fmla="*/ 442919 h 1134999"/>
                <a:gd name="connsiteX15-169" fmla="*/ 2489162 w 9151216"/>
                <a:gd name="connsiteY15-170" fmla="*/ 995578 h 1134999"/>
                <a:gd name="connsiteX16-171" fmla="*/ 3092063 w 9151216"/>
                <a:gd name="connsiteY16-172" fmla="*/ 231903 h 1134999"/>
                <a:gd name="connsiteX17-173" fmla="*/ 3473900 w 9151216"/>
                <a:gd name="connsiteY17-174" fmla="*/ 965433 h 1134999"/>
                <a:gd name="connsiteX18-175" fmla="*/ 4066753 w 9151216"/>
                <a:gd name="connsiteY18-176" fmla="*/ 563499 h 1134999"/>
                <a:gd name="connsiteX19-177" fmla="*/ 4810331 w 9151216"/>
                <a:gd name="connsiteY19-178" fmla="*/ 945336 h 1134999"/>
                <a:gd name="connsiteX20-179" fmla="*/ 5342894 w 9151216"/>
                <a:gd name="connsiteY20-180" fmla="*/ 302242 h 1134999"/>
                <a:gd name="connsiteX21-181" fmla="*/ 6186955 w 9151216"/>
                <a:gd name="connsiteY21-182" fmla="*/ 985530 h 1134999"/>
                <a:gd name="connsiteX22-183" fmla="*/ 7151597 w 9151216"/>
                <a:gd name="connsiteY22-184" fmla="*/ 791 h 1134999"/>
                <a:gd name="connsiteX0-185" fmla="*/ 7151597 w 9151216"/>
                <a:gd name="connsiteY0-186" fmla="*/ 791 h 1134999"/>
                <a:gd name="connsiteX1-187" fmla="*/ 7734402 w 9151216"/>
                <a:gd name="connsiteY1-188" fmla="*/ 814708 h 1134999"/>
                <a:gd name="connsiteX2-189" fmla="*/ 8106191 w 9151216"/>
                <a:gd name="connsiteY2-190" fmla="*/ 563499 h 1134999"/>
                <a:gd name="connsiteX3-191" fmla="*/ 8638753 w 9151216"/>
                <a:gd name="connsiteY3-192" fmla="*/ 885046 h 1134999"/>
                <a:gd name="connsiteX4-193" fmla="*/ 9100977 w 9151216"/>
                <a:gd name="connsiteY4-194" fmla="*/ 704176 h 1134999"/>
                <a:gd name="connsiteX5-195" fmla="*/ 9147470 w 9151216"/>
                <a:gd name="connsiteY5-196" fmla="*/ 716550 h 1134999"/>
                <a:gd name="connsiteX6-197" fmla="*/ 9151216 w 9151216"/>
                <a:gd name="connsiteY6-198" fmla="*/ 718055 h 1134999"/>
                <a:gd name="connsiteX7-199" fmla="*/ 9151216 w 9151216"/>
                <a:gd name="connsiteY7-200" fmla="*/ 1134999 h 1134999"/>
                <a:gd name="connsiteX8-201" fmla="*/ 0 w 9151216"/>
                <a:gd name="connsiteY8-202" fmla="*/ 1134999 h 1134999"/>
                <a:gd name="connsiteX9-203" fmla="*/ 7219 w 9151216"/>
                <a:gd name="connsiteY9-204" fmla="*/ 1126207 h 1134999"/>
                <a:gd name="connsiteX10-205" fmla="*/ 509637 w 9151216"/>
                <a:gd name="connsiteY10-206" fmla="*/ 201759 h 1134999"/>
                <a:gd name="connsiteX11-207" fmla="*/ 1182876 w 9151216"/>
                <a:gd name="connsiteY11-208" fmla="*/ 1025723 h 1134999"/>
                <a:gd name="connsiteX12-209" fmla="*/ 1584810 w 9151216"/>
                <a:gd name="connsiteY12-210" fmla="*/ 503209 h 1134999"/>
                <a:gd name="connsiteX13-211" fmla="*/ 1846067 w 9151216"/>
                <a:gd name="connsiteY13-212" fmla="*/ 1005626 h 1134999"/>
                <a:gd name="connsiteX14-213" fmla="*/ 2227905 w 9151216"/>
                <a:gd name="connsiteY14-214" fmla="*/ 442919 h 1134999"/>
                <a:gd name="connsiteX15-215" fmla="*/ 2489162 w 9151216"/>
                <a:gd name="connsiteY15-216" fmla="*/ 995578 h 1134999"/>
                <a:gd name="connsiteX16-217" fmla="*/ 2991580 w 9151216"/>
                <a:gd name="connsiteY16-218" fmla="*/ 221855 h 1134999"/>
                <a:gd name="connsiteX17-219" fmla="*/ 3473900 w 9151216"/>
                <a:gd name="connsiteY17-220" fmla="*/ 965433 h 1134999"/>
                <a:gd name="connsiteX18-221" fmla="*/ 4066753 w 9151216"/>
                <a:gd name="connsiteY18-222" fmla="*/ 563499 h 1134999"/>
                <a:gd name="connsiteX19-223" fmla="*/ 4810331 w 9151216"/>
                <a:gd name="connsiteY19-224" fmla="*/ 945336 h 1134999"/>
                <a:gd name="connsiteX20-225" fmla="*/ 5342894 w 9151216"/>
                <a:gd name="connsiteY20-226" fmla="*/ 302242 h 1134999"/>
                <a:gd name="connsiteX21-227" fmla="*/ 6186955 w 9151216"/>
                <a:gd name="connsiteY21-228" fmla="*/ 985530 h 1134999"/>
                <a:gd name="connsiteX22-229" fmla="*/ 7151597 w 9151216"/>
                <a:gd name="connsiteY22-230" fmla="*/ 791 h 1134999"/>
                <a:gd name="connsiteX0-231" fmla="*/ 7151597 w 9151216"/>
                <a:gd name="connsiteY0-232" fmla="*/ 791 h 1134999"/>
                <a:gd name="connsiteX1-233" fmla="*/ 7734402 w 9151216"/>
                <a:gd name="connsiteY1-234" fmla="*/ 814708 h 1134999"/>
                <a:gd name="connsiteX2-235" fmla="*/ 8106191 w 9151216"/>
                <a:gd name="connsiteY2-236" fmla="*/ 563499 h 1134999"/>
                <a:gd name="connsiteX3-237" fmla="*/ 8638753 w 9151216"/>
                <a:gd name="connsiteY3-238" fmla="*/ 885046 h 1134999"/>
                <a:gd name="connsiteX4-239" fmla="*/ 9100977 w 9151216"/>
                <a:gd name="connsiteY4-240" fmla="*/ 704176 h 1134999"/>
                <a:gd name="connsiteX5-241" fmla="*/ 9147470 w 9151216"/>
                <a:gd name="connsiteY5-242" fmla="*/ 716550 h 1134999"/>
                <a:gd name="connsiteX6-243" fmla="*/ 9151216 w 9151216"/>
                <a:gd name="connsiteY6-244" fmla="*/ 718055 h 1134999"/>
                <a:gd name="connsiteX7-245" fmla="*/ 9151216 w 9151216"/>
                <a:gd name="connsiteY7-246" fmla="*/ 1134999 h 1134999"/>
                <a:gd name="connsiteX8-247" fmla="*/ 0 w 9151216"/>
                <a:gd name="connsiteY8-248" fmla="*/ 1134999 h 1134999"/>
                <a:gd name="connsiteX9-249" fmla="*/ 7219 w 9151216"/>
                <a:gd name="connsiteY9-250" fmla="*/ 1126207 h 1134999"/>
                <a:gd name="connsiteX10-251" fmla="*/ 509637 w 9151216"/>
                <a:gd name="connsiteY10-252" fmla="*/ 201759 h 1134999"/>
                <a:gd name="connsiteX11-253" fmla="*/ 1182876 w 9151216"/>
                <a:gd name="connsiteY11-254" fmla="*/ 1025723 h 1134999"/>
                <a:gd name="connsiteX12-255" fmla="*/ 1584810 w 9151216"/>
                <a:gd name="connsiteY12-256" fmla="*/ 503209 h 1134999"/>
                <a:gd name="connsiteX13-257" fmla="*/ 1846067 w 9151216"/>
                <a:gd name="connsiteY13-258" fmla="*/ 1005626 h 1134999"/>
                <a:gd name="connsiteX14-259" fmla="*/ 2187711 w 9151216"/>
                <a:gd name="connsiteY14-260" fmla="*/ 684079 h 1134999"/>
                <a:gd name="connsiteX15-261" fmla="*/ 2489162 w 9151216"/>
                <a:gd name="connsiteY15-262" fmla="*/ 995578 h 1134999"/>
                <a:gd name="connsiteX16-263" fmla="*/ 2991580 w 9151216"/>
                <a:gd name="connsiteY16-264" fmla="*/ 221855 h 1134999"/>
                <a:gd name="connsiteX17-265" fmla="*/ 3473900 w 9151216"/>
                <a:gd name="connsiteY17-266" fmla="*/ 965433 h 1134999"/>
                <a:gd name="connsiteX18-267" fmla="*/ 4066753 w 9151216"/>
                <a:gd name="connsiteY18-268" fmla="*/ 563499 h 1134999"/>
                <a:gd name="connsiteX19-269" fmla="*/ 4810331 w 9151216"/>
                <a:gd name="connsiteY19-270" fmla="*/ 945336 h 1134999"/>
                <a:gd name="connsiteX20-271" fmla="*/ 5342894 w 9151216"/>
                <a:gd name="connsiteY20-272" fmla="*/ 302242 h 1134999"/>
                <a:gd name="connsiteX21-273" fmla="*/ 6186955 w 9151216"/>
                <a:gd name="connsiteY21-274" fmla="*/ 985530 h 1134999"/>
                <a:gd name="connsiteX22-275" fmla="*/ 7151597 w 9151216"/>
                <a:gd name="connsiteY22-276" fmla="*/ 791 h 1134999"/>
                <a:gd name="connsiteX0-277" fmla="*/ 7151597 w 9151216"/>
                <a:gd name="connsiteY0-278" fmla="*/ 791 h 1134999"/>
                <a:gd name="connsiteX1-279" fmla="*/ 7734402 w 9151216"/>
                <a:gd name="connsiteY1-280" fmla="*/ 814708 h 1134999"/>
                <a:gd name="connsiteX2-281" fmla="*/ 8106191 w 9151216"/>
                <a:gd name="connsiteY2-282" fmla="*/ 563499 h 1134999"/>
                <a:gd name="connsiteX3-283" fmla="*/ 8638753 w 9151216"/>
                <a:gd name="connsiteY3-284" fmla="*/ 885046 h 1134999"/>
                <a:gd name="connsiteX4-285" fmla="*/ 9100977 w 9151216"/>
                <a:gd name="connsiteY4-286" fmla="*/ 704176 h 1134999"/>
                <a:gd name="connsiteX5-287" fmla="*/ 9147470 w 9151216"/>
                <a:gd name="connsiteY5-288" fmla="*/ 716550 h 1134999"/>
                <a:gd name="connsiteX6-289" fmla="*/ 9151216 w 9151216"/>
                <a:gd name="connsiteY6-290" fmla="*/ 718055 h 1134999"/>
                <a:gd name="connsiteX7-291" fmla="*/ 9151216 w 9151216"/>
                <a:gd name="connsiteY7-292" fmla="*/ 1134999 h 1134999"/>
                <a:gd name="connsiteX8-293" fmla="*/ 0 w 9151216"/>
                <a:gd name="connsiteY8-294" fmla="*/ 1134999 h 1134999"/>
                <a:gd name="connsiteX9-295" fmla="*/ 7219 w 9151216"/>
                <a:gd name="connsiteY9-296" fmla="*/ 1126207 h 1134999"/>
                <a:gd name="connsiteX10-297" fmla="*/ 509637 w 9151216"/>
                <a:gd name="connsiteY10-298" fmla="*/ 201759 h 1134999"/>
                <a:gd name="connsiteX11-299" fmla="*/ 1182876 w 9151216"/>
                <a:gd name="connsiteY11-300" fmla="*/ 1025723 h 1134999"/>
                <a:gd name="connsiteX12-301" fmla="*/ 1554665 w 9151216"/>
                <a:gd name="connsiteY12-302" fmla="*/ 432870 h 1134999"/>
                <a:gd name="connsiteX13-303" fmla="*/ 1846067 w 9151216"/>
                <a:gd name="connsiteY13-304" fmla="*/ 1005626 h 1134999"/>
                <a:gd name="connsiteX14-305" fmla="*/ 2187711 w 9151216"/>
                <a:gd name="connsiteY14-306" fmla="*/ 684079 h 1134999"/>
                <a:gd name="connsiteX15-307" fmla="*/ 2489162 w 9151216"/>
                <a:gd name="connsiteY15-308" fmla="*/ 995578 h 1134999"/>
                <a:gd name="connsiteX16-309" fmla="*/ 2991580 w 9151216"/>
                <a:gd name="connsiteY16-310" fmla="*/ 221855 h 1134999"/>
                <a:gd name="connsiteX17-311" fmla="*/ 3473900 w 9151216"/>
                <a:gd name="connsiteY17-312" fmla="*/ 965433 h 1134999"/>
                <a:gd name="connsiteX18-313" fmla="*/ 4066753 w 9151216"/>
                <a:gd name="connsiteY18-314" fmla="*/ 563499 h 1134999"/>
                <a:gd name="connsiteX19-315" fmla="*/ 4810331 w 9151216"/>
                <a:gd name="connsiteY19-316" fmla="*/ 945336 h 1134999"/>
                <a:gd name="connsiteX20-317" fmla="*/ 5342894 w 9151216"/>
                <a:gd name="connsiteY20-318" fmla="*/ 302242 h 1134999"/>
                <a:gd name="connsiteX21-319" fmla="*/ 6186955 w 9151216"/>
                <a:gd name="connsiteY21-320" fmla="*/ 985530 h 1134999"/>
                <a:gd name="connsiteX22-321" fmla="*/ 7151597 w 9151216"/>
                <a:gd name="connsiteY22-322" fmla="*/ 791 h 1134999"/>
                <a:gd name="connsiteX0-323" fmla="*/ 7151597 w 9151216"/>
                <a:gd name="connsiteY0-324" fmla="*/ 791 h 1134999"/>
                <a:gd name="connsiteX1-325" fmla="*/ 7734402 w 9151216"/>
                <a:gd name="connsiteY1-326" fmla="*/ 814708 h 1134999"/>
                <a:gd name="connsiteX2-327" fmla="*/ 8106191 w 9151216"/>
                <a:gd name="connsiteY2-328" fmla="*/ 563499 h 1134999"/>
                <a:gd name="connsiteX3-329" fmla="*/ 8638753 w 9151216"/>
                <a:gd name="connsiteY3-330" fmla="*/ 885046 h 1134999"/>
                <a:gd name="connsiteX4-331" fmla="*/ 9100977 w 9151216"/>
                <a:gd name="connsiteY4-332" fmla="*/ 704176 h 1134999"/>
                <a:gd name="connsiteX5-333" fmla="*/ 9147470 w 9151216"/>
                <a:gd name="connsiteY5-334" fmla="*/ 716550 h 1134999"/>
                <a:gd name="connsiteX6-335" fmla="*/ 9151216 w 9151216"/>
                <a:gd name="connsiteY6-336" fmla="*/ 718055 h 1134999"/>
                <a:gd name="connsiteX7-337" fmla="*/ 9151216 w 9151216"/>
                <a:gd name="connsiteY7-338" fmla="*/ 1134999 h 1134999"/>
                <a:gd name="connsiteX8-339" fmla="*/ 0 w 9151216"/>
                <a:gd name="connsiteY8-340" fmla="*/ 1134999 h 1134999"/>
                <a:gd name="connsiteX9-341" fmla="*/ 7219 w 9151216"/>
                <a:gd name="connsiteY9-342" fmla="*/ 1126207 h 1134999"/>
                <a:gd name="connsiteX10-343" fmla="*/ 509637 w 9151216"/>
                <a:gd name="connsiteY10-344" fmla="*/ 201759 h 1134999"/>
                <a:gd name="connsiteX11-345" fmla="*/ 1182876 w 9151216"/>
                <a:gd name="connsiteY11-346" fmla="*/ 1025723 h 1134999"/>
                <a:gd name="connsiteX12-347" fmla="*/ 1554665 w 9151216"/>
                <a:gd name="connsiteY12-348" fmla="*/ 432870 h 1134999"/>
                <a:gd name="connsiteX13-349" fmla="*/ 1846067 w 9151216"/>
                <a:gd name="connsiteY13-350" fmla="*/ 1005626 h 1134999"/>
                <a:gd name="connsiteX14-351" fmla="*/ 2187711 w 9151216"/>
                <a:gd name="connsiteY14-352" fmla="*/ 684079 h 1134999"/>
                <a:gd name="connsiteX15-353" fmla="*/ 2489162 w 9151216"/>
                <a:gd name="connsiteY15-354" fmla="*/ 995578 h 1134999"/>
                <a:gd name="connsiteX16-355" fmla="*/ 2991580 w 9151216"/>
                <a:gd name="connsiteY16-356" fmla="*/ 221855 h 1134999"/>
                <a:gd name="connsiteX17-357" fmla="*/ 3473900 w 9151216"/>
                <a:gd name="connsiteY17-358" fmla="*/ 965433 h 1134999"/>
                <a:gd name="connsiteX18-359" fmla="*/ 4167236 w 9151216"/>
                <a:gd name="connsiteY18-360" fmla="*/ 643886 h 1134999"/>
                <a:gd name="connsiteX19-361" fmla="*/ 4810331 w 9151216"/>
                <a:gd name="connsiteY19-362" fmla="*/ 945336 h 1134999"/>
                <a:gd name="connsiteX20-363" fmla="*/ 5342894 w 9151216"/>
                <a:gd name="connsiteY20-364" fmla="*/ 302242 h 1134999"/>
                <a:gd name="connsiteX21-365" fmla="*/ 6186955 w 9151216"/>
                <a:gd name="connsiteY21-366" fmla="*/ 985530 h 1134999"/>
                <a:gd name="connsiteX22-367" fmla="*/ 7151597 w 9151216"/>
                <a:gd name="connsiteY22-368" fmla="*/ 791 h 1134999"/>
                <a:gd name="connsiteX0-369" fmla="*/ 6970727 w 9151216"/>
                <a:gd name="connsiteY0-370" fmla="*/ 791 h 1134999"/>
                <a:gd name="connsiteX1-371" fmla="*/ 7734402 w 9151216"/>
                <a:gd name="connsiteY1-372" fmla="*/ 814708 h 1134999"/>
                <a:gd name="connsiteX2-373" fmla="*/ 8106191 w 9151216"/>
                <a:gd name="connsiteY2-374" fmla="*/ 563499 h 1134999"/>
                <a:gd name="connsiteX3-375" fmla="*/ 8638753 w 9151216"/>
                <a:gd name="connsiteY3-376" fmla="*/ 885046 h 1134999"/>
                <a:gd name="connsiteX4-377" fmla="*/ 9100977 w 9151216"/>
                <a:gd name="connsiteY4-378" fmla="*/ 704176 h 1134999"/>
                <a:gd name="connsiteX5-379" fmla="*/ 9147470 w 9151216"/>
                <a:gd name="connsiteY5-380" fmla="*/ 716550 h 1134999"/>
                <a:gd name="connsiteX6-381" fmla="*/ 9151216 w 9151216"/>
                <a:gd name="connsiteY6-382" fmla="*/ 718055 h 1134999"/>
                <a:gd name="connsiteX7-383" fmla="*/ 9151216 w 9151216"/>
                <a:gd name="connsiteY7-384" fmla="*/ 1134999 h 1134999"/>
                <a:gd name="connsiteX8-385" fmla="*/ 0 w 9151216"/>
                <a:gd name="connsiteY8-386" fmla="*/ 1134999 h 1134999"/>
                <a:gd name="connsiteX9-387" fmla="*/ 7219 w 9151216"/>
                <a:gd name="connsiteY9-388" fmla="*/ 1126207 h 1134999"/>
                <a:gd name="connsiteX10-389" fmla="*/ 509637 w 9151216"/>
                <a:gd name="connsiteY10-390" fmla="*/ 201759 h 1134999"/>
                <a:gd name="connsiteX11-391" fmla="*/ 1182876 w 9151216"/>
                <a:gd name="connsiteY11-392" fmla="*/ 1025723 h 1134999"/>
                <a:gd name="connsiteX12-393" fmla="*/ 1554665 w 9151216"/>
                <a:gd name="connsiteY12-394" fmla="*/ 432870 h 1134999"/>
                <a:gd name="connsiteX13-395" fmla="*/ 1846067 w 9151216"/>
                <a:gd name="connsiteY13-396" fmla="*/ 1005626 h 1134999"/>
                <a:gd name="connsiteX14-397" fmla="*/ 2187711 w 9151216"/>
                <a:gd name="connsiteY14-398" fmla="*/ 684079 h 1134999"/>
                <a:gd name="connsiteX15-399" fmla="*/ 2489162 w 9151216"/>
                <a:gd name="connsiteY15-400" fmla="*/ 995578 h 1134999"/>
                <a:gd name="connsiteX16-401" fmla="*/ 2991580 w 9151216"/>
                <a:gd name="connsiteY16-402" fmla="*/ 221855 h 1134999"/>
                <a:gd name="connsiteX17-403" fmla="*/ 3473900 w 9151216"/>
                <a:gd name="connsiteY17-404" fmla="*/ 965433 h 1134999"/>
                <a:gd name="connsiteX18-405" fmla="*/ 4167236 w 9151216"/>
                <a:gd name="connsiteY18-406" fmla="*/ 643886 h 1134999"/>
                <a:gd name="connsiteX19-407" fmla="*/ 4810331 w 9151216"/>
                <a:gd name="connsiteY19-408" fmla="*/ 945336 h 1134999"/>
                <a:gd name="connsiteX20-409" fmla="*/ 5342894 w 9151216"/>
                <a:gd name="connsiteY20-410" fmla="*/ 302242 h 1134999"/>
                <a:gd name="connsiteX21-411" fmla="*/ 6186955 w 9151216"/>
                <a:gd name="connsiteY21-412" fmla="*/ 985530 h 1134999"/>
                <a:gd name="connsiteX22-413" fmla="*/ 6970727 w 9151216"/>
                <a:gd name="connsiteY22-414" fmla="*/ 791 h 1134999"/>
                <a:gd name="connsiteX0-415" fmla="*/ 6970727 w 9151216"/>
                <a:gd name="connsiteY0-416" fmla="*/ 801 h 1135009"/>
                <a:gd name="connsiteX1-417" fmla="*/ 7734402 w 9151216"/>
                <a:gd name="connsiteY1-418" fmla="*/ 814718 h 1135009"/>
                <a:gd name="connsiteX2-419" fmla="*/ 8287062 w 9151216"/>
                <a:gd name="connsiteY2-420" fmla="*/ 623799 h 1135009"/>
                <a:gd name="connsiteX3-421" fmla="*/ 8638753 w 9151216"/>
                <a:gd name="connsiteY3-422" fmla="*/ 885056 h 1135009"/>
                <a:gd name="connsiteX4-423" fmla="*/ 9100977 w 9151216"/>
                <a:gd name="connsiteY4-424" fmla="*/ 704186 h 1135009"/>
                <a:gd name="connsiteX5-425" fmla="*/ 9147470 w 9151216"/>
                <a:gd name="connsiteY5-426" fmla="*/ 716560 h 1135009"/>
                <a:gd name="connsiteX6-427" fmla="*/ 9151216 w 9151216"/>
                <a:gd name="connsiteY6-428" fmla="*/ 718065 h 1135009"/>
                <a:gd name="connsiteX7-429" fmla="*/ 9151216 w 9151216"/>
                <a:gd name="connsiteY7-430" fmla="*/ 1135009 h 1135009"/>
                <a:gd name="connsiteX8-431" fmla="*/ 0 w 9151216"/>
                <a:gd name="connsiteY8-432" fmla="*/ 1135009 h 1135009"/>
                <a:gd name="connsiteX9-433" fmla="*/ 7219 w 9151216"/>
                <a:gd name="connsiteY9-434" fmla="*/ 1126217 h 1135009"/>
                <a:gd name="connsiteX10-435" fmla="*/ 509637 w 9151216"/>
                <a:gd name="connsiteY10-436" fmla="*/ 201769 h 1135009"/>
                <a:gd name="connsiteX11-437" fmla="*/ 1182876 w 9151216"/>
                <a:gd name="connsiteY11-438" fmla="*/ 1025733 h 1135009"/>
                <a:gd name="connsiteX12-439" fmla="*/ 1554665 w 9151216"/>
                <a:gd name="connsiteY12-440" fmla="*/ 432880 h 1135009"/>
                <a:gd name="connsiteX13-441" fmla="*/ 1846067 w 9151216"/>
                <a:gd name="connsiteY13-442" fmla="*/ 1005636 h 1135009"/>
                <a:gd name="connsiteX14-443" fmla="*/ 2187711 w 9151216"/>
                <a:gd name="connsiteY14-444" fmla="*/ 684089 h 1135009"/>
                <a:gd name="connsiteX15-445" fmla="*/ 2489162 w 9151216"/>
                <a:gd name="connsiteY15-446" fmla="*/ 995588 h 1135009"/>
                <a:gd name="connsiteX16-447" fmla="*/ 2991580 w 9151216"/>
                <a:gd name="connsiteY16-448" fmla="*/ 221865 h 1135009"/>
                <a:gd name="connsiteX17-449" fmla="*/ 3473900 w 9151216"/>
                <a:gd name="connsiteY17-450" fmla="*/ 965443 h 1135009"/>
                <a:gd name="connsiteX18-451" fmla="*/ 4167236 w 9151216"/>
                <a:gd name="connsiteY18-452" fmla="*/ 643896 h 1135009"/>
                <a:gd name="connsiteX19-453" fmla="*/ 4810331 w 9151216"/>
                <a:gd name="connsiteY19-454" fmla="*/ 945346 h 1135009"/>
                <a:gd name="connsiteX20-455" fmla="*/ 5342894 w 9151216"/>
                <a:gd name="connsiteY20-456" fmla="*/ 302252 h 1135009"/>
                <a:gd name="connsiteX21-457" fmla="*/ 6186955 w 9151216"/>
                <a:gd name="connsiteY21-458" fmla="*/ 985540 h 1135009"/>
                <a:gd name="connsiteX22-459" fmla="*/ 6970727 w 9151216"/>
                <a:gd name="connsiteY22-460" fmla="*/ 801 h 1135009"/>
                <a:gd name="connsiteX0-461" fmla="*/ 7061162 w 9151216"/>
                <a:gd name="connsiteY0-462" fmla="*/ 801 h 1135009"/>
                <a:gd name="connsiteX1-463" fmla="*/ 7734402 w 9151216"/>
                <a:gd name="connsiteY1-464" fmla="*/ 814718 h 1135009"/>
                <a:gd name="connsiteX2-465" fmla="*/ 8287062 w 9151216"/>
                <a:gd name="connsiteY2-466" fmla="*/ 623799 h 1135009"/>
                <a:gd name="connsiteX3-467" fmla="*/ 8638753 w 9151216"/>
                <a:gd name="connsiteY3-468" fmla="*/ 885056 h 1135009"/>
                <a:gd name="connsiteX4-469" fmla="*/ 9100977 w 9151216"/>
                <a:gd name="connsiteY4-470" fmla="*/ 704186 h 1135009"/>
                <a:gd name="connsiteX5-471" fmla="*/ 9147470 w 9151216"/>
                <a:gd name="connsiteY5-472" fmla="*/ 716560 h 1135009"/>
                <a:gd name="connsiteX6-473" fmla="*/ 9151216 w 9151216"/>
                <a:gd name="connsiteY6-474" fmla="*/ 718065 h 1135009"/>
                <a:gd name="connsiteX7-475" fmla="*/ 9151216 w 9151216"/>
                <a:gd name="connsiteY7-476" fmla="*/ 1135009 h 1135009"/>
                <a:gd name="connsiteX8-477" fmla="*/ 0 w 9151216"/>
                <a:gd name="connsiteY8-478" fmla="*/ 1135009 h 1135009"/>
                <a:gd name="connsiteX9-479" fmla="*/ 7219 w 9151216"/>
                <a:gd name="connsiteY9-480" fmla="*/ 1126217 h 1135009"/>
                <a:gd name="connsiteX10-481" fmla="*/ 509637 w 9151216"/>
                <a:gd name="connsiteY10-482" fmla="*/ 201769 h 1135009"/>
                <a:gd name="connsiteX11-483" fmla="*/ 1182876 w 9151216"/>
                <a:gd name="connsiteY11-484" fmla="*/ 1025733 h 1135009"/>
                <a:gd name="connsiteX12-485" fmla="*/ 1554665 w 9151216"/>
                <a:gd name="connsiteY12-486" fmla="*/ 432880 h 1135009"/>
                <a:gd name="connsiteX13-487" fmla="*/ 1846067 w 9151216"/>
                <a:gd name="connsiteY13-488" fmla="*/ 1005636 h 1135009"/>
                <a:gd name="connsiteX14-489" fmla="*/ 2187711 w 9151216"/>
                <a:gd name="connsiteY14-490" fmla="*/ 684089 h 1135009"/>
                <a:gd name="connsiteX15-491" fmla="*/ 2489162 w 9151216"/>
                <a:gd name="connsiteY15-492" fmla="*/ 995588 h 1135009"/>
                <a:gd name="connsiteX16-493" fmla="*/ 2991580 w 9151216"/>
                <a:gd name="connsiteY16-494" fmla="*/ 221865 h 1135009"/>
                <a:gd name="connsiteX17-495" fmla="*/ 3473900 w 9151216"/>
                <a:gd name="connsiteY17-496" fmla="*/ 965443 h 1135009"/>
                <a:gd name="connsiteX18-497" fmla="*/ 4167236 w 9151216"/>
                <a:gd name="connsiteY18-498" fmla="*/ 643896 h 1135009"/>
                <a:gd name="connsiteX19-499" fmla="*/ 4810331 w 9151216"/>
                <a:gd name="connsiteY19-500" fmla="*/ 945346 h 1135009"/>
                <a:gd name="connsiteX20-501" fmla="*/ 5342894 w 9151216"/>
                <a:gd name="connsiteY20-502" fmla="*/ 302252 h 1135009"/>
                <a:gd name="connsiteX21-503" fmla="*/ 6186955 w 9151216"/>
                <a:gd name="connsiteY21-504" fmla="*/ 985540 h 1135009"/>
                <a:gd name="connsiteX22-505" fmla="*/ 7061162 w 9151216"/>
                <a:gd name="connsiteY22-506" fmla="*/ 801 h 1135009"/>
                <a:gd name="connsiteX0-507" fmla="*/ 7061162 w 9151216"/>
                <a:gd name="connsiteY0-508" fmla="*/ 801 h 1135009"/>
                <a:gd name="connsiteX1-509" fmla="*/ 7734402 w 9151216"/>
                <a:gd name="connsiteY1-510" fmla="*/ 814718 h 1135009"/>
                <a:gd name="connsiteX2-511" fmla="*/ 8287062 w 9151216"/>
                <a:gd name="connsiteY2-512" fmla="*/ 623799 h 1135009"/>
                <a:gd name="connsiteX3-513" fmla="*/ 8638753 w 9151216"/>
                <a:gd name="connsiteY3-514" fmla="*/ 885056 h 1135009"/>
                <a:gd name="connsiteX4-515" fmla="*/ 9100977 w 9151216"/>
                <a:gd name="connsiteY4-516" fmla="*/ 704186 h 1135009"/>
                <a:gd name="connsiteX5-517" fmla="*/ 9147470 w 9151216"/>
                <a:gd name="connsiteY5-518" fmla="*/ 716560 h 1135009"/>
                <a:gd name="connsiteX6-519" fmla="*/ 9151216 w 9151216"/>
                <a:gd name="connsiteY6-520" fmla="*/ 718065 h 1135009"/>
                <a:gd name="connsiteX7-521" fmla="*/ 9151216 w 9151216"/>
                <a:gd name="connsiteY7-522" fmla="*/ 1135009 h 1135009"/>
                <a:gd name="connsiteX8-523" fmla="*/ 0 w 9151216"/>
                <a:gd name="connsiteY8-524" fmla="*/ 1135009 h 1135009"/>
                <a:gd name="connsiteX9-525" fmla="*/ 7219 w 9151216"/>
                <a:gd name="connsiteY9-526" fmla="*/ 1126217 h 1135009"/>
                <a:gd name="connsiteX10-527" fmla="*/ 509637 w 9151216"/>
                <a:gd name="connsiteY10-528" fmla="*/ 201769 h 1135009"/>
                <a:gd name="connsiteX11-529" fmla="*/ 1182876 w 9151216"/>
                <a:gd name="connsiteY11-530" fmla="*/ 1025733 h 1135009"/>
                <a:gd name="connsiteX12-531" fmla="*/ 1554665 w 9151216"/>
                <a:gd name="connsiteY12-532" fmla="*/ 432880 h 1135009"/>
                <a:gd name="connsiteX13-533" fmla="*/ 1846067 w 9151216"/>
                <a:gd name="connsiteY13-534" fmla="*/ 1005636 h 1135009"/>
                <a:gd name="connsiteX14-535" fmla="*/ 2187711 w 9151216"/>
                <a:gd name="connsiteY14-536" fmla="*/ 684089 h 1135009"/>
                <a:gd name="connsiteX15-537" fmla="*/ 2489162 w 9151216"/>
                <a:gd name="connsiteY15-538" fmla="*/ 995588 h 1135009"/>
                <a:gd name="connsiteX16-539" fmla="*/ 2991580 w 9151216"/>
                <a:gd name="connsiteY16-540" fmla="*/ 221865 h 1135009"/>
                <a:gd name="connsiteX17-541" fmla="*/ 3473900 w 9151216"/>
                <a:gd name="connsiteY17-542" fmla="*/ 965443 h 1135009"/>
                <a:gd name="connsiteX18-543" fmla="*/ 4167236 w 9151216"/>
                <a:gd name="connsiteY18-544" fmla="*/ 643896 h 1135009"/>
                <a:gd name="connsiteX19-545" fmla="*/ 4810331 w 9151216"/>
                <a:gd name="connsiteY19-546" fmla="*/ 945346 h 1135009"/>
                <a:gd name="connsiteX20-547" fmla="*/ 5342894 w 9151216"/>
                <a:gd name="connsiteY20-548" fmla="*/ 442928 h 1135009"/>
                <a:gd name="connsiteX21-549" fmla="*/ 6186955 w 9151216"/>
                <a:gd name="connsiteY21-550" fmla="*/ 985540 h 1135009"/>
                <a:gd name="connsiteX22-551" fmla="*/ 7061162 w 9151216"/>
                <a:gd name="connsiteY22-552" fmla="*/ 801 h 113500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9151216" h="1135009">
                  <a:moveTo>
                    <a:pt x="7061162" y="801"/>
                  </a:moveTo>
                  <a:cubicBezTo>
                    <a:pt x="7319070" y="-27669"/>
                    <a:pt x="7530085" y="710885"/>
                    <a:pt x="7734402" y="814718"/>
                  </a:cubicBezTo>
                  <a:cubicBezTo>
                    <a:pt x="7938719" y="918551"/>
                    <a:pt x="8136337" y="612076"/>
                    <a:pt x="8287062" y="623799"/>
                  </a:cubicBezTo>
                  <a:cubicBezTo>
                    <a:pt x="8437787" y="635522"/>
                    <a:pt x="8503101" y="871658"/>
                    <a:pt x="8638753" y="885056"/>
                  </a:cubicBezTo>
                  <a:cubicBezTo>
                    <a:pt x="8774405" y="898454"/>
                    <a:pt x="8983746" y="680740"/>
                    <a:pt x="9100977" y="704186"/>
                  </a:cubicBezTo>
                  <a:cubicBezTo>
                    <a:pt x="9115631" y="707117"/>
                    <a:pt x="9131331" y="711225"/>
                    <a:pt x="9147470" y="716560"/>
                  </a:cubicBezTo>
                  <a:lnTo>
                    <a:pt x="9151216" y="718065"/>
                  </a:lnTo>
                  <a:lnTo>
                    <a:pt x="9151216" y="1135009"/>
                  </a:lnTo>
                  <a:lnTo>
                    <a:pt x="0" y="1135009"/>
                  </a:lnTo>
                  <a:lnTo>
                    <a:pt x="7219" y="1126217"/>
                  </a:lnTo>
                  <a:cubicBezTo>
                    <a:pt x="132823" y="962094"/>
                    <a:pt x="132823" y="278806"/>
                    <a:pt x="509637" y="201769"/>
                  </a:cubicBezTo>
                  <a:cubicBezTo>
                    <a:pt x="886451" y="124732"/>
                    <a:pt x="1008705" y="987215"/>
                    <a:pt x="1182876" y="1025733"/>
                  </a:cubicBezTo>
                  <a:cubicBezTo>
                    <a:pt x="1357047" y="1064251"/>
                    <a:pt x="1444133" y="436229"/>
                    <a:pt x="1554665" y="432880"/>
                  </a:cubicBezTo>
                  <a:cubicBezTo>
                    <a:pt x="1665197" y="429531"/>
                    <a:pt x="1740559" y="963768"/>
                    <a:pt x="1846067" y="1005636"/>
                  </a:cubicBezTo>
                  <a:cubicBezTo>
                    <a:pt x="1951575" y="1047504"/>
                    <a:pt x="2080529" y="685764"/>
                    <a:pt x="2187711" y="684089"/>
                  </a:cubicBezTo>
                  <a:cubicBezTo>
                    <a:pt x="2294893" y="682414"/>
                    <a:pt x="2355184" y="1072625"/>
                    <a:pt x="2489162" y="995588"/>
                  </a:cubicBezTo>
                  <a:cubicBezTo>
                    <a:pt x="2623140" y="918551"/>
                    <a:pt x="2827457" y="226889"/>
                    <a:pt x="2991580" y="221865"/>
                  </a:cubicBezTo>
                  <a:cubicBezTo>
                    <a:pt x="3155703" y="216841"/>
                    <a:pt x="3277957" y="895105"/>
                    <a:pt x="3473900" y="965443"/>
                  </a:cubicBezTo>
                  <a:cubicBezTo>
                    <a:pt x="3669843" y="1035781"/>
                    <a:pt x="3944498" y="647245"/>
                    <a:pt x="4167236" y="643896"/>
                  </a:cubicBezTo>
                  <a:cubicBezTo>
                    <a:pt x="4389974" y="640547"/>
                    <a:pt x="4614388" y="978841"/>
                    <a:pt x="4810331" y="945346"/>
                  </a:cubicBezTo>
                  <a:cubicBezTo>
                    <a:pt x="5006274" y="911851"/>
                    <a:pt x="5113457" y="436229"/>
                    <a:pt x="5342894" y="442928"/>
                  </a:cubicBezTo>
                  <a:cubicBezTo>
                    <a:pt x="5572331" y="449627"/>
                    <a:pt x="5900577" y="1059228"/>
                    <a:pt x="6186955" y="985540"/>
                  </a:cubicBezTo>
                  <a:cubicBezTo>
                    <a:pt x="6473333" y="911852"/>
                    <a:pt x="6803254" y="29271"/>
                    <a:pt x="7061162" y="8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sp>
          <p:nvSpPr>
            <p:cNvPr id="9" name="任意多边形 8"/>
            <p:cNvSpPr/>
            <p:nvPr/>
          </p:nvSpPr>
          <p:spPr>
            <a:xfrm>
              <a:off x="-7216" y="4552950"/>
              <a:ext cx="9151216" cy="590550"/>
            </a:xfrm>
            <a:custGeom>
              <a:avLst/>
              <a:gdLst>
                <a:gd name="connsiteX0" fmla="*/ 7151597 w 9151216"/>
                <a:gd name="connsiteY0" fmla="*/ 791 h 1134999"/>
                <a:gd name="connsiteX1" fmla="*/ 7734402 w 9151216"/>
                <a:gd name="connsiteY1" fmla="*/ 814708 h 1134999"/>
                <a:gd name="connsiteX2" fmla="*/ 8106191 w 9151216"/>
                <a:gd name="connsiteY2" fmla="*/ 563499 h 1134999"/>
                <a:gd name="connsiteX3" fmla="*/ 8638753 w 9151216"/>
                <a:gd name="connsiteY3" fmla="*/ 885046 h 1134999"/>
                <a:gd name="connsiteX4" fmla="*/ 9100977 w 9151216"/>
                <a:gd name="connsiteY4" fmla="*/ 704176 h 1134999"/>
                <a:gd name="connsiteX5" fmla="*/ 9147470 w 9151216"/>
                <a:gd name="connsiteY5" fmla="*/ 716550 h 1134999"/>
                <a:gd name="connsiteX6" fmla="*/ 9151216 w 9151216"/>
                <a:gd name="connsiteY6" fmla="*/ 718055 h 1134999"/>
                <a:gd name="connsiteX7" fmla="*/ 9151216 w 9151216"/>
                <a:gd name="connsiteY7" fmla="*/ 1134999 h 1134999"/>
                <a:gd name="connsiteX8" fmla="*/ 0 w 9151216"/>
                <a:gd name="connsiteY8" fmla="*/ 1134999 h 1134999"/>
                <a:gd name="connsiteX9" fmla="*/ 7219 w 9151216"/>
                <a:gd name="connsiteY9" fmla="*/ 1126207 h 1134999"/>
                <a:gd name="connsiteX10" fmla="*/ 690507 w 9151216"/>
                <a:gd name="connsiteY10" fmla="*/ 181662 h 1134999"/>
                <a:gd name="connsiteX11" fmla="*/ 1182876 w 9151216"/>
                <a:gd name="connsiteY11" fmla="*/ 1025723 h 1134999"/>
                <a:gd name="connsiteX12" fmla="*/ 1584810 w 9151216"/>
                <a:gd name="connsiteY12" fmla="*/ 503209 h 1134999"/>
                <a:gd name="connsiteX13" fmla="*/ 1846067 w 9151216"/>
                <a:gd name="connsiteY13" fmla="*/ 1005626 h 1134999"/>
                <a:gd name="connsiteX14" fmla="*/ 2227905 w 9151216"/>
                <a:gd name="connsiteY14" fmla="*/ 442919 h 1134999"/>
                <a:gd name="connsiteX15" fmla="*/ 2489162 w 9151216"/>
                <a:gd name="connsiteY15" fmla="*/ 995578 h 1134999"/>
                <a:gd name="connsiteX16" fmla="*/ 2840854 w 9151216"/>
                <a:gd name="connsiteY16" fmla="*/ 201758 h 1134999"/>
                <a:gd name="connsiteX17" fmla="*/ 3473900 w 9151216"/>
                <a:gd name="connsiteY17" fmla="*/ 965433 h 1134999"/>
                <a:gd name="connsiteX18" fmla="*/ 4066753 w 9151216"/>
                <a:gd name="connsiteY18" fmla="*/ 563499 h 1134999"/>
                <a:gd name="connsiteX19" fmla="*/ 4810331 w 9151216"/>
                <a:gd name="connsiteY19" fmla="*/ 945336 h 1134999"/>
                <a:gd name="connsiteX20" fmla="*/ 5342894 w 9151216"/>
                <a:gd name="connsiteY20" fmla="*/ 302242 h 1134999"/>
                <a:gd name="connsiteX21" fmla="*/ 6186955 w 9151216"/>
                <a:gd name="connsiteY21" fmla="*/ 985530 h 1134999"/>
                <a:gd name="connsiteX22" fmla="*/ 7151597 w 9151216"/>
                <a:gd name="connsiteY22" fmla="*/ 791 h 1134999"/>
                <a:gd name="connsiteX0-1" fmla="*/ 7151597 w 9151216"/>
                <a:gd name="connsiteY0-2" fmla="*/ 791 h 1134999"/>
                <a:gd name="connsiteX1-3" fmla="*/ 7734402 w 9151216"/>
                <a:gd name="connsiteY1-4" fmla="*/ 814708 h 1134999"/>
                <a:gd name="connsiteX2-5" fmla="*/ 8106191 w 9151216"/>
                <a:gd name="connsiteY2-6" fmla="*/ 563499 h 1134999"/>
                <a:gd name="connsiteX3-7" fmla="*/ 8638753 w 9151216"/>
                <a:gd name="connsiteY3-8" fmla="*/ 885046 h 1134999"/>
                <a:gd name="connsiteX4-9" fmla="*/ 9100977 w 9151216"/>
                <a:gd name="connsiteY4-10" fmla="*/ 704176 h 1134999"/>
                <a:gd name="connsiteX5-11" fmla="*/ 9147470 w 9151216"/>
                <a:gd name="connsiteY5-12" fmla="*/ 716550 h 1134999"/>
                <a:gd name="connsiteX6-13" fmla="*/ 9151216 w 9151216"/>
                <a:gd name="connsiteY6-14" fmla="*/ 718055 h 1134999"/>
                <a:gd name="connsiteX7-15" fmla="*/ 9151216 w 9151216"/>
                <a:gd name="connsiteY7-16" fmla="*/ 1134999 h 1134999"/>
                <a:gd name="connsiteX8-17" fmla="*/ 0 w 9151216"/>
                <a:gd name="connsiteY8-18" fmla="*/ 1134999 h 1134999"/>
                <a:gd name="connsiteX9-19" fmla="*/ 7219 w 9151216"/>
                <a:gd name="connsiteY9-20" fmla="*/ 1126207 h 1134999"/>
                <a:gd name="connsiteX10-21" fmla="*/ 690507 w 9151216"/>
                <a:gd name="connsiteY10-22" fmla="*/ 181662 h 1134999"/>
                <a:gd name="connsiteX11-23" fmla="*/ 1182876 w 9151216"/>
                <a:gd name="connsiteY11-24" fmla="*/ 1025723 h 1134999"/>
                <a:gd name="connsiteX12-25" fmla="*/ 1584810 w 9151216"/>
                <a:gd name="connsiteY12-26" fmla="*/ 503209 h 1134999"/>
                <a:gd name="connsiteX13-27" fmla="*/ 1846067 w 9151216"/>
                <a:gd name="connsiteY13-28" fmla="*/ 1005626 h 1134999"/>
                <a:gd name="connsiteX14-29" fmla="*/ 2227905 w 9151216"/>
                <a:gd name="connsiteY14-30" fmla="*/ 442919 h 1134999"/>
                <a:gd name="connsiteX15-31" fmla="*/ 2489162 w 9151216"/>
                <a:gd name="connsiteY15-32" fmla="*/ 995578 h 1134999"/>
                <a:gd name="connsiteX16-33" fmla="*/ 2840854 w 9151216"/>
                <a:gd name="connsiteY16-34" fmla="*/ 201758 h 1134999"/>
                <a:gd name="connsiteX17-35" fmla="*/ 3473900 w 9151216"/>
                <a:gd name="connsiteY17-36" fmla="*/ 965433 h 1134999"/>
                <a:gd name="connsiteX18-37" fmla="*/ 4066753 w 9151216"/>
                <a:gd name="connsiteY18-38" fmla="*/ 563499 h 1134999"/>
                <a:gd name="connsiteX19-39" fmla="*/ 4810331 w 9151216"/>
                <a:gd name="connsiteY19-40" fmla="*/ 945336 h 1134999"/>
                <a:gd name="connsiteX20-41" fmla="*/ 5342894 w 9151216"/>
                <a:gd name="connsiteY20-42" fmla="*/ 302242 h 1134999"/>
                <a:gd name="connsiteX21-43" fmla="*/ 6186955 w 9151216"/>
                <a:gd name="connsiteY21-44" fmla="*/ 985530 h 1134999"/>
                <a:gd name="connsiteX22-45" fmla="*/ 7151597 w 9151216"/>
                <a:gd name="connsiteY22-46" fmla="*/ 791 h 1134999"/>
                <a:gd name="connsiteX0-47" fmla="*/ 7151597 w 9151216"/>
                <a:gd name="connsiteY0-48" fmla="*/ 791 h 1134999"/>
                <a:gd name="connsiteX1-49" fmla="*/ 7734402 w 9151216"/>
                <a:gd name="connsiteY1-50" fmla="*/ 814708 h 1134999"/>
                <a:gd name="connsiteX2-51" fmla="*/ 8106191 w 9151216"/>
                <a:gd name="connsiteY2-52" fmla="*/ 563499 h 1134999"/>
                <a:gd name="connsiteX3-53" fmla="*/ 8638753 w 9151216"/>
                <a:gd name="connsiteY3-54" fmla="*/ 885046 h 1134999"/>
                <a:gd name="connsiteX4-55" fmla="*/ 9100977 w 9151216"/>
                <a:gd name="connsiteY4-56" fmla="*/ 704176 h 1134999"/>
                <a:gd name="connsiteX5-57" fmla="*/ 9147470 w 9151216"/>
                <a:gd name="connsiteY5-58" fmla="*/ 716550 h 1134999"/>
                <a:gd name="connsiteX6-59" fmla="*/ 9151216 w 9151216"/>
                <a:gd name="connsiteY6-60" fmla="*/ 718055 h 1134999"/>
                <a:gd name="connsiteX7-61" fmla="*/ 9151216 w 9151216"/>
                <a:gd name="connsiteY7-62" fmla="*/ 1134999 h 1134999"/>
                <a:gd name="connsiteX8-63" fmla="*/ 0 w 9151216"/>
                <a:gd name="connsiteY8-64" fmla="*/ 1134999 h 1134999"/>
                <a:gd name="connsiteX9-65" fmla="*/ 7219 w 9151216"/>
                <a:gd name="connsiteY9-66" fmla="*/ 1126207 h 1134999"/>
                <a:gd name="connsiteX10-67" fmla="*/ 509637 w 9151216"/>
                <a:gd name="connsiteY10-68" fmla="*/ 201759 h 1134999"/>
                <a:gd name="connsiteX11-69" fmla="*/ 1182876 w 9151216"/>
                <a:gd name="connsiteY11-70" fmla="*/ 1025723 h 1134999"/>
                <a:gd name="connsiteX12-71" fmla="*/ 1584810 w 9151216"/>
                <a:gd name="connsiteY12-72" fmla="*/ 503209 h 1134999"/>
                <a:gd name="connsiteX13-73" fmla="*/ 1846067 w 9151216"/>
                <a:gd name="connsiteY13-74" fmla="*/ 1005626 h 1134999"/>
                <a:gd name="connsiteX14-75" fmla="*/ 2227905 w 9151216"/>
                <a:gd name="connsiteY14-76" fmla="*/ 442919 h 1134999"/>
                <a:gd name="connsiteX15-77" fmla="*/ 2489162 w 9151216"/>
                <a:gd name="connsiteY15-78" fmla="*/ 995578 h 1134999"/>
                <a:gd name="connsiteX16-79" fmla="*/ 2840854 w 9151216"/>
                <a:gd name="connsiteY16-80" fmla="*/ 201758 h 1134999"/>
                <a:gd name="connsiteX17-81" fmla="*/ 3473900 w 9151216"/>
                <a:gd name="connsiteY17-82" fmla="*/ 965433 h 1134999"/>
                <a:gd name="connsiteX18-83" fmla="*/ 4066753 w 9151216"/>
                <a:gd name="connsiteY18-84" fmla="*/ 563499 h 1134999"/>
                <a:gd name="connsiteX19-85" fmla="*/ 4810331 w 9151216"/>
                <a:gd name="connsiteY19-86" fmla="*/ 945336 h 1134999"/>
                <a:gd name="connsiteX20-87" fmla="*/ 5342894 w 9151216"/>
                <a:gd name="connsiteY20-88" fmla="*/ 302242 h 1134999"/>
                <a:gd name="connsiteX21-89" fmla="*/ 6186955 w 9151216"/>
                <a:gd name="connsiteY21-90" fmla="*/ 985530 h 1134999"/>
                <a:gd name="connsiteX22-91" fmla="*/ 7151597 w 9151216"/>
                <a:gd name="connsiteY22-92" fmla="*/ 791 h 1134999"/>
                <a:gd name="connsiteX0-93" fmla="*/ 7151597 w 9151216"/>
                <a:gd name="connsiteY0-94" fmla="*/ 791 h 1134999"/>
                <a:gd name="connsiteX1-95" fmla="*/ 7734402 w 9151216"/>
                <a:gd name="connsiteY1-96" fmla="*/ 814708 h 1134999"/>
                <a:gd name="connsiteX2-97" fmla="*/ 8106191 w 9151216"/>
                <a:gd name="connsiteY2-98" fmla="*/ 563499 h 1134999"/>
                <a:gd name="connsiteX3-99" fmla="*/ 8638753 w 9151216"/>
                <a:gd name="connsiteY3-100" fmla="*/ 885046 h 1134999"/>
                <a:gd name="connsiteX4-101" fmla="*/ 9100977 w 9151216"/>
                <a:gd name="connsiteY4-102" fmla="*/ 704176 h 1134999"/>
                <a:gd name="connsiteX5-103" fmla="*/ 9147470 w 9151216"/>
                <a:gd name="connsiteY5-104" fmla="*/ 716550 h 1134999"/>
                <a:gd name="connsiteX6-105" fmla="*/ 9151216 w 9151216"/>
                <a:gd name="connsiteY6-106" fmla="*/ 718055 h 1134999"/>
                <a:gd name="connsiteX7-107" fmla="*/ 9151216 w 9151216"/>
                <a:gd name="connsiteY7-108" fmla="*/ 1134999 h 1134999"/>
                <a:gd name="connsiteX8-109" fmla="*/ 0 w 9151216"/>
                <a:gd name="connsiteY8-110" fmla="*/ 1134999 h 1134999"/>
                <a:gd name="connsiteX9-111" fmla="*/ 7219 w 9151216"/>
                <a:gd name="connsiteY9-112" fmla="*/ 1126207 h 1134999"/>
                <a:gd name="connsiteX10-113" fmla="*/ 509637 w 9151216"/>
                <a:gd name="connsiteY10-114" fmla="*/ 201759 h 1134999"/>
                <a:gd name="connsiteX11-115" fmla="*/ 1182876 w 9151216"/>
                <a:gd name="connsiteY11-116" fmla="*/ 1025723 h 1134999"/>
                <a:gd name="connsiteX12-117" fmla="*/ 1584810 w 9151216"/>
                <a:gd name="connsiteY12-118" fmla="*/ 503209 h 1134999"/>
                <a:gd name="connsiteX13-119" fmla="*/ 1846067 w 9151216"/>
                <a:gd name="connsiteY13-120" fmla="*/ 1005626 h 1134999"/>
                <a:gd name="connsiteX14-121" fmla="*/ 2227905 w 9151216"/>
                <a:gd name="connsiteY14-122" fmla="*/ 442919 h 1134999"/>
                <a:gd name="connsiteX15-123" fmla="*/ 2489162 w 9151216"/>
                <a:gd name="connsiteY15-124" fmla="*/ 995578 h 1134999"/>
                <a:gd name="connsiteX16-125" fmla="*/ 2840854 w 9151216"/>
                <a:gd name="connsiteY16-126" fmla="*/ 201758 h 1134999"/>
                <a:gd name="connsiteX17-127" fmla="*/ 3473900 w 9151216"/>
                <a:gd name="connsiteY17-128" fmla="*/ 965433 h 1134999"/>
                <a:gd name="connsiteX18-129" fmla="*/ 4066753 w 9151216"/>
                <a:gd name="connsiteY18-130" fmla="*/ 563499 h 1134999"/>
                <a:gd name="connsiteX19-131" fmla="*/ 4810331 w 9151216"/>
                <a:gd name="connsiteY19-132" fmla="*/ 945336 h 1134999"/>
                <a:gd name="connsiteX20-133" fmla="*/ 5342894 w 9151216"/>
                <a:gd name="connsiteY20-134" fmla="*/ 302242 h 1134999"/>
                <a:gd name="connsiteX21-135" fmla="*/ 6186955 w 9151216"/>
                <a:gd name="connsiteY21-136" fmla="*/ 985530 h 1134999"/>
                <a:gd name="connsiteX22-137" fmla="*/ 7151597 w 9151216"/>
                <a:gd name="connsiteY22-138" fmla="*/ 791 h 1134999"/>
                <a:gd name="connsiteX0-139" fmla="*/ 7151597 w 9151216"/>
                <a:gd name="connsiteY0-140" fmla="*/ 791 h 1134999"/>
                <a:gd name="connsiteX1-141" fmla="*/ 7734402 w 9151216"/>
                <a:gd name="connsiteY1-142" fmla="*/ 814708 h 1134999"/>
                <a:gd name="connsiteX2-143" fmla="*/ 8106191 w 9151216"/>
                <a:gd name="connsiteY2-144" fmla="*/ 563499 h 1134999"/>
                <a:gd name="connsiteX3-145" fmla="*/ 8638753 w 9151216"/>
                <a:gd name="connsiteY3-146" fmla="*/ 885046 h 1134999"/>
                <a:gd name="connsiteX4-147" fmla="*/ 9100977 w 9151216"/>
                <a:gd name="connsiteY4-148" fmla="*/ 704176 h 1134999"/>
                <a:gd name="connsiteX5-149" fmla="*/ 9147470 w 9151216"/>
                <a:gd name="connsiteY5-150" fmla="*/ 716550 h 1134999"/>
                <a:gd name="connsiteX6-151" fmla="*/ 9151216 w 9151216"/>
                <a:gd name="connsiteY6-152" fmla="*/ 718055 h 1134999"/>
                <a:gd name="connsiteX7-153" fmla="*/ 9151216 w 9151216"/>
                <a:gd name="connsiteY7-154" fmla="*/ 1134999 h 1134999"/>
                <a:gd name="connsiteX8-155" fmla="*/ 0 w 9151216"/>
                <a:gd name="connsiteY8-156" fmla="*/ 1134999 h 1134999"/>
                <a:gd name="connsiteX9-157" fmla="*/ 7219 w 9151216"/>
                <a:gd name="connsiteY9-158" fmla="*/ 1126207 h 1134999"/>
                <a:gd name="connsiteX10-159" fmla="*/ 509637 w 9151216"/>
                <a:gd name="connsiteY10-160" fmla="*/ 201759 h 1134999"/>
                <a:gd name="connsiteX11-161" fmla="*/ 1182876 w 9151216"/>
                <a:gd name="connsiteY11-162" fmla="*/ 1025723 h 1134999"/>
                <a:gd name="connsiteX12-163" fmla="*/ 1584810 w 9151216"/>
                <a:gd name="connsiteY12-164" fmla="*/ 503209 h 1134999"/>
                <a:gd name="connsiteX13-165" fmla="*/ 1846067 w 9151216"/>
                <a:gd name="connsiteY13-166" fmla="*/ 1005626 h 1134999"/>
                <a:gd name="connsiteX14-167" fmla="*/ 2227905 w 9151216"/>
                <a:gd name="connsiteY14-168" fmla="*/ 442919 h 1134999"/>
                <a:gd name="connsiteX15-169" fmla="*/ 2489162 w 9151216"/>
                <a:gd name="connsiteY15-170" fmla="*/ 995578 h 1134999"/>
                <a:gd name="connsiteX16-171" fmla="*/ 3092063 w 9151216"/>
                <a:gd name="connsiteY16-172" fmla="*/ 231903 h 1134999"/>
                <a:gd name="connsiteX17-173" fmla="*/ 3473900 w 9151216"/>
                <a:gd name="connsiteY17-174" fmla="*/ 965433 h 1134999"/>
                <a:gd name="connsiteX18-175" fmla="*/ 4066753 w 9151216"/>
                <a:gd name="connsiteY18-176" fmla="*/ 563499 h 1134999"/>
                <a:gd name="connsiteX19-177" fmla="*/ 4810331 w 9151216"/>
                <a:gd name="connsiteY19-178" fmla="*/ 945336 h 1134999"/>
                <a:gd name="connsiteX20-179" fmla="*/ 5342894 w 9151216"/>
                <a:gd name="connsiteY20-180" fmla="*/ 302242 h 1134999"/>
                <a:gd name="connsiteX21-181" fmla="*/ 6186955 w 9151216"/>
                <a:gd name="connsiteY21-182" fmla="*/ 985530 h 1134999"/>
                <a:gd name="connsiteX22-183" fmla="*/ 7151597 w 9151216"/>
                <a:gd name="connsiteY22-184" fmla="*/ 791 h 1134999"/>
                <a:gd name="connsiteX0-185" fmla="*/ 7151597 w 9151216"/>
                <a:gd name="connsiteY0-186" fmla="*/ 791 h 1134999"/>
                <a:gd name="connsiteX1-187" fmla="*/ 7734402 w 9151216"/>
                <a:gd name="connsiteY1-188" fmla="*/ 814708 h 1134999"/>
                <a:gd name="connsiteX2-189" fmla="*/ 8106191 w 9151216"/>
                <a:gd name="connsiteY2-190" fmla="*/ 563499 h 1134999"/>
                <a:gd name="connsiteX3-191" fmla="*/ 8638753 w 9151216"/>
                <a:gd name="connsiteY3-192" fmla="*/ 885046 h 1134999"/>
                <a:gd name="connsiteX4-193" fmla="*/ 9100977 w 9151216"/>
                <a:gd name="connsiteY4-194" fmla="*/ 704176 h 1134999"/>
                <a:gd name="connsiteX5-195" fmla="*/ 9147470 w 9151216"/>
                <a:gd name="connsiteY5-196" fmla="*/ 716550 h 1134999"/>
                <a:gd name="connsiteX6-197" fmla="*/ 9151216 w 9151216"/>
                <a:gd name="connsiteY6-198" fmla="*/ 718055 h 1134999"/>
                <a:gd name="connsiteX7-199" fmla="*/ 9151216 w 9151216"/>
                <a:gd name="connsiteY7-200" fmla="*/ 1134999 h 1134999"/>
                <a:gd name="connsiteX8-201" fmla="*/ 0 w 9151216"/>
                <a:gd name="connsiteY8-202" fmla="*/ 1134999 h 1134999"/>
                <a:gd name="connsiteX9-203" fmla="*/ 7219 w 9151216"/>
                <a:gd name="connsiteY9-204" fmla="*/ 1126207 h 1134999"/>
                <a:gd name="connsiteX10-205" fmla="*/ 509637 w 9151216"/>
                <a:gd name="connsiteY10-206" fmla="*/ 201759 h 1134999"/>
                <a:gd name="connsiteX11-207" fmla="*/ 1182876 w 9151216"/>
                <a:gd name="connsiteY11-208" fmla="*/ 1025723 h 1134999"/>
                <a:gd name="connsiteX12-209" fmla="*/ 1584810 w 9151216"/>
                <a:gd name="connsiteY12-210" fmla="*/ 503209 h 1134999"/>
                <a:gd name="connsiteX13-211" fmla="*/ 1846067 w 9151216"/>
                <a:gd name="connsiteY13-212" fmla="*/ 1005626 h 1134999"/>
                <a:gd name="connsiteX14-213" fmla="*/ 2227905 w 9151216"/>
                <a:gd name="connsiteY14-214" fmla="*/ 442919 h 1134999"/>
                <a:gd name="connsiteX15-215" fmla="*/ 2489162 w 9151216"/>
                <a:gd name="connsiteY15-216" fmla="*/ 995578 h 1134999"/>
                <a:gd name="connsiteX16-217" fmla="*/ 2991580 w 9151216"/>
                <a:gd name="connsiteY16-218" fmla="*/ 221855 h 1134999"/>
                <a:gd name="connsiteX17-219" fmla="*/ 3473900 w 9151216"/>
                <a:gd name="connsiteY17-220" fmla="*/ 965433 h 1134999"/>
                <a:gd name="connsiteX18-221" fmla="*/ 4066753 w 9151216"/>
                <a:gd name="connsiteY18-222" fmla="*/ 563499 h 1134999"/>
                <a:gd name="connsiteX19-223" fmla="*/ 4810331 w 9151216"/>
                <a:gd name="connsiteY19-224" fmla="*/ 945336 h 1134999"/>
                <a:gd name="connsiteX20-225" fmla="*/ 5342894 w 9151216"/>
                <a:gd name="connsiteY20-226" fmla="*/ 302242 h 1134999"/>
                <a:gd name="connsiteX21-227" fmla="*/ 6186955 w 9151216"/>
                <a:gd name="connsiteY21-228" fmla="*/ 985530 h 1134999"/>
                <a:gd name="connsiteX22-229" fmla="*/ 7151597 w 9151216"/>
                <a:gd name="connsiteY22-230" fmla="*/ 791 h 1134999"/>
                <a:gd name="connsiteX0-231" fmla="*/ 7151597 w 9151216"/>
                <a:gd name="connsiteY0-232" fmla="*/ 791 h 1134999"/>
                <a:gd name="connsiteX1-233" fmla="*/ 7734402 w 9151216"/>
                <a:gd name="connsiteY1-234" fmla="*/ 814708 h 1134999"/>
                <a:gd name="connsiteX2-235" fmla="*/ 8106191 w 9151216"/>
                <a:gd name="connsiteY2-236" fmla="*/ 563499 h 1134999"/>
                <a:gd name="connsiteX3-237" fmla="*/ 8638753 w 9151216"/>
                <a:gd name="connsiteY3-238" fmla="*/ 885046 h 1134999"/>
                <a:gd name="connsiteX4-239" fmla="*/ 9100977 w 9151216"/>
                <a:gd name="connsiteY4-240" fmla="*/ 704176 h 1134999"/>
                <a:gd name="connsiteX5-241" fmla="*/ 9147470 w 9151216"/>
                <a:gd name="connsiteY5-242" fmla="*/ 716550 h 1134999"/>
                <a:gd name="connsiteX6-243" fmla="*/ 9151216 w 9151216"/>
                <a:gd name="connsiteY6-244" fmla="*/ 718055 h 1134999"/>
                <a:gd name="connsiteX7-245" fmla="*/ 9151216 w 9151216"/>
                <a:gd name="connsiteY7-246" fmla="*/ 1134999 h 1134999"/>
                <a:gd name="connsiteX8-247" fmla="*/ 0 w 9151216"/>
                <a:gd name="connsiteY8-248" fmla="*/ 1134999 h 1134999"/>
                <a:gd name="connsiteX9-249" fmla="*/ 7219 w 9151216"/>
                <a:gd name="connsiteY9-250" fmla="*/ 1126207 h 1134999"/>
                <a:gd name="connsiteX10-251" fmla="*/ 509637 w 9151216"/>
                <a:gd name="connsiteY10-252" fmla="*/ 201759 h 1134999"/>
                <a:gd name="connsiteX11-253" fmla="*/ 1182876 w 9151216"/>
                <a:gd name="connsiteY11-254" fmla="*/ 1025723 h 1134999"/>
                <a:gd name="connsiteX12-255" fmla="*/ 1584810 w 9151216"/>
                <a:gd name="connsiteY12-256" fmla="*/ 503209 h 1134999"/>
                <a:gd name="connsiteX13-257" fmla="*/ 1846067 w 9151216"/>
                <a:gd name="connsiteY13-258" fmla="*/ 1005626 h 1134999"/>
                <a:gd name="connsiteX14-259" fmla="*/ 2187711 w 9151216"/>
                <a:gd name="connsiteY14-260" fmla="*/ 684079 h 1134999"/>
                <a:gd name="connsiteX15-261" fmla="*/ 2489162 w 9151216"/>
                <a:gd name="connsiteY15-262" fmla="*/ 995578 h 1134999"/>
                <a:gd name="connsiteX16-263" fmla="*/ 2991580 w 9151216"/>
                <a:gd name="connsiteY16-264" fmla="*/ 221855 h 1134999"/>
                <a:gd name="connsiteX17-265" fmla="*/ 3473900 w 9151216"/>
                <a:gd name="connsiteY17-266" fmla="*/ 965433 h 1134999"/>
                <a:gd name="connsiteX18-267" fmla="*/ 4066753 w 9151216"/>
                <a:gd name="connsiteY18-268" fmla="*/ 563499 h 1134999"/>
                <a:gd name="connsiteX19-269" fmla="*/ 4810331 w 9151216"/>
                <a:gd name="connsiteY19-270" fmla="*/ 945336 h 1134999"/>
                <a:gd name="connsiteX20-271" fmla="*/ 5342894 w 9151216"/>
                <a:gd name="connsiteY20-272" fmla="*/ 302242 h 1134999"/>
                <a:gd name="connsiteX21-273" fmla="*/ 6186955 w 9151216"/>
                <a:gd name="connsiteY21-274" fmla="*/ 985530 h 1134999"/>
                <a:gd name="connsiteX22-275" fmla="*/ 7151597 w 9151216"/>
                <a:gd name="connsiteY22-276" fmla="*/ 791 h 1134999"/>
                <a:gd name="connsiteX0-277" fmla="*/ 7151597 w 9151216"/>
                <a:gd name="connsiteY0-278" fmla="*/ 791 h 1134999"/>
                <a:gd name="connsiteX1-279" fmla="*/ 7734402 w 9151216"/>
                <a:gd name="connsiteY1-280" fmla="*/ 814708 h 1134999"/>
                <a:gd name="connsiteX2-281" fmla="*/ 8106191 w 9151216"/>
                <a:gd name="connsiteY2-282" fmla="*/ 563499 h 1134999"/>
                <a:gd name="connsiteX3-283" fmla="*/ 8638753 w 9151216"/>
                <a:gd name="connsiteY3-284" fmla="*/ 885046 h 1134999"/>
                <a:gd name="connsiteX4-285" fmla="*/ 9100977 w 9151216"/>
                <a:gd name="connsiteY4-286" fmla="*/ 704176 h 1134999"/>
                <a:gd name="connsiteX5-287" fmla="*/ 9147470 w 9151216"/>
                <a:gd name="connsiteY5-288" fmla="*/ 716550 h 1134999"/>
                <a:gd name="connsiteX6-289" fmla="*/ 9151216 w 9151216"/>
                <a:gd name="connsiteY6-290" fmla="*/ 718055 h 1134999"/>
                <a:gd name="connsiteX7-291" fmla="*/ 9151216 w 9151216"/>
                <a:gd name="connsiteY7-292" fmla="*/ 1134999 h 1134999"/>
                <a:gd name="connsiteX8-293" fmla="*/ 0 w 9151216"/>
                <a:gd name="connsiteY8-294" fmla="*/ 1134999 h 1134999"/>
                <a:gd name="connsiteX9-295" fmla="*/ 7219 w 9151216"/>
                <a:gd name="connsiteY9-296" fmla="*/ 1126207 h 1134999"/>
                <a:gd name="connsiteX10-297" fmla="*/ 509637 w 9151216"/>
                <a:gd name="connsiteY10-298" fmla="*/ 201759 h 1134999"/>
                <a:gd name="connsiteX11-299" fmla="*/ 1182876 w 9151216"/>
                <a:gd name="connsiteY11-300" fmla="*/ 1025723 h 1134999"/>
                <a:gd name="connsiteX12-301" fmla="*/ 1554665 w 9151216"/>
                <a:gd name="connsiteY12-302" fmla="*/ 432870 h 1134999"/>
                <a:gd name="connsiteX13-303" fmla="*/ 1846067 w 9151216"/>
                <a:gd name="connsiteY13-304" fmla="*/ 1005626 h 1134999"/>
                <a:gd name="connsiteX14-305" fmla="*/ 2187711 w 9151216"/>
                <a:gd name="connsiteY14-306" fmla="*/ 684079 h 1134999"/>
                <a:gd name="connsiteX15-307" fmla="*/ 2489162 w 9151216"/>
                <a:gd name="connsiteY15-308" fmla="*/ 995578 h 1134999"/>
                <a:gd name="connsiteX16-309" fmla="*/ 2991580 w 9151216"/>
                <a:gd name="connsiteY16-310" fmla="*/ 221855 h 1134999"/>
                <a:gd name="connsiteX17-311" fmla="*/ 3473900 w 9151216"/>
                <a:gd name="connsiteY17-312" fmla="*/ 965433 h 1134999"/>
                <a:gd name="connsiteX18-313" fmla="*/ 4066753 w 9151216"/>
                <a:gd name="connsiteY18-314" fmla="*/ 563499 h 1134999"/>
                <a:gd name="connsiteX19-315" fmla="*/ 4810331 w 9151216"/>
                <a:gd name="connsiteY19-316" fmla="*/ 945336 h 1134999"/>
                <a:gd name="connsiteX20-317" fmla="*/ 5342894 w 9151216"/>
                <a:gd name="connsiteY20-318" fmla="*/ 302242 h 1134999"/>
                <a:gd name="connsiteX21-319" fmla="*/ 6186955 w 9151216"/>
                <a:gd name="connsiteY21-320" fmla="*/ 985530 h 1134999"/>
                <a:gd name="connsiteX22-321" fmla="*/ 7151597 w 9151216"/>
                <a:gd name="connsiteY22-322" fmla="*/ 791 h 1134999"/>
                <a:gd name="connsiteX0-323" fmla="*/ 7151597 w 9151216"/>
                <a:gd name="connsiteY0-324" fmla="*/ 791 h 1134999"/>
                <a:gd name="connsiteX1-325" fmla="*/ 7734402 w 9151216"/>
                <a:gd name="connsiteY1-326" fmla="*/ 814708 h 1134999"/>
                <a:gd name="connsiteX2-327" fmla="*/ 8106191 w 9151216"/>
                <a:gd name="connsiteY2-328" fmla="*/ 563499 h 1134999"/>
                <a:gd name="connsiteX3-329" fmla="*/ 8638753 w 9151216"/>
                <a:gd name="connsiteY3-330" fmla="*/ 885046 h 1134999"/>
                <a:gd name="connsiteX4-331" fmla="*/ 9100977 w 9151216"/>
                <a:gd name="connsiteY4-332" fmla="*/ 704176 h 1134999"/>
                <a:gd name="connsiteX5-333" fmla="*/ 9147470 w 9151216"/>
                <a:gd name="connsiteY5-334" fmla="*/ 716550 h 1134999"/>
                <a:gd name="connsiteX6-335" fmla="*/ 9151216 w 9151216"/>
                <a:gd name="connsiteY6-336" fmla="*/ 718055 h 1134999"/>
                <a:gd name="connsiteX7-337" fmla="*/ 9151216 w 9151216"/>
                <a:gd name="connsiteY7-338" fmla="*/ 1134999 h 1134999"/>
                <a:gd name="connsiteX8-339" fmla="*/ 0 w 9151216"/>
                <a:gd name="connsiteY8-340" fmla="*/ 1134999 h 1134999"/>
                <a:gd name="connsiteX9-341" fmla="*/ 7219 w 9151216"/>
                <a:gd name="connsiteY9-342" fmla="*/ 1126207 h 1134999"/>
                <a:gd name="connsiteX10-343" fmla="*/ 509637 w 9151216"/>
                <a:gd name="connsiteY10-344" fmla="*/ 201759 h 1134999"/>
                <a:gd name="connsiteX11-345" fmla="*/ 1182876 w 9151216"/>
                <a:gd name="connsiteY11-346" fmla="*/ 1025723 h 1134999"/>
                <a:gd name="connsiteX12-347" fmla="*/ 1554665 w 9151216"/>
                <a:gd name="connsiteY12-348" fmla="*/ 432870 h 1134999"/>
                <a:gd name="connsiteX13-349" fmla="*/ 1846067 w 9151216"/>
                <a:gd name="connsiteY13-350" fmla="*/ 1005626 h 1134999"/>
                <a:gd name="connsiteX14-351" fmla="*/ 2187711 w 9151216"/>
                <a:gd name="connsiteY14-352" fmla="*/ 684079 h 1134999"/>
                <a:gd name="connsiteX15-353" fmla="*/ 2489162 w 9151216"/>
                <a:gd name="connsiteY15-354" fmla="*/ 995578 h 1134999"/>
                <a:gd name="connsiteX16-355" fmla="*/ 2991580 w 9151216"/>
                <a:gd name="connsiteY16-356" fmla="*/ 221855 h 1134999"/>
                <a:gd name="connsiteX17-357" fmla="*/ 3473900 w 9151216"/>
                <a:gd name="connsiteY17-358" fmla="*/ 965433 h 1134999"/>
                <a:gd name="connsiteX18-359" fmla="*/ 4167236 w 9151216"/>
                <a:gd name="connsiteY18-360" fmla="*/ 643886 h 1134999"/>
                <a:gd name="connsiteX19-361" fmla="*/ 4810331 w 9151216"/>
                <a:gd name="connsiteY19-362" fmla="*/ 945336 h 1134999"/>
                <a:gd name="connsiteX20-363" fmla="*/ 5342894 w 9151216"/>
                <a:gd name="connsiteY20-364" fmla="*/ 302242 h 1134999"/>
                <a:gd name="connsiteX21-365" fmla="*/ 6186955 w 9151216"/>
                <a:gd name="connsiteY21-366" fmla="*/ 985530 h 1134999"/>
                <a:gd name="connsiteX22-367" fmla="*/ 7151597 w 9151216"/>
                <a:gd name="connsiteY22-368" fmla="*/ 791 h 1134999"/>
                <a:gd name="connsiteX0-369" fmla="*/ 6970727 w 9151216"/>
                <a:gd name="connsiteY0-370" fmla="*/ 791 h 1134999"/>
                <a:gd name="connsiteX1-371" fmla="*/ 7734402 w 9151216"/>
                <a:gd name="connsiteY1-372" fmla="*/ 814708 h 1134999"/>
                <a:gd name="connsiteX2-373" fmla="*/ 8106191 w 9151216"/>
                <a:gd name="connsiteY2-374" fmla="*/ 563499 h 1134999"/>
                <a:gd name="connsiteX3-375" fmla="*/ 8638753 w 9151216"/>
                <a:gd name="connsiteY3-376" fmla="*/ 885046 h 1134999"/>
                <a:gd name="connsiteX4-377" fmla="*/ 9100977 w 9151216"/>
                <a:gd name="connsiteY4-378" fmla="*/ 704176 h 1134999"/>
                <a:gd name="connsiteX5-379" fmla="*/ 9147470 w 9151216"/>
                <a:gd name="connsiteY5-380" fmla="*/ 716550 h 1134999"/>
                <a:gd name="connsiteX6-381" fmla="*/ 9151216 w 9151216"/>
                <a:gd name="connsiteY6-382" fmla="*/ 718055 h 1134999"/>
                <a:gd name="connsiteX7-383" fmla="*/ 9151216 w 9151216"/>
                <a:gd name="connsiteY7-384" fmla="*/ 1134999 h 1134999"/>
                <a:gd name="connsiteX8-385" fmla="*/ 0 w 9151216"/>
                <a:gd name="connsiteY8-386" fmla="*/ 1134999 h 1134999"/>
                <a:gd name="connsiteX9-387" fmla="*/ 7219 w 9151216"/>
                <a:gd name="connsiteY9-388" fmla="*/ 1126207 h 1134999"/>
                <a:gd name="connsiteX10-389" fmla="*/ 509637 w 9151216"/>
                <a:gd name="connsiteY10-390" fmla="*/ 201759 h 1134999"/>
                <a:gd name="connsiteX11-391" fmla="*/ 1182876 w 9151216"/>
                <a:gd name="connsiteY11-392" fmla="*/ 1025723 h 1134999"/>
                <a:gd name="connsiteX12-393" fmla="*/ 1554665 w 9151216"/>
                <a:gd name="connsiteY12-394" fmla="*/ 432870 h 1134999"/>
                <a:gd name="connsiteX13-395" fmla="*/ 1846067 w 9151216"/>
                <a:gd name="connsiteY13-396" fmla="*/ 1005626 h 1134999"/>
                <a:gd name="connsiteX14-397" fmla="*/ 2187711 w 9151216"/>
                <a:gd name="connsiteY14-398" fmla="*/ 684079 h 1134999"/>
                <a:gd name="connsiteX15-399" fmla="*/ 2489162 w 9151216"/>
                <a:gd name="connsiteY15-400" fmla="*/ 995578 h 1134999"/>
                <a:gd name="connsiteX16-401" fmla="*/ 2991580 w 9151216"/>
                <a:gd name="connsiteY16-402" fmla="*/ 221855 h 1134999"/>
                <a:gd name="connsiteX17-403" fmla="*/ 3473900 w 9151216"/>
                <a:gd name="connsiteY17-404" fmla="*/ 965433 h 1134999"/>
                <a:gd name="connsiteX18-405" fmla="*/ 4167236 w 9151216"/>
                <a:gd name="connsiteY18-406" fmla="*/ 643886 h 1134999"/>
                <a:gd name="connsiteX19-407" fmla="*/ 4810331 w 9151216"/>
                <a:gd name="connsiteY19-408" fmla="*/ 945336 h 1134999"/>
                <a:gd name="connsiteX20-409" fmla="*/ 5342894 w 9151216"/>
                <a:gd name="connsiteY20-410" fmla="*/ 302242 h 1134999"/>
                <a:gd name="connsiteX21-411" fmla="*/ 6186955 w 9151216"/>
                <a:gd name="connsiteY21-412" fmla="*/ 985530 h 1134999"/>
                <a:gd name="connsiteX22-413" fmla="*/ 6970727 w 9151216"/>
                <a:gd name="connsiteY22-414" fmla="*/ 791 h 1134999"/>
                <a:gd name="connsiteX0-415" fmla="*/ 6970727 w 9151216"/>
                <a:gd name="connsiteY0-416" fmla="*/ 801 h 1135009"/>
                <a:gd name="connsiteX1-417" fmla="*/ 7734402 w 9151216"/>
                <a:gd name="connsiteY1-418" fmla="*/ 814718 h 1135009"/>
                <a:gd name="connsiteX2-419" fmla="*/ 8287062 w 9151216"/>
                <a:gd name="connsiteY2-420" fmla="*/ 623799 h 1135009"/>
                <a:gd name="connsiteX3-421" fmla="*/ 8638753 w 9151216"/>
                <a:gd name="connsiteY3-422" fmla="*/ 885056 h 1135009"/>
                <a:gd name="connsiteX4-423" fmla="*/ 9100977 w 9151216"/>
                <a:gd name="connsiteY4-424" fmla="*/ 704186 h 1135009"/>
                <a:gd name="connsiteX5-425" fmla="*/ 9147470 w 9151216"/>
                <a:gd name="connsiteY5-426" fmla="*/ 716560 h 1135009"/>
                <a:gd name="connsiteX6-427" fmla="*/ 9151216 w 9151216"/>
                <a:gd name="connsiteY6-428" fmla="*/ 718065 h 1135009"/>
                <a:gd name="connsiteX7-429" fmla="*/ 9151216 w 9151216"/>
                <a:gd name="connsiteY7-430" fmla="*/ 1135009 h 1135009"/>
                <a:gd name="connsiteX8-431" fmla="*/ 0 w 9151216"/>
                <a:gd name="connsiteY8-432" fmla="*/ 1135009 h 1135009"/>
                <a:gd name="connsiteX9-433" fmla="*/ 7219 w 9151216"/>
                <a:gd name="connsiteY9-434" fmla="*/ 1126217 h 1135009"/>
                <a:gd name="connsiteX10-435" fmla="*/ 509637 w 9151216"/>
                <a:gd name="connsiteY10-436" fmla="*/ 201769 h 1135009"/>
                <a:gd name="connsiteX11-437" fmla="*/ 1182876 w 9151216"/>
                <a:gd name="connsiteY11-438" fmla="*/ 1025733 h 1135009"/>
                <a:gd name="connsiteX12-439" fmla="*/ 1554665 w 9151216"/>
                <a:gd name="connsiteY12-440" fmla="*/ 432880 h 1135009"/>
                <a:gd name="connsiteX13-441" fmla="*/ 1846067 w 9151216"/>
                <a:gd name="connsiteY13-442" fmla="*/ 1005636 h 1135009"/>
                <a:gd name="connsiteX14-443" fmla="*/ 2187711 w 9151216"/>
                <a:gd name="connsiteY14-444" fmla="*/ 684089 h 1135009"/>
                <a:gd name="connsiteX15-445" fmla="*/ 2489162 w 9151216"/>
                <a:gd name="connsiteY15-446" fmla="*/ 995588 h 1135009"/>
                <a:gd name="connsiteX16-447" fmla="*/ 2991580 w 9151216"/>
                <a:gd name="connsiteY16-448" fmla="*/ 221865 h 1135009"/>
                <a:gd name="connsiteX17-449" fmla="*/ 3473900 w 9151216"/>
                <a:gd name="connsiteY17-450" fmla="*/ 965443 h 1135009"/>
                <a:gd name="connsiteX18-451" fmla="*/ 4167236 w 9151216"/>
                <a:gd name="connsiteY18-452" fmla="*/ 643896 h 1135009"/>
                <a:gd name="connsiteX19-453" fmla="*/ 4810331 w 9151216"/>
                <a:gd name="connsiteY19-454" fmla="*/ 945346 h 1135009"/>
                <a:gd name="connsiteX20-455" fmla="*/ 5342894 w 9151216"/>
                <a:gd name="connsiteY20-456" fmla="*/ 302252 h 1135009"/>
                <a:gd name="connsiteX21-457" fmla="*/ 6186955 w 9151216"/>
                <a:gd name="connsiteY21-458" fmla="*/ 985540 h 1135009"/>
                <a:gd name="connsiteX22-459" fmla="*/ 6970727 w 9151216"/>
                <a:gd name="connsiteY22-460" fmla="*/ 801 h 1135009"/>
                <a:gd name="connsiteX0-461" fmla="*/ 7061162 w 9151216"/>
                <a:gd name="connsiteY0-462" fmla="*/ 801 h 1135009"/>
                <a:gd name="connsiteX1-463" fmla="*/ 7734402 w 9151216"/>
                <a:gd name="connsiteY1-464" fmla="*/ 814718 h 1135009"/>
                <a:gd name="connsiteX2-465" fmla="*/ 8287062 w 9151216"/>
                <a:gd name="connsiteY2-466" fmla="*/ 623799 h 1135009"/>
                <a:gd name="connsiteX3-467" fmla="*/ 8638753 w 9151216"/>
                <a:gd name="connsiteY3-468" fmla="*/ 885056 h 1135009"/>
                <a:gd name="connsiteX4-469" fmla="*/ 9100977 w 9151216"/>
                <a:gd name="connsiteY4-470" fmla="*/ 704186 h 1135009"/>
                <a:gd name="connsiteX5-471" fmla="*/ 9147470 w 9151216"/>
                <a:gd name="connsiteY5-472" fmla="*/ 716560 h 1135009"/>
                <a:gd name="connsiteX6-473" fmla="*/ 9151216 w 9151216"/>
                <a:gd name="connsiteY6-474" fmla="*/ 718065 h 1135009"/>
                <a:gd name="connsiteX7-475" fmla="*/ 9151216 w 9151216"/>
                <a:gd name="connsiteY7-476" fmla="*/ 1135009 h 1135009"/>
                <a:gd name="connsiteX8-477" fmla="*/ 0 w 9151216"/>
                <a:gd name="connsiteY8-478" fmla="*/ 1135009 h 1135009"/>
                <a:gd name="connsiteX9-479" fmla="*/ 7219 w 9151216"/>
                <a:gd name="connsiteY9-480" fmla="*/ 1126217 h 1135009"/>
                <a:gd name="connsiteX10-481" fmla="*/ 509637 w 9151216"/>
                <a:gd name="connsiteY10-482" fmla="*/ 201769 h 1135009"/>
                <a:gd name="connsiteX11-483" fmla="*/ 1182876 w 9151216"/>
                <a:gd name="connsiteY11-484" fmla="*/ 1025733 h 1135009"/>
                <a:gd name="connsiteX12-485" fmla="*/ 1554665 w 9151216"/>
                <a:gd name="connsiteY12-486" fmla="*/ 432880 h 1135009"/>
                <a:gd name="connsiteX13-487" fmla="*/ 1846067 w 9151216"/>
                <a:gd name="connsiteY13-488" fmla="*/ 1005636 h 1135009"/>
                <a:gd name="connsiteX14-489" fmla="*/ 2187711 w 9151216"/>
                <a:gd name="connsiteY14-490" fmla="*/ 684089 h 1135009"/>
                <a:gd name="connsiteX15-491" fmla="*/ 2489162 w 9151216"/>
                <a:gd name="connsiteY15-492" fmla="*/ 995588 h 1135009"/>
                <a:gd name="connsiteX16-493" fmla="*/ 2991580 w 9151216"/>
                <a:gd name="connsiteY16-494" fmla="*/ 221865 h 1135009"/>
                <a:gd name="connsiteX17-495" fmla="*/ 3473900 w 9151216"/>
                <a:gd name="connsiteY17-496" fmla="*/ 965443 h 1135009"/>
                <a:gd name="connsiteX18-497" fmla="*/ 4167236 w 9151216"/>
                <a:gd name="connsiteY18-498" fmla="*/ 643896 h 1135009"/>
                <a:gd name="connsiteX19-499" fmla="*/ 4810331 w 9151216"/>
                <a:gd name="connsiteY19-500" fmla="*/ 945346 h 1135009"/>
                <a:gd name="connsiteX20-501" fmla="*/ 5342894 w 9151216"/>
                <a:gd name="connsiteY20-502" fmla="*/ 302252 h 1135009"/>
                <a:gd name="connsiteX21-503" fmla="*/ 6186955 w 9151216"/>
                <a:gd name="connsiteY21-504" fmla="*/ 985540 h 1135009"/>
                <a:gd name="connsiteX22-505" fmla="*/ 7061162 w 9151216"/>
                <a:gd name="connsiteY22-506" fmla="*/ 801 h 1135009"/>
                <a:gd name="connsiteX0-507" fmla="*/ 7061162 w 9151216"/>
                <a:gd name="connsiteY0-508" fmla="*/ 801 h 1135009"/>
                <a:gd name="connsiteX1-509" fmla="*/ 7734402 w 9151216"/>
                <a:gd name="connsiteY1-510" fmla="*/ 814718 h 1135009"/>
                <a:gd name="connsiteX2-511" fmla="*/ 8287062 w 9151216"/>
                <a:gd name="connsiteY2-512" fmla="*/ 623799 h 1135009"/>
                <a:gd name="connsiteX3-513" fmla="*/ 8638753 w 9151216"/>
                <a:gd name="connsiteY3-514" fmla="*/ 885056 h 1135009"/>
                <a:gd name="connsiteX4-515" fmla="*/ 9100977 w 9151216"/>
                <a:gd name="connsiteY4-516" fmla="*/ 704186 h 1135009"/>
                <a:gd name="connsiteX5-517" fmla="*/ 9147470 w 9151216"/>
                <a:gd name="connsiteY5-518" fmla="*/ 716560 h 1135009"/>
                <a:gd name="connsiteX6-519" fmla="*/ 9151216 w 9151216"/>
                <a:gd name="connsiteY6-520" fmla="*/ 718065 h 1135009"/>
                <a:gd name="connsiteX7-521" fmla="*/ 9151216 w 9151216"/>
                <a:gd name="connsiteY7-522" fmla="*/ 1135009 h 1135009"/>
                <a:gd name="connsiteX8-523" fmla="*/ 0 w 9151216"/>
                <a:gd name="connsiteY8-524" fmla="*/ 1135009 h 1135009"/>
                <a:gd name="connsiteX9-525" fmla="*/ 7219 w 9151216"/>
                <a:gd name="connsiteY9-526" fmla="*/ 1126217 h 1135009"/>
                <a:gd name="connsiteX10-527" fmla="*/ 509637 w 9151216"/>
                <a:gd name="connsiteY10-528" fmla="*/ 201769 h 1135009"/>
                <a:gd name="connsiteX11-529" fmla="*/ 1182876 w 9151216"/>
                <a:gd name="connsiteY11-530" fmla="*/ 1025733 h 1135009"/>
                <a:gd name="connsiteX12-531" fmla="*/ 1554665 w 9151216"/>
                <a:gd name="connsiteY12-532" fmla="*/ 432880 h 1135009"/>
                <a:gd name="connsiteX13-533" fmla="*/ 1846067 w 9151216"/>
                <a:gd name="connsiteY13-534" fmla="*/ 1005636 h 1135009"/>
                <a:gd name="connsiteX14-535" fmla="*/ 2187711 w 9151216"/>
                <a:gd name="connsiteY14-536" fmla="*/ 684089 h 1135009"/>
                <a:gd name="connsiteX15-537" fmla="*/ 2489162 w 9151216"/>
                <a:gd name="connsiteY15-538" fmla="*/ 995588 h 1135009"/>
                <a:gd name="connsiteX16-539" fmla="*/ 2991580 w 9151216"/>
                <a:gd name="connsiteY16-540" fmla="*/ 221865 h 1135009"/>
                <a:gd name="connsiteX17-541" fmla="*/ 3473900 w 9151216"/>
                <a:gd name="connsiteY17-542" fmla="*/ 965443 h 1135009"/>
                <a:gd name="connsiteX18-543" fmla="*/ 4167236 w 9151216"/>
                <a:gd name="connsiteY18-544" fmla="*/ 643896 h 1135009"/>
                <a:gd name="connsiteX19-545" fmla="*/ 4810331 w 9151216"/>
                <a:gd name="connsiteY19-546" fmla="*/ 945346 h 1135009"/>
                <a:gd name="connsiteX20-547" fmla="*/ 5342894 w 9151216"/>
                <a:gd name="connsiteY20-548" fmla="*/ 442928 h 1135009"/>
                <a:gd name="connsiteX21-549" fmla="*/ 6186955 w 9151216"/>
                <a:gd name="connsiteY21-550" fmla="*/ 985540 h 1135009"/>
                <a:gd name="connsiteX22-551" fmla="*/ 7061162 w 9151216"/>
                <a:gd name="connsiteY22-552" fmla="*/ 801 h 113500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9151216" h="1135009">
                  <a:moveTo>
                    <a:pt x="7061162" y="801"/>
                  </a:moveTo>
                  <a:cubicBezTo>
                    <a:pt x="7319070" y="-27669"/>
                    <a:pt x="7530085" y="710885"/>
                    <a:pt x="7734402" y="814718"/>
                  </a:cubicBezTo>
                  <a:cubicBezTo>
                    <a:pt x="7938719" y="918551"/>
                    <a:pt x="8136337" y="612076"/>
                    <a:pt x="8287062" y="623799"/>
                  </a:cubicBezTo>
                  <a:cubicBezTo>
                    <a:pt x="8437787" y="635522"/>
                    <a:pt x="8503101" y="871658"/>
                    <a:pt x="8638753" y="885056"/>
                  </a:cubicBezTo>
                  <a:cubicBezTo>
                    <a:pt x="8774405" y="898454"/>
                    <a:pt x="8983746" y="680740"/>
                    <a:pt x="9100977" y="704186"/>
                  </a:cubicBezTo>
                  <a:cubicBezTo>
                    <a:pt x="9115631" y="707117"/>
                    <a:pt x="9131331" y="711225"/>
                    <a:pt x="9147470" y="716560"/>
                  </a:cubicBezTo>
                  <a:lnTo>
                    <a:pt x="9151216" y="718065"/>
                  </a:lnTo>
                  <a:lnTo>
                    <a:pt x="9151216" y="1135009"/>
                  </a:lnTo>
                  <a:lnTo>
                    <a:pt x="0" y="1135009"/>
                  </a:lnTo>
                  <a:lnTo>
                    <a:pt x="7219" y="1126217"/>
                  </a:lnTo>
                  <a:cubicBezTo>
                    <a:pt x="132823" y="962094"/>
                    <a:pt x="132823" y="278806"/>
                    <a:pt x="509637" y="201769"/>
                  </a:cubicBezTo>
                  <a:cubicBezTo>
                    <a:pt x="886451" y="124732"/>
                    <a:pt x="1008705" y="987215"/>
                    <a:pt x="1182876" y="1025733"/>
                  </a:cubicBezTo>
                  <a:cubicBezTo>
                    <a:pt x="1357047" y="1064251"/>
                    <a:pt x="1444133" y="436229"/>
                    <a:pt x="1554665" y="432880"/>
                  </a:cubicBezTo>
                  <a:cubicBezTo>
                    <a:pt x="1665197" y="429531"/>
                    <a:pt x="1740559" y="963768"/>
                    <a:pt x="1846067" y="1005636"/>
                  </a:cubicBezTo>
                  <a:cubicBezTo>
                    <a:pt x="1951575" y="1047504"/>
                    <a:pt x="2080529" y="685764"/>
                    <a:pt x="2187711" y="684089"/>
                  </a:cubicBezTo>
                  <a:cubicBezTo>
                    <a:pt x="2294893" y="682414"/>
                    <a:pt x="2355184" y="1072625"/>
                    <a:pt x="2489162" y="995588"/>
                  </a:cubicBezTo>
                  <a:cubicBezTo>
                    <a:pt x="2623140" y="918551"/>
                    <a:pt x="2827457" y="226889"/>
                    <a:pt x="2991580" y="221865"/>
                  </a:cubicBezTo>
                  <a:cubicBezTo>
                    <a:pt x="3155703" y="216841"/>
                    <a:pt x="3277957" y="895105"/>
                    <a:pt x="3473900" y="965443"/>
                  </a:cubicBezTo>
                  <a:cubicBezTo>
                    <a:pt x="3669843" y="1035781"/>
                    <a:pt x="3944498" y="647245"/>
                    <a:pt x="4167236" y="643896"/>
                  </a:cubicBezTo>
                  <a:cubicBezTo>
                    <a:pt x="4389974" y="640547"/>
                    <a:pt x="4614388" y="978841"/>
                    <a:pt x="4810331" y="945346"/>
                  </a:cubicBezTo>
                  <a:cubicBezTo>
                    <a:pt x="5006274" y="911851"/>
                    <a:pt x="5113457" y="436229"/>
                    <a:pt x="5342894" y="442928"/>
                  </a:cubicBezTo>
                  <a:cubicBezTo>
                    <a:pt x="5572331" y="449627"/>
                    <a:pt x="5900577" y="1059228"/>
                    <a:pt x="6186955" y="985540"/>
                  </a:cubicBezTo>
                  <a:cubicBezTo>
                    <a:pt x="6473333" y="911852"/>
                    <a:pt x="6803254" y="29271"/>
                    <a:pt x="7061162" y="8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zh-CN" altLang="en-US" sz="1800" kern="1200">
                <a:solidFill>
                  <a:srgbClr val="FFFFFF"/>
                </a:solidFill>
                <a:latin typeface="Yeseva One" panose="00000500000000000000" charset="0"/>
                <a:ea typeface="Yeseva One" panose="00000500000000000000" charset="0"/>
              </a:endParaRPr>
            </a:p>
          </p:txBody>
        </p:sp>
      </p:grpSp>
    </p:spTree>
    <p:extLst>
      <p:ext uri="{BB962C8B-B14F-4D97-AF65-F5344CB8AC3E}">
        <p14:creationId xmlns:p14="http://schemas.microsoft.com/office/powerpoint/2010/main" val="1788332185"/>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CEB1B6A-AEF1-4ACD-BD61-958570690F55}" type="datetimeFigureOut">
              <a:rPr lang="zh-CN" altLang="en-US" smtClean="0">
                <a:solidFill>
                  <a:srgbClr val="000000">
                    <a:tint val="75000"/>
                  </a:srgbClr>
                </a:solidFill>
              </a:rPr>
              <a:pPr/>
              <a:t>2021/11/18</a:t>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BB6CB991-6BD3-42F2-8A94-1903E9425430}"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1388933960"/>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3937760132"/>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80283990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1570099079"/>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811129959"/>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7" name="文本框 6"/>
          <p:cNvSpPr txBox="1"/>
          <p:nvPr userDrawn="1"/>
        </p:nvSpPr>
        <p:spPr>
          <a:xfrm>
            <a:off x="212688" y="189454"/>
            <a:ext cx="309880" cy="368300"/>
          </a:xfrm>
          <a:prstGeom prst="rect">
            <a:avLst/>
          </a:prstGeom>
          <a:noFill/>
        </p:spPr>
        <p:txBody>
          <a:bodyPr wrap="none" rtlCol="0">
            <a:spAutoFit/>
          </a:bodyPr>
          <a:lstStyle/>
          <a:p>
            <a:pPr>
              <a:buClrTx/>
              <a:buFontTx/>
              <a:buNone/>
            </a:pPr>
            <a:endParaRPr lang="zh-CN" altLang="en-US" sz="1800" kern="1200" dirty="0" smtClean="0">
              <a:latin typeface="Yeseva One" panose="00000500000000000000" charset="0"/>
              <a:ea typeface="Yeseva One" panose="00000500000000000000" charset="0"/>
            </a:endParaRPr>
          </a:p>
        </p:txBody>
      </p:sp>
    </p:spTree>
    <p:extLst>
      <p:ext uri="{BB962C8B-B14F-4D97-AF65-F5344CB8AC3E}">
        <p14:creationId xmlns:p14="http://schemas.microsoft.com/office/powerpoint/2010/main" val="43226955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42645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5024730"/>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87428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0"/>
        <p:cNvGrpSpPr/>
        <p:nvPr/>
      </p:nvGrpSpPr>
      <p:grpSpPr>
        <a:xfrm>
          <a:off x="0" y="0"/>
          <a:ext cx="0" cy="0"/>
          <a:chOff x="0" y="0"/>
          <a:chExt cx="0" cy="0"/>
        </a:xfrm>
      </p:grpSpPr>
      <p:grpSp>
        <p:nvGrpSpPr>
          <p:cNvPr id="91" name="Google Shape;91;p7"/>
          <p:cNvGrpSpPr/>
          <p:nvPr/>
        </p:nvGrpSpPr>
        <p:grpSpPr>
          <a:xfrm>
            <a:off x="-2126143" y="1376352"/>
            <a:ext cx="3026178" cy="3026148"/>
            <a:chOff x="3896445" y="840725"/>
            <a:chExt cx="2534275" cy="2534250"/>
          </a:xfrm>
        </p:grpSpPr>
        <p:sp>
          <p:nvSpPr>
            <p:cNvPr id="92" name="Google Shape;92;p7"/>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7"/>
          <p:cNvSpPr txBox="1">
            <a:spLocks noGrp="1"/>
          </p:cNvSpPr>
          <p:nvPr>
            <p:ph type="body" idx="1"/>
          </p:nvPr>
        </p:nvSpPr>
        <p:spPr>
          <a:xfrm>
            <a:off x="4572000" y="2025413"/>
            <a:ext cx="2892600" cy="17280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Char char="●"/>
              <a:defRPr sz="1400">
                <a:solidFill>
                  <a:schemeClr val="accent2"/>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96" name="Google Shape;96;p7"/>
          <p:cNvGrpSpPr/>
          <p:nvPr/>
        </p:nvGrpSpPr>
        <p:grpSpPr>
          <a:xfrm>
            <a:off x="8069645" y="3407764"/>
            <a:ext cx="3769734" cy="3769950"/>
            <a:chOff x="3896445" y="840725"/>
            <a:chExt cx="2534275" cy="2534250"/>
          </a:xfrm>
        </p:grpSpPr>
        <p:sp>
          <p:nvSpPr>
            <p:cNvPr id="97" name="Google Shape;97;p7"/>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7"/>
          <p:cNvGrpSpPr/>
          <p:nvPr/>
        </p:nvGrpSpPr>
        <p:grpSpPr>
          <a:xfrm>
            <a:off x="8069643" y="1129067"/>
            <a:ext cx="3097342" cy="1206590"/>
            <a:chOff x="7572340" y="2404875"/>
            <a:chExt cx="2162798" cy="1206590"/>
          </a:xfrm>
        </p:grpSpPr>
        <p:sp>
          <p:nvSpPr>
            <p:cNvPr id="101" name="Google Shape;101;p7"/>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105;p7"/>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271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95680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087302"/>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844895"/>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190006"/>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722477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153447"/>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112333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76890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422365"/>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871742"/>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6"/>
        <p:cNvGrpSpPr/>
        <p:nvPr/>
      </p:nvGrpSpPr>
      <p:grpSpPr>
        <a:xfrm>
          <a:off x="0" y="0"/>
          <a:ext cx="0" cy="0"/>
          <a:chOff x="0" y="0"/>
          <a:chExt cx="0" cy="0"/>
        </a:xfrm>
      </p:grpSpPr>
      <p:sp>
        <p:nvSpPr>
          <p:cNvPr id="107" name="Google Shape;107;p8"/>
          <p:cNvSpPr txBox="1">
            <a:spLocks noGrp="1"/>
          </p:cNvSpPr>
          <p:nvPr>
            <p:ph type="title"/>
          </p:nvPr>
        </p:nvSpPr>
        <p:spPr>
          <a:xfrm flipH="1">
            <a:off x="1025850" y="2074350"/>
            <a:ext cx="7092300" cy="1074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2"/>
              </a:buClr>
              <a:buSzPts val="5500"/>
              <a:buNone/>
              <a:defRPr sz="6000">
                <a:solidFill>
                  <a:schemeClr val="accent2"/>
                </a:solidFill>
              </a:defRPr>
            </a:lvl1pPr>
            <a:lvl2pPr lvl="1" algn="ctr">
              <a:spcBef>
                <a:spcPts val="0"/>
              </a:spcBef>
              <a:spcAft>
                <a:spcPts val="0"/>
              </a:spcAft>
              <a:buClr>
                <a:schemeClr val="accent2"/>
              </a:buClr>
              <a:buSzPts val="5500"/>
              <a:buNone/>
              <a:defRPr sz="5500">
                <a:solidFill>
                  <a:schemeClr val="accent2"/>
                </a:solidFill>
              </a:defRPr>
            </a:lvl2pPr>
            <a:lvl3pPr lvl="2" algn="ctr">
              <a:spcBef>
                <a:spcPts val="0"/>
              </a:spcBef>
              <a:spcAft>
                <a:spcPts val="0"/>
              </a:spcAft>
              <a:buClr>
                <a:schemeClr val="accent2"/>
              </a:buClr>
              <a:buSzPts val="5500"/>
              <a:buNone/>
              <a:defRPr sz="5500">
                <a:solidFill>
                  <a:schemeClr val="accent2"/>
                </a:solidFill>
              </a:defRPr>
            </a:lvl3pPr>
            <a:lvl4pPr lvl="3" algn="ctr">
              <a:spcBef>
                <a:spcPts val="0"/>
              </a:spcBef>
              <a:spcAft>
                <a:spcPts val="0"/>
              </a:spcAft>
              <a:buClr>
                <a:schemeClr val="accent2"/>
              </a:buClr>
              <a:buSzPts val="5500"/>
              <a:buNone/>
              <a:defRPr sz="5500">
                <a:solidFill>
                  <a:schemeClr val="accent2"/>
                </a:solidFill>
              </a:defRPr>
            </a:lvl4pPr>
            <a:lvl5pPr lvl="4" algn="ctr">
              <a:spcBef>
                <a:spcPts val="0"/>
              </a:spcBef>
              <a:spcAft>
                <a:spcPts val="0"/>
              </a:spcAft>
              <a:buClr>
                <a:schemeClr val="accent2"/>
              </a:buClr>
              <a:buSzPts val="5500"/>
              <a:buNone/>
              <a:defRPr sz="5500">
                <a:solidFill>
                  <a:schemeClr val="accent2"/>
                </a:solidFill>
              </a:defRPr>
            </a:lvl5pPr>
            <a:lvl6pPr lvl="5" algn="ctr">
              <a:spcBef>
                <a:spcPts val="0"/>
              </a:spcBef>
              <a:spcAft>
                <a:spcPts val="0"/>
              </a:spcAft>
              <a:buClr>
                <a:schemeClr val="accent2"/>
              </a:buClr>
              <a:buSzPts val="5500"/>
              <a:buNone/>
              <a:defRPr sz="5500">
                <a:solidFill>
                  <a:schemeClr val="accent2"/>
                </a:solidFill>
              </a:defRPr>
            </a:lvl6pPr>
            <a:lvl7pPr lvl="6" algn="ctr">
              <a:spcBef>
                <a:spcPts val="0"/>
              </a:spcBef>
              <a:spcAft>
                <a:spcPts val="0"/>
              </a:spcAft>
              <a:buClr>
                <a:schemeClr val="accent2"/>
              </a:buClr>
              <a:buSzPts val="5500"/>
              <a:buNone/>
              <a:defRPr sz="5500">
                <a:solidFill>
                  <a:schemeClr val="accent2"/>
                </a:solidFill>
              </a:defRPr>
            </a:lvl7pPr>
            <a:lvl8pPr lvl="7" algn="ctr">
              <a:spcBef>
                <a:spcPts val="0"/>
              </a:spcBef>
              <a:spcAft>
                <a:spcPts val="0"/>
              </a:spcAft>
              <a:buClr>
                <a:schemeClr val="accent2"/>
              </a:buClr>
              <a:buSzPts val="5500"/>
              <a:buNone/>
              <a:defRPr sz="5500">
                <a:solidFill>
                  <a:schemeClr val="accent2"/>
                </a:solidFill>
              </a:defRPr>
            </a:lvl8pPr>
            <a:lvl9pPr lvl="8" algn="ctr">
              <a:spcBef>
                <a:spcPts val="0"/>
              </a:spcBef>
              <a:spcAft>
                <a:spcPts val="0"/>
              </a:spcAft>
              <a:buClr>
                <a:schemeClr val="accent2"/>
              </a:buClr>
              <a:buSzPts val="5500"/>
              <a:buNone/>
              <a:defRPr sz="5500">
                <a:solidFill>
                  <a:schemeClr val="accent2"/>
                </a:solidFill>
              </a:defRPr>
            </a:lvl9pPr>
          </a:lstStyle>
          <a:p>
            <a:endParaRPr/>
          </a:p>
        </p:txBody>
      </p:sp>
      <p:grpSp>
        <p:nvGrpSpPr>
          <p:cNvPr id="108" name="Google Shape;108;p8"/>
          <p:cNvGrpSpPr/>
          <p:nvPr/>
        </p:nvGrpSpPr>
        <p:grpSpPr>
          <a:xfrm flipH="1">
            <a:off x="-614835" y="3761263"/>
            <a:ext cx="2162798" cy="1206590"/>
            <a:chOff x="7572340" y="2404875"/>
            <a:chExt cx="2162798" cy="1206590"/>
          </a:xfrm>
        </p:grpSpPr>
        <p:sp>
          <p:nvSpPr>
            <p:cNvPr id="109" name="Google Shape;109;p8"/>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 name="Google Shape;113;p8"/>
          <p:cNvGrpSpPr/>
          <p:nvPr/>
        </p:nvGrpSpPr>
        <p:grpSpPr>
          <a:xfrm>
            <a:off x="6944327" y="-2151559"/>
            <a:ext cx="3969435" cy="3969396"/>
            <a:chOff x="3896445" y="840725"/>
            <a:chExt cx="2534275" cy="2534250"/>
          </a:xfrm>
        </p:grpSpPr>
        <p:sp>
          <p:nvSpPr>
            <p:cNvPr id="114" name="Google Shape;114;p8"/>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8"/>
          <p:cNvSpPr/>
          <p:nvPr/>
        </p:nvSpPr>
        <p:spPr>
          <a:xfrm>
            <a:off x="-774675" y="-801125"/>
            <a:ext cx="2162774" cy="2162774"/>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120750" y="4106850"/>
            <a:ext cx="1523911" cy="1523911"/>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774518"/>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9144000" cy="5142244"/>
          </a:xfrm>
          <a:prstGeom prst="rect">
            <a:avLst/>
          </a:prstGeom>
        </p:spPr>
      </p:pic>
    </p:spTree>
    <p:extLst>
      <p:ext uri="{BB962C8B-B14F-4D97-AF65-F5344CB8AC3E}">
        <p14:creationId xmlns:p14="http://schemas.microsoft.com/office/powerpoint/2010/main" val="2055084191"/>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
        <p:cNvGrpSpPr/>
        <p:nvPr/>
      </p:nvGrpSpPr>
      <p:grpSpPr>
        <a:xfrm>
          <a:off x="0" y="0"/>
          <a:ext cx="0" cy="0"/>
          <a:chOff x="0" y="0"/>
          <a:chExt cx="0" cy="0"/>
        </a:xfrm>
      </p:grpSpPr>
      <p:sp>
        <p:nvSpPr>
          <p:cNvPr id="120" name="Google Shape;120;p9"/>
          <p:cNvSpPr txBox="1">
            <a:spLocks noGrp="1"/>
          </p:cNvSpPr>
          <p:nvPr>
            <p:ph type="body" idx="1"/>
          </p:nvPr>
        </p:nvSpPr>
        <p:spPr>
          <a:xfrm>
            <a:off x="4448050" y="2339638"/>
            <a:ext cx="3983100" cy="1572600"/>
          </a:xfrm>
          <a:prstGeom prst="rect">
            <a:avLst/>
          </a:prstGeom>
        </p:spPr>
        <p:txBody>
          <a:bodyPr spcFirstLastPara="1" wrap="square" lIns="91425" tIns="91425" rIns="91425" bIns="91425" anchor="ctr" anchorCtr="0">
            <a:noAutofit/>
          </a:bodyPr>
          <a:lstStyle>
            <a:lvl1pPr marL="457200" lvl="0" indent="-342900" algn="ctr">
              <a:lnSpc>
                <a:spcPct val="100000"/>
              </a:lnSpc>
              <a:spcBef>
                <a:spcPts val="0"/>
              </a:spcBef>
              <a:spcAft>
                <a:spcPts val="0"/>
              </a:spcAft>
              <a:buClr>
                <a:schemeClr val="accent2"/>
              </a:buClr>
              <a:buSzPts val="1800"/>
              <a:buChar char="●"/>
              <a:defRPr>
                <a:solidFill>
                  <a:schemeClr val="accent2"/>
                </a:solidFill>
              </a:defRPr>
            </a:lvl1pPr>
            <a:lvl2pPr marL="914400" lvl="1" indent="-317500">
              <a:spcBef>
                <a:spcPts val="0"/>
              </a:spcBef>
              <a:spcAft>
                <a:spcPts val="0"/>
              </a:spcAft>
              <a:buClr>
                <a:schemeClr val="accent2"/>
              </a:buClr>
              <a:buSzPts val="1400"/>
              <a:buChar char="○"/>
              <a:defRPr>
                <a:solidFill>
                  <a:schemeClr val="accent2"/>
                </a:solidFill>
              </a:defRPr>
            </a:lvl2pPr>
            <a:lvl3pPr marL="1371600" lvl="2" indent="-317500">
              <a:spcBef>
                <a:spcPts val="0"/>
              </a:spcBef>
              <a:spcAft>
                <a:spcPts val="0"/>
              </a:spcAft>
              <a:buClr>
                <a:schemeClr val="accent2"/>
              </a:buClr>
              <a:buSzPts val="1400"/>
              <a:buChar char="■"/>
              <a:defRPr>
                <a:solidFill>
                  <a:schemeClr val="accent2"/>
                </a:solidFill>
              </a:defRPr>
            </a:lvl3pPr>
            <a:lvl4pPr marL="1828800" lvl="3" indent="-317500">
              <a:spcBef>
                <a:spcPts val="0"/>
              </a:spcBef>
              <a:spcAft>
                <a:spcPts val="0"/>
              </a:spcAft>
              <a:buClr>
                <a:schemeClr val="accent2"/>
              </a:buClr>
              <a:buSzPts val="1400"/>
              <a:buChar char="●"/>
              <a:defRPr>
                <a:solidFill>
                  <a:schemeClr val="accent2"/>
                </a:solidFill>
              </a:defRPr>
            </a:lvl4pPr>
            <a:lvl5pPr marL="2286000" lvl="4" indent="-317500">
              <a:spcBef>
                <a:spcPts val="0"/>
              </a:spcBef>
              <a:spcAft>
                <a:spcPts val="0"/>
              </a:spcAft>
              <a:buClr>
                <a:schemeClr val="accent2"/>
              </a:buClr>
              <a:buSzPts val="1400"/>
              <a:buChar char="○"/>
              <a:defRPr>
                <a:solidFill>
                  <a:schemeClr val="accent2"/>
                </a:solidFill>
              </a:defRPr>
            </a:lvl5pPr>
            <a:lvl6pPr marL="2743200" lvl="5" indent="-317500">
              <a:spcBef>
                <a:spcPts val="0"/>
              </a:spcBef>
              <a:spcAft>
                <a:spcPts val="0"/>
              </a:spcAft>
              <a:buClr>
                <a:schemeClr val="accent2"/>
              </a:buClr>
              <a:buSzPts val="1400"/>
              <a:buChar char="■"/>
              <a:defRPr>
                <a:solidFill>
                  <a:schemeClr val="accent2"/>
                </a:solidFill>
              </a:defRPr>
            </a:lvl6pPr>
            <a:lvl7pPr marL="3200400" lvl="6" indent="-317500">
              <a:spcBef>
                <a:spcPts val="0"/>
              </a:spcBef>
              <a:spcAft>
                <a:spcPts val="0"/>
              </a:spcAft>
              <a:buClr>
                <a:schemeClr val="accent2"/>
              </a:buClr>
              <a:buSzPts val="1400"/>
              <a:buChar char="●"/>
              <a:defRPr>
                <a:solidFill>
                  <a:schemeClr val="accent2"/>
                </a:solidFill>
              </a:defRPr>
            </a:lvl7pPr>
            <a:lvl8pPr marL="3657600" lvl="7" indent="-317500">
              <a:spcBef>
                <a:spcPts val="0"/>
              </a:spcBef>
              <a:spcAft>
                <a:spcPts val="0"/>
              </a:spcAft>
              <a:buClr>
                <a:schemeClr val="accent2"/>
              </a:buClr>
              <a:buSzPts val="1400"/>
              <a:buChar char="○"/>
              <a:defRPr>
                <a:solidFill>
                  <a:schemeClr val="accent2"/>
                </a:solidFill>
              </a:defRPr>
            </a:lvl8pPr>
            <a:lvl9pPr marL="4114800" lvl="8" indent="-317500">
              <a:spcBef>
                <a:spcPts val="0"/>
              </a:spcBef>
              <a:spcAft>
                <a:spcPts val="0"/>
              </a:spcAft>
              <a:buClr>
                <a:schemeClr val="accent2"/>
              </a:buClr>
              <a:buSzPts val="1400"/>
              <a:buChar char="■"/>
              <a:defRPr>
                <a:solidFill>
                  <a:schemeClr val="accent2"/>
                </a:solidFill>
              </a:defRPr>
            </a:lvl9pPr>
          </a:lstStyle>
          <a:p>
            <a:endParaRPr/>
          </a:p>
        </p:txBody>
      </p:sp>
      <p:sp>
        <p:nvSpPr>
          <p:cNvPr id="121" name="Google Shape;121;p9"/>
          <p:cNvSpPr txBox="1">
            <a:spLocks noGrp="1"/>
          </p:cNvSpPr>
          <p:nvPr>
            <p:ph type="title"/>
          </p:nvPr>
        </p:nvSpPr>
        <p:spPr>
          <a:xfrm>
            <a:off x="4448050" y="1406763"/>
            <a:ext cx="3983100" cy="63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3548">
                <a:solidFill>
                  <a:schemeClr val="accent2"/>
                </a:solidFill>
              </a:defRPr>
            </a:lvl1pPr>
            <a:lvl2pPr lvl="1" algn="ctr" rtl="0">
              <a:spcBef>
                <a:spcPts val="0"/>
              </a:spcBef>
              <a:spcAft>
                <a:spcPts val="0"/>
              </a:spcAft>
              <a:buClr>
                <a:schemeClr val="lt1"/>
              </a:buClr>
              <a:buSzPts val="2800"/>
              <a:buNone/>
              <a:defRPr>
                <a:solidFill>
                  <a:schemeClr val="lt1"/>
                </a:solidFill>
              </a:defRPr>
            </a:lvl2pPr>
            <a:lvl3pPr lvl="2" algn="ctr" rtl="0">
              <a:spcBef>
                <a:spcPts val="0"/>
              </a:spcBef>
              <a:spcAft>
                <a:spcPts val="0"/>
              </a:spcAft>
              <a:buClr>
                <a:schemeClr val="lt1"/>
              </a:buClr>
              <a:buSzPts val="2800"/>
              <a:buNone/>
              <a:defRPr>
                <a:solidFill>
                  <a:schemeClr val="lt1"/>
                </a:solidFill>
              </a:defRPr>
            </a:lvl3pPr>
            <a:lvl4pPr lvl="3" algn="ctr" rtl="0">
              <a:spcBef>
                <a:spcPts val="0"/>
              </a:spcBef>
              <a:spcAft>
                <a:spcPts val="0"/>
              </a:spcAft>
              <a:buClr>
                <a:schemeClr val="lt1"/>
              </a:buClr>
              <a:buSzPts val="2800"/>
              <a:buNone/>
              <a:defRPr>
                <a:solidFill>
                  <a:schemeClr val="lt1"/>
                </a:solidFill>
              </a:defRPr>
            </a:lvl4pPr>
            <a:lvl5pPr lvl="4" algn="ctr" rtl="0">
              <a:spcBef>
                <a:spcPts val="0"/>
              </a:spcBef>
              <a:spcAft>
                <a:spcPts val="0"/>
              </a:spcAft>
              <a:buClr>
                <a:schemeClr val="lt1"/>
              </a:buClr>
              <a:buSzPts val="2800"/>
              <a:buNone/>
              <a:defRPr>
                <a:solidFill>
                  <a:schemeClr val="lt1"/>
                </a:solidFill>
              </a:defRPr>
            </a:lvl5pPr>
            <a:lvl6pPr lvl="5" algn="ctr" rtl="0">
              <a:spcBef>
                <a:spcPts val="0"/>
              </a:spcBef>
              <a:spcAft>
                <a:spcPts val="0"/>
              </a:spcAft>
              <a:buClr>
                <a:schemeClr val="lt1"/>
              </a:buClr>
              <a:buSzPts val="2800"/>
              <a:buNone/>
              <a:defRPr>
                <a:solidFill>
                  <a:schemeClr val="lt1"/>
                </a:solidFill>
              </a:defRPr>
            </a:lvl6pPr>
            <a:lvl7pPr lvl="6" algn="ctr" rtl="0">
              <a:spcBef>
                <a:spcPts val="0"/>
              </a:spcBef>
              <a:spcAft>
                <a:spcPts val="0"/>
              </a:spcAft>
              <a:buClr>
                <a:schemeClr val="lt1"/>
              </a:buClr>
              <a:buSzPts val="2800"/>
              <a:buNone/>
              <a:defRPr>
                <a:solidFill>
                  <a:schemeClr val="lt1"/>
                </a:solidFill>
              </a:defRPr>
            </a:lvl7pPr>
            <a:lvl8pPr lvl="7" algn="ctr" rtl="0">
              <a:spcBef>
                <a:spcPts val="0"/>
              </a:spcBef>
              <a:spcAft>
                <a:spcPts val="0"/>
              </a:spcAft>
              <a:buClr>
                <a:schemeClr val="lt1"/>
              </a:buClr>
              <a:buSzPts val="2800"/>
              <a:buNone/>
              <a:defRPr>
                <a:solidFill>
                  <a:schemeClr val="lt1"/>
                </a:solidFill>
              </a:defRPr>
            </a:lvl8pPr>
            <a:lvl9pPr lvl="8" algn="ctr" rtl="0">
              <a:spcBef>
                <a:spcPts val="0"/>
              </a:spcBef>
              <a:spcAft>
                <a:spcPts val="0"/>
              </a:spcAft>
              <a:buClr>
                <a:schemeClr val="lt1"/>
              </a:buClr>
              <a:buSzPts val="2800"/>
              <a:buNone/>
              <a:defRPr>
                <a:solidFill>
                  <a:schemeClr val="lt1"/>
                </a:solidFill>
              </a:defRPr>
            </a:lvl9pPr>
          </a:lstStyle>
          <a:p>
            <a:endParaRPr/>
          </a:p>
        </p:txBody>
      </p:sp>
      <p:grpSp>
        <p:nvGrpSpPr>
          <p:cNvPr id="122" name="Google Shape;122;p9"/>
          <p:cNvGrpSpPr/>
          <p:nvPr/>
        </p:nvGrpSpPr>
        <p:grpSpPr>
          <a:xfrm>
            <a:off x="-2910980" y="-1008861"/>
            <a:ext cx="3769734" cy="3769950"/>
            <a:chOff x="3896445" y="840725"/>
            <a:chExt cx="2534275" cy="2534250"/>
          </a:xfrm>
        </p:grpSpPr>
        <p:sp>
          <p:nvSpPr>
            <p:cNvPr id="123" name="Google Shape;123;p9"/>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9"/>
          <p:cNvSpPr/>
          <p:nvPr/>
        </p:nvSpPr>
        <p:spPr>
          <a:xfrm>
            <a:off x="763725" y="4170575"/>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27;p9"/>
          <p:cNvGrpSpPr/>
          <p:nvPr/>
        </p:nvGrpSpPr>
        <p:grpSpPr>
          <a:xfrm>
            <a:off x="7209815" y="4509563"/>
            <a:ext cx="2162798" cy="1206590"/>
            <a:chOff x="7572340" y="2404875"/>
            <a:chExt cx="2162798" cy="1206590"/>
          </a:xfrm>
        </p:grpSpPr>
        <p:sp>
          <p:nvSpPr>
            <p:cNvPr id="128" name="Google Shape;128;p9"/>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9"/>
          <p:cNvGrpSpPr/>
          <p:nvPr/>
        </p:nvGrpSpPr>
        <p:grpSpPr>
          <a:xfrm>
            <a:off x="4564451" y="-2007248"/>
            <a:ext cx="2808990" cy="2808963"/>
            <a:chOff x="3896445" y="840725"/>
            <a:chExt cx="2534275" cy="2534250"/>
          </a:xfrm>
        </p:grpSpPr>
        <p:sp>
          <p:nvSpPr>
            <p:cNvPr id="133" name="Google Shape;133;p9"/>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5"/>
        <p:cNvGrpSpPr/>
        <p:nvPr/>
      </p:nvGrpSpPr>
      <p:grpSpPr>
        <a:xfrm>
          <a:off x="0" y="0"/>
          <a:ext cx="0" cy="0"/>
          <a:chOff x="0" y="0"/>
          <a:chExt cx="0" cy="0"/>
        </a:xfrm>
      </p:grpSpPr>
      <p:sp>
        <p:nvSpPr>
          <p:cNvPr id="156" name="Google Shape;156;p11"/>
          <p:cNvSpPr txBox="1">
            <a:spLocks noGrp="1"/>
          </p:cNvSpPr>
          <p:nvPr>
            <p:ph type="title" hasCustomPrompt="1"/>
          </p:nvPr>
        </p:nvSpPr>
        <p:spPr>
          <a:xfrm>
            <a:off x="1699050" y="2013900"/>
            <a:ext cx="5921400" cy="1195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000">
                <a:solidFill>
                  <a:schemeClr val="dk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7" name="Google Shape;157;p11"/>
          <p:cNvSpPr txBox="1">
            <a:spLocks noGrp="1"/>
          </p:cNvSpPr>
          <p:nvPr>
            <p:ph type="subTitle" idx="1"/>
          </p:nvPr>
        </p:nvSpPr>
        <p:spPr>
          <a:xfrm>
            <a:off x="1699050" y="3506075"/>
            <a:ext cx="5921400" cy="64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5"/>
              </a:buClr>
              <a:buSzPts val="1800"/>
              <a:buFont typeface="Alef"/>
              <a:buNone/>
              <a:defRPr>
                <a:solidFill>
                  <a:schemeClr val="accent2"/>
                </a:solidFill>
                <a:latin typeface="Quicksand"/>
                <a:ea typeface="Quicksand"/>
                <a:cs typeface="Quicksand"/>
                <a:sym typeface="Quicksand"/>
              </a:defRPr>
            </a:lvl1pPr>
            <a:lvl2pPr lvl="1"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2pPr>
            <a:lvl3pPr lvl="2"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3pPr>
            <a:lvl4pPr lvl="3"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4pPr>
            <a:lvl5pPr lvl="4"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5pPr>
            <a:lvl6pPr lvl="5"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6pPr>
            <a:lvl7pPr lvl="6"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7pPr>
            <a:lvl8pPr lvl="7"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8pPr>
            <a:lvl9pPr lvl="8" rtl="0">
              <a:lnSpc>
                <a:spcPct val="100000"/>
              </a:lnSpc>
              <a:spcBef>
                <a:spcPts val="0"/>
              </a:spcBef>
              <a:spcAft>
                <a:spcPts val="0"/>
              </a:spcAft>
              <a:buClr>
                <a:schemeClr val="accent5"/>
              </a:buClr>
              <a:buSzPts val="1400"/>
              <a:buFont typeface="Alef"/>
              <a:buNone/>
              <a:defRPr b="1">
                <a:solidFill>
                  <a:schemeClr val="accent5"/>
                </a:solidFill>
                <a:latin typeface="Alef"/>
                <a:ea typeface="Alef"/>
                <a:cs typeface="Alef"/>
                <a:sym typeface="Alef"/>
              </a:defRPr>
            </a:lvl9pPr>
          </a:lstStyle>
          <a:p>
            <a:endParaRPr/>
          </a:p>
        </p:txBody>
      </p:sp>
      <p:sp>
        <p:nvSpPr>
          <p:cNvPr id="158" name="Google Shape;158;p11"/>
          <p:cNvSpPr/>
          <p:nvPr/>
        </p:nvSpPr>
        <p:spPr>
          <a:xfrm>
            <a:off x="8230350" y="811900"/>
            <a:ext cx="1693956" cy="1693956"/>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11"/>
          <p:cNvGrpSpPr/>
          <p:nvPr/>
        </p:nvGrpSpPr>
        <p:grpSpPr>
          <a:xfrm rot="10800000">
            <a:off x="-147310" y="3780638"/>
            <a:ext cx="2162798" cy="1206590"/>
            <a:chOff x="7572340" y="2404875"/>
            <a:chExt cx="2162798" cy="1206590"/>
          </a:xfrm>
        </p:grpSpPr>
        <p:sp>
          <p:nvSpPr>
            <p:cNvPr id="160" name="Google Shape;160;p11"/>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11"/>
          <p:cNvSpPr/>
          <p:nvPr/>
        </p:nvSpPr>
        <p:spPr>
          <a:xfrm>
            <a:off x="7345525" y="-67390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1"/>
          <p:cNvGrpSpPr/>
          <p:nvPr/>
        </p:nvGrpSpPr>
        <p:grpSpPr>
          <a:xfrm>
            <a:off x="6635130" y="4061652"/>
            <a:ext cx="4000607" cy="4000567"/>
            <a:chOff x="3896445" y="840725"/>
            <a:chExt cx="2534275" cy="2534250"/>
          </a:xfrm>
        </p:grpSpPr>
        <p:sp>
          <p:nvSpPr>
            <p:cNvPr id="166" name="Google Shape;166;p11"/>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1714883" y="-367134"/>
            <a:ext cx="2704071" cy="2704045"/>
            <a:chOff x="3896445" y="840725"/>
            <a:chExt cx="2534275" cy="2534250"/>
          </a:xfrm>
        </p:grpSpPr>
        <p:sp>
          <p:nvSpPr>
            <p:cNvPr id="170" name="Google Shape;170;p11"/>
            <p:cNvSpPr/>
            <p:nvPr/>
          </p:nvSpPr>
          <p:spPr>
            <a:xfrm>
              <a:off x="3896445" y="840725"/>
              <a:ext cx="2534275" cy="2534250"/>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a:off x="4187495" y="1131775"/>
              <a:ext cx="1952950" cy="1952175"/>
            </a:xfrm>
            <a:custGeom>
              <a:avLst/>
              <a:gdLst/>
              <a:ahLst/>
              <a:cxnLst/>
              <a:rect l="l" t="t" r="r" b="b"/>
              <a:pathLst>
                <a:path w="78118" h="78087" extrusionOk="0">
                  <a:moveTo>
                    <a:pt x="38420" y="0"/>
                  </a:moveTo>
                  <a:lnTo>
                    <a:pt x="38420" y="365"/>
                  </a:lnTo>
                  <a:lnTo>
                    <a:pt x="39575" y="365"/>
                  </a:lnTo>
                  <a:lnTo>
                    <a:pt x="39575" y="0"/>
                  </a:lnTo>
                  <a:close/>
                  <a:moveTo>
                    <a:pt x="37265" y="31"/>
                  </a:moveTo>
                  <a:cubicBezTo>
                    <a:pt x="36901" y="61"/>
                    <a:pt x="36505" y="91"/>
                    <a:pt x="36141" y="91"/>
                  </a:cubicBezTo>
                  <a:lnTo>
                    <a:pt x="36171" y="486"/>
                  </a:lnTo>
                  <a:cubicBezTo>
                    <a:pt x="36536" y="456"/>
                    <a:pt x="36931" y="426"/>
                    <a:pt x="37296" y="426"/>
                  </a:cubicBezTo>
                  <a:lnTo>
                    <a:pt x="37265" y="31"/>
                  </a:lnTo>
                  <a:close/>
                  <a:moveTo>
                    <a:pt x="40700" y="31"/>
                  </a:moveTo>
                  <a:lnTo>
                    <a:pt x="40700" y="395"/>
                  </a:lnTo>
                  <a:cubicBezTo>
                    <a:pt x="41065" y="426"/>
                    <a:pt x="41460" y="456"/>
                    <a:pt x="41825" y="486"/>
                  </a:cubicBezTo>
                  <a:lnTo>
                    <a:pt x="41855" y="91"/>
                  </a:lnTo>
                  <a:cubicBezTo>
                    <a:pt x="41490" y="61"/>
                    <a:pt x="41095" y="61"/>
                    <a:pt x="40700" y="31"/>
                  </a:cubicBezTo>
                  <a:close/>
                  <a:moveTo>
                    <a:pt x="43010" y="183"/>
                  </a:moveTo>
                  <a:lnTo>
                    <a:pt x="42949" y="578"/>
                  </a:lnTo>
                  <a:cubicBezTo>
                    <a:pt x="43344" y="608"/>
                    <a:pt x="43709" y="669"/>
                    <a:pt x="44104" y="699"/>
                  </a:cubicBezTo>
                  <a:lnTo>
                    <a:pt x="44135" y="335"/>
                  </a:lnTo>
                  <a:cubicBezTo>
                    <a:pt x="43770" y="274"/>
                    <a:pt x="43375" y="243"/>
                    <a:pt x="43010" y="183"/>
                  </a:cubicBezTo>
                  <a:close/>
                  <a:moveTo>
                    <a:pt x="34986" y="213"/>
                  </a:moveTo>
                  <a:cubicBezTo>
                    <a:pt x="34621" y="243"/>
                    <a:pt x="34226" y="304"/>
                    <a:pt x="33861" y="335"/>
                  </a:cubicBezTo>
                  <a:lnTo>
                    <a:pt x="33891" y="730"/>
                  </a:lnTo>
                  <a:cubicBezTo>
                    <a:pt x="34287" y="669"/>
                    <a:pt x="34651" y="608"/>
                    <a:pt x="35046" y="578"/>
                  </a:cubicBezTo>
                  <a:lnTo>
                    <a:pt x="34986" y="213"/>
                  </a:lnTo>
                  <a:close/>
                  <a:moveTo>
                    <a:pt x="45259" y="486"/>
                  </a:moveTo>
                  <a:lnTo>
                    <a:pt x="45199" y="851"/>
                  </a:lnTo>
                  <a:cubicBezTo>
                    <a:pt x="45594" y="912"/>
                    <a:pt x="45959" y="1003"/>
                    <a:pt x="46323" y="1064"/>
                  </a:cubicBezTo>
                  <a:lnTo>
                    <a:pt x="46414" y="699"/>
                  </a:lnTo>
                  <a:cubicBezTo>
                    <a:pt x="46019" y="608"/>
                    <a:pt x="45655" y="547"/>
                    <a:pt x="45259" y="486"/>
                  </a:cubicBezTo>
                  <a:close/>
                  <a:moveTo>
                    <a:pt x="32706" y="517"/>
                  </a:moveTo>
                  <a:cubicBezTo>
                    <a:pt x="32341" y="578"/>
                    <a:pt x="31976" y="638"/>
                    <a:pt x="31581" y="699"/>
                  </a:cubicBezTo>
                  <a:lnTo>
                    <a:pt x="31673" y="1094"/>
                  </a:lnTo>
                  <a:cubicBezTo>
                    <a:pt x="32037" y="1003"/>
                    <a:pt x="32402" y="942"/>
                    <a:pt x="32767" y="882"/>
                  </a:cubicBezTo>
                  <a:lnTo>
                    <a:pt x="32706" y="517"/>
                  </a:lnTo>
                  <a:close/>
                  <a:moveTo>
                    <a:pt x="47539" y="912"/>
                  </a:moveTo>
                  <a:lnTo>
                    <a:pt x="47448" y="1277"/>
                  </a:lnTo>
                  <a:cubicBezTo>
                    <a:pt x="47813" y="1368"/>
                    <a:pt x="48177" y="1459"/>
                    <a:pt x="48542" y="1550"/>
                  </a:cubicBezTo>
                  <a:lnTo>
                    <a:pt x="48633" y="1186"/>
                  </a:lnTo>
                  <a:cubicBezTo>
                    <a:pt x="48269" y="1094"/>
                    <a:pt x="47904" y="1003"/>
                    <a:pt x="47539" y="912"/>
                  </a:cubicBezTo>
                  <a:close/>
                  <a:moveTo>
                    <a:pt x="30457" y="942"/>
                  </a:moveTo>
                  <a:cubicBezTo>
                    <a:pt x="30092" y="1034"/>
                    <a:pt x="29727" y="1125"/>
                    <a:pt x="29362" y="1216"/>
                  </a:cubicBezTo>
                  <a:lnTo>
                    <a:pt x="29454" y="1581"/>
                  </a:lnTo>
                  <a:cubicBezTo>
                    <a:pt x="29818" y="1490"/>
                    <a:pt x="30183" y="1398"/>
                    <a:pt x="30548" y="1307"/>
                  </a:cubicBezTo>
                  <a:lnTo>
                    <a:pt x="30457" y="942"/>
                  </a:lnTo>
                  <a:close/>
                  <a:moveTo>
                    <a:pt x="49758" y="1490"/>
                  </a:moveTo>
                  <a:lnTo>
                    <a:pt x="49636" y="1854"/>
                  </a:lnTo>
                  <a:cubicBezTo>
                    <a:pt x="50001" y="1945"/>
                    <a:pt x="50366" y="2067"/>
                    <a:pt x="50731" y="2158"/>
                  </a:cubicBezTo>
                  <a:lnTo>
                    <a:pt x="50852" y="1824"/>
                  </a:lnTo>
                  <a:cubicBezTo>
                    <a:pt x="50487" y="1702"/>
                    <a:pt x="50123" y="1581"/>
                    <a:pt x="49758" y="1490"/>
                  </a:cubicBezTo>
                  <a:close/>
                  <a:moveTo>
                    <a:pt x="28238" y="1520"/>
                  </a:moveTo>
                  <a:cubicBezTo>
                    <a:pt x="27873" y="1611"/>
                    <a:pt x="27508" y="1733"/>
                    <a:pt x="27144" y="1854"/>
                  </a:cubicBezTo>
                  <a:lnTo>
                    <a:pt x="27265" y="2219"/>
                  </a:lnTo>
                  <a:cubicBezTo>
                    <a:pt x="27630" y="2097"/>
                    <a:pt x="27995" y="1976"/>
                    <a:pt x="28359" y="1885"/>
                  </a:cubicBezTo>
                  <a:lnTo>
                    <a:pt x="28238" y="1520"/>
                  </a:lnTo>
                  <a:close/>
                  <a:moveTo>
                    <a:pt x="51946" y="2189"/>
                  </a:moveTo>
                  <a:lnTo>
                    <a:pt x="51825" y="2523"/>
                  </a:lnTo>
                  <a:cubicBezTo>
                    <a:pt x="52159" y="2645"/>
                    <a:pt x="52524" y="2797"/>
                    <a:pt x="52889" y="2918"/>
                  </a:cubicBezTo>
                  <a:lnTo>
                    <a:pt x="53010" y="2584"/>
                  </a:lnTo>
                  <a:cubicBezTo>
                    <a:pt x="52676" y="2432"/>
                    <a:pt x="52311" y="2310"/>
                    <a:pt x="51946" y="2189"/>
                  </a:cubicBezTo>
                  <a:close/>
                  <a:moveTo>
                    <a:pt x="26049" y="2219"/>
                  </a:moveTo>
                  <a:cubicBezTo>
                    <a:pt x="25715" y="2341"/>
                    <a:pt x="25350" y="2462"/>
                    <a:pt x="24985" y="2614"/>
                  </a:cubicBezTo>
                  <a:lnTo>
                    <a:pt x="25137" y="2949"/>
                  </a:lnTo>
                  <a:cubicBezTo>
                    <a:pt x="25472" y="2827"/>
                    <a:pt x="25837" y="2705"/>
                    <a:pt x="26171" y="2553"/>
                  </a:cubicBezTo>
                  <a:lnTo>
                    <a:pt x="26049" y="2219"/>
                  </a:lnTo>
                  <a:close/>
                  <a:moveTo>
                    <a:pt x="54074" y="2979"/>
                  </a:moveTo>
                  <a:lnTo>
                    <a:pt x="53953" y="3344"/>
                  </a:lnTo>
                  <a:cubicBezTo>
                    <a:pt x="54287" y="3496"/>
                    <a:pt x="54652" y="3648"/>
                    <a:pt x="54986" y="3800"/>
                  </a:cubicBezTo>
                  <a:lnTo>
                    <a:pt x="55138" y="3465"/>
                  </a:lnTo>
                  <a:cubicBezTo>
                    <a:pt x="54804" y="3283"/>
                    <a:pt x="54439" y="3131"/>
                    <a:pt x="54074" y="2979"/>
                  </a:cubicBezTo>
                  <a:close/>
                  <a:moveTo>
                    <a:pt x="23922" y="3040"/>
                  </a:moveTo>
                  <a:cubicBezTo>
                    <a:pt x="23587" y="3192"/>
                    <a:pt x="23223" y="3344"/>
                    <a:pt x="22888" y="3496"/>
                  </a:cubicBezTo>
                  <a:lnTo>
                    <a:pt x="23040" y="3830"/>
                  </a:lnTo>
                  <a:cubicBezTo>
                    <a:pt x="23375" y="3678"/>
                    <a:pt x="23739" y="3526"/>
                    <a:pt x="24074" y="3374"/>
                  </a:cubicBezTo>
                  <a:lnTo>
                    <a:pt x="23922" y="3040"/>
                  </a:lnTo>
                  <a:close/>
                  <a:moveTo>
                    <a:pt x="56171" y="3952"/>
                  </a:moveTo>
                  <a:lnTo>
                    <a:pt x="56019" y="4286"/>
                  </a:lnTo>
                  <a:cubicBezTo>
                    <a:pt x="56354" y="4438"/>
                    <a:pt x="56688" y="4620"/>
                    <a:pt x="57023" y="4803"/>
                  </a:cubicBezTo>
                  <a:lnTo>
                    <a:pt x="57205" y="4468"/>
                  </a:lnTo>
                  <a:cubicBezTo>
                    <a:pt x="56871" y="4286"/>
                    <a:pt x="56536" y="4104"/>
                    <a:pt x="56171" y="3952"/>
                  </a:cubicBezTo>
                  <a:close/>
                  <a:moveTo>
                    <a:pt x="21855" y="3982"/>
                  </a:moveTo>
                  <a:cubicBezTo>
                    <a:pt x="21520" y="4164"/>
                    <a:pt x="21156" y="4316"/>
                    <a:pt x="20821" y="4499"/>
                  </a:cubicBezTo>
                  <a:lnTo>
                    <a:pt x="21004" y="4833"/>
                  </a:lnTo>
                  <a:cubicBezTo>
                    <a:pt x="21338" y="4651"/>
                    <a:pt x="21672" y="4499"/>
                    <a:pt x="22007" y="4316"/>
                  </a:cubicBezTo>
                  <a:lnTo>
                    <a:pt x="21855" y="3982"/>
                  </a:lnTo>
                  <a:close/>
                  <a:moveTo>
                    <a:pt x="58208" y="5015"/>
                  </a:moveTo>
                  <a:lnTo>
                    <a:pt x="58026" y="5350"/>
                  </a:lnTo>
                  <a:cubicBezTo>
                    <a:pt x="58360" y="5532"/>
                    <a:pt x="58694" y="5715"/>
                    <a:pt x="58998" y="5927"/>
                  </a:cubicBezTo>
                  <a:lnTo>
                    <a:pt x="59211" y="5593"/>
                  </a:lnTo>
                  <a:cubicBezTo>
                    <a:pt x="58877" y="5380"/>
                    <a:pt x="58542" y="5198"/>
                    <a:pt x="58208" y="5015"/>
                  </a:cubicBezTo>
                  <a:close/>
                  <a:moveTo>
                    <a:pt x="19818" y="5046"/>
                  </a:moveTo>
                  <a:cubicBezTo>
                    <a:pt x="19484" y="5228"/>
                    <a:pt x="19180" y="5441"/>
                    <a:pt x="18846" y="5623"/>
                  </a:cubicBezTo>
                  <a:lnTo>
                    <a:pt x="19028" y="5958"/>
                  </a:lnTo>
                  <a:cubicBezTo>
                    <a:pt x="19362" y="5745"/>
                    <a:pt x="19697" y="5563"/>
                    <a:pt x="20001" y="5380"/>
                  </a:cubicBezTo>
                  <a:lnTo>
                    <a:pt x="19818" y="5046"/>
                  </a:lnTo>
                  <a:close/>
                  <a:moveTo>
                    <a:pt x="60184" y="6201"/>
                  </a:moveTo>
                  <a:lnTo>
                    <a:pt x="59971" y="6535"/>
                  </a:lnTo>
                  <a:cubicBezTo>
                    <a:pt x="60305" y="6718"/>
                    <a:pt x="60609" y="6930"/>
                    <a:pt x="60913" y="7143"/>
                  </a:cubicBezTo>
                  <a:lnTo>
                    <a:pt x="61126" y="6839"/>
                  </a:lnTo>
                  <a:cubicBezTo>
                    <a:pt x="60822" y="6626"/>
                    <a:pt x="60488" y="6414"/>
                    <a:pt x="60184" y="6201"/>
                  </a:cubicBezTo>
                  <a:close/>
                  <a:moveTo>
                    <a:pt x="17873" y="6231"/>
                  </a:moveTo>
                  <a:cubicBezTo>
                    <a:pt x="17539" y="6444"/>
                    <a:pt x="17235" y="6657"/>
                    <a:pt x="16931" y="6870"/>
                  </a:cubicBezTo>
                  <a:lnTo>
                    <a:pt x="17143" y="7174"/>
                  </a:lnTo>
                  <a:cubicBezTo>
                    <a:pt x="17447" y="6961"/>
                    <a:pt x="17751" y="6748"/>
                    <a:pt x="18086" y="6566"/>
                  </a:cubicBezTo>
                  <a:lnTo>
                    <a:pt x="17873" y="6231"/>
                  </a:lnTo>
                  <a:close/>
                  <a:moveTo>
                    <a:pt x="62068" y="7508"/>
                  </a:moveTo>
                  <a:lnTo>
                    <a:pt x="61855" y="7812"/>
                  </a:lnTo>
                  <a:cubicBezTo>
                    <a:pt x="62159" y="8025"/>
                    <a:pt x="62463" y="8268"/>
                    <a:pt x="62767" y="8481"/>
                  </a:cubicBezTo>
                  <a:lnTo>
                    <a:pt x="62980" y="8177"/>
                  </a:lnTo>
                  <a:cubicBezTo>
                    <a:pt x="62676" y="7964"/>
                    <a:pt x="62372" y="7721"/>
                    <a:pt x="62068" y="7508"/>
                  </a:cubicBezTo>
                  <a:close/>
                  <a:moveTo>
                    <a:pt x="15988" y="7538"/>
                  </a:moveTo>
                  <a:cubicBezTo>
                    <a:pt x="15654" y="7751"/>
                    <a:pt x="15380" y="7994"/>
                    <a:pt x="15076" y="8237"/>
                  </a:cubicBezTo>
                  <a:lnTo>
                    <a:pt x="15289" y="8511"/>
                  </a:lnTo>
                  <a:cubicBezTo>
                    <a:pt x="15593" y="8298"/>
                    <a:pt x="15897" y="8055"/>
                    <a:pt x="16201" y="7842"/>
                  </a:cubicBezTo>
                  <a:lnTo>
                    <a:pt x="15988" y="7538"/>
                  </a:lnTo>
                  <a:close/>
                  <a:moveTo>
                    <a:pt x="63892" y="8906"/>
                  </a:moveTo>
                  <a:lnTo>
                    <a:pt x="63649" y="9210"/>
                  </a:lnTo>
                  <a:cubicBezTo>
                    <a:pt x="63922" y="9453"/>
                    <a:pt x="64226" y="9696"/>
                    <a:pt x="64500" y="9940"/>
                  </a:cubicBezTo>
                  <a:lnTo>
                    <a:pt x="64743" y="9636"/>
                  </a:lnTo>
                  <a:cubicBezTo>
                    <a:pt x="64470" y="9392"/>
                    <a:pt x="64166" y="9149"/>
                    <a:pt x="63892" y="8906"/>
                  </a:cubicBezTo>
                  <a:close/>
                  <a:moveTo>
                    <a:pt x="14165" y="8936"/>
                  </a:moveTo>
                  <a:cubicBezTo>
                    <a:pt x="13891" y="9180"/>
                    <a:pt x="13587" y="9423"/>
                    <a:pt x="13314" y="9696"/>
                  </a:cubicBezTo>
                  <a:lnTo>
                    <a:pt x="13557" y="9970"/>
                  </a:lnTo>
                  <a:cubicBezTo>
                    <a:pt x="13830" y="9727"/>
                    <a:pt x="14134" y="9484"/>
                    <a:pt x="14408" y="9240"/>
                  </a:cubicBezTo>
                  <a:lnTo>
                    <a:pt x="14165" y="8936"/>
                  </a:lnTo>
                  <a:close/>
                  <a:moveTo>
                    <a:pt x="65594" y="10426"/>
                  </a:moveTo>
                  <a:lnTo>
                    <a:pt x="65351" y="10699"/>
                  </a:lnTo>
                  <a:cubicBezTo>
                    <a:pt x="65625" y="10943"/>
                    <a:pt x="65898" y="11216"/>
                    <a:pt x="66172" y="11490"/>
                  </a:cubicBezTo>
                  <a:lnTo>
                    <a:pt x="66445" y="11216"/>
                  </a:lnTo>
                  <a:cubicBezTo>
                    <a:pt x="66172" y="10943"/>
                    <a:pt x="65898" y="10669"/>
                    <a:pt x="65594" y="10426"/>
                  </a:cubicBezTo>
                  <a:close/>
                  <a:moveTo>
                    <a:pt x="12462" y="10456"/>
                  </a:moveTo>
                  <a:cubicBezTo>
                    <a:pt x="12189" y="10699"/>
                    <a:pt x="11915" y="10973"/>
                    <a:pt x="11642" y="11247"/>
                  </a:cubicBezTo>
                  <a:lnTo>
                    <a:pt x="11885" y="11520"/>
                  </a:lnTo>
                  <a:cubicBezTo>
                    <a:pt x="12158" y="11247"/>
                    <a:pt x="12432" y="10973"/>
                    <a:pt x="12706" y="10730"/>
                  </a:cubicBezTo>
                  <a:lnTo>
                    <a:pt x="12462" y="10456"/>
                  </a:lnTo>
                  <a:close/>
                  <a:moveTo>
                    <a:pt x="67236" y="12037"/>
                  </a:moveTo>
                  <a:lnTo>
                    <a:pt x="66962" y="12280"/>
                  </a:lnTo>
                  <a:cubicBezTo>
                    <a:pt x="67236" y="12554"/>
                    <a:pt x="67479" y="12827"/>
                    <a:pt x="67752" y="13131"/>
                  </a:cubicBezTo>
                  <a:lnTo>
                    <a:pt x="68026" y="12857"/>
                  </a:lnTo>
                  <a:cubicBezTo>
                    <a:pt x="67752" y="12584"/>
                    <a:pt x="67509" y="12310"/>
                    <a:pt x="67236" y="12037"/>
                  </a:cubicBezTo>
                  <a:close/>
                  <a:moveTo>
                    <a:pt x="10821" y="12067"/>
                  </a:moveTo>
                  <a:cubicBezTo>
                    <a:pt x="10548" y="12341"/>
                    <a:pt x="10304" y="12614"/>
                    <a:pt x="10031" y="12888"/>
                  </a:cubicBezTo>
                  <a:lnTo>
                    <a:pt x="10335" y="13161"/>
                  </a:lnTo>
                  <a:cubicBezTo>
                    <a:pt x="10578" y="12888"/>
                    <a:pt x="10821" y="12584"/>
                    <a:pt x="11095" y="12310"/>
                  </a:cubicBezTo>
                  <a:lnTo>
                    <a:pt x="10821" y="12067"/>
                  </a:lnTo>
                  <a:close/>
                  <a:moveTo>
                    <a:pt x="68786" y="13739"/>
                  </a:moveTo>
                  <a:lnTo>
                    <a:pt x="68482" y="13982"/>
                  </a:lnTo>
                  <a:cubicBezTo>
                    <a:pt x="68725" y="14256"/>
                    <a:pt x="68968" y="14560"/>
                    <a:pt x="69211" y="14833"/>
                  </a:cubicBezTo>
                  <a:lnTo>
                    <a:pt x="69515" y="14620"/>
                  </a:lnTo>
                  <a:cubicBezTo>
                    <a:pt x="69272" y="14316"/>
                    <a:pt x="69029" y="14013"/>
                    <a:pt x="68786" y="13739"/>
                  </a:cubicBezTo>
                  <a:close/>
                  <a:moveTo>
                    <a:pt x="9301" y="13769"/>
                  </a:moveTo>
                  <a:cubicBezTo>
                    <a:pt x="9028" y="14043"/>
                    <a:pt x="8785" y="14347"/>
                    <a:pt x="8572" y="14651"/>
                  </a:cubicBezTo>
                  <a:lnTo>
                    <a:pt x="8845" y="14894"/>
                  </a:lnTo>
                  <a:cubicBezTo>
                    <a:pt x="9089" y="14590"/>
                    <a:pt x="9332" y="14286"/>
                    <a:pt x="9575" y="14013"/>
                  </a:cubicBezTo>
                  <a:lnTo>
                    <a:pt x="9301" y="13769"/>
                  </a:lnTo>
                  <a:close/>
                  <a:moveTo>
                    <a:pt x="70214" y="15502"/>
                  </a:moveTo>
                  <a:lnTo>
                    <a:pt x="69910" y="15745"/>
                  </a:lnTo>
                  <a:cubicBezTo>
                    <a:pt x="70123" y="16049"/>
                    <a:pt x="70366" y="16353"/>
                    <a:pt x="70579" y="16657"/>
                  </a:cubicBezTo>
                  <a:lnTo>
                    <a:pt x="70883" y="16444"/>
                  </a:lnTo>
                  <a:cubicBezTo>
                    <a:pt x="70670" y="16110"/>
                    <a:pt x="70457" y="15806"/>
                    <a:pt x="70214" y="15502"/>
                  </a:cubicBezTo>
                  <a:close/>
                  <a:moveTo>
                    <a:pt x="7842" y="15563"/>
                  </a:moveTo>
                  <a:cubicBezTo>
                    <a:pt x="7630" y="15867"/>
                    <a:pt x="7386" y="16171"/>
                    <a:pt x="7174" y="16475"/>
                  </a:cubicBezTo>
                  <a:lnTo>
                    <a:pt x="7478" y="16687"/>
                  </a:lnTo>
                  <a:cubicBezTo>
                    <a:pt x="7690" y="16383"/>
                    <a:pt x="7933" y="16079"/>
                    <a:pt x="8146" y="15775"/>
                  </a:cubicBezTo>
                  <a:lnTo>
                    <a:pt x="7842" y="15563"/>
                  </a:lnTo>
                  <a:close/>
                  <a:moveTo>
                    <a:pt x="71552" y="17386"/>
                  </a:moveTo>
                  <a:lnTo>
                    <a:pt x="71217" y="17599"/>
                  </a:lnTo>
                  <a:cubicBezTo>
                    <a:pt x="71430" y="17903"/>
                    <a:pt x="71643" y="18207"/>
                    <a:pt x="71856" y="18541"/>
                  </a:cubicBezTo>
                  <a:lnTo>
                    <a:pt x="72160" y="18329"/>
                  </a:lnTo>
                  <a:cubicBezTo>
                    <a:pt x="71947" y="18025"/>
                    <a:pt x="71764" y="17690"/>
                    <a:pt x="71552" y="17386"/>
                  </a:cubicBezTo>
                  <a:close/>
                  <a:moveTo>
                    <a:pt x="6535" y="17417"/>
                  </a:moveTo>
                  <a:cubicBezTo>
                    <a:pt x="6323" y="17751"/>
                    <a:pt x="6110" y="18055"/>
                    <a:pt x="5897" y="18389"/>
                  </a:cubicBezTo>
                  <a:lnTo>
                    <a:pt x="6231" y="18602"/>
                  </a:lnTo>
                  <a:cubicBezTo>
                    <a:pt x="6414" y="18268"/>
                    <a:pt x="6626" y="17964"/>
                    <a:pt x="6839" y="17630"/>
                  </a:cubicBezTo>
                  <a:lnTo>
                    <a:pt x="6535" y="17417"/>
                  </a:lnTo>
                  <a:close/>
                  <a:moveTo>
                    <a:pt x="72768" y="19301"/>
                  </a:moveTo>
                  <a:lnTo>
                    <a:pt x="72433" y="19514"/>
                  </a:lnTo>
                  <a:cubicBezTo>
                    <a:pt x="72616" y="19818"/>
                    <a:pt x="72798" y="20152"/>
                    <a:pt x="72980" y="20487"/>
                  </a:cubicBezTo>
                  <a:lnTo>
                    <a:pt x="73315" y="20304"/>
                  </a:lnTo>
                  <a:cubicBezTo>
                    <a:pt x="73132" y="19970"/>
                    <a:pt x="72950" y="19636"/>
                    <a:pt x="72768" y="19301"/>
                  </a:cubicBezTo>
                  <a:close/>
                  <a:moveTo>
                    <a:pt x="5319" y="19362"/>
                  </a:moveTo>
                  <a:cubicBezTo>
                    <a:pt x="5107" y="19696"/>
                    <a:pt x="4924" y="20031"/>
                    <a:pt x="4742" y="20365"/>
                  </a:cubicBezTo>
                  <a:lnTo>
                    <a:pt x="5076" y="20548"/>
                  </a:lnTo>
                  <a:cubicBezTo>
                    <a:pt x="5259" y="20213"/>
                    <a:pt x="5441" y="19879"/>
                    <a:pt x="5623" y="19575"/>
                  </a:cubicBezTo>
                  <a:lnTo>
                    <a:pt x="5319" y="19362"/>
                  </a:lnTo>
                  <a:close/>
                  <a:moveTo>
                    <a:pt x="73862" y="21338"/>
                  </a:moveTo>
                  <a:lnTo>
                    <a:pt x="73527" y="21490"/>
                  </a:lnTo>
                  <a:cubicBezTo>
                    <a:pt x="73679" y="21824"/>
                    <a:pt x="73862" y="22159"/>
                    <a:pt x="74014" y="22523"/>
                  </a:cubicBezTo>
                  <a:lnTo>
                    <a:pt x="74348" y="22341"/>
                  </a:lnTo>
                  <a:cubicBezTo>
                    <a:pt x="74196" y="22007"/>
                    <a:pt x="74044" y="21672"/>
                    <a:pt x="73862" y="21338"/>
                  </a:cubicBezTo>
                  <a:close/>
                  <a:moveTo>
                    <a:pt x="4225" y="21399"/>
                  </a:moveTo>
                  <a:cubicBezTo>
                    <a:pt x="4043" y="21733"/>
                    <a:pt x="3860" y="22067"/>
                    <a:pt x="3708" y="22432"/>
                  </a:cubicBezTo>
                  <a:lnTo>
                    <a:pt x="4043" y="22584"/>
                  </a:lnTo>
                  <a:cubicBezTo>
                    <a:pt x="4195" y="22250"/>
                    <a:pt x="4377" y="21885"/>
                    <a:pt x="4560" y="21551"/>
                  </a:cubicBezTo>
                  <a:lnTo>
                    <a:pt x="4225" y="21399"/>
                  </a:lnTo>
                  <a:close/>
                  <a:moveTo>
                    <a:pt x="74834" y="23374"/>
                  </a:moveTo>
                  <a:lnTo>
                    <a:pt x="74500" y="23526"/>
                  </a:lnTo>
                  <a:cubicBezTo>
                    <a:pt x="74652" y="23891"/>
                    <a:pt x="74774" y="24225"/>
                    <a:pt x="74926" y="24590"/>
                  </a:cubicBezTo>
                  <a:lnTo>
                    <a:pt x="75290" y="24438"/>
                  </a:lnTo>
                  <a:cubicBezTo>
                    <a:pt x="75138" y="24073"/>
                    <a:pt x="74986" y="23739"/>
                    <a:pt x="74834" y="23374"/>
                  </a:cubicBezTo>
                  <a:close/>
                  <a:moveTo>
                    <a:pt x="3222" y="23466"/>
                  </a:moveTo>
                  <a:cubicBezTo>
                    <a:pt x="3070" y="23830"/>
                    <a:pt x="2918" y="24165"/>
                    <a:pt x="2797" y="24529"/>
                  </a:cubicBezTo>
                  <a:lnTo>
                    <a:pt x="3131" y="24681"/>
                  </a:lnTo>
                  <a:cubicBezTo>
                    <a:pt x="3283" y="24317"/>
                    <a:pt x="3435" y="23952"/>
                    <a:pt x="3587" y="23618"/>
                  </a:cubicBezTo>
                  <a:lnTo>
                    <a:pt x="3222" y="23466"/>
                  </a:lnTo>
                  <a:close/>
                  <a:moveTo>
                    <a:pt x="75686" y="25502"/>
                  </a:moveTo>
                  <a:lnTo>
                    <a:pt x="75321" y="25654"/>
                  </a:lnTo>
                  <a:cubicBezTo>
                    <a:pt x="75473" y="25988"/>
                    <a:pt x="75594" y="26353"/>
                    <a:pt x="75716" y="26718"/>
                  </a:cubicBezTo>
                  <a:lnTo>
                    <a:pt x="76081" y="26596"/>
                  </a:lnTo>
                  <a:cubicBezTo>
                    <a:pt x="75959" y="26232"/>
                    <a:pt x="75837" y="25867"/>
                    <a:pt x="75686" y="25502"/>
                  </a:cubicBezTo>
                  <a:close/>
                  <a:moveTo>
                    <a:pt x="2371" y="25593"/>
                  </a:moveTo>
                  <a:cubicBezTo>
                    <a:pt x="2249" y="25958"/>
                    <a:pt x="2128" y="26323"/>
                    <a:pt x="2006" y="26687"/>
                  </a:cubicBezTo>
                  <a:lnTo>
                    <a:pt x="2341" y="26809"/>
                  </a:lnTo>
                  <a:cubicBezTo>
                    <a:pt x="2462" y="26444"/>
                    <a:pt x="2614" y="26080"/>
                    <a:pt x="2736" y="25715"/>
                  </a:cubicBezTo>
                  <a:lnTo>
                    <a:pt x="2371" y="25593"/>
                  </a:lnTo>
                  <a:close/>
                  <a:moveTo>
                    <a:pt x="76415" y="27691"/>
                  </a:moveTo>
                  <a:lnTo>
                    <a:pt x="76050" y="27782"/>
                  </a:lnTo>
                  <a:cubicBezTo>
                    <a:pt x="76172" y="28146"/>
                    <a:pt x="76263" y="28511"/>
                    <a:pt x="76385" y="28876"/>
                  </a:cubicBezTo>
                  <a:lnTo>
                    <a:pt x="76749" y="28785"/>
                  </a:lnTo>
                  <a:cubicBezTo>
                    <a:pt x="76628" y="28420"/>
                    <a:pt x="76537" y="28055"/>
                    <a:pt x="76415" y="27691"/>
                  </a:cubicBezTo>
                  <a:close/>
                  <a:moveTo>
                    <a:pt x="1642" y="27782"/>
                  </a:moveTo>
                  <a:cubicBezTo>
                    <a:pt x="1550" y="28146"/>
                    <a:pt x="1429" y="28511"/>
                    <a:pt x="1338" y="28876"/>
                  </a:cubicBezTo>
                  <a:lnTo>
                    <a:pt x="1702" y="28998"/>
                  </a:lnTo>
                  <a:cubicBezTo>
                    <a:pt x="1794" y="28602"/>
                    <a:pt x="1915" y="28268"/>
                    <a:pt x="2006" y="27903"/>
                  </a:cubicBezTo>
                  <a:lnTo>
                    <a:pt x="1642" y="27782"/>
                  </a:lnTo>
                  <a:close/>
                  <a:moveTo>
                    <a:pt x="77023" y="29909"/>
                  </a:moveTo>
                  <a:lnTo>
                    <a:pt x="76658" y="29970"/>
                  </a:lnTo>
                  <a:cubicBezTo>
                    <a:pt x="76749" y="30365"/>
                    <a:pt x="76841" y="30730"/>
                    <a:pt x="76901" y="31095"/>
                  </a:cubicBezTo>
                  <a:lnTo>
                    <a:pt x="77266" y="31004"/>
                  </a:lnTo>
                  <a:cubicBezTo>
                    <a:pt x="77205" y="30639"/>
                    <a:pt x="77114" y="30274"/>
                    <a:pt x="77023" y="29909"/>
                  </a:cubicBezTo>
                  <a:close/>
                  <a:moveTo>
                    <a:pt x="1034" y="30001"/>
                  </a:moveTo>
                  <a:cubicBezTo>
                    <a:pt x="973" y="30365"/>
                    <a:pt x="882" y="30730"/>
                    <a:pt x="791" y="31125"/>
                  </a:cubicBezTo>
                  <a:lnTo>
                    <a:pt x="1186" y="31186"/>
                  </a:lnTo>
                  <a:cubicBezTo>
                    <a:pt x="1246" y="30821"/>
                    <a:pt x="1338" y="30457"/>
                    <a:pt x="1429" y="30092"/>
                  </a:cubicBezTo>
                  <a:lnTo>
                    <a:pt x="1034" y="30001"/>
                  </a:lnTo>
                  <a:close/>
                  <a:moveTo>
                    <a:pt x="77479" y="32128"/>
                  </a:moveTo>
                  <a:lnTo>
                    <a:pt x="77114" y="32219"/>
                  </a:lnTo>
                  <a:cubicBezTo>
                    <a:pt x="77175" y="32584"/>
                    <a:pt x="77236" y="32949"/>
                    <a:pt x="77296" y="33314"/>
                  </a:cubicBezTo>
                  <a:lnTo>
                    <a:pt x="77692" y="33283"/>
                  </a:lnTo>
                  <a:cubicBezTo>
                    <a:pt x="77631" y="32888"/>
                    <a:pt x="77570" y="32523"/>
                    <a:pt x="77479" y="32128"/>
                  </a:cubicBezTo>
                  <a:close/>
                  <a:moveTo>
                    <a:pt x="578" y="32250"/>
                  </a:moveTo>
                  <a:cubicBezTo>
                    <a:pt x="517" y="32615"/>
                    <a:pt x="456" y="33010"/>
                    <a:pt x="395" y="33374"/>
                  </a:cubicBezTo>
                  <a:lnTo>
                    <a:pt x="791" y="33435"/>
                  </a:lnTo>
                  <a:cubicBezTo>
                    <a:pt x="821" y="33040"/>
                    <a:pt x="882" y="32675"/>
                    <a:pt x="973" y="32311"/>
                  </a:cubicBezTo>
                  <a:lnTo>
                    <a:pt x="578" y="32250"/>
                  </a:lnTo>
                  <a:close/>
                  <a:moveTo>
                    <a:pt x="77813" y="34408"/>
                  </a:moveTo>
                  <a:lnTo>
                    <a:pt x="77448" y="34469"/>
                  </a:lnTo>
                  <a:cubicBezTo>
                    <a:pt x="77509" y="34833"/>
                    <a:pt x="77540" y="35198"/>
                    <a:pt x="77570" y="35593"/>
                  </a:cubicBezTo>
                  <a:lnTo>
                    <a:pt x="77935" y="35563"/>
                  </a:lnTo>
                  <a:cubicBezTo>
                    <a:pt x="77904" y="35168"/>
                    <a:pt x="77874" y="34803"/>
                    <a:pt x="77813" y="34408"/>
                  </a:cubicBezTo>
                  <a:close/>
                  <a:moveTo>
                    <a:pt x="243" y="34499"/>
                  </a:moveTo>
                  <a:cubicBezTo>
                    <a:pt x="213" y="34894"/>
                    <a:pt x="183" y="35259"/>
                    <a:pt x="152" y="35654"/>
                  </a:cubicBezTo>
                  <a:lnTo>
                    <a:pt x="517" y="35685"/>
                  </a:lnTo>
                  <a:cubicBezTo>
                    <a:pt x="547" y="35320"/>
                    <a:pt x="578" y="34925"/>
                    <a:pt x="639" y="34560"/>
                  </a:cubicBezTo>
                  <a:lnTo>
                    <a:pt x="243" y="34499"/>
                  </a:lnTo>
                  <a:close/>
                  <a:moveTo>
                    <a:pt x="78026" y="36688"/>
                  </a:moveTo>
                  <a:lnTo>
                    <a:pt x="77661" y="36718"/>
                  </a:lnTo>
                  <a:cubicBezTo>
                    <a:pt x="77692" y="37083"/>
                    <a:pt x="77692" y="37478"/>
                    <a:pt x="77692" y="37843"/>
                  </a:cubicBezTo>
                  <a:lnTo>
                    <a:pt x="78087" y="37843"/>
                  </a:lnTo>
                  <a:cubicBezTo>
                    <a:pt x="78087" y="37448"/>
                    <a:pt x="78056" y="37083"/>
                    <a:pt x="78026" y="36688"/>
                  </a:cubicBezTo>
                  <a:close/>
                  <a:moveTo>
                    <a:pt x="61" y="36809"/>
                  </a:moveTo>
                  <a:cubicBezTo>
                    <a:pt x="31" y="37174"/>
                    <a:pt x="31" y="37569"/>
                    <a:pt x="0" y="37934"/>
                  </a:cubicBezTo>
                  <a:lnTo>
                    <a:pt x="395" y="37964"/>
                  </a:lnTo>
                  <a:cubicBezTo>
                    <a:pt x="395" y="37569"/>
                    <a:pt x="426" y="37204"/>
                    <a:pt x="426" y="36809"/>
                  </a:cubicBezTo>
                  <a:close/>
                  <a:moveTo>
                    <a:pt x="77722" y="38967"/>
                  </a:moveTo>
                  <a:lnTo>
                    <a:pt x="77722" y="39058"/>
                  </a:lnTo>
                  <a:cubicBezTo>
                    <a:pt x="77722" y="39423"/>
                    <a:pt x="77722" y="39818"/>
                    <a:pt x="77692" y="40183"/>
                  </a:cubicBezTo>
                  <a:lnTo>
                    <a:pt x="78087" y="40183"/>
                  </a:lnTo>
                  <a:cubicBezTo>
                    <a:pt x="78087" y="39818"/>
                    <a:pt x="78117" y="39423"/>
                    <a:pt x="78087" y="39058"/>
                  </a:cubicBezTo>
                  <a:lnTo>
                    <a:pt x="78087" y="38967"/>
                  </a:lnTo>
                  <a:close/>
                  <a:moveTo>
                    <a:pt x="0" y="39089"/>
                  </a:moveTo>
                  <a:cubicBezTo>
                    <a:pt x="0" y="39454"/>
                    <a:pt x="0" y="39849"/>
                    <a:pt x="0" y="40244"/>
                  </a:cubicBezTo>
                  <a:lnTo>
                    <a:pt x="395" y="40213"/>
                  </a:lnTo>
                  <a:cubicBezTo>
                    <a:pt x="365" y="39849"/>
                    <a:pt x="365" y="39454"/>
                    <a:pt x="365" y="39089"/>
                  </a:cubicBezTo>
                  <a:close/>
                  <a:moveTo>
                    <a:pt x="77661" y="41308"/>
                  </a:moveTo>
                  <a:cubicBezTo>
                    <a:pt x="77631" y="41703"/>
                    <a:pt x="77600" y="42068"/>
                    <a:pt x="77570" y="42463"/>
                  </a:cubicBezTo>
                  <a:lnTo>
                    <a:pt x="77965" y="42493"/>
                  </a:lnTo>
                  <a:cubicBezTo>
                    <a:pt x="77996" y="42098"/>
                    <a:pt x="78026" y="41733"/>
                    <a:pt x="78026" y="41338"/>
                  </a:cubicBezTo>
                  <a:lnTo>
                    <a:pt x="77661" y="41308"/>
                  </a:lnTo>
                  <a:close/>
                  <a:moveTo>
                    <a:pt x="61" y="41369"/>
                  </a:moveTo>
                  <a:cubicBezTo>
                    <a:pt x="91" y="41764"/>
                    <a:pt x="122" y="42128"/>
                    <a:pt x="152" y="42524"/>
                  </a:cubicBezTo>
                  <a:lnTo>
                    <a:pt x="517" y="42493"/>
                  </a:lnTo>
                  <a:cubicBezTo>
                    <a:pt x="487" y="42098"/>
                    <a:pt x="456" y="41733"/>
                    <a:pt x="456" y="41369"/>
                  </a:cubicBezTo>
                  <a:close/>
                  <a:moveTo>
                    <a:pt x="77448" y="43587"/>
                  </a:moveTo>
                  <a:cubicBezTo>
                    <a:pt x="77418" y="43952"/>
                    <a:pt x="77357" y="44347"/>
                    <a:pt x="77327" y="44712"/>
                  </a:cubicBezTo>
                  <a:lnTo>
                    <a:pt x="77692" y="44773"/>
                  </a:lnTo>
                  <a:cubicBezTo>
                    <a:pt x="77752" y="44378"/>
                    <a:pt x="77783" y="44013"/>
                    <a:pt x="77844" y="43618"/>
                  </a:cubicBezTo>
                  <a:lnTo>
                    <a:pt x="77448" y="43587"/>
                  </a:lnTo>
                  <a:close/>
                  <a:moveTo>
                    <a:pt x="639" y="43618"/>
                  </a:moveTo>
                  <a:lnTo>
                    <a:pt x="274" y="43648"/>
                  </a:lnTo>
                  <a:cubicBezTo>
                    <a:pt x="304" y="44043"/>
                    <a:pt x="365" y="44408"/>
                    <a:pt x="426" y="44803"/>
                  </a:cubicBezTo>
                  <a:lnTo>
                    <a:pt x="791" y="44742"/>
                  </a:lnTo>
                  <a:cubicBezTo>
                    <a:pt x="730" y="44378"/>
                    <a:pt x="699" y="43983"/>
                    <a:pt x="639" y="43618"/>
                  </a:cubicBezTo>
                  <a:close/>
                  <a:moveTo>
                    <a:pt x="77114" y="45837"/>
                  </a:moveTo>
                  <a:cubicBezTo>
                    <a:pt x="77053" y="46201"/>
                    <a:pt x="76993" y="46566"/>
                    <a:pt x="76932" y="46931"/>
                  </a:cubicBezTo>
                  <a:lnTo>
                    <a:pt x="77296" y="47022"/>
                  </a:lnTo>
                  <a:cubicBezTo>
                    <a:pt x="77357" y="46657"/>
                    <a:pt x="77448" y="46262"/>
                    <a:pt x="77509" y="45897"/>
                  </a:cubicBezTo>
                  <a:lnTo>
                    <a:pt x="77114" y="45837"/>
                  </a:lnTo>
                  <a:close/>
                  <a:moveTo>
                    <a:pt x="973" y="45867"/>
                  </a:moveTo>
                  <a:lnTo>
                    <a:pt x="608" y="45928"/>
                  </a:lnTo>
                  <a:cubicBezTo>
                    <a:pt x="669" y="46293"/>
                    <a:pt x="730" y="46688"/>
                    <a:pt x="821" y="47053"/>
                  </a:cubicBezTo>
                  <a:lnTo>
                    <a:pt x="1186" y="46992"/>
                  </a:lnTo>
                  <a:cubicBezTo>
                    <a:pt x="1094" y="46597"/>
                    <a:pt x="1034" y="46232"/>
                    <a:pt x="973" y="45867"/>
                  </a:cubicBezTo>
                  <a:close/>
                  <a:moveTo>
                    <a:pt x="76689" y="48056"/>
                  </a:moveTo>
                  <a:cubicBezTo>
                    <a:pt x="76597" y="48420"/>
                    <a:pt x="76506" y="48785"/>
                    <a:pt x="76385" y="49150"/>
                  </a:cubicBezTo>
                  <a:lnTo>
                    <a:pt x="76749" y="49241"/>
                  </a:lnTo>
                  <a:cubicBezTo>
                    <a:pt x="76871" y="48876"/>
                    <a:pt x="76962" y="48511"/>
                    <a:pt x="77053" y="48147"/>
                  </a:cubicBezTo>
                  <a:lnTo>
                    <a:pt x="76689" y="48056"/>
                  </a:lnTo>
                  <a:close/>
                  <a:moveTo>
                    <a:pt x="1429" y="48086"/>
                  </a:moveTo>
                  <a:lnTo>
                    <a:pt x="1064" y="48177"/>
                  </a:lnTo>
                  <a:cubicBezTo>
                    <a:pt x="1155" y="48542"/>
                    <a:pt x="1246" y="48907"/>
                    <a:pt x="1338" y="49271"/>
                  </a:cubicBezTo>
                  <a:lnTo>
                    <a:pt x="1702" y="49180"/>
                  </a:lnTo>
                  <a:cubicBezTo>
                    <a:pt x="1611" y="48815"/>
                    <a:pt x="1520" y="48451"/>
                    <a:pt x="1429" y="48086"/>
                  </a:cubicBezTo>
                  <a:close/>
                  <a:moveTo>
                    <a:pt x="76081" y="50244"/>
                  </a:moveTo>
                  <a:cubicBezTo>
                    <a:pt x="75959" y="50609"/>
                    <a:pt x="75868" y="50974"/>
                    <a:pt x="75746" y="51338"/>
                  </a:cubicBezTo>
                  <a:lnTo>
                    <a:pt x="76081" y="51460"/>
                  </a:lnTo>
                  <a:cubicBezTo>
                    <a:pt x="76202" y="51095"/>
                    <a:pt x="76324" y="50730"/>
                    <a:pt x="76445" y="50335"/>
                  </a:cubicBezTo>
                  <a:lnTo>
                    <a:pt x="76081" y="50244"/>
                  </a:lnTo>
                  <a:close/>
                  <a:moveTo>
                    <a:pt x="2037" y="50274"/>
                  </a:moveTo>
                  <a:lnTo>
                    <a:pt x="1672" y="50396"/>
                  </a:lnTo>
                  <a:cubicBezTo>
                    <a:pt x="1763" y="50761"/>
                    <a:pt x="1885" y="51126"/>
                    <a:pt x="2006" y="51490"/>
                  </a:cubicBezTo>
                  <a:lnTo>
                    <a:pt x="2371" y="51369"/>
                  </a:lnTo>
                  <a:cubicBezTo>
                    <a:pt x="2249" y="51004"/>
                    <a:pt x="2128" y="50639"/>
                    <a:pt x="2037" y="50274"/>
                  </a:cubicBezTo>
                  <a:close/>
                  <a:moveTo>
                    <a:pt x="2766" y="52433"/>
                  </a:moveTo>
                  <a:lnTo>
                    <a:pt x="2401" y="52554"/>
                  </a:lnTo>
                  <a:cubicBezTo>
                    <a:pt x="2523" y="52919"/>
                    <a:pt x="2675" y="53284"/>
                    <a:pt x="2797" y="53618"/>
                  </a:cubicBezTo>
                  <a:lnTo>
                    <a:pt x="3161" y="53496"/>
                  </a:lnTo>
                  <a:cubicBezTo>
                    <a:pt x="3009" y="53132"/>
                    <a:pt x="2888" y="52797"/>
                    <a:pt x="2766" y="52433"/>
                  </a:cubicBezTo>
                  <a:close/>
                  <a:moveTo>
                    <a:pt x="75351" y="52402"/>
                  </a:moveTo>
                  <a:cubicBezTo>
                    <a:pt x="75230" y="52767"/>
                    <a:pt x="75078" y="53101"/>
                    <a:pt x="74956" y="53466"/>
                  </a:cubicBezTo>
                  <a:lnTo>
                    <a:pt x="75290" y="53618"/>
                  </a:lnTo>
                  <a:cubicBezTo>
                    <a:pt x="75442" y="53253"/>
                    <a:pt x="75594" y="52888"/>
                    <a:pt x="75716" y="52524"/>
                  </a:cubicBezTo>
                  <a:lnTo>
                    <a:pt x="75351" y="52402"/>
                  </a:lnTo>
                  <a:close/>
                  <a:moveTo>
                    <a:pt x="3587" y="54530"/>
                  </a:moveTo>
                  <a:lnTo>
                    <a:pt x="3253" y="54682"/>
                  </a:lnTo>
                  <a:cubicBezTo>
                    <a:pt x="3405" y="55047"/>
                    <a:pt x="3557" y="55381"/>
                    <a:pt x="3708" y="55715"/>
                  </a:cubicBezTo>
                  <a:lnTo>
                    <a:pt x="4073" y="55563"/>
                  </a:lnTo>
                  <a:cubicBezTo>
                    <a:pt x="3891" y="55229"/>
                    <a:pt x="3739" y="54864"/>
                    <a:pt x="3587" y="54530"/>
                  </a:cubicBezTo>
                  <a:close/>
                  <a:moveTo>
                    <a:pt x="74500" y="54499"/>
                  </a:moveTo>
                  <a:cubicBezTo>
                    <a:pt x="74348" y="54864"/>
                    <a:pt x="74196" y="55199"/>
                    <a:pt x="74044" y="55563"/>
                  </a:cubicBezTo>
                  <a:lnTo>
                    <a:pt x="74379" y="55715"/>
                  </a:lnTo>
                  <a:cubicBezTo>
                    <a:pt x="74530" y="55381"/>
                    <a:pt x="74713" y="55016"/>
                    <a:pt x="74865" y="54651"/>
                  </a:cubicBezTo>
                  <a:lnTo>
                    <a:pt x="74500" y="54499"/>
                  </a:lnTo>
                  <a:close/>
                  <a:moveTo>
                    <a:pt x="4560" y="56566"/>
                  </a:moveTo>
                  <a:lnTo>
                    <a:pt x="4225" y="56749"/>
                  </a:lnTo>
                  <a:cubicBezTo>
                    <a:pt x="4408" y="57083"/>
                    <a:pt x="4590" y="57417"/>
                    <a:pt x="4772" y="57752"/>
                  </a:cubicBezTo>
                  <a:lnTo>
                    <a:pt x="5076" y="57569"/>
                  </a:lnTo>
                  <a:cubicBezTo>
                    <a:pt x="4894" y="57265"/>
                    <a:pt x="4742" y="56931"/>
                    <a:pt x="4560" y="56566"/>
                  </a:cubicBezTo>
                  <a:close/>
                  <a:moveTo>
                    <a:pt x="73527" y="56566"/>
                  </a:moveTo>
                  <a:cubicBezTo>
                    <a:pt x="73375" y="56901"/>
                    <a:pt x="73193" y="57235"/>
                    <a:pt x="73011" y="57569"/>
                  </a:cubicBezTo>
                  <a:lnTo>
                    <a:pt x="73345" y="57752"/>
                  </a:lnTo>
                  <a:cubicBezTo>
                    <a:pt x="73527" y="57417"/>
                    <a:pt x="73710" y="57083"/>
                    <a:pt x="73862" y="56749"/>
                  </a:cubicBezTo>
                  <a:lnTo>
                    <a:pt x="73527" y="56566"/>
                  </a:lnTo>
                  <a:close/>
                  <a:moveTo>
                    <a:pt x="5654" y="58572"/>
                  </a:moveTo>
                  <a:lnTo>
                    <a:pt x="5319" y="58755"/>
                  </a:lnTo>
                  <a:cubicBezTo>
                    <a:pt x="5532" y="59089"/>
                    <a:pt x="5715" y="59424"/>
                    <a:pt x="5927" y="59727"/>
                  </a:cubicBezTo>
                  <a:lnTo>
                    <a:pt x="6231" y="59545"/>
                  </a:lnTo>
                  <a:cubicBezTo>
                    <a:pt x="6049" y="59211"/>
                    <a:pt x="5836" y="58876"/>
                    <a:pt x="5654" y="58572"/>
                  </a:cubicBezTo>
                  <a:close/>
                  <a:moveTo>
                    <a:pt x="72433" y="58572"/>
                  </a:moveTo>
                  <a:cubicBezTo>
                    <a:pt x="72251" y="58907"/>
                    <a:pt x="72038" y="59211"/>
                    <a:pt x="71856" y="59545"/>
                  </a:cubicBezTo>
                  <a:lnTo>
                    <a:pt x="72190" y="59727"/>
                  </a:lnTo>
                  <a:cubicBezTo>
                    <a:pt x="72372" y="59424"/>
                    <a:pt x="72585" y="59089"/>
                    <a:pt x="72768" y="58755"/>
                  </a:cubicBezTo>
                  <a:lnTo>
                    <a:pt x="72433" y="58572"/>
                  </a:lnTo>
                  <a:close/>
                  <a:moveTo>
                    <a:pt x="6839" y="60487"/>
                  </a:moveTo>
                  <a:lnTo>
                    <a:pt x="6535" y="60700"/>
                  </a:lnTo>
                  <a:cubicBezTo>
                    <a:pt x="6748" y="61004"/>
                    <a:pt x="6961" y="61338"/>
                    <a:pt x="7174" y="61642"/>
                  </a:cubicBezTo>
                  <a:lnTo>
                    <a:pt x="7508" y="61430"/>
                  </a:lnTo>
                  <a:cubicBezTo>
                    <a:pt x="7265" y="61126"/>
                    <a:pt x="7052" y="60791"/>
                    <a:pt x="6839" y="60487"/>
                  </a:cubicBezTo>
                  <a:close/>
                  <a:moveTo>
                    <a:pt x="71248" y="60487"/>
                  </a:moveTo>
                  <a:cubicBezTo>
                    <a:pt x="71035" y="60822"/>
                    <a:pt x="70822" y="61126"/>
                    <a:pt x="70609" y="61430"/>
                  </a:cubicBezTo>
                  <a:lnTo>
                    <a:pt x="70913" y="61642"/>
                  </a:lnTo>
                  <a:cubicBezTo>
                    <a:pt x="71126" y="61338"/>
                    <a:pt x="71339" y="61034"/>
                    <a:pt x="71552" y="60700"/>
                  </a:cubicBezTo>
                  <a:lnTo>
                    <a:pt x="71248" y="60487"/>
                  </a:lnTo>
                  <a:close/>
                  <a:moveTo>
                    <a:pt x="8177" y="62341"/>
                  </a:moveTo>
                  <a:lnTo>
                    <a:pt x="7873" y="62554"/>
                  </a:lnTo>
                  <a:cubicBezTo>
                    <a:pt x="8085" y="62858"/>
                    <a:pt x="8329" y="63162"/>
                    <a:pt x="8572" y="63466"/>
                  </a:cubicBezTo>
                  <a:lnTo>
                    <a:pt x="8876" y="63223"/>
                  </a:lnTo>
                  <a:cubicBezTo>
                    <a:pt x="8633" y="62949"/>
                    <a:pt x="8389" y="62645"/>
                    <a:pt x="8177" y="62341"/>
                  </a:cubicBezTo>
                  <a:close/>
                  <a:moveTo>
                    <a:pt x="69910" y="62341"/>
                  </a:moveTo>
                  <a:cubicBezTo>
                    <a:pt x="69698" y="62645"/>
                    <a:pt x="69454" y="62949"/>
                    <a:pt x="69211" y="63253"/>
                  </a:cubicBezTo>
                  <a:lnTo>
                    <a:pt x="69515" y="63497"/>
                  </a:lnTo>
                  <a:cubicBezTo>
                    <a:pt x="69758" y="63193"/>
                    <a:pt x="70002" y="62889"/>
                    <a:pt x="70214" y="62585"/>
                  </a:cubicBezTo>
                  <a:lnTo>
                    <a:pt x="69910" y="62341"/>
                  </a:lnTo>
                  <a:close/>
                  <a:moveTo>
                    <a:pt x="9575" y="64104"/>
                  </a:moveTo>
                  <a:lnTo>
                    <a:pt x="9301" y="64348"/>
                  </a:lnTo>
                  <a:cubicBezTo>
                    <a:pt x="9544" y="64652"/>
                    <a:pt x="9788" y="64925"/>
                    <a:pt x="10061" y="65199"/>
                  </a:cubicBezTo>
                  <a:lnTo>
                    <a:pt x="10335" y="64955"/>
                  </a:lnTo>
                  <a:cubicBezTo>
                    <a:pt x="10092" y="64682"/>
                    <a:pt x="9818" y="64378"/>
                    <a:pt x="9575" y="64104"/>
                  </a:cubicBezTo>
                  <a:close/>
                  <a:moveTo>
                    <a:pt x="68512" y="64104"/>
                  </a:moveTo>
                  <a:cubicBezTo>
                    <a:pt x="68269" y="64408"/>
                    <a:pt x="67995" y="64682"/>
                    <a:pt x="67752" y="64986"/>
                  </a:cubicBezTo>
                  <a:lnTo>
                    <a:pt x="68026" y="65229"/>
                  </a:lnTo>
                  <a:cubicBezTo>
                    <a:pt x="68299" y="64955"/>
                    <a:pt x="68543" y="64652"/>
                    <a:pt x="68786" y="64378"/>
                  </a:cubicBezTo>
                  <a:lnTo>
                    <a:pt x="68512" y="64104"/>
                  </a:lnTo>
                  <a:close/>
                  <a:moveTo>
                    <a:pt x="11095" y="65776"/>
                  </a:moveTo>
                  <a:lnTo>
                    <a:pt x="10821" y="66050"/>
                  </a:lnTo>
                  <a:cubicBezTo>
                    <a:pt x="11095" y="66323"/>
                    <a:pt x="11368" y="66597"/>
                    <a:pt x="11642" y="66870"/>
                  </a:cubicBezTo>
                  <a:lnTo>
                    <a:pt x="11915" y="66597"/>
                  </a:lnTo>
                  <a:cubicBezTo>
                    <a:pt x="11642" y="66323"/>
                    <a:pt x="11368" y="66050"/>
                    <a:pt x="11095" y="65776"/>
                  </a:cubicBezTo>
                  <a:close/>
                  <a:moveTo>
                    <a:pt x="66992" y="65807"/>
                  </a:moveTo>
                  <a:cubicBezTo>
                    <a:pt x="66719" y="66080"/>
                    <a:pt x="66445" y="66354"/>
                    <a:pt x="66172" y="66627"/>
                  </a:cubicBezTo>
                  <a:lnTo>
                    <a:pt x="66445" y="66870"/>
                  </a:lnTo>
                  <a:cubicBezTo>
                    <a:pt x="66719" y="66627"/>
                    <a:pt x="66992" y="66354"/>
                    <a:pt x="67266" y="66080"/>
                  </a:cubicBezTo>
                  <a:lnTo>
                    <a:pt x="66992" y="65807"/>
                  </a:lnTo>
                  <a:close/>
                  <a:moveTo>
                    <a:pt x="12736" y="67387"/>
                  </a:moveTo>
                  <a:lnTo>
                    <a:pt x="12462" y="67661"/>
                  </a:lnTo>
                  <a:cubicBezTo>
                    <a:pt x="12736" y="67934"/>
                    <a:pt x="13040" y="68177"/>
                    <a:pt x="13314" y="68421"/>
                  </a:cubicBezTo>
                  <a:lnTo>
                    <a:pt x="13557" y="68147"/>
                  </a:lnTo>
                  <a:cubicBezTo>
                    <a:pt x="13283" y="67904"/>
                    <a:pt x="13010" y="67630"/>
                    <a:pt x="12736" y="67387"/>
                  </a:cubicBezTo>
                  <a:close/>
                  <a:moveTo>
                    <a:pt x="65351" y="67387"/>
                  </a:moveTo>
                  <a:cubicBezTo>
                    <a:pt x="65077" y="67661"/>
                    <a:pt x="64804" y="67904"/>
                    <a:pt x="64530" y="68147"/>
                  </a:cubicBezTo>
                  <a:lnTo>
                    <a:pt x="64773" y="68451"/>
                  </a:lnTo>
                  <a:cubicBezTo>
                    <a:pt x="65047" y="68177"/>
                    <a:pt x="65351" y="67934"/>
                    <a:pt x="65625" y="67661"/>
                  </a:cubicBezTo>
                  <a:lnTo>
                    <a:pt x="65351" y="67387"/>
                  </a:lnTo>
                  <a:close/>
                  <a:moveTo>
                    <a:pt x="14438" y="68877"/>
                  </a:moveTo>
                  <a:lnTo>
                    <a:pt x="14195" y="69180"/>
                  </a:lnTo>
                  <a:cubicBezTo>
                    <a:pt x="14499" y="69424"/>
                    <a:pt x="14773" y="69667"/>
                    <a:pt x="15076" y="69880"/>
                  </a:cubicBezTo>
                  <a:lnTo>
                    <a:pt x="15320" y="69576"/>
                  </a:lnTo>
                  <a:cubicBezTo>
                    <a:pt x="15016" y="69363"/>
                    <a:pt x="14712" y="69120"/>
                    <a:pt x="14438" y="68877"/>
                  </a:cubicBezTo>
                  <a:close/>
                  <a:moveTo>
                    <a:pt x="63649" y="68877"/>
                  </a:moveTo>
                  <a:cubicBezTo>
                    <a:pt x="63345" y="69120"/>
                    <a:pt x="63071" y="69363"/>
                    <a:pt x="62767" y="69606"/>
                  </a:cubicBezTo>
                  <a:lnTo>
                    <a:pt x="63011" y="69910"/>
                  </a:lnTo>
                  <a:cubicBezTo>
                    <a:pt x="63314" y="69667"/>
                    <a:pt x="63588" y="69424"/>
                    <a:pt x="63892" y="69180"/>
                  </a:cubicBezTo>
                  <a:lnTo>
                    <a:pt x="63649" y="68877"/>
                  </a:lnTo>
                  <a:close/>
                  <a:moveTo>
                    <a:pt x="16232" y="70275"/>
                  </a:moveTo>
                  <a:lnTo>
                    <a:pt x="15988" y="70579"/>
                  </a:lnTo>
                  <a:cubicBezTo>
                    <a:pt x="16323" y="70822"/>
                    <a:pt x="16627" y="71035"/>
                    <a:pt x="16931" y="71247"/>
                  </a:cubicBezTo>
                  <a:lnTo>
                    <a:pt x="17143" y="70943"/>
                  </a:lnTo>
                  <a:cubicBezTo>
                    <a:pt x="16839" y="70731"/>
                    <a:pt x="16535" y="70487"/>
                    <a:pt x="16232" y="70275"/>
                  </a:cubicBezTo>
                  <a:close/>
                  <a:moveTo>
                    <a:pt x="61855" y="70275"/>
                  </a:moveTo>
                  <a:cubicBezTo>
                    <a:pt x="61552" y="70518"/>
                    <a:pt x="61248" y="70731"/>
                    <a:pt x="60944" y="70943"/>
                  </a:cubicBezTo>
                  <a:lnTo>
                    <a:pt x="61156" y="71247"/>
                  </a:lnTo>
                  <a:cubicBezTo>
                    <a:pt x="61460" y="71035"/>
                    <a:pt x="61764" y="70822"/>
                    <a:pt x="62099" y="70579"/>
                  </a:cubicBezTo>
                  <a:lnTo>
                    <a:pt x="61855" y="70275"/>
                  </a:lnTo>
                  <a:close/>
                  <a:moveTo>
                    <a:pt x="18086" y="71551"/>
                  </a:moveTo>
                  <a:lnTo>
                    <a:pt x="17903" y="71886"/>
                  </a:lnTo>
                  <a:cubicBezTo>
                    <a:pt x="18207" y="72098"/>
                    <a:pt x="18542" y="72281"/>
                    <a:pt x="18876" y="72494"/>
                  </a:cubicBezTo>
                  <a:lnTo>
                    <a:pt x="19058" y="72159"/>
                  </a:lnTo>
                  <a:cubicBezTo>
                    <a:pt x="18724" y="71977"/>
                    <a:pt x="18420" y="71764"/>
                    <a:pt x="18086" y="71551"/>
                  </a:cubicBezTo>
                  <a:close/>
                  <a:moveTo>
                    <a:pt x="60001" y="71551"/>
                  </a:moveTo>
                  <a:cubicBezTo>
                    <a:pt x="59667" y="71764"/>
                    <a:pt x="59363" y="71977"/>
                    <a:pt x="59029" y="72159"/>
                  </a:cubicBezTo>
                  <a:lnTo>
                    <a:pt x="59241" y="72494"/>
                  </a:lnTo>
                  <a:cubicBezTo>
                    <a:pt x="59545" y="72311"/>
                    <a:pt x="59880" y="72098"/>
                    <a:pt x="60184" y="71886"/>
                  </a:cubicBezTo>
                  <a:lnTo>
                    <a:pt x="60001" y="71551"/>
                  </a:lnTo>
                  <a:close/>
                  <a:moveTo>
                    <a:pt x="20031" y="72737"/>
                  </a:moveTo>
                  <a:lnTo>
                    <a:pt x="19849" y="73071"/>
                  </a:lnTo>
                  <a:cubicBezTo>
                    <a:pt x="20183" y="73253"/>
                    <a:pt x="20517" y="73436"/>
                    <a:pt x="20852" y="73618"/>
                  </a:cubicBezTo>
                  <a:lnTo>
                    <a:pt x="21034" y="73284"/>
                  </a:lnTo>
                  <a:cubicBezTo>
                    <a:pt x="20700" y="73102"/>
                    <a:pt x="20365" y="72919"/>
                    <a:pt x="20031" y="72737"/>
                  </a:cubicBezTo>
                  <a:close/>
                  <a:moveTo>
                    <a:pt x="58056" y="72737"/>
                  </a:moveTo>
                  <a:cubicBezTo>
                    <a:pt x="57722" y="72919"/>
                    <a:pt x="57387" y="73102"/>
                    <a:pt x="57053" y="73284"/>
                  </a:cubicBezTo>
                  <a:lnTo>
                    <a:pt x="57235" y="73618"/>
                  </a:lnTo>
                  <a:cubicBezTo>
                    <a:pt x="57570" y="73436"/>
                    <a:pt x="57904" y="73253"/>
                    <a:pt x="58238" y="73071"/>
                  </a:cubicBezTo>
                  <a:lnTo>
                    <a:pt x="58056" y="72737"/>
                  </a:lnTo>
                  <a:close/>
                  <a:moveTo>
                    <a:pt x="22067" y="73801"/>
                  </a:moveTo>
                  <a:lnTo>
                    <a:pt x="21885" y="74135"/>
                  </a:lnTo>
                  <a:cubicBezTo>
                    <a:pt x="22219" y="74317"/>
                    <a:pt x="22584" y="74469"/>
                    <a:pt x="22919" y="74621"/>
                  </a:cubicBezTo>
                  <a:lnTo>
                    <a:pt x="23071" y="74287"/>
                  </a:lnTo>
                  <a:cubicBezTo>
                    <a:pt x="22736" y="74135"/>
                    <a:pt x="22402" y="73953"/>
                    <a:pt x="22067" y="73801"/>
                  </a:cubicBezTo>
                  <a:close/>
                  <a:moveTo>
                    <a:pt x="56050" y="73801"/>
                  </a:moveTo>
                  <a:cubicBezTo>
                    <a:pt x="55716" y="73953"/>
                    <a:pt x="55381" y="74135"/>
                    <a:pt x="55016" y="74287"/>
                  </a:cubicBezTo>
                  <a:lnTo>
                    <a:pt x="55168" y="74621"/>
                  </a:lnTo>
                  <a:cubicBezTo>
                    <a:pt x="55533" y="74469"/>
                    <a:pt x="55868" y="74317"/>
                    <a:pt x="56232" y="74135"/>
                  </a:cubicBezTo>
                  <a:lnTo>
                    <a:pt x="56050" y="73801"/>
                  </a:lnTo>
                  <a:close/>
                  <a:moveTo>
                    <a:pt x="53983" y="74743"/>
                  </a:moveTo>
                  <a:cubicBezTo>
                    <a:pt x="53649" y="74864"/>
                    <a:pt x="53284" y="75016"/>
                    <a:pt x="52950" y="75138"/>
                  </a:cubicBezTo>
                  <a:lnTo>
                    <a:pt x="53071" y="75503"/>
                  </a:lnTo>
                  <a:cubicBezTo>
                    <a:pt x="53436" y="75381"/>
                    <a:pt x="53801" y="75229"/>
                    <a:pt x="54135" y="75077"/>
                  </a:cubicBezTo>
                  <a:lnTo>
                    <a:pt x="53983" y="74743"/>
                  </a:lnTo>
                  <a:close/>
                  <a:moveTo>
                    <a:pt x="24134" y="74743"/>
                  </a:moveTo>
                  <a:lnTo>
                    <a:pt x="23982" y="75077"/>
                  </a:lnTo>
                  <a:cubicBezTo>
                    <a:pt x="24347" y="75229"/>
                    <a:pt x="24682" y="75381"/>
                    <a:pt x="25046" y="75533"/>
                  </a:cubicBezTo>
                  <a:lnTo>
                    <a:pt x="25198" y="75168"/>
                  </a:lnTo>
                  <a:cubicBezTo>
                    <a:pt x="24834" y="75016"/>
                    <a:pt x="24469" y="74895"/>
                    <a:pt x="24134" y="74743"/>
                  </a:cubicBezTo>
                  <a:close/>
                  <a:moveTo>
                    <a:pt x="51886" y="75533"/>
                  </a:moveTo>
                  <a:cubicBezTo>
                    <a:pt x="51521" y="75685"/>
                    <a:pt x="51156" y="75807"/>
                    <a:pt x="50791" y="75898"/>
                  </a:cubicBezTo>
                  <a:lnTo>
                    <a:pt x="50913" y="76263"/>
                  </a:lnTo>
                  <a:cubicBezTo>
                    <a:pt x="51278" y="76141"/>
                    <a:pt x="51643" y="76019"/>
                    <a:pt x="52007" y="75898"/>
                  </a:cubicBezTo>
                  <a:lnTo>
                    <a:pt x="51886" y="75533"/>
                  </a:lnTo>
                  <a:close/>
                  <a:moveTo>
                    <a:pt x="26262" y="75564"/>
                  </a:moveTo>
                  <a:lnTo>
                    <a:pt x="26141" y="75928"/>
                  </a:lnTo>
                  <a:cubicBezTo>
                    <a:pt x="26475" y="76050"/>
                    <a:pt x="26840" y="76171"/>
                    <a:pt x="27204" y="76293"/>
                  </a:cubicBezTo>
                  <a:lnTo>
                    <a:pt x="27326" y="75928"/>
                  </a:lnTo>
                  <a:cubicBezTo>
                    <a:pt x="26961" y="75807"/>
                    <a:pt x="26596" y="75685"/>
                    <a:pt x="26262" y="75564"/>
                  </a:cubicBezTo>
                  <a:close/>
                  <a:moveTo>
                    <a:pt x="28420" y="76232"/>
                  </a:moveTo>
                  <a:lnTo>
                    <a:pt x="28329" y="76597"/>
                  </a:lnTo>
                  <a:cubicBezTo>
                    <a:pt x="28694" y="76719"/>
                    <a:pt x="29059" y="76810"/>
                    <a:pt x="29423" y="76901"/>
                  </a:cubicBezTo>
                  <a:lnTo>
                    <a:pt x="29514" y="76536"/>
                  </a:lnTo>
                  <a:cubicBezTo>
                    <a:pt x="29150" y="76445"/>
                    <a:pt x="28785" y="76354"/>
                    <a:pt x="28420" y="76232"/>
                  </a:cubicBezTo>
                  <a:close/>
                  <a:moveTo>
                    <a:pt x="49728" y="76232"/>
                  </a:moveTo>
                  <a:cubicBezTo>
                    <a:pt x="49332" y="76354"/>
                    <a:pt x="48998" y="76445"/>
                    <a:pt x="48603" y="76536"/>
                  </a:cubicBezTo>
                  <a:lnTo>
                    <a:pt x="48725" y="76901"/>
                  </a:lnTo>
                  <a:cubicBezTo>
                    <a:pt x="49089" y="76810"/>
                    <a:pt x="49454" y="76719"/>
                    <a:pt x="49819" y="76597"/>
                  </a:cubicBezTo>
                  <a:lnTo>
                    <a:pt x="49728" y="76232"/>
                  </a:lnTo>
                  <a:close/>
                  <a:moveTo>
                    <a:pt x="47509" y="76779"/>
                  </a:moveTo>
                  <a:cubicBezTo>
                    <a:pt x="47144" y="76871"/>
                    <a:pt x="46779" y="76962"/>
                    <a:pt x="46384" y="77023"/>
                  </a:cubicBezTo>
                  <a:lnTo>
                    <a:pt x="46475" y="77387"/>
                  </a:lnTo>
                  <a:cubicBezTo>
                    <a:pt x="46840" y="77326"/>
                    <a:pt x="47235" y="77266"/>
                    <a:pt x="47600" y="77175"/>
                  </a:cubicBezTo>
                  <a:lnTo>
                    <a:pt x="47509" y="76779"/>
                  </a:lnTo>
                  <a:close/>
                  <a:moveTo>
                    <a:pt x="30609" y="76810"/>
                  </a:moveTo>
                  <a:lnTo>
                    <a:pt x="30548" y="77175"/>
                  </a:lnTo>
                  <a:cubicBezTo>
                    <a:pt x="30913" y="77266"/>
                    <a:pt x="31277" y="77326"/>
                    <a:pt x="31673" y="77418"/>
                  </a:cubicBezTo>
                  <a:lnTo>
                    <a:pt x="31733" y="77023"/>
                  </a:lnTo>
                  <a:cubicBezTo>
                    <a:pt x="31369" y="76962"/>
                    <a:pt x="30973" y="76871"/>
                    <a:pt x="30609" y="76810"/>
                  </a:cubicBezTo>
                  <a:close/>
                  <a:moveTo>
                    <a:pt x="45290" y="77235"/>
                  </a:moveTo>
                  <a:cubicBezTo>
                    <a:pt x="44925" y="77296"/>
                    <a:pt x="44530" y="77326"/>
                    <a:pt x="44165" y="77387"/>
                  </a:cubicBezTo>
                  <a:lnTo>
                    <a:pt x="44196" y="77752"/>
                  </a:lnTo>
                  <a:cubicBezTo>
                    <a:pt x="44591" y="77722"/>
                    <a:pt x="44955" y="77661"/>
                    <a:pt x="45351" y="77600"/>
                  </a:cubicBezTo>
                  <a:lnTo>
                    <a:pt x="45290" y="77235"/>
                  </a:lnTo>
                  <a:close/>
                  <a:moveTo>
                    <a:pt x="32858" y="77235"/>
                  </a:moveTo>
                  <a:lnTo>
                    <a:pt x="32797" y="77600"/>
                  </a:lnTo>
                  <a:cubicBezTo>
                    <a:pt x="33162" y="77661"/>
                    <a:pt x="33557" y="77722"/>
                    <a:pt x="33922" y="77782"/>
                  </a:cubicBezTo>
                  <a:lnTo>
                    <a:pt x="33983" y="77387"/>
                  </a:lnTo>
                  <a:cubicBezTo>
                    <a:pt x="33587" y="77357"/>
                    <a:pt x="33223" y="77296"/>
                    <a:pt x="32858" y="77235"/>
                  </a:cubicBezTo>
                  <a:close/>
                  <a:moveTo>
                    <a:pt x="35107" y="77539"/>
                  </a:moveTo>
                  <a:lnTo>
                    <a:pt x="35077" y="77904"/>
                  </a:lnTo>
                  <a:cubicBezTo>
                    <a:pt x="35442" y="77934"/>
                    <a:pt x="35806" y="77965"/>
                    <a:pt x="36201" y="77995"/>
                  </a:cubicBezTo>
                  <a:lnTo>
                    <a:pt x="36232" y="77630"/>
                  </a:lnTo>
                  <a:cubicBezTo>
                    <a:pt x="35867" y="77600"/>
                    <a:pt x="35472" y="77570"/>
                    <a:pt x="35107" y="77539"/>
                  </a:cubicBezTo>
                  <a:close/>
                  <a:moveTo>
                    <a:pt x="43041" y="77509"/>
                  </a:moveTo>
                  <a:cubicBezTo>
                    <a:pt x="42645" y="77570"/>
                    <a:pt x="42281" y="77600"/>
                    <a:pt x="41885" y="77630"/>
                  </a:cubicBezTo>
                  <a:lnTo>
                    <a:pt x="41916" y="77995"/>
                  </a:lnTo>
                  <a:cubicBezTo>
                    <a:pt x="42311" y="77965"/>
                    <a:pt x="42676" y="77934"/>
                    <a:pt x="43071" y="77904"/>
                  </a:cubicBezTo>
                  <a:lnTo>
                    <a:pt x="43041" y="77509"/>
                  </a:lnTo>
                  <a:close/>
                  <a:moveTo>
                    <a:pt x="37357" y="77691"/>
                  </a:moveTo>
                  <a:lnTo>
                    <a:pt x="37357" y="78056"/>
                  </a:lnTo>
                  <a:cubicBezTo>
                    <a:pt x="37721" y="78086"/>
                    <a:pt x="38116" y="78086"/>
                    <a:pt x="38481" y="78086"/>
                  </a:cubicBezTo>
                  <a:lnTo>
                    <a:pt x="38512" y="77722"/>
                  </a:lnTo>
                  <a:cubicBezTo>
                    <a:pt x="38116" y="77722"/>
                    <a:pt x="37752" y="77691"/>
                    <a:pt x="37357" y="77691"/>
                  </a:cubicBezTo>
                  <a:close/>
                  <a:moveTo>
                    <a:pt x="40761" y="77691"/>
                  </a:moveTo>
                  <a:cubicBezTo>
                    <a:pt x="40396" y="77691"/>
                    <a:pt x="40031" y="77722"/>
                    <a:pt x="39636" y="77722"/>
                  </a:cubicBezTo>
                  <a:lnTo>
                    <a:pt x="39636" y="78086"/>
                  </a:lnTo>
                  <a:cubicBezTo>
                    <a:pt x="40031" y="78086"/>
                    <a:pt x="40396" y="78086"/>
                    <a:pt x="40791" y="78056"/>
                  </a:cubicBezTo>
                  <a:lnTo>
                    <a:pt x="40761" y="776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a:off x="4633545" y="1577825"/>
              <a:ext cx="1060825" cy="1060825"/>
            </a:xfrm>
            <a:custGeom>
              <a:avLst/>
              <a:gdLst/>
              <a:ahLst/>
              <a:cxnLst/>
              <a:rect l="l" t="t" r="r" b="b"/>
              <a:pathLst>
                <a:path w="42433" h="42433" extrusionOk="0">
                  <a:moveTo>
                    <a:pt x="21156" y="0"/>
                  </a:moveTo>
                  <a:cubicBezTo>
                    <a:pt x="20761" y="0"/>
                    <a:pt x="20366" y="0"/>
                    <a:pt x="20001" y="31"/>
                  </a:cubicBezTo>
                  <a:lnTo>
                    <a:pt x="20031" y="395"/>
                  </a:lnTo>
                  <a:cubicBezTo>
                    <a:pt x="20396" y="395"/>
                    <a:pt x="20761" y="365"/>
                    <a:pt x="21156" y="365"/>
                  </a:cubicBezTo>
                  <a:lnTo>
                    <a:pt x="21156" y="0"/>
                  </a:lnTo>
                  <a:close/>
                  <a:moveTo>
                    <a:pt x="22281" y="31"/>
                  </a:moveTo>
                  <a:lnTo>
                    <a:pt x="22281" y="395"/>
                  </a:lnTo>
                  <a:cubicBezTo>
                    <a:pt x="22645" y="426"/>
                    <a:pt x="23010" y="456"/>
                    <a:pt x="23405" y="487"/>
                  </a:cubicBezTo>
                  <a:lnTo>
                    <a:pt x="23436" y="92"/>
                  </a:lnTo>
                  <a:cubicBezTo>
                    <a:pt x="23040" y="61"/>
                    <a:pt x="22676" y="31"/>
                    <a:pt x="22281" y="31"/>
                  </a:cubicBezTo>
                  <a:close/>
                  <a:moveTo>
                    <a:pt x="18846" y="122"/>
                  </a:moveTo>
                  <a:cubicBezTo>
                    <a:pt x="18481" y="152"/>
                    <a:pt x="18086" y="213"/>
                    <a:pt x="17721" y="274"/>
                  </a:cubicBezTo>
                  <a:lnTo>
                    <a:pt x="17782" y="639"/>
                  </a:lnTo>
                  <a:cubicBezTo>
                    <a:pt x="18147" y="578"/>
                    <a:pt x="18511" y="547"/>
                    <a:pt x="18907" y="487"/>
                  </a:cubicBezTo>
                  <a:lnTo>
                    <a:pt x="18846" y="122"/>
                  </a:lnTo>
                  <a:close/>
                  <a:moveTo>
                    <a:pt x="24560" y="244"/>
                  </a:moveTo>
                  <a:lnTo>
                    <a:pt x="24499" y="639"/>
                  </a:lnTo>
                  <a:cubicBezTo>
                    <a:pt x="24895" y="699"/>
                    <a:pt x="25259" y="760"/>
                    <a:pt x="25624" y="851"/>
                  </a:cubicBezTo>
                  <a:lnTo>
                    <a:pt x="25715" y="456"/>
                  </a:lnTo>
                  <a:cubicBezTo>
                    <a:pt x="25320" y="395"/>
                    <a:pt x="24955" y="304"/>
                    <a:pt x="24560" y="244"/>
                  </a:cubicBezTo>
                  <a:close/>
                  <a:moveTo>
                    <a:pt x="16597" y="487"/>
                  </a:moveTo>
                  <a:cubicBezTo>
                    <a:pt x="16201" y="578"/>
                    <a:pt x="15837" y="669"/>
                    <a:pt x="15472" y="760"/>
                  </a:cubicBezTo>
                  <a:lnTo>
                    <a:pt x="15563" y="1125"/>
                  </a:lnTo>
                  <a:cubicBezTo>
                    <a:pt x="15928" y="1034"/>
                    <a:pt x="16293" y="943"/>
                    <a:pt x="16657" y="851"/>
                  </a:cubicBezTo>
                  <a:lnTo>
                    <a:pt x="16597" y="487"/>
                  </a:lnTo>
                  <a:close/>
                  <a:moveTo>
                    <a:pt x="26810" y="730"/>
                  </a:moveTo>
                  <a:lnTo>
                    <a:pt x="26718" y="1095"/>
                  </a:lnTo>
                  <a:cubicBezTo>
                    <a:pt x="27083" y="1216"/>
                    <a:pt x="27448" y="1307"/>
                    <a:pt x="27782" y="1429"/>
                  </a:cubicBezTo>
                  <a:lnTo>
                    <a:pt x="27904" y="1064"/>
                  </a:lnTo>
                  <a:cubicBezTo>
                    <a:pt x="27569" y="943"/>
                    <a:pt x="27174" y="851"/>
                    <a:pt x="26810" y="730"/>
                  </a:cubicBezTo>
                  <a:close/>
                  <a:moveTo>
                    <a:pt x="14378" y="1095"/>
                  </a:moveTo>
                  <a:cubicBezTo>
                    <a:pt x="14013" y="1216"/>
                    <a:pt x="13648" y="1368"/>
                    <a:pt x="13283" y="1520"/>
                  </a:cubicBezTo>
                  <a:lnTo>
                    <a:pt x="13435" y="1854"/>
                  </a:lnTo>
                  <a:cubicBezTo>
                    <a:pt x="13800" y="1733"/>
                    <a:pt x="14134" y="1581"/>
                    <a:pt x="14499" y="1459"/>
                  </a:cubicBezTo>
                  <a:lnTo>
                    <a:pt x="14378" y="1095"/>
                  </a:lnTo>
                  <a:close/>
                  <a:moveTo>
                    <a:pt x="28998" y="1459"/>
                  </a:moveTo>
                  <a:lnTo>
                    <a:pt x="28876" y="1824"/>
                  </a:lnTo>
                  <a:cubicBezTo>
                    <a:pt x="29211" y="1946"/>
                    <a:pt x="29545" y="2098"/>
                    <a:pt x="29910" y="2250"/>
                  </a:cubicBezTo>
                  <a:lnTo>
                    <a:pt x="30062" y="1915"/>
                  </a:lnTo>
                  <a:cubicBezTo>
                    <a:pt x="29727" y="1763"/>
                    <a:pt x="29363" y="1611"/>
                    <a:pt x="28998" y="1459"/>
                  </a:cubicBezTo>
                  <a:close/>
                  <a:moveTo>
                    <a:pt x="12250" y="1976"/>
                  </a:moveTo>
                  <a:cubicBezTo>
                    <a:pt x="11885" y="2128"/>
                    <a:pt x="11551" y="2310"/>
                    <a:pt x="11217" y="2493"/>
                  </a:cubicBezTo>
                  <a:lnTo>
                    <a:pt x="11399" y="2827"/>
                  </a:lnTo>
                  <a:cubicBezTo>
                    <a:pt x="11733" y="2645"/>
                    <a:pt x="12068" y="2462"/>
                    <a:pt x="12402" y="2310"/>
                  </a:cubicBezTo>
                  <a:lnTo>
                    <a:pt x="12250" y="1976"/>
                  </a:lnTo>
                  <a:close/>
                  <a:moveTo>
                    <a:pt x="31095" y="2432"/>
                  </a:moveTo>
                  <a:lnTo>
                    <a:pt x="30913" y="2766"/>
                  </a:lnTo>
                  <a:cubicBezTo>
                    <a:pt x="31247" y="2949"/>
                    <a:pt x="31582" y="3131"/>
                    <a:pt x="31886" y="3313"/>
                  </a:cubicBezTo>
                  <a:lnTo>
                    <a:pt x="32098" y="2979"/>
                  </a:lnTo>
                  <a:cubicBezTo>
                    <a:pt x="31764" y="2797"/>
                    <a:pt x="31430" y="2614"/>
                    <a:pt x="31095" y="2432"/>
                  </a:cubicBezTo>
                  <a:close/>
                  <a:moveTo>
                    <a:pt x="10213" y="3040"/>
                  </a:moveTo>
                  <a:cubicBezTo>
                    <a:pt x="9909" y="3253"/>
                    <a:pt x="9575" y="3465"/>
                    <a:pt x="9271" y="3678"/>
                  </a:cubicBezTo>
                  <a:lnTo>
                    <a:pt x="9484" y="3982"/>
                  </a:lnTo>
                  <a:cubicBezTo>
                    <a:pt x="9788" y="3769"/>
                    <a:pt x="10092" y="3557"/>
                    <a:pt x="10426" y="3374"/>
                  </a:cubicBezTo>
                  <a:lnTo>
                    <a:pt x="10213" y="3040"/>
                  </a:lnTo>
                  <a:close/>
                  <a:moveTo>
                    <a:pt x="33071" y="3617"/>
                  </a:moveTo>
                  <a:lnTo>
                    <a:pt x="32858" y="3921"/>
                  </a:lnTo>
                  <a:cubicBezTo>
                    <a:pt x="33162" y="4134"/>
                    <a:pt x="33466" y="4347"/>
                    <a:pt x="33770" y="4590"/>
                  </a:cubicBezTo>
                  <a:lnTo>
                    <a:pt x="33983" y="4286"/>
                  </a:lnTo>
                  <a:cubicBezTo>
                    <a:pt x="33679" y="4043"/>
                    <a:pt x="33375" y="3830"/>
                    <a:pt x="33071" y="3617"/>
                  </a:cubicBezTo>
                  <a:close/>
                  <a:moveTo>
                    <a:pt x="8329" y="4347"/>
                  </a:moveTo>
                  <a:cubicBezTo>
                    <a:pt x="8025" y="4590"/>
                    <a:pt x="7721" y="4833"/>
                    <a:pt x="7447" y="5076"/>
                  </a:cubicBezTo>
                  <a:lnTo>
                    <a:pt x="7691" y="5350"/>
                  </a:lnTo>
                  <a:cubicBezTo>
                    <a:pt x="7964" y="5107"/>
                    <a:pt x="8268" y="4864"/>
                    <a:pt x="8572" y="4651"/>
                  </a:cubicBezTo>
                  <a:lnTo>
                    <a:pt x="8329" y="4347"/>
                  </a:lnTo>
                  <a:close/>
                  <a:moveTo>
                    <a:pt x="34895" y="4985"/>
                  </a:moveTo>
                  <a:lnTo>
                    <a:pt x="34652" y="5289"/>
                  </a:lnTo>
                  <a:cubicBezTo>
                    <a:pt x="34925" y="5532"/>
                    <a:pt x="35199" y="5776"/>
                    <a:pt x="35472" y="6049"/>
                  </a:cubicBezTo>
                  <a:lnTo>
                    <a:pt x="35746" y="5745"/>
                  </a:lnTo>
                  <a:cubicBezTo>
                    <a:pt x="35472" y="5502"/>
                    <a:pt x="35168" y="5228"/>
                    <a:pt x="34895" y="4985"/>
                  </a:cubicBezTo>
                  <a:close/>
                  <a:moveTo>
                    <a:pt x="6566" y="5836"/>
                  </a:moveTo>
                  <a:cubicBezTo>
                    <a:pt x="6292" y="6110"/>
                    <a:pt x="6019" y="6383"/>
                    <a:pt x="5776" y="6657"/>
                  </a:cubicBezTo>
                  <a:lnTo>
                    <a:pt x="6049" y="6900"/>
                  </a:lnTo>
                  <a:cubicBezTo>
                    <a:pt x="6292" y="6627"/>
                    <a:pt x="6566" y="6383"/>
                    <a:pt x="6840" y="6110"/>
                  </a:cubicBezTo>
                  <a:lnTo>
                    <a:pt x="6566" y="5836"/>
                  </a:lnTo>
                  <a:close/>
                  <a:moveTo>
                    <a:pt x="36567" y="6566"/>
                  </a:moveTo>
                  <a:lnTo>
                    <a:pt x="36293" y="6839"/>
                  </a:lnTo>
                  <a:cubicBezTo>
                    <a:pt x="36536" y="7113"/>
                    <a:pt x="36810" y="7386"/>
                    <a:pt x="37053" y="7660"/>
                  </a:cubicBezTo>
                  <a:lnTo>
                    <a:pt x="37326" y="7417"/>
                  </a:lnTo>
                  <a:cubicBezTo>
                    <a:pt x="37083" y="7143"/>
                    <a:pt x="36840" y="6839"/>
                    <a:pt x="36567" y="6566"/>
                  </a:cubicBezTo>
                  <a:close/>
                  <a:moveTo>
                    <a:pt x="4985" y="7508"/>
                  </a:moveTo>
                  <a:cubicBezTo>
                    <a:pt x="4773" y="7782"/>
                    <a:pt x="4529" y="8086"/>
                    <a:pt x="4286" y="8390"/>
                  </a:cubicBezTo>
                  <a:lnTo>
                    <a:pt x="4590" y="8633"/>
                  </a:lnTo>
                  <a:cubicBezTo>
                    <a:pt x="4803" y="8329"/>
                    <a:pt x="5046" y="8025"/>
                    <a:pt x="5289" y="7751"/>
                  </a:cubicBezTo>
                  <a:lnTo>
                    <a:pt x="4985" y="7508"/>
                  </a:lnTo>
                  <a:close/>
                  <a:moveTo>
                    <a:pt x="38056" y="8298"/>
                  </a:moveTo>
                  <a:lnTo>
                    <a:pt x="37752" y="8542"/>
                  </a:lnTo>
                  <a:cubicBezTo>
                    <a:pt x="37995" y="8845"/>
                    <a:pt x="38208" y="9149"/>
                    <a:pt x="38421" y="9453"/>
                  </a:cubicBezTo>
                  <a:lnTo>
                    <a:pt x="38725" y="9241"/>
                  </a:lnTo>
                  <a:cubicBezTo>
                    <a:pt x="38512" y="8937"/>
                    <a:pt x="38299" y="8602"/>
                    <a:pt x="38056" y="8298"/>
                  </a:cubicBezTo>
                  <a:close/>
                  <a:moveTo>
                    <a:pt x="3618" y="9332"/>
                  </a:moveTo>
                  <a:cubicBezTo>
                    <a:pt x="3405" y="9666"/>
                    <a:pt x="3192" y="9970"/>
                    <a:pt x="3010" y="10304"/>
                  </a:cubicBezTo>
                  <a:lnTo>
                    <a:pt x="3314" y="10487"/>
                  </a:lnTo>
                  <a:cubicBezTo>
                    <a:pt x="3526" y="10183"/>
                    <a:pt x="3709" y="9849"/>
                    <a:pt x="3922" y="9545"/>
                  </a:cubicBezTo>
                  <a:lnTo>
                    <a:pt x="3618" y="9332"/>
                  </a:lnTo>
                  <a:close/>
                  <a:moveTo>
                    <a:pt x="39363" y="10213"/>
                  </a:moveTo>
                  <a:lnTo>
                    <a:pt x="39029" y="10396"/>
                  </a:lnTo>
                  <a:cubicBezTo>
                    <a:pt x="39241" y="10730"/>
                    <a:pt x="39424" y="11064"/>
                    <a:pt x="39576" y="11368"/>
                  </a:cubicBezTo>
                  <a:lnTo>
                    <a:pt x="39940" y="11216"/>
                  </a:lnTo>
                  <a:cubicBezTo>
                    <a:pt x="39758" y="10882"/>
                    <a:pt x="39545" y="10548"/>
                    <a:pt x="39363" y="10213"/>
                  </a:cubicBezTo>
                  <a:close/>
                  <a:moveTo>
                    <a:pt x="2432" y="11308"/>
                  </a:moveTo>
                  <a:cubicBezTo>
                    <a:pt x="2250" y="11642"/>
                    <a:pt x="2098" y="12007"/>
                    <a:pt x="1915" y="12341"/>
                  </a:cubicBezTo>
                  <a:lnTo>
                    <a:pt x="2280" y="12493"/>
                  </a:lnTo>
                  <a:cubicBezTo>
                    <a:pt x="2432" y="12159"/>
                    <a:pt x="2584" y="11824"/>
                    <a:pt x="2767" y="11490"/>
                  </a:cubicBezTo>
                  <a:lnTo>
                    <a:pt x="2432" y="11308"/>
                  </a:lnTo>
                  <a:close/>
                  <a:moveTo>
                    <a:pt x="40427" y="12219"/>
                  </a:moveTo>
                  <a:lnTo>
                    <a:pt x="40092" y="12402"/>
                  </a:lnTo>
                  <a:cubicBezTo>
                    <a:pt x="40244" y="12736"/>
                    <a:pt x="40396" y="13070"/>
                    <a:pt x="40548" y="13435"/>
                  </a:cubicBezTo>
                  <a:lnTo>
                    <a:pt x="40883" y="13283"/>
                  </a:lnTo>
                  <a:cubicBezTo>
                    <a:pt x="40761" y="12918"/>
                    <a:pt x="40609" y="12584"/>
                    <a:pt x="40427" y="12219"/>
                  </a:cubicBezTo>
                  <a:close/>
                  <a:moveTo>
                    <a:pt x="1459" y="13405"/>
                  </a:moveTo>
                  <a:cubicBezTo>
                    <a:pt x="1338" y="13770"/>
                    <a:pt x="1186" y="14134"/>
                    <a:pt x="1064" y="14469"/>
                  </a:cubicBezTo>
                  <a:lnTo>
                    <a:pt x="1429" y="14590"/>
                  </a:lnTo>
                  <a:cubicBezTo>
                    <a:pt x="1551" y="14256"/>
                    <a:pt x="1672" y="13891"/>
                    <a:pt x="1824" y="13526"/>
                  </a:cubicBezTo>
                  <a:lnTo>
                    <a:pt x="1459" y="13405"/>
                  </a:lnTo>
                  <a:close/>
                  <a:moveTo>
                    <a:pt x="41308" y="14347"/>
                  </a:moveTo>
                  <a:lnTo>
                    <a:pt x="40944" y="14469"/>
                  </a:lnTo>
                  <a:cubicBezTo>
                    <a:pt x="41065" y="14833"/>
                    <a:pt x="41156" y="15198"/>
                    <a:pt x="41278" y="15563"/>
                  </a:cubicBezTo>
                  <a:lnTo>
                    <a:pt x="41643" y="15441"/>
                  </a:lnTo>
                  <a:cubicBezTo>
                    <a:pt x="41521" y="15107"/>
                    <a:pt x="41430" y="14712"/>
                    <a:pt x="41308" y="14347"/>
                  </a:cubicBezTo>
                  <a:close/>
                  <a:moveTo>
                    <a:pt x="730" y="15563"/>
                  </a:moveTo>
                  <a:cubicBezTo>
                    <a:pt x="639" y="15928"/>
                    <a:pt x="548" y="16323"/>
                    <a:pt x="456" y="16688"/>
                  </a:cubicBezTo>
                  <a:lnTo>
                    <a:pt x="852" y="16779"/>
                  </a:lnTo>
                  <a:cubicBezTo>
                    <a:pt x="912" y="16414"/>
                    <a:pt x="1004" y="16049"/>
                    <a:pt x="1095" y="15684"/>
                  </a:cubicBezTo>
                  <a:lnTo>
                    <a:pt x="730" y="15563"/>
                  </a:lnTo>
                  <a:close/>
                  <a:moveTo>
                    <a:pt x="41916" y="16566"/>
                  </a:moveTo>
                  <a:lnTo>
                    <a:pt x="41551" y="16657"/>
                  </a:lnTo>
                  <a:cubicBezTo>
                    <a:pt x="41612" y="17022"/>
                    <a:pt x="41703" y="17387"/>
                    <a:pt x="41764" y="17751"/>
                  </a:cubicBezTo>
                  <a:lnTo>
                    <a:pt x="42129" y="17691"/>
                  </a:lnTo>
                  <a:cubicBezTo>
                    <a:pt x="42068" y="17326"/>
                    <a:pt x="42007" y="16931"/>
                    <a:pt x="41916" y="16566"/>
                  </a:cubicBezTo>
                  <a:close/>
                  <a:moveTo>
                    <a:pt x="274" y="17812"/>
                  </a:moveTo>
                  <a:cubicBezTo>
                    <a:pt x="213" y="18207"/>
                    <a:pt x="152" y="18572"/>
                    <a:pt x="122" y="18967"/>
                  </a:cubicBezTo>
                  <a:lnTo>
                    <a:pt x="487" y="18998"/>
                  </a:lnTo>
                  <a:cubicBezTo>
                    <a:pt x="517" y="18633"/>
                    <a:pt x="578" y="18268"/>
                    <a:pt x="639" y="17873"/>
                  </a:cubicBezTo>
                  <a:lnTo>
                    <a:pt x="274" y="17812"/>
                  </a:lnTo>
                  <a:close/>
                  <a:moveTo>
                    <a:pt x="42281" y="18815"/>
                  </a:moveTo>
                  <a:lnTo>
                    <a:pt x="41916" y="18876"/>
                  </a:lnTo>
                  <a:cubicBezTo>
                    <a:pt x="41947" y="19241"/>
                    <a:pt x="41977" y="19636"/>
                    <a:pt x="42007" y="20001"/>
                  </a:cubicBezTo>
                  <a:lnTo>
                    <a:pt x="42402" y="19970"/>
                  </a:lnTo>
                  <a:cubicBezTo>
                    <a:pt x="42372" y="19606"/>
                    <a:pt x="42342" y="19210"/>
                    <a:pt x="42281" y="18815"/>
                  </a:cubicBezTo>
                  <a:close/>
                  <a:moveTo>
                    <a:pt x="0" y="20092"/>
                  </a:moveTo>
                  <a:cubicBezTo>
                    <a:pt x="0" y="20457"/>
                    <a:pt x="0" y="20852"/>
                    <a:pt x="0" y="21216"/>
                  </a:cubicBezTo>
                  <a:lnTo>
                    <a:pt x="0" y="21247"/>
                  </a:lnTo>
                  <a:lnTo>
                    <a:pt x="365" y="21247"/>
                  </a:lnTo>
                  <a:lnTo>
                    <a:pt x="365" y="21216"/>
                  </a:lnTo>
                  <a:cubicBezTo>
                    <a:pt x="365" y="20852"/>
                    <a:pt x="365" y="20487"/>
                    <a:pt x="396" y="20122"/>
                  </a:cubicBezTo>
                  <a:lnTo>
                    <a:pt x="0" y="20092"/>
                  </a:lnTo>
                  <a:close/>
                  <a:moveTo>
                    <a:pt x="42038" y="21125"/>
                  </a:moveTo>
                  <a:lnTo>
                    <a:pt x="42038" y="21216"/>
                  </a:lnTo>
                  <a:cubicBezTo>
                    <a:pt x="42038" y="21581"/>
                    <a:pt x="42038" y="21976"/>
                    <a:pt x="42007" y="22341"/>
                  </a:cubicBezTo>
                  <a:lnTo>
                    <a:pt x="42402" y="22371"/>
                  </a:lnTo>
                  <a:cubicBezTo>
                    <a:pt x="42402" y="21976"/>
                    <a:pt x="42433" y="21581"/>
                    <a:pt x="42433" y="21216"/>
                  </a:cubicBezTo>
                  <a:lnTo>
                    <a:pt x="42433" y="21125"/>
                  </a:lnTo>
                  <a:close/>
                  <a:moveTo>
                    <a:pt x="396" y="22371"/>
                  </a:moveTo>
                  <a:lnTo>
                    <a:pt x="31" y="22402"/>
                  </a:lnTo>
                  <a:cubicBezTo>
                    <a:pt x="31" y="22767"/>
                    <a:pt x="61" y="23162"/>
                    <a:pt x="122" y="23557"/>
                  </a:cubicBezTo>
                  <a:lnTo>
                    <a:pt x="487" y="23496"/>
                  </a:lnTo>
                  <a:cubicBezTo>
                    <a:pt x="456" y="23131"/>
                    <a:pt x="426" y="22767"/>
                    <a:pt x="396" y="22371"/>
                  </a:cubicBezTo>
                  <a:close/>
                  <a:moveTo>
                    <a:pt x="41916" y="23466"/>
                  </a:moveTo>
                  <a:cubicBezTo>
                    <a:pt x="41886" y="23830"/>
                    <a:pt x="41825" y="24195"/>
                    <a:pt x="41764" y="24590"/>
                  </a:cubicBezTo>
                  <a:lnTo>
                    <a:pt x="42159" y="24651"/>
                  </a:lnTo>
                  <a:cubicBezTo>
                    <a:pt x="42220" y="24256"/>
                    <a:pt x="42251" y="23891"/>
                    <a:pt x="42311" y="23496"/>
                  </a:cubicBezTo>
                  <a:lnTo>
                    <a:pt x="41916" y="23466"/>
                  </a:lnTo>
                  <a:close/>
                  <a:moveTo>
                    <a:pt x="639" y="24621"/>
                  </a:moveTo>
                  <a:lnTo>
                    <a:pt x="274" y="24682"/>
                  </a:lnTo>
                  <a:cubicBezTo>
                    <a:pt x="335" y="25046"/>
                    <a:pt x="396" y="25441"/>
                    <a:pt x="487" y="25806"/>
                  </a:cubicBezTo>
                  <a:lnTo>
                    <a:pt x="852" y="25745"/>
                  </a:lnTo>
                  <a:cubicBezTo>
                    <a:pt x="791" y="25350"/>
                    <a:pt x="700" y="24986"/>
                    <a:pt x="639" y="24621"/>
                  </a:cubicBezTo>
                  <a:close/>
                  <a:moveTo>
                    <a:pt x="41551" y="25685"/>
                  </a:moveTo>
                  <a:cubicBezTo>
                    <a:pt x="41491" y="26049"/>
                    <a:pt x="41399" y="26414"/>
                    <a:pt x="41278" y="26779"/>
                  </a:cubicBezTo>
                  <a:lnTo>
                    <a:pt x="41673" y="26870"/>
                  </a:lnTo>
                  <a:cubicBezTo>
                    <a:pt x="41764" y="26505"/>
                    <a:pt x="41855" y="26141"/>
                    <a:pt x="41947" y="25776"/>
                  </a:cubicBezTo>
                  <a:lnTo>
                    <a:pt x="41551" y="25685"/>
                  </a:lnTo>
                  <a:close/>
                  <a:moveTo>
                    <a:pt x="1125" y="26809"/>
                  </a:moveTo>
                  <a:lnTo>
                    <a:pt x="760" y="26931"/>
                  </a:lnTo>
                  <a:cubicBezTo>
                    <a:pt x="882" y="27296"/>
                    <a:pt x="973" y="27660"/>
                    <a:pt x="1095" y="28025"/>
                  </a:cubicBezTo>
                  <a:lnTo>
                    <a:pt x="1459" y="27903"/>
                  </a:lnTo>
                  <a:cubicBezTo>
                    <a:pt x="1338" y="27539"/>
                    <a:pt x="1247" y="27174"/>
                    <a:pt x="1125" y="26809"/>
                  </a:cubicBezTo>
                  <a:close/>
                  <a:moveTo>
                    <a:pt x="40974" y="27873"/>
                  </a:moveTo>
                  <a:cubicBezTo>
                    <a:pt x="40852" y="28207"/>
                    <a:pt x="40700" y="28572"/>
                    <a:pt x="40579" y="28907"/>
                  </a:cubicBezTo>
                  <a:lnTo>
                    <a:pt x="40913" y="29059"/>
                  </a:lnTo>
                  <a:cubicBezTo>
                    <a:pt x="41065" y="28694"/>
                    <a:pt x="41217" y="28329"/>
                    <a:pt x="41339" y="27995"/>
                  </a:cubicBezTo>
                  <a:lnTo>
                    <a:pt x="40974" y="27873"/>
                  </a:lnTo>
                  <a:close/>
                  <a:moveTo>
                    <a:pt x="1855" y="28967"/>
                  </a:moveTo>
                  <a:lnTo>
                    <a:pt x="1490" y="29089"/>
                  </a:lnTo>
                  <a:cubicBezTo>
                    <a:pt x="1642" y="29454"/>
                    <a:pt x="1794" y="29818"/>
                    <a:pt x="1946" y="30153"/>
                  </a:cubicBezTo>
                  <a:lnTo>
                    <a:pt x="2311" y="30001"/>
                  </a:lnTo>
                  <a:cubicBezTo>
                    <a:pt x="2159" y="29636"/>
                    <a:pt x="2007" y="29302"/>
                    <a:pt x="1855" y="28967"/>
                  </a:cubicBezTo>
                  <a:close/>
                  <a:moveTo>
                    <a:pt x="40123" y="29970"/>
                  </a:moveTo>
                  <a:cubicBezTo>
                    <a:pt x="39971" y="30305"/>
                    <a:pt x="39788" y="30639"/>
                    <a:pt x="39606" y="30973"/>
                  </a:cubicBezTo>
                  <a:lnTo>
                    <a:pt x="39940" y="31156"/>
                  </a:lnTo>
                  <a:cubicBezTo>
                    <a:pt x="40153" y="30821"/>
                    <a:pt x="40305" y="30457"/>
                    <a:pt x="40457" y="30122"/>
                  </a:cubicBezTo>
                  <a:lnTo>
                    <a:pt x="40123" y="29970"/>
                  </a:lnTo>
                  <a:close/>
                  <a:moveTo>
                    <a:pt x="2797" y="31004"/>
                  </a:moveTo>
                  <a:lnTo>
                    <a:pt x="2463" y="31186"/>
                  </a:lnTo>
                  <a:cubicBezTo>
                    <a:pt x="2645" y="31521"/>
                    <a:pt x="2827" y="31855"/>
                    <a:pt x="3040" y="32189"/>
                  </a:cubicBezTo>
                  <a:lnTo>
                    <a:pt x="3344" y="31977"/>
                  </a:lnTo>
                  <a:cubicBezTo>
                    <a:pt x="3162" y="31673"/>
                    <a:pt x="2979" y="31338"/>
                    <a:pt x="2797" y="31004"/>
                  </a:cubicBezTo>
                  <a:close/>
                  <a:moveTo>
                    <a:pt x="39059" y="31946"/>
                  </a:moveTo>
                  <a:cubicBezTo>
                    <a:pt x="38877" y="32280"/>
                    <a:pt x="38664" y="32584"/>
                    <a:pt x="38451" y="32919"/>
                  </a:cubicBezTo>
                  <a:lnTo>
                    <a:pt x="38755" y="33132"/>
                  </a:lnTo>
                  <a:cubicBezTo>
                    <a:pt x="38998" y="32797"/>
                    <a:pt x="39181" y="32463"/>
                    <a:pt x="39393" y="32159"/>
                  </a:cubicBezTo>
                  <a:lnTo>
                    <a:pt x="39059" y="31946"/>
                  </a:lnTo>
                  <a:close/>
                  <a:moveTo>
                    <a:pt x="3982" y="32919"/>
                  </a:moveTo>
                  <a:lnTo>
                    <a:pt x="3648" y="33132"/>
                  </a:lnTo>
                  <a:cubicBezTo>
                    <a:pt x="3861" y="33466"/>
                    <a:pt x="4104" y="33770"/>
                    <a:pt x="4317" y="34074"/>
                  </a:cubicBezTo>
                  <a:lnTo>
                    <a:pt x="4621" y="33831"/>
                  </a:lnTo>
                  <a:cubicBezTo>
                    <a:pt x="4408" y="33557"/>
                    <a:pt x="4195" y="33253"/>
                    <a:pt x="3982" y="32919"/>
                  </a:cubicBezTo>
                  <a:close/>
                  <a:moveTo>
                    <a:pt x="37813" y="33831"/>
                  </a:moveTo>
                  <a:cubicBezTo>
                    <a:pt x="37570" y="34104"/>
                    <a:pt x="37326" y="34408"/>
                    <a:pt x="37083" y="34712"/>
                  </a:cubicBezTo>
                  <a:lnTo>
                    <a:pt x="37387" y="34955"/>
                  </a:lnTo>
                  <a:cubicBezTo>
                    <a:pt x="37630" y="34651"/>
                    <a:pt x="37874" y="34347"/>
                    <a:pt x="38086" y="34043"/>
                  </a:cubicBezTo>
                  <a:lnTo>
                    <a:pt x="37813" y="33831"/>
                  </a:lnTo>
                  <a:close/>
                  <a:moveTo>
                    <a:pt x="5350" y="34712"/>
                  </a:moveTo>
                  <a:lnTo>
                    <a:pt x="5046" y="34955"/>
                  </a:lnTo>
                  <a:cubicBezTo>
                    <a:pt x="5289" y="35259"/>
                    <a:pt x="5563" y="35533"/>
                    <a:pt x="5806" y="35806"/>
                  </a:cubicBezTo>
                  <a:lnTo>
                    <a:pt x="6080" y="35563"/>
                  </a:lnTo>
                  <a:cubicBezTo>
                    <a:pt x="5836" y="35290"/>
                    <a:pt x="5593" y="35016"/>
                    <a:pt x="5350" y="34712"/>
                  </a:cubicBezTo>
                  <a:close/>
                  <a:moveTo>
                    <a:pt x="36323" y="35533"/>
                  </a:moveTo>
                  <a:cubicBezTo>
                    <a:pt x="36080" y="35806"/>
                    <a:pt x="35807" y="36080"/>
                    <a:pt x="35533" y="36323"/>
                  </a:cubicBezTo>
                  <a:lnTo>
                    <a:pt x="35807" y="36627"/>
                  </a:lnTo>
                  <a:cubicBezTo>
                    <a:pt x="36080" y="36353"/>
                    <a:pt x="36354" y="36080"/>
                    <a:pt x="36627" y="35806"/>
                  </a:cubicBezTo>
                  <a:lnTo>
                    <a:pt x="36323" y="35533"/>
                  </a:lnTo>
                  <a:close/>
                  <a:moveTo>
                    <a:pt x="6900" y="36353"/>
                  </a:moveTo>
                  <a:lnTo>
                    <a:pt x="6627" y="36627"/>
                  </a:lnTo>
                  <a:cubicBezTo>
                    <a:pt x="6900" y="36901"/>
                    <a:pt x="7204" y="37144"/>
                    <a:pt x="7478" y="37387"/>
                  </a:cubicBezTo>
                  <a:lnTo>
                    <a:pt x="7721" y="37113"/>
                  </a:lnTo>
                  <a:cubicBezTo>
                    <a:pt x="7447" y="36870"/>
                    <a:pt x="7174" y="36597"/>
                    <a:pt x="6900" y="36353"/>
                  </a:cubicBezTo>
                  <a:close/>
                  <a:moveTo>
                    <a:pt x="34682" y="37083"/>
                  </a:moveTo>
                  <a:cubicBezTo>
                    <a:pt x="34408" y="37326"/>
                    <a:pt x="34104" y="37569"/>
                    <a:pt x="33831" y="37782"/>
                  </a:cubicBezTo>
                  <a:lnTo>
                    <a:pt x="34044" y="38086"/>
                  </a:lnTo>
                  <a:cubicBezTo>
                    <a:pt x="34348" y="37873"/>
                    <a:pt x="34652" y="37630"/>
                    <a:pt x="34956" y="37387"/>
                  </a:cubicBezTo>
                  <a:lnTo>
                    <a:pt x="34682" y="37083"/>
                  </a:lnTo>
                  <a:close/>
                  <a:moveTo>
                    <a:pt x="8602" y="37812"/>
                  </a:moveTo>
                  <a:lnTo>
                    <a:pt x="8390" y="38116"/>
                  </a:lnTo>
                  <a:cubicBezTo>
                    <a:pt x="8694" y="38360"/>
                    <a:pt x="8998" y="38572"/>
                    <a:pt x="9302" y="38785"/>
                  </a:cubicBezTo>
                  <a:lnTo>
                    <a:pt x="9514" y="38481"/>
                  </a:lnTo>
                  <a:cubicBezTo>
                    <a:pt x="9210" y="38268"/>
                    <a:pt x="8906" y="38025"/>
                    <a:pt x="8602" y="37812"/>
                  </a:cubicBezTo>
                  <a:close/>
                  <a:moveTo>
                    <a:pt x="32919" y="38451"/>
                  </a:moveTo>
                  <a:cubicBezTo>
                    <a:pt x="32585" y="38664"/>
                    <a:pt x="32281" y="38876"/>
                    <a:pt x="31946" y="39059"/>
                  </a:cubicBezTo>
                  <a:lnTo>
                    <a:pt x="32159" y="39393"/>
                  </a:lnTo>
                  <a:cubicBezTo>
                    <a:pt x="32493" y="39180"/>
                    <a:pt x="32797" y="38998"/>
                    <a:pt x="33101" y="38785"/>
                  </a:cubicBezTo>
                  <a:lnTo>
                    <a:pt x="32919" y="38451"/>
                  </a:lnTo>
                  <a:close/>
                  <a:moveTo>
                    <a:pt x="10487" y="39089"/>
                  </a:moveTo>
                  <a:lnTo>
                    <a:pt x="10274" y="39393"/>
                  </a:lnTo>
                  <a:cubicBezTo>
                    <a:pt x="10609" y="39606"/>
                    <a:pt x="10943" y="39788"/>
                    <a:pt x="11277" y="39971"/>
                  </a:cubicBezTo>
                  <a:lnTo>
                    <a:pt x="11460" y="39636"/>
                  </a:lnTo>
                  <a:cubicBezTo>
                    <a:pt x="11125" y="39454"/>
                    <a:pt x="10791" y="39271"/>
                    <a:pt x="10487" y="39089"/>
                  </a:cubicBezTo>
                  <a:close/>
                  <a:moveTo>
                    <a:pt x="30974" y="39606"/>
                  </a:moveTo>
                  <a:cubicBezTo>
                    <a:pt x="30639" y="39788"/>
                    <a:pt x="30305" y="39971"/>
                    <a:pt x="29971" y="40123"/>
                  </a:cubicBezTo>
                  <a:lnTo>
                    <a:pt x="30123" y="40457"/>
                  </a:lnTo>
                  <a:cubicBezTo>
                    <a:pt x="30487" y="40305"/>
                    <a:pt x="30822" y="40123"/>
                    <a:pt x="31156" y="39940"/>
                  </a:cubicBezTo>
                  <a:lnTo>
                    <a:pt x="30974" y="39606"/>
                  </a:lnTo>
                  <a:close/>
                  <a:moveTo>
                    <a:pt x="12463" y="40153"/>
                  </a:moveTo>
                  <a:lnTo>
                    <a:pt x="12311" y="40487"/>
                  </a:lnTo>
                  <a:cubicBezTo>
                    <a:pt x="12676" y="40639"/>
                    <a:pt x="13010" y="40791"/>
                    <a:pt x="13375" y="40943"/>
                  </a:cubicBezTo>
                  <a:lnTo>
                    <a:pt x="13527" y="40578"/>
                  </a:lnTo>
                  <a:cubicBezTo>
                    <a:pt x="13162" y="40457"/>
                    <a:pt x="12827" y="40305"/>
                    <a:pt x="12463" y="40153"/>
                  </a:cubicBezTo>
                  <a:close/>
                  <a:moveTo>
                    <a:pt x="28937" y="40578"/>
                  </a:moveTo>
                  <a:cubicBezTo>
                    <a:pt x="28603" y="40700"/>
                    <a:pt x="28238" y="40822"/>
                    <a:pt x="27873" y="40943"/>
                  </a:cubicBezTo>
                  <a:lnTo>
                    <a:pt x="27995" y="41308"/>
                  </a:lnTo>
                  <a:cubicBezTo>
                    <a:pt x="28360" y="41186"/>
                    <a:pt x="28724" y="41065"/>
                    <a:pt x="29089" y="40913"/>
                  </a:cubicBezTo>
                  <a:lnTo>
                    <a:pt x="28937" y="40578"/>
                  </a:lnTo>
                  <a:close/>
                  <a:moveTo>
                    <a:pt x="14590" y="40974"/>
                  </a:moveTo>
                  <a:lnTo>
                    <a:pt x="14469" y="41338"/>
                  </a:lnTo>
                  <a:cubicBezTo>
                    <a:pt x="14803" y="41460"/>
                    <a:pt x="15198" y="41551"/>
                    <a:pt x="15563" y="41673"/>
                  </a:cubicBezTo>
                  <a:lnTo>
                    <a:pt x="15654" y="41308"/>
                  </a:lnTo>
                  <a:cubicBezTo>
                    <a:pt x="15290" y="41217"/>
                    <a:pt x="14925" y="41095"/>
                    <a:pt x="14590" y="40974"/>
                  </a:cubicBezTo>
                  <a:close/>
                  <a:moveTo>
                    <a:pt x="26810" y="41278"/>
                  </a:moveTo>
                  <a:cubicBezTo>
                    <a:pt x="26445" y="41399"/>
                    <a:pt x="26080" y="41490"/>
                    <a:pt x="25715" y="41551"/>
                  </a:cubicBezTo>
                  <a:lnTo>
                    <a:pt x="25776" y="41946"/>
                  </a:lnTo>
                  <a:cubicBezTo>
                    <a:pt x="26171" y="41855"/>
                    <a:pt x="26536" y="41764"/>
                    <a:pt x="26901" y="41642"/>
                  </a:cubicBezTo>
                  <a:lnTo>
                    <a:pt x="26810" y="41278"/>
                  </a:lnTo>
                  <a:close/>
                  <a:moveTo>
                    <a:pt x="16749" y="41582"/>
                  </a:moveTo>
                  <a:lnTo>
                    <a:pt x="16657" y="41946"/>
                  </a:lnTo>
                  <a:cubicBezTo>
                    <a:pt x="17052" y="42037"/>
                    <a:pt x="17417" y="42098"/>
                    <a:pt x="17782" y="42159"/>
                  </a:cubicBezTo>
                  <a:lnTo>
                    <a:pt x="17843" y="41794"/>
                  </a:lnTo>
                  <a:cubicBezTo>
                    <a:pt x="17478" y="41733"/>
                    <a:pt x="17113" y="41642"/>
                    <a:pt x="16749" y="41582"/>
                  </a:cubicBezTo>
                  <a:close/>
                  <a:moveTo>
                    <a:pt x="24591" y="41764"/>
                  </a:moveTo>
                  <a:cubicBezTo>
                    <a:pt x="24226" y="41825"/>
                    <a:pt x="23861" y="41885"/>
                    <a:pt x="23466" y="41916"/>
                  </a:cubicBezTo>
                  <a:lnTo>
                    <a:pt x="23527" y="42311"/>
                  </a:lnTo>
                  <a:cubicBezTo>
                    <a:pt x="23892" y="42250"/>
                    <a:pt x="24287" y="42220"/>
                    <a:pt x="24651" y="42159"/>
                  </a:cubicBezTo>
                  <a:lnTo>
                    <a:pt x="24591" y="41764"/>
                  </a:lnTo>
                  <a:close/>
                  <a:moveTo>
                    <a:pt x="18967" y="41946"/>
                  </a:moveTo>
                  <a:lnTo>
                    <a:pt x="18937" y="42311"/>
                  </a:lnTo>
                  <a:cubicBezTo>
                    <a:pt x="19302" y="42341"/>
                    <a:pt x="19697" y="42372"/>
                    <a:pt x="20092" y="42402"/>
                  </a:cubicBezTo>
                  <a:lnTo>
                    <a:pt x="20092" y="42007"/>
                  </a:lnTo>
                  <a:cubicBezTo>
                    <a:pt x="19727" y="42007"/>
                    <a:pt x="19363" y="41977"/>
                    <a:pt x="18967" y="41946"/>
                  </a:cubicBezTo>
                  <a:close/>
                  <a:moveTo>
                    <a:pt x="22372" y="42007"/>
                  </a:moveTo>
                  <a:cubicBezTo>
                    <a:pt x="21977" y="42037"/>
                    <a:pt x="21612" y="42037"/>
                    <a:pt x="21217" y="42037"/>
                  </a:cubicBezTo>
                  <a:lnTo>
                    <a:pt x="21217" y="42433"/>
                  </a:lnTo>
                  <a:cubicBezTo>
                    <a:pt x="21612" y="42433"/>
                    <a:pt x="22007" y="42433"/>
                    <a:pt x="22372" y="42402"/>
                  </a:cubicBezTo>
                  <a:lnTo>
                    <a:pt x="22372" y="420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theme" Target="../theme/theme3.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700"/>
              <a:buFont typeface="Quicksand"/>
              <a:buNone/>
              <a:defRPr sz="2700" b="1">
                <a:solidFill>
                  <a:schemeClr val="accent2"/>
                </a:solidFill>
                <a:latin typeface="Quicksand"/>
                <a:ea typeface="Quicksand"/>
                <a:cs typeface="Quicksand"/>
                <a:sym typeface="Quicksand"/>
              </a:defRPr>
            </a:lvl1pPr>
            <a:lvl2pPr lvl="1">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2pPr>
            <a:lvl3pPr lvl="2">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3pPr>
            <a:lvl4pPr lvl="3">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4pPr>
            <a:lvl5pPr lvl="4">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5pPr>
            <a:lvl6pPr lvl="5">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6pPr>
            <a:lvl7pPr lvl="6">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7pPr>
            <a:lvl8pPr lvl="7">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8pPr>
            <a:lvl9pPr lvl="8">
              <a:spcBef>
                <a:spcPts val="0"/>
              </a:spcBef>
              <a:spcAft>
                <a:spcPts val="0"/>
              </a:spcAft>
              <a:buClr>
                <a:schemeClr val="accent2"/>
              </a:buClr>
              <a:buSzPts val="2800"/>
              <a:buFont typeface="Quicksand"/>
              <a:buNone/>
              <a:defRPr sz="2800" b="1">
                <a:solidFill>
                  <a:schemeClr val="accent2"/>
                </a:solidFill>
                <a:latin typeface="Quicksand"/>
                <a:ea typeface="Quicksand"/>
                <a:cs typeface="Quicksand"/>
                <a:sym typeface="Quicksan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accent2"/>
              </a:buClr>
              <a:buSzPts val="1800"/>
              <a:buFont typeface="Comfortaa"/>
              <a:buChar char="●"/>
              <a:defRPr sz="1800">
                <a:solidFill>
                  <a:schemeClr val="accent2"/>
                </a:solidFill>
                <a:latin typeface="Comfortaa"/>
                <a:ea typeface="Comfortaa"/>
                <a:cs typeface="Comfortaa"/>
                <a:sym typeface="Comfortaa"/>
              </a:defRPr>
            </a:lvl1pPr>
            <a:lvl2pPr marL="914400" lvl="1"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2pPr>
            <a:lvl3pPr marL="1371600" lvl="2"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3pPr>
            <a:lvl4pPr marL="1828800" lvl="3"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4pPr>
            <a:lvl5pPr marL="2286000" lvl="4"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5pPr>
            <a:lvl6pPr marL="2743200" lvl="5"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6pPr>
            <a:lvl7pPr marL="3200400" lvl="6"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7pPr>
            <a:lvl8pPr marL="3657600" lvl="7"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8pPr>
            <a:lvl9pPr marL="4114800" lvl="8" indent="-317500" rtl="0">
              <a:lnSpc>
                <a:spcPct val="115000"/>
              </a:lnSpc>
              <a:spcBef>
                <a:spcPts val="0"/>
              </a:spcBef>
              <a:spcAft>
                <a:spcPts val="0"/>
              </a:spcAft>
              <a:buClr>
                <a:schemeClr val="accent2"/>
              </a:buClr>
              <a:buSzPts val="1400"/>
              <a:buFont typeface="Comfortaa"/>
              <a:buChar char="■"/>
              <a:defRPr>
                <a:solidFill>
                  <a:schemeClr val="accent2"/>
                </a:solidFill>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9" r:id="rId10"/>
    <p:sldLayoutId id="2147483660" r:id="rId11"/>
    <p:sldLayoutId id="2147483661" r:id="rId12"/>
    <p:sldLayoutId id="2147483662" r:id="rId13"/>
    <p:sldLayoutId id="2147483663" r:id="rId14"/>
    <p:sldLayoutId id="2147483664" r:id="rId15"/>
    <p:sldLayoutId id="2147483670" r:id="rId16"/>
    <p:sldLayoutId id="2147483676" r:id="rId17"/>
    <p:sldLayoutId id="2147483677" r:id="rId18"/>
    <p:sldLayoutId id="2147483678" r:id="rId19"/>
    <p:sldLayoutId id="2147483680" r:id="rId20"/>
    <p:sldLayoutId id="2147483684" r:id="rId21"/>
    <p:sldLayoutId id="2147483685" r:id="rId22"/>
    <p:sldLayoutId id="214748368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Yeseva One" panose="00000500000000000000" charset="0"/>
                <a:ea typeface="Yeseva One" panose="00000500000000000000" charset="0"/>
              </a:defRPr>
            </a:lvl1pPr>
          </a:lstStyle>
          <a:p>
            <a:pPr>
              <a:buClrTx/>
              <a:buFontTx/>
              <a:buNone/>
            </a:pPr>
            <a:fld id="{0CEB1B6A-AEF1-4ACD-BD61-958570690F55}" type="datetimeFigureOut">
              <a:rPr lang="zh-CN" altLang="en-US" kern="1200" smtClean="0">
                <a:solidFill>
                  <a:srgbClr val="000000">
                    <a:tint val="75000"/>
                  </a:srgbClr>
                </a:solidFill>
              </a:rPr>
              <a:pPr>
                <a:buClrTx/>
                <a:buFontTx/>
                <a:buNone/>
              </a:pPr>
              <a:t>2021/11/18</a:t>
            </a:fld>
            <a:endParaRPr lang="zh-CN" altLang="en-US" kern="1200">
              <a:solidFill>
                <a:srgbClr val="000000">
                  <a:tint val="75000"/>
                </a:srgbClr>
              </a:solidFill>
            </a:endParaRPr>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Yeseva One" panose="00000500000000000000" charset="0"/>
                <a:ea typeface="Yeseva One" panose="00000500000000000000" charset="0"/>
              </a:defRPr>
            </a:lvl1pPr>
          </a:lstStyle>
          <a:p>
            <a:pPr>
              <a:buClrTx/>
              <a:buFontTx/>
              <a:buNone/>
            </a:pPr>
            <a:endParaRPr lang="zh-CN" altLang="en-US" kern="1200">
              <a:solidFill>
                <a:srgbClr val="000000">
                  <a:tint val="75000"/>
                </a:srgbClr>
              </a:solidFill>
            </a:endParaRPr>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Yeseva One" panose="00000500000000000000" charset="0"/>
                <a:ea typeface="Yeseva One" panose="00000500000000000000" charset="0"/>
              </a:defRPr>
            </a:lvl1pPr>
          </a:lstStyle>
          <a:p>
            <a:pPr>
              <a:buClrTx/>
              <a:buFontTx/>
              <a:buNone/>
            </a:pPr>
            <a:fld id="{BB6CB991-6BD3-42F2-8A94-1903E9425430}" type="slidenum">
              <a:rPr lang="zh-CN" altLang="en-US" kern="1200" smtClean="0">
                <a:solidFill>
                  <a:srgbClr val="000000">
                    <a:tint val="75000"/>
                  </a:srgbClr>
                </a:solidFill>
              </a:rPr>
              <a:pPr>
                <a:buClrTx/>
                <a:buFontTx/>
                <a:buNone/>
              </a:pPr>
              <a:t>‹#›</a:t>
            </a:fld>
            <a:endParaRPr lang="zh-CN" altLang="en-US" kern="1200">
              <a:solidFill>
                <a:srgbClr val="000000">
                  <a:tint val="75000"/>
                </a:srgbClr>
              </a:solidFill>
            </a:endParaRPr>
          </a:p>
        </p:txBody>
      </p:sp>
    </p:spTree>
    <p:extLst>
      <p:ext uri="{BB962C8B-B14F-4D97-AF65-F5344CB8AC3E}">
        <p14:creationId xmlns:p14="http://schemas.microsoft.com/office/powerpoint/2010/main" val="8413121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Lst>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Yeseva One" panose="00000500000000000000" charset="0"/>
          <a:ea typeface="Yeseva One" panose="00000500000000000000" charset="0"/>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Yeseva One" panose="00000500000000000000" charset="0"/>
          <a:ea typeface="Yeseva One" panose="00000500000000000000" charset="0"/>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Yeseva One" panose="00000500000000000000" charset="0"/>
          <a:ea typeface="Yeseva One" panose="00000500000000000000" charset="0"/>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Yeseva One" panose="00000500000000000000" charset="0"/>
          <a:ea typeface="Yeseva One" panose="00000500000000000000" charset="0"/>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Yeseva One" panose="00000500000000000000" charset="0"/>
          <a:ea typeface="Yeseva One" panose="00000500000000000000" charset="0"/>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Yeseva One" panose="00000500000000000000" charset="0"/>
                <a:ea typeface="Yeseva One" panose="00000500000000000000" charset="0"/>
              </a:defRPr>
            </a:lvl1pPr>
          </a:lstStyle>
          <a:p>
            <a:pPr>
              <a:buClrTx/>
              <a:buFontTx/>
              <a:buNone/>
            </a:pPr>
            <a:fld id="{0CEB1B6A-AEF1-4ACD-BD61-958570690F55}" type="datetimeFigureOut">
              <a:rPr lang="zh-CN" altLang="en-US" kern="1200" smtClean="0">
                <a:solidFill>
                  <a:srgbClr val="000000">
                    <a:tint val="75000"/>
                  </a:srgbClr>
                </a:solidFill>
              </a:rPr>
              <a:pPr>
                <a:buClrTx/>
                <a:buFontTx/>
                <a:buNone/>
              </a:pPr>
              <a:t>2021/11/18</a:t>
            </a:fld>
            <a:endParaRPr lang="zh-CN" altLang="en-US" kern="1200">
              <a:solidFill>
                <a:srgbClr val="000000">
                  <a:tint val="75000"/>
                </a:srgbClr>
              </a:solidFill>
            </a:endParaRPr>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Yeseva One" panose="00000500000000000000" charset="0"/>
                <a:ea typeface="Yeseva One" panose="00000500000000000000" charset="0"/>
              </a:defRPr>
            </a:lvl1pPr>
          </a:lstStyle>
          <a:p>
            <a:pPr>
              <a:buClrTx/>
              <a:buFontTx/>
              <a:buNone/>
            </a:pPr>
            <a:endParaRPr lang="zh-CN" altLang="en-US" kern="1200">
              <a:solidFill>
                <a:srgbClr val="000000">
                  <a:tint val="75000"/>
                </a:srgbClr>
              </a:solidFill>
            </a:endParaRPr>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Yeseva One" panose="00000500000000000000" charset="0"/>
                <a:ea typeface="Yeseva One" panose="00000500000000000000" charset="0"/>
              </a:defRPr>
            </a:lvl1pPr>
          </a:lstStyle>
          <a:p>
            <a:pPr>
              <a:buClrTx/>
              <a:buFontTx/>
              <a:buNone/>
            </a:pPr>
            <a:fld id="{BB6CB991-6BD3-42F2-8A94-1903E9425430}" type="slidenum">
              <a:rPr lang="zh-CN" altLang="en-US" kern="1200" smtClean="0">
                <a:solidFill>
                  <a:srgbClr val="000000">
                    <a:tint val="75000"/>
                  </a:srgbClr>
                </a:solidFill>
              </a:rPr>
              <a:pPr>
                <a:buClrTx/>
                <a:buFontTx/>
                <a:buNone/>
              </a:pPr>
              <a:t>‹#›</a:t>
            </a:fld>
            <a:endParaRPr lang="zh-CN" altLang="en-US" kern="1200">
              <a:solidFill>
                <a:srgbClr val="000000">
                  <a:tint val="75000"/>
                </a:srgbClr>
              </a:solidFill>
            </a:endParaRPr>
          </a:p>
        </p:txBody>
      </p:sp>
    </p:spTree>
    <p:extLst>
      <p:ext uri="{BB962C8B-B14F-4D97-AF65-F5344CB8AC3E}">
        <p14:creationId xmlns:p14="http://schemas.microsoft.com/office/powerpoint/2010/main" val="270675342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Lst>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Yeseva One" panose="00000500000000000000" charset="0"/>
          <a:ea typeface="Yeseva One" panose="00000500000000000000" charset="0"/>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Yeseva One" panose="00000500000000000000" charset="0"/>
          <a:ea typeface="Yeseva One" panose="00000500000000000000" charset="0"/>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Yeseva One" panose="00000500000000000000" charset="0"/>
          <a:ea typeface="Yeseva One" panose="00000500000000000000" charset="0"/>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Yeseva One" panose="00000500000000000000" charset="0"/>
          <a:ea typeface="Yeseva One" panose="00000500000000000000" charset="0"/>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Yeseva One" panose="00000500000000000000" charset="0"/>
          <a:ea typeface="Yeseva One" panose="00000500000000000000" charset="0"/>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7" name="Google Shape;727;p44"/>
          <p:cNvSpPr/>
          <p:nvPr/>
        </p:nvSpPr>
        <p:spPr>
          <a:xfrm>
            <a:off x="8031975" y="4109588"/>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8" name="Google Shape;728;p44"/>
          <p:cNvGrpSpPr/>
          <p:nvPr/>
        </p:nvGrpSpPr>
        <p:grpSpPr>
          <a:xfrm rot="1043841">
            <a:off x="7889341" y="679647"/>
            <a:ext cx="818865" cy="572422"/>
            <a:chOff x="135700" y="1601500"/>
            <a:chExt cx="1166450" cy="815400"/>
          </a:xfrm>
        </p:grpSpPr>
        <p:sp>
          <p:nvSpPr>
            <p:cNvPr id="729" name="Google Shape;729;p44"/>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4"/>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4"/>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4"/>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4"/>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4"/>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 name="Google Shape;735;p44"/>
          <p:cNvGrpSpPr/>
          <p:nvPr/>
        </p:nvGrpSpPr>
        <p:grpSpPr>
          <a:xfrm>
            <a:off x="321423" y="3554227"/>
            <a:ext cx="952564" cy="863728"/>
            <a:chOff x="5889976" y="452096"/>
            <a:chExt cx="952564" cy="863728"/>
          </a:xfrm>
        </p:grpSpPr>
        <p:sp>
          <p:nvSpPr>
            <p:cNvPr id="736" name="Google Shape;736;p44"/>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4"/>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4"/>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4"/>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a:xfrm>
            <a:off x="797705" y="1237373"/>
            <a:ext cx="7635000" cy="433200"/>
          </a:xfrm>
        </p:spPr>
        <p:txBody>
          <a:bodyPr/>
          <a:lstStyle/>
          <a:p>
            <a:pPr>
              <a:lnSpc>
                <a:spcPct val="150000"/>
              </a:lnSpc>
            </a:pPr>
            <a:r>
              <a:rPr lang="en-US" sz="3600" dirty="0" smtClean="0">
                <a:latin typeface="+mn-lt"/>
              </a:rPr>
              <a:t>CHÀO MỪNG CÁC EM </a:t>
            </a:r>
            <a:br>
              <a:rPr lang="en-US" sz="3600" dirty="0" smtClean="0">
                <a:latin typeface="+mn-lt"/>
              </a:rPr>
            </a:br>
            <a:r>
              <a:rPr lang="en-US" sz="3600" dirty="0" smtClean="0">
                <a:latin typeface="+mn-lt"/>
              </a:rPr>
              <a:t>ĐẾN VỚI TIẾT HỌC HÔM NAY!</a:t>
            </a:r>
            <a:endParaRPr lang="en-US" sz="3600" dirty="0">
              <a:latin typeface="+mn-lt"/>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pic>
        <p:nvPicPr>
          <p:cNvPr id="1127" name="Google Shape;1127;p57"/>
          <p:cNvPicPr preferRelativeResize="0"/>
          <p:nvPr/>
        </p:nvPicPr>
        <p:blipFill>
          <a:blip r:embed="rId3">
            <a:extLst>
              <a:ext uri="{28A0092B-C50C-407E-A947-70E740481C1C}">
                <a14:useLocalDpi xmlns:a14="http://schemas.microsoft.com/office/drawing/2010/main" val="0"/>
              </a:ext>
            </a:extLst>
          </a:blip>
          <a:stretch>
            <a:fillRect/>
          </a:stretch>
        </p:blipFill>
        <p:spPr>
          <a:xfrm>
            <a:off x="-921894" y="586262"/>
            <a:ext cx="3361920" cy="3237804"/>
          </a:xfrm>
          <a:prstGeom prst="ellipse">
            <a:avLst/>
          </a:prstGeom>
          <a:noFill/>
          <a:ln>
            <a:noFill/>
          </a:ln>
        </p:spPr>
      </p:pic>
      <p:sp>
        <p:nvSpPr>
          <p:cNvPr id="1129" name="Google Shape;1129;p57"/>
          <p:cNvSpPr txBox="1">
            <a:spLocks noGrp="1"/>
          </p:cNvSpPr>
          <p:nvPr>
            <p:ph type="title"/>
          </p:nvPr>
        </p:nvSpPr>
        <p:spPr>
          <a:xfrm>
            <a:off x="2954231" y="287444"/>
            <a:ext cx="5012100" cy="51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400" dirty="0" err="1" smtClean="0">
                <a:solidFill>
                  <a:schemeClr val="tx2">
                    <a:lumMod val="50000"/>
                  </a:schemeClr>
                </a:solidFill>
                <a:latin typeface="+mn-lt"/>
              </a:rPr>
              <a:t>Luyện</a:t>
            </a:r>
            <a:r>
              <a:rPr lang="en-US" sz="2400" dirty="0" smtClean="0">
                <a:solidFill>
                  <a:schemeClr val="tx2">
                    <a:lumMod val="50000"/>
                  </a:schemeClr>
                </a:solidFill>
                <a:latin typeface="+mn-lt"/>
              </a:rPr>
              <a:t> </a:t>
            </a:r>
            <a:r>
              <a:rPr lang="en-US" sz="2400" dirty="0" err="1" smtClean="0">
                <a:solidFill>
                  <a:schemeClr val="tx2">
                    <a:lumMod val="50000"/>
                  </a:schemeClr>
                </a:solidFill>
                <a:latin typeface="+mn-lt"/>
              </a:rPr>
              <a:t>tập</a:t>
            </a:r>
            <a:endParaRPr sz="2400" dirty="0">
              <a:solidFill>
                <a:schemeClr val="tx2">
                  <a:lumMod val="50000"/>
                </a:schemeClr>
              </a:solidFill>
              <a:latin typeface="+mn-lt"/>
            </a:endParaRPr>
          </a:p>
        </p:txBody>
      </p:sp>
      <p:sp>
        <p:nvSpPr>
          <p:cNvPr id="1130" name="Google Shape;1130;p57"/>
          <p:cNvSpPr/>
          <p:nvPr/>
        </p:nvSpPr>
        <p:spPr>
          <a:xfrm>
            <a:off x="-921895" y="647338"/>
            <a:ext cx="3292320" cy="3102884"/>
          </a:xfrm>
          <a:custGeom>
            <a:avLst/>
            <a:gdLst/>
            <a:ahLst/>
            <a:cxnLst/>
            <a:rect l="l" t="t" r="r" b="b"/>
            <a:pathLst>
              <a:path w="101371" h="101370" extrusionOk="0">
                <a:moveTo>
                  <a:pt x="50062" y="1"/>
                </a:moveTo>
                <a:lnTo>
                  <a:pt x="50062" y="396"/>
                </a:lnTo>
                <a:cubicBezTo>
                  <a:pt x="50306" y="396"/>
                  <a:pt x="50562" y="382"/>
                  <a:pt x="50814" y="382"/>
                </a:cubicBezTo>
                <a:cubicBezTo>
                  <a:pt x="50940" y="382"/>
                  <a:pt x="51065" y="386"/>
                  <a:pt x="51187" y="396"/>
                </a:cubicBezTo>
                <a:lnTo>
                  <a:pt x="51187" y="1"/>
                </a:lnTo>
                <a:close/>
                <a:moveTo>
                  <a:pt x="48907" y="31"/>
                </a:moveTo>
                <a:cubicBezTo>
                  <a:pt x="48543" y="31"/>
                  <a:pt x="48147" y="61"/>
                  <a:pt x="47783" y="92"/>
                </a:cubicBezTo>
                <a:lnTo>
                  <a:pt x="47783" y="457"/>
                </a:lnTo>
                <a:cubicBezTo>
                  <a:pt x="48178" y="426"/>
                  <a:pt x="48543" y="426"/>
                  <a:pt x="48938" y="396"/>
                </a:cubicBezTo>
                <a:lnTo>
                  <a:pt x="48907" y="31"/>
                </a:lnTo>
                <a:close/>
                <a:moveTo>
                  <a:pt x="52342" y="31"/>
                </a:moveTo>
                <a:lnTo>
                  <a:pt x="52342" y="396"/>
                </a:lnTo>
                <a:cubicBezTo>
                  <a:pt x="52707" y="426"/>
                  <a:pt x="53102" y="426"/>
                  <a:pt x="53467" y="457"/>
                </a:cubicBezTo>
                <a:lnTo>
                  <a:pt x="53497" y="61"/>
                </a:lnTo>
                <a:cubicBezTo>
                  <a:pt x="53102" y="61"/>
                  <a:pt x="52737" y="31"/>
                  <a:pt x="52342" y="31"/>
                </a:cubicBezTo>
                <a:close/>
                <a:moveTo>
                  <a:pt x="46628" y="153"/>
                </a:moveTo>
                <a:cubicBezTo>
                  <a:pt x="46263" y="183"/>
                  <a:pt x="45868" y="213"/>
                  <a:pt x="45503" y="274"/>
                </a:cubicBezTo>
                <a:lnTo>
                  <a:pt x="45533" y="639"/>
                </a:lnTo>
                <a:cubicBezTo>
                  <a:pt x="45898" y="609"/>
                  <a:pt x="46293" y="578"/>
                  <a:pt x="46658" y="548"/>
                </a:cubicBezTo>
                <a:lnTo>
                  <a:pt x="46628" y="153"/>
                </a:lnTo>
                <a:close/>
                <a:moveTo>
                  <a:pt x="54652" y="153"/>
                </a:moveTo>
                <a:lnTo>
                  <a:pt x="54622" y="548"/>
                </a:lnTo>
                <a:cubicBezTo>
                  <a:pt x="54986" y="548"/>
                  <a:pt x="55351" y="578"/>
                  <a:pt x="55746" y="639"/>
                </a:cubicBezTo>
                <a:lnTo>
                  <a:pt x="55777" y="244"/>
                </a:lnTo>
                <a:cubicBezTo>
                  <a:pt x="55412" y="213"/>
                  <a:pt x="55017" y="183"/>
                  <a:pt x="54652" y="153"/>
                </a:cubicBezTo>
                <a:close/>
                <a:moveTo>
                  <a:pt x="44348" y="396"/>
                </a:moveTo>
                <a:cubicBezTo>
                  <a:pt x="43983" y="426"/>
                  <a:pt x="43588" y="487"/>
                  <a:pt x="43223" y="548"/>
                </a:cubicBezTo>
                <a:lnTo>
                  <a:pt x="43284" y="913"/>
                </a:lnTo>
                <a:cubicBezTo>
                  <a:pt x="43649" y="882"/>
                  <a:pt x="44014" y="821"/>
                  <a:pt x="44409" y="761"/>
                </a:cubicBezTo>
                <a:lnTo>
                  <a:pt x="44348" y="396"/>
                </a:lnTo>
                <a:close/>
                <a:moveTo>
                  <a:pt x="56901" y="365"/>
                </a:moveTo>
                <a:lnTo>
                  <a:pt x="56871" y="761"/>
                </a:lnTo>
                <a:cubicBezTo>
                  <a:pt x="57236" y="791"/>
                  <a:pt x="57631" y="852"/>
                  <a:pt x="57996" y="913"/>
                </a:cubicBezTo>
                <a:lnTo>
                  <a:pt x="58056" y="517"/>
                </a:lnTo>
                <a:cubicBezTo>
                  <a:pt x="57661" y="487"/>
                  <a:pt x="57297" y="426"/>
                  <a:pt x="56901" y="365"/>
                </a:cubicBezTo>
                <a:close/>
                <a:moveTo>
                  <a:pt x="59181" y="700"/>
                </a:moveTo>
                <a:lnTo>
                  <a:pt x="59120" y="1095"/>
                </a:lnTo>
                <a:cubicBezTo>
                  <a:pt x="59485" y="1156"/>
                  <a:pt x="59880" y="1216"/>
                  <a:pt x="60245" y="1277"/>
                </a:cubicBezTo>
                <a:lnTo>
                  <a:pt x="60306" y="913"/>
                </a:lnTo>
                <a:cubicBezTo>
                  <a:pt x="59941" y="852"/>
                  <a:pt x="59546" y="761"/>
                  <a:pt x="59181" y="700"/>
                </a:cubicBezTo>
                <a:close/>
                <a:moveTo>
                  <a:pt x="42099" y="730"/>
                </a:moveTo>
                <a:cubicBezTo>
                  <a:pt x="41704" y="791"/>
                  <a:pt x="41339" y="852"/>
                  <a:pt x="40944" y="943"/>
                </a:cubicBezTo>
                <a:lnTo>
                  <a:pt x="41035" y="1308"/>
                </a:lnTo>
                <a:cubicBezTo>
                  <a:pt x="41400" y="1247"/>
                  <a:pt x="41764" y="1156"/>
                  <a:pt x="42160" y="1095"/>
                </a:cubicBezTo>
                <a:lnTo>
                  <a:pt x="42099" y="730"/>
                </a:lnTo>
                <a:close/>
                <a:moveTo>
                  <a:pt x="61430" y="1156"/>
                </a:moveTo>
                <a:lnTo>
                  <a:pt x="61339" y="1520"/>
                </a:lnTo>
                <a:cubicBezTo>
                  <a:pt x="61734" y="1581"/>
                  <a:pt x="62099" y="1672"/>
                  <a:pt x="62464" y="1764"/>
                </a:cubicBezTo>
                <a:lnTo>
                  <a:pt x="62555" y="1399"/>
                </a:lnTo>
                <a:cubicBezTo>
                  <a:pt x="62190" y="1308"/>
                  <a:pt x="61795" y="1216"/>
                  <a:pt x="61430" y="1156"/>
                </a:cubicBezTo>
                <a:close/>
                <a:moveTo>
                  <a:pt x="39819" y="1156"/>
                </a:moveTo>
                <a:cubicBezTo>
                  <a:pt x="39454" y="1247"/>
                  <a:pt x="39090" y="1338"/>
                  <a:pt x="38725" y="1429"/>
                </a:cubicBezTo>
                <a:lnTo>
                  <a:pt x="38816" y="1794"/>
                </a:lnTo>
                <a:cubicBezTo>
                  <a:pt x="39181" y="1703"/>
                  <a:pt x="39545" y="1612"/>
                  <a:pt x="39910" y="1551"/>
                </a:cubicBezTo>
                <a:lnTo>
                  <a:pt x="39819" y="1156"/>
                </a:lnTo>
                <a:close/>
                <a:moveTo>
                  <a:pt x="63680" y="1672"/>
                </a:moveTo>
                <a:lnTo>
                  <a:pt x="63558" y="2037"/>
                </a:lnTo>
                <a:cubicBezTo>
                  <a:pt x="63923" y="2128"/>
                  <a:pt x="64288" y="2250"/>
                  <a:pt x="64652" y="2341"/>
                </a:cubicBezTo>
                <a:lnTo>
                  <a:pt x="64774" y="1976"/>
                </a:lnTo>
                <a:cubicBezTo>
                  <a:pt x="64409" y="1885"/>
                  <a:pt x="64044" y="1764"/>
                  <a:pt x="63680" y="1672"/>
                </a:cubicBezTo>
                <a:close/>
                <a:moveTo>
                  <a:pt x="37600" y="1703"/>
                </a:moveTo>
                <a:cubicBezTo>
                  <a:pt x="37235" y="1794"/>
                  <a:pt x="36871" y="1916"/>
                  <a:pt x="36506" y="2007"/>
                </a:cubicBezTo>
                <a:lnTo>
                  <a:pt x="36597" y="2372"/>
                </a:lnTo>
                <a:cubicBezTo>
                  <a:pt x="36962" y="2280"/>
                  <a:pt x="37327" y="2159"/>
                  <a:pt x="37691" y="2068"/>
                </a:cubicBezTo>
                <a:lnTo>
                  <a:pt x="37600" y="1703"/>
                </a:lnTo>
                <a:close/>
                <a:moveTo>
                  <a:pt x="65868" y="2311"/>
                </a:moveTo>
                <a:lnTo>
                  <a:pt x="65747" y="2675"/>
                </a:lnTo>
                <a:cubicBezTo>
                  <a:pt x="66111" y="2797"/>
                  <a:pt x="66476" y="2919"/>
                  <a:pt x="66841" y="3040"/>
                </a:cubicBezTo>
                <a:lnTo>
                  <a:pt x="66962" y="2675"/>
                </a:lnTo>
                <a:cubicBezTo>
                  <a:pt x="66598" y="2554"/>
                  <a:pt x="66233" y="2432"/>
                  <a:pt x="65868" y="2311"/>
                </a:cubicBezTo>
                <a:close/>
                <a:moveTo>
                  <a:pt x="35412" y="2341"/>
                </a:moveTo>
                <a:cubicBezTo>
                  <a:pt x="35047" y="2463"/>
                  <a:pt x="34682" y="2584"/>
                  <a:pt x="34317" y="2706"/>
                </a:cubicBezTo>
                <a:lnTo>
                  <a:pt x="34439" y="3071"/>
                </a:lnTo>
                <a:cubicBezTo>
                  <a:pt x="34804" y="2949"/>
                  <a:pt x="35168" y="2827"/>
                  <a:pt x="35533" y="2706"/>
                </a:cubicBezTo>
                <a:lnTo>
                  <a:pt x="35412" y="2341"/>
                </a:lnTo>
                <a:close/>
                <a:moveTo>
                  <a:pt x="68026" y="3040"/>
                </a:moveTo>
                <a:lnTo>
                  <a:pt x="67905" y="3405"/>
                </a:lnTo>
                <a:cubicBezTo>
                  <a:pt x="68269" y="3527"/>
                  <a:pt x="68634" y="3679"/>
                  <a:pt x="68969" y="3800"/>
                </a:cubicBezTo>
                <a:lnTo>
                  <a:pt x="69120" y="3466"/>
                </a:lnTo>
                <a:cubicBezTo>
                  <a:pt x="68756" y="3314"/>
                  <a:pt x="68391" y="3192"/>
                  <a:pt x="68026" y="3040"/>
                </a:cubicBezTo>
                <a:close/>
                <a:moveTo>
                  <a:pt x="33254" y="3071"/>
                </a:moveTo>
                <a:cubicBezTo>
                  <a:pt x="32889" y="3223"/>
                  <a:pt x="32524" y="3344"/>
                  <a:pt x="32159" y="3496"/>
                </a:cubicBezTo>
                <a:lnTo>
                  <a:pt x="32311" y="3830"/>
                </a:lnTo>
                <a:cubicBezTo>
                  <a:pt x="32646" y="3709"/>
                  <a:pt x="33010" y="3587"/>
                  <a:pt x="33375" y="3435"/>
                </a:cubicBezTo>
                <a:lnTo>
                  <a:pt x="33254" y="3071"/>
                </a:lnTo>
                <a:close/>
                <a:moveTo>
                  <a:pt x="70184" y="3891"/>
                </a:moveTo>
                <a:lnTo>
                  <a:pt x="70032" y="4226"/>
                </a:lnTo>
                <a:cubicBezTo>
                  <a:pt x="70397" y="4378"/>
                  <a:pt x="70731" y="4530"/>
                  <a:pt x="71096" y="4682"/>
                </a:cubicBezTo>
                <a:lnTo>
                  <a:pt x="71248" y="4347"/>
                </a:lnTo>
                <a:cubicBezTo>
                  <a:pt x="70883" y="4195"/>
                  <a:pt x="70519" y="4043"/>
                  <a:pt x="70184" y="3891"/>
                </a:cubicBezTo>
                <a:close/>
                <a:moveTo>
                  <a:pt x="31095" y="3922"/>
                </a:moveTo>
                <a:cubicBezTo>
                  <a:pt x="30761" y="4074"/>
                  <a:pt x="30396" y="4226"/>
                  <a:pt x="30062" y="4378"/>
                </a:cubicBezTo>
                <a:lnTo>
                  <a:pt x="30214" y="4712"/>
                </a:lnTo>
                <a:cubicBezTo>
                  <a:pt x="30548" y="4560"/>
                  <a:pt x="30913" y="4408"/>
                  <a:pt x="31247" y="4286"/>
                </a:cubicBezTo>
                <a:lnTo>
                  <a:pt x="31095" y="3922"/>
                </a:lnTo>
                <a:close/>
                <a:moveTo>
                  <a:pt x="72282" y="4803"/>
                </a:moveTo>
                <a:lnTo>
                  <a:pt x="72130" y="5168"/>
                </a:lnTo>
                <a:cubicBezTo>
                  <a:pt x="72464" y="5320"/>
                  <a:pt x="72798" y="5472"/>
                  <a:pt x="73133" y="5654"/>
                </a:cubicBezTo>
                <a:lnTo>
                  <a:pt x="73315" y="5320"/>
                </a:lnTo>
                <a:cubicBezTo>
                  <a:pt x="72981" y="5137"/>
                  <a:pt x="72616" y="4986"/>
                  <a:pt x="72282" y="4803"/>
                </a:cubicBezTo>
                <a:close/>
                <a:moveTo>
                  <a:pt x="29029" y="4864"/>
                </a:moveTo>
                <a:cubicBezTo>
                  <a:pt x="28694" y="5016"/>
                  <a:pt x="28329" y="5168"/>
                  <a:pt x="27995" y="5350"/>
                </a:cubicBezTo>
                <a:lnTo>
                  <a:pt x="28177" y="5685"/>
                </a:lnTo>
                <a:cubicBezTo>
                  <a:pt x="28512" y="5533"/>
                  <a:pt x="28846" y="5350"/>
                  <a:pt x="29181" y="5198"/>
                </a:cubicBezTo>
                <a:lnTo>
                  <a:pt x="29029" y="4864"/>
                </a:lnTo>
                <a:close/>
                <a:moveTo>
                  <a:pt x="74349" y="5837"/>
                </a:moveTo>
                <a:lnTo>
                  <a:pt x="74166" y="6171"/>
                </a:lnTo>
                <a:cubicBezTo>
                  <a:pt x="74501" y="6353"/>
                  <a:pt x="74835" y="6536"/>
                  <a:pt x="75169" y="6718"/>
                </a:cubicBezTo>
                <a:lnTo>
                  <a:pt x="75352" y="6384"/>
                </a:lnTo>
                <a:cubicBezTo>
                  <a:pt x="75017" y="6201"/>
                  <a:pt x="74683" y="6019"/>
                  <a:pt x="74349" y="5837"/>
                </a:cubicBezTo>
                <a:close/>
                <a:moveTo>
                  <a:pt x="26992" y="5867"/>
                </a:moveTo>
                <a:cubicBezTo>
                  <a:pt x="26658" y="6049"/>
                  <a:pt x="26323" y="6232"/>
                  <a:pt x="25989" y="6414"/>
                </a:cubicBezTo>
                <a:lnTo>
                  <a:pt x="26171" y="6748"/>
                </a:lnTo>
                <a:cubicBezTo>
                  <a:pt x="26506" y="6566"/>
                  <a:pt x="26840" y="6384"/>
                  <a:pt x="27174" y="6201"/>
                </a:cubicBezTo>
                <a:lnTo>
                  <a:pt x="26992" y="5867"/>
                </a:lnTo>
                <a:close/>
                <a:moveTo>
                  <a:pt x="76324" y="6961"/>
                </a:moveTo>
                <a:lnTo>
                  <a:pt x="76142" y="7296"/>
                </a:lnTo>
                <a:cubicBezTo>
                  <a:pt x="76476" y="7478"/>
                  <a:pt x="76811" y="7660"/>
                  <a:pt x="77115" y="7873"/>
                </a:cubicBezTo>
                <a:lnTo>
                  <a:pt x="77327" y="7539"/>
                </a:lnTo>
                <a:cubicBezTo>
                  <a:pt x="76993" y="7356"/>
                  <a:pt x="76659" y="7144"/>
                  <a:pt x="76324" y="6961"/>
                </a:cubicBezTo>
                <a:close/>
                <a:moveTo>
                  <a:pt x="24986" y="6992"/>
                </a:moveTo>
                <a:cubicBezTo>
                  <a:pt x="24652" y="7174"/>
                  <a:pt x="24348" y="7387"/>
                  <a:pt x="24013" y="7569"/>
                </a:cubicBezTo>
                <a:lnTo>
                  <a:pt x="24226" y="7903"/>
                </a:lnTo>
                <a:cubicBezTo>
                  <a:pt x="24530" y="7691"/>
                  <a:pt x="24864" y="7508"/>
                  <a:pt x="25199" y="7326"/>
                </a:cubicBezTo>
                <a:lnTo>
                  <a:pt x="24986" y="6992"/>
                </a:lnTo>
                <a:close/>
                <a:moveTo>
                  <a:pt x="78300" y="8177"/>
                </a:moveTo>
                <a:lnTo>
                  <a:pt x="78087" y="8481"/>
                </a:lnTo>
                <a:cubicBezTo>
                  <a:pt x="78391" y="8694"/>
                  <a:pt x="78726" y="8907"/>
                  <a:pt x="79029" y="9119"/>
                </a:cubicBezTo>
                <a:lnTo>
                  <a:pt x="79242" y="8815"/>
                </a:lnTo>
                <a:cubicBezTo>
                  <a:pt x="78938" y="8603"/>
                  <a:pt x="78604" y="8390"/>
                  <a:pt x="78300" y="8177"/>
                </a:cubicBezTo>
                <a:close/>
                <a:moveTo>
                  <a:pt x="23041" y="8207"/>
                </a:moveTo>
                <a:cubicBezTo>
                  <a:pt x="22737" y="8390"/>
                  <a:pt x="22402" y="8603"/>
                  <a:pt x="22098" y="8815"/>
                </a:cubicBezTo>
                <a:lnTo>
                  <a:pt x="22311" y="9150"/>
                </a:lnTo>
                <a:cubicBezTo>
                  <a:pt x="22615" y="8937"/>
                  <a:pt x="22949" y="8724"/>
                  <a:pt x="23253" y="8511"/>
                </a:cubicBezTo>
                <a:lnTo>
                  <a:pt x="23041" y="8207"/>
                </a:lnTo>
                <a:close/>
                <a:moveTo>
                  <a:pt x="21156" y="9484"/>
                </a:moveTo>
                <a:cubicBezTo>
                  <a:pt x="20852" y="9697"/>
                  <a:pt x="20548" y="9940"/>
                  <a:pt x="20244" y="10153"/>
                </a:cubicBezTo>
                <a:lnTo>
                  <a:pt x="20457" y="10457"/>
                </a:lnTo>
                <a:cubicBezTo>
                  <a:pt x="20761" y="10244"/>
                  <a:pt x="21065" y="10001"/>
                  <a:pt x="21369" y="9788"/>
                </a:cubicBezTo>
                <a:lnTo>
                  <a:pt x="21156" y="9484"/>
                </a:lnTo>
                <a:close/>
                <a:moveTo>
                  <a:pt x="80185" y="9454"/>
                </a:moveTo>
                <a:lnTo>
                  <a:pt x="79972" y="9758"/>
                </a:lnTo>
                <a:cubicBezTo>
                  <a:pt x="80276" y="10001"/>
                  <a:pt x="80580" y="10214"/>
                  <a:pt x="80884" y="10457"/>
                </a:cubicBezTo>
                <a:lnTo>
                  <a:pt x="81096" y="10153"/>
                </a:lnTo>
                <a:cubicBezTo>
                  <a:pt x="80792" y="9910"/>
                  <a:pt x="80488" y="9697"/>
                  <a:pt x="80185" y="9454"/>
                </a:cubicBezTo>
                <a:close/>
                <a:moveTo>
                  <a:pt x="82008" y="10821"/>
                </a:moveTo>
                <a:lnTo>
                  <a:pt x="81795" y="11125"/>
                </a:lnTo>
                <a:cubicBezTo>
                  <a:pt x="82069" y="11369"/>
                  <a:pt x="82373" y="11612"/>
                  <a:pt x="82677" y="11855"/>
                </a:cubicBezTo>
                <a:lnTo>
                  <a:pt x="82920" y="11551"/>
                </a:lnTo>
                <a:cubicBezTo>
                  <a:pt x="82616" y="11308"/>
                  <a:pt x="82312" y="11065"/>
                  <a:pt x="82008" y="10821"/>
                </a:cubicBezTo>
                <a:close/>
                <a:moveTo>
                  <a:pt x="19332" y="10852"/>
                </a:moveTo>
                <a:cubicBezTo>
                  <a:pt x="19028" y="11095"/>
                  <a:pt x="18724" y="11338"/>
                  <a:pt x="18451" y="11581"/>
                </a:cubicBezTo>
                <a:lnTo>
                  <a:pt x="18694" y="11885"/>
                </a:lnTo>
                <a:cubicBezTo>
                  <a:pt x="18968" y="11642"/>
                  <a:pt x="19272" y="11399"/>
                  <a:pt x="19575" y="11156"/>
                </a:cubicBezTo>
                <a:lnTo>
                  <a:pt x="19332" y="10852"/>
                </a:lnTo>
                <a:close/>
                <a:moveTo>
                  <a:pt x="83771" y="12280"/>
                </a:moveTo>
                <a:lnTo>
                  <a:pt x="83528" y="12584"/>
                </a:lnTo>
                <a:cubicBezTo>
                  <a:pt x="83832" y="12828"/>
                  <a:pt x="84106" y="13071"/>
                  <a:pt x="84379" y="13344"/>
                </a:cubicBezTo>
                <a:lnTo>
                  <a:pt x="84653" y="13040"/>
                </a:lnTo>
                <a:cubicBezTo>
                  <a:pt x="84349" y="12797"/>
                  <a:pt x="84075" y="12554"/>
                  <a:pt x="83771" y="12280"/>
                </a:cubicBezTo>
                <a:close/>
                <a:moveTo>
                  <a:pt x="17569" y="12311"/>
                </a:moveTo>
                <a:cubicBezTo>
                  <a:pt x="17265" y="12584"/>
                  <a:pt x="16992" y="12828"/>
                  <a:pt x="16718" y="13071"/>
                </a:cubicBezTo>
                <a:lnTo>
                  <a:pt x="16961" y="13375"/>
                </a:lnTo>
                <a:cubicBezTo>
                  <a:pt x="17235" y="13101"/>
                  <a:pt x="17539" y="12858"/>
                  <a:pt x="17813" y="12615"/>
                </a:cubicBezTo>
                <a:lnTo>
                  <a:pt x="17569" y="12311"/>
                </a:lnTo>
                <a:close/>
                <a:moveTo>
                  <a:pt x="85504" y="13831"/>
                </a:moveTo>
                <a:lnTo>
                  <a:pt x="85230" y="14104"/>
                </a:lnTo>
                <a:cubicBezTo>
                  <a:pt x="85504" y="14378"/>
                  <a:pt x="85777" y="14621"/>
                  <a:pt x="86051" y="14894"/>
                </a:cubicBezTo>
                <a:lnTo>
                  <a:pt x="86324" y="14621"/>
                </a:lnTo>
                <a:cubicBezTo>
                  <a:pt x="86051" y="14347"/>
                  <a:pt x="85777" y="14074"/>
                  <a:pt x="85504" y="13831"/>
                </a:cubicBezTo>
                <a:close/>
                <a:moveTo>
                  <a:pt x="15867" y="13861"/>
                </a:moveTo>
                <a:cubicBezTo>
                  <a:pt x="15594" y="14135"/>
                  <a:pt x="15320" y="14378"/>
                  <a:pt x="15047" y="14651"/>
                </a:cubicBezTo>
                <a:lnTo>
                  <a:pt x="15320" y="14925"/>
                </a:lnTo>
                <a:cubicBezTo>
                  <a:pt x="15594" y="14651"/>
                  <a:pt x="15867" y="14378"/>
                  <a:pt x="16141" y="14135"/>
                </a:cubicBezTo>
                <a:lnTo>
                  <a:pt x="15867" y="13861"/>
                </a:lnTo>
                <a:close/>
                <a:moveTo>
                  <a:pt x="87115" y="15442"/>
                </a:moveTo>
                <a:lnTo>
                  <a:pt x="86841" y="15715"/>
                </a:lnTo>
                <a:cubicBezTo>
                  <a:pt x="87115" y="15989"/>
                  <a:pt x="87358" y="16262"/>
                  <a:pt x="87631" y="16536"/>
                </a:cubicBezTo>
                <a:lnTo>
                  <a:pt x="87905" y="16262"/>
                </a:lnTo>
                <a:cubicBezTo>
                  <a:pt x="87631" y="15989"/>
                  <a:pt x="87388" y="15715"/>
                  <a:pt x="87115" y="15442"/>
                </a:cubicBezTo>
                <a:close/>
                <a:moveTo>
                  <a:pt x="14226" y="15472"/>
                </a:moveTo>
                <a:cubicBezTo>
                  <a:pt x="13983" y="15746"/>
                  <a:pt x="13709" y="16019"/>
                  <a:pt x="13466" y="16293"/>
                </a:cubicBezTo>
                <a:lnTo>
                  <a:pt x="13740" y="16566"/>
                </a:lnTo>
                <a:cubicBezTo>
                  <a:pt x="13983" y="16293"/>
                  <a:pt x="14256" y="15989"/>
                  <a:pt x="14499" y="15715"/>
                </a:cubicBezTo>
                <a:lnTo>
                  <a:pt x="14226" y="15472"/>
                </a:lnTo>
                <a:close/>
                <a:moveTo>
                  <a:pt x="88665" y="17113"/>
                </a:moveTo>
                <a:lnTo>
                  <a:pt x="88391" y="17387"/>
                </a:lnTo>
                <a:cubicBezTo>
                  <a:pt x="88635" y="17660"/>
                  <a:pt x="88878" y="17934"/>
                  <a:pt x="89121" y="18238"/>
                </a:cubicBezTo>
                <a:lnTo>
                  <a:pt x="89425" y="17995"/>
                </a:lnTo>
                <a:cubicBezTo>
                  <a:pt x="89182" y="17691"/>
                  <a:pt x="88938" y="17417"/>
                  <a:pt x="88665" y="17113"/>
                </a:cubicBezTo>
                <a:close/>
                <a:moveTo>
                  <a:pt x="12676" y="17144"/>
                </a:moveTo>
                <a:cubicBezTo>
                  <a:pt x="12433" y="17417"/>
                  <a:pt x="12189" y="17721"/>
                  <a:pt x="11946" y="18025"/>
                </a:cubicBezTo>
                <a:lnTo>
                  <a:pt x="12220" y="18268"/>
                </a:lnTo>
                <a:cubicBezTo>
                  <a:pt x="12463" y="17964"/>
                  <a:pt x="12706" y="17691"/>
                  <a:pt x="12980" y="17387"/>
                </a:cubicBezTo>
                <a:lnTo>
                  <a:pt x="12676" y="17144"/>
                </a:lnTo>
                <a:close/>
                <a:moveTo>
                  <a:pt x="90154" y="18876"/>
                </a:moveTo>
                <a:lnTo>
                  <a:pt x="89850" y="19119"/>
                </a:lnTo>
                <a:cubicBezTo>
                  <a:pt x="90094" y="19393"/>
                  <a:pt x="90337" y="19697"/>
                  <a:pt x="90549" y="20001"/>
                </a:cubicBezTo>
                <a:lnTo>
                  <a:pt x="90853" y="19758"/>
                </a:lnTo>
                <a:cubicBezTo>
                  <a:pt x="90610" y="19454"/>
                  <a:pt x="90397" y="19150"/>
                  <a:pt x="90154" y="18876"/>
                </a:cubicBezTo>
                <a:close/>
                <a:moveTo>
                  <a:pt x="11217" y="18907"/>
                </a:moveTo>
                <a:cubicBezTo>
                  <a:pt x="10974" y="19211"/>
                  <a:pt x="10730" y="19484"/>
                  <a:pt x="10487" y="19788"/>
                </a:cubicBezTo>
                <a:lnTo>
                  <a:pt x="10791" y="20031"/>
                </a:lnTo>
                <a:cubicBezTo>
                  <a:pt x="11034" y="19727"/>
                  <a:pt x="11277" y="19423"/>
                  <a:pt x="11490" y="19150"/>
                </a:cubicBezTo>
                <a:lnTo>
                  <a:pt x="11217" y="18907"/>
                </a:lnTo>
                <a:close/>
                <a:moveTo>
                  <a:pt x="91553" y="20670"/>
                </a:moveTo>
                <a:lnTo>
                  <a:pt x="91249" y="20913"/>
                </a:lnTo>
                <a:cubicBezTo>
                  <a:pt x="91461" y="21217"/>
                  <a:pt x="91674" y="21521"/>
                  <a:pt x="91887" y="21825"/>
                </a:cubicBezTo>
                <a:lnTo>
                  <a:pt x="92221" y="21612"/>
                </a:lnTo>
                <a:cubicBezTo>
                  <a:pt x="91978" y="21308"/>
                  <a:pt x="91765" y="20974"/>
                  <a:pt x="91553" y="20670"/>
                </a:cubicBezTo>
                <a:close/>
                <a:moveTo>
                  <a:pt x="9818" y="20730"/>
                </a:moveTo>
                <a:cubicBezTo>
                  <a:pt x="9575" y="21034"/>
                  <a:pt x="9363" y="21338"/>
                  <a:pt x="9150" y="21642"/>
                </a:cubicBezTo>
                <a:lnTo>
                  <a:pt x="9454" y="21855"/>
                </a:lnTo>
                <a:cubicBezTo>
                  <a:pt x="9666" y="21551"/>
                  <a:pt x="9879" y="21247"/>
                  <a:pt x="10122" y="20943"/>
                </a:cubicBezTo>
                <a:lnTo>
                  <a:pt x="9818" y="20730"/>
                </a:lnTo>
                <a:close/>
                <a:moveTo>
                  <a:pt x="92860" y="22554"/>
                </a:moveTo>
                <a:lnTo>
                  <a:pt x="92556" y="22767"/>
                </a:lnTo>
                <a:cubicBezTo>
                  <a:pt x="92768" y="23071"/>
                  <a:pt x="92951" y="23405"/>
                  <a:pt x="93163" y="23709"/>
                </a:cubicBezTo>
                <a:lnTo>
                  <a:pt x="93498" y="23496"/>
                </a:lnTo>
                <a:cubicBezTo>
                  <a:pt x="93285" y="23192"/>
                  <a:pt x="93072" y="22858"/>
                  <a:pt x="92860" y="22554"/>
                </a:cubicBezTo>
                <a:close/>
                <a:moveTo>
                  <a:pt x="8481" y="22585"/>
                </a:moveTo>
                <a:cubicBezTo>
                  <a:pt x="8268" y="22919"/>
                  <a:pt x="8086" y="23223"/>
                  <a:pt x="7873" y="23557"/>
                </a:cubicBezTo>
                <a:lnTo>
                  <a:pt x="8177" y="23770"/>
                </a:lnTo>
                <a:cubicBezTo>
                  <a:pt x="8390" y="23436"/>
                  <a:pt x="8603" y="23132"/>
                  <a:pt x="8815" y="22797"/>
                </a:cubicBezTo>
                <a:lnTo>
                  <a:pt x="8481" y="22585"/>
                </a:lnTo>
                <a:close/>
                <a:moveTo>
                  <a:pt x="94075" y="24469"/>
                </a:moveTo>
                <a:lnTo>
                  <a:pt x="93771" y="24682"/>
                </a:lnTo>
                <a:cubicBezTo>
                  <a:pt x="93954" y="25016"/>
                  <a:pt x="94136" y="25320"/>
                  <a:pt x="94349" y="25655"/>
                </a:cubicBezTo>
                <a:lnTo>
                  <a:pt x="94683" y="25472"/>
                </a:lnTo>
                <a:cubicBezTo>
                  <a:pt x="94471" y="25138"/>
                  <a:pt x="94288" y="24803"/>
                  <a:pt x="94075" y="24469"/>
                </a:cubicBezTo>
                <a:close/>
                <a:moveTo>
                  <a:pt x="7265" y="24530"/>
                </a:moveTo>
                <a:cubicBezTo>
                  <a:pt x="7052" y="24864"/>
                  <a:pt x="6870" y="25199"/>
                  <a:pt x="6688" y="25533"/>
                </a:cubicBezTo>
                <a:lnTo>
                  <a:pt x="7022" y="25715"/>
                </a:lnTo>
                <a:cubicBezTo>
                  <a:pt x="7204" y="25381"/>
                  <a:pt x="7387" y="25047"/>
                  <a:pt x="7600" y="24743"/>
                </a:cubicBezTo>
                <a:lnTo>
                  <a:pt x="7265" y="24530"/>
                </a:lnTo>
                <a:close/>
                <a:moveTo>
                  <a:pt x="95230" y="26475"/>
                </a:moveTo>
                <a:lnTo>
                  <a:pt x="94896" y="26658"/>
                </a:lnTo>
                <a:cubicBezTo>
                  <a:pt x="95078" y="26992"/>
                  <a:pt x="95261" y="27326"/>
                  <a:pt x="95413" y="27661"/>
                </a:cubicBezTo>
                <a:lnTo>
                  <a:pt x="95778" y="27478"/>
                </a:lnTo>
                <a:cubicBezTo>
                  <a:pt x="95595" y="27144"/>
                  <a:pt x="95413" y="26779"/>
                  <a:pt x="95230" y="26475"/>
                </a:cubicBezTo>
                <a:close/>
                <a:moveTo>
                  <a:pt x="6110" y="26536"/>
                </a:moveTo>
                <a:cubicBezTo>
                  <a:pt x="5928" y="26870"/>
                  <a:pt x="5745" y="27205"/>
                  <a:pt x="5593" y="27539"/>
                </a:cubicBezTo>
                <a:lnTo>
                  <a:pt x="5928" y="27721"/>
                </a:lnTo>
                <a:cubicBezTo>
                  <a:pt x="6110" y="27387"/>
                  <a:pt x="6262" y="27053"/>
                  <a:pt x="6445" y="26718"/>
                </a:cubicBezTo>
                <a:lnTo>
                  <a:pt x="6110" y="26536"/>
                </a:lnTo>
                <a:close/>
                <a:moveTo>
                  <a:pt x="96264" y="28481"/>
                </a:moveTo>
                <a:lnTo>
                  <a:pt x="95929" y="28664"/>
                </a:lnTo>
                <a:cubicBezTo>
                  <a:pt x="96112" y="28998"/>
                  <a:pt x="96264" y="29332"/>
                  <a:pt x="96416" y="29697"/>
                </a:cubicBezTo>
                <a:lnTo>
                  <a:pt x="96781" y="29515"/>
                </a:lnTo>
                <a:cubicBezTo>
                  <a:pt x="96598" y="29180"/>
                  <a:pt x="96446" y="28846"/>
                  <a:pt x="96264" y="28481"/>
                </a:cubicBezTo>
                <a:close/>
                <a:moveTo>
                  <a:pt x="5077" y="28572"/>
                </a:moveTo>
                <a:cubicBezTo>
                  <a:pt x="4894" y="28907"/>
                  <a:pt x="4742" y="29241"/>
                  <a:pt x="4590" y="29606"/>
                </a:cubicBezTo>
                <a:lnTo>
                  <a:pt x="4925" y="29758"/>
                </a:lnTo>
                <a:cubicBezTo>
                  <a:pt x="5077" y="29424"/>
                  <a:pt x="5259" y="29059"/>
                  <a:pt x="5411" y="28724"/>
                </a:cubicBezTo>
                <a:lnTo>
                  <a:pt x="5077" y="28572"/>
                </a:lnTo>
                <a:close/>
                <a:moveTo>
                  <a:pt x="97237" y="30579"/>
                </a:moveTo>
                <a:lnTo>
                  <a:pt x="96872" y="30731"/>
                </a:lnTo>
                <a:cubicBezTo>
                  <a:pt x="97024" y="31065"/>
                  <a:pt x="97176" y="31430"/>
                  <a:pt x="97328" y="31764"/>
                </a:cubicBezTo>
                <a:lnTo>
                  <a:pt x="97662" y="31612"/>
                </a:lnTo>
                <a:cubicBezTo>
                  <a:pt x="97540" y="31278"/>
                  <a:pt x="97388" y="30913"/>
                  <a:pt x="97237" y="30579"/>
                </a:cubicBezTo>
                <a:close/>
                <a:moveTo>
                  <a:pt x="4104" y="30639"/>
                </a:moveTo>
                <a:cubicBezTo>
                  <a:pt x="3952" y="31004"/>
                  <a:pt x="3800" y="31369"/>
                  <a:pt x="3679" y="31703"/>
                </a:cubicBezTo>
                <a:lnTo>
                  <a:pt x="4013" y="31855"/>
                </a:lnTo>
                <a:cubicBezTo>
                  <a:pt x="4165" y="31490"/>
                  <a:pt x="4317" y="31156"/>
                  <a:pt x="4469" y="30791"/>
                </a:cubicBezTo>
                <a:lnTo>
                  <a:pt x="4104" y="30639"/>
                </a:lnTo>
                <a:close/>
                <a:moveTo>
                  <a:pt x="98088" y="32676"/>
                </a:moveTo>
                <a:lnTo>
                  <a:pt x="97723" y="32828"/>
                </a:lnTo>
                <a:cubicBezTo>
                  <a:pt x="97875" y="33162"/>
                  <a:pt x="97996" y="33527"/>
                  <a:pt x="98118" y="33892"/>
                </a:cubicBezTo>
                <a:lnTo>
                  <a:pt x="98483" y="33770"/>
                </a:lnTo>
                <a:cubicBezTo>
                  <a:pt x="98361" y="33405"/>
                  <a:pt x="98240" y="33041"/>
                  <a:pt x="98088" y="32676"/>
                </a:cubicBezTo>
                <a:close/>
                <a:moveTo>
                  <a:pt x="3253" y="32767"/>
                </a:moveTo>
                <a:cubicBezTo>
                  <a:pt x="3131" y="33132"/>
                  <a:pt x="2979" y="33497"/>
                  <a:pt x="2858" y="33861"/>
                </a:cubicBezTo>
                <a:lnTo>
                  <a:pt x="3223" y="33983"/>
                </a:lnTo>
                <a:cubicBezTo>
                  <a:pt x="3344" y="33618"/>
                  <a:pt x="3466" y="33284"/>
                  <a:pt x="3618" y="32919"/>
                </a:cubicBezTo>
                <a:lnTo>
                  <a:pt x="3253" y="32767"/>
                </a:lnTo>
                <a:close/>
                <a:moveTo>
                  <a:pt x="98847" y="34864"/>
                </a:moveTo>
                <a:lnTo>
                  <a:pt x="98483" y="34956"/>
                </a:lnTo>
                <a:cubicBezTo>
                  <a:pt x="98604" y="35320"/>
                  <a:pt x="98726" y="35685"/>
                  <a:pt x="98847" y="36050"/>
                </a:cubicBezTo>
                <a:lnTo>
                  <a:pt x="99212" y="35959"/>
                </a:lnTo>
                <a:cubicBezTo>
                  <a:pt x="99091" y="35563"/>
                  <a:pt x="98969" y="35199"/>
                  <a:pt x="98847" y="34864"/>
                </a:cubicBezTo>
                <a:close/>
                <a:moveTo>
                  <a:pt x="2493" y="34956"/>
                </a:moveTo>
                <a:cubicBezTo>
                  <a:pt x="2372" y="35320"/>
                  <a:pt x="2250" y="35685"/>
                  <a:pt x="2159" y="36050"/>
                </a:cubicBezTo>
                <a:lnTo>
                  <a:pt x="2524" y="36171"/>
                </a:lnTo>
                <a:cubicBezTo>
                  <a:pt x="2615" y="35807"/>
                  <a:pt x="2736" y="35442"/>
                  <a:pt x="2858" y="35077"/>
                </a:cubicBezTo>
                <a:lnTo>
                  <a:pt x="2493" y="34956"/>
                </a:lnTo>
                <a:close/>
                <a:moveTo>
                  <a:pt x="99516" y="37053"/>
                </a:moveTo>
                <a:lnTo>
                  <a:pt x="99151" y="37144"/>
                </a:lnTo>
                <a:cubicBezTo>
                  <a:pt x="99273" y="37509"/>
                  <a:pt x="99364" y="37874"/>
                  <a:pt x="99455" y="38238"/>
                </a:cubicBezTo>
                <a:lnTo>
                  <a:pt x="99820" y="38147"/>
                </a:lnTo>
                <a:cubicBezTo>
                  <a:pt x="99729" y="37782"/>
                  <a:pt x="99638" y="37418"/>
                  <a:pt x="99516" y="37053"/>
                </a:cubicBezTo>
                <a:close/>
                <a:moveTo>
                  <a:pt x="1824" y="37144"/>
                </a:moveTo>
                <a:cubicBezTo>
                  <a:pt x="1733" y="37509"/>
                  <a:pt x="1642" y="37874"/>
                  <a:pt x="1520" y="38269"/>
                </a:cubicBezTo>
                <a:lnTo>
                  <a:pt x="1916" y="38360"/>
                </a:lnTo>
                <a:cubicBezTo>
                  <a:pt x="2007" y="37965"/>
                  <a:pt x="2098" y="37630"/>
                  <a:pt x="2189" y="37266"/>
                </a:cubicBezTo>
                <a:lnTo>
                  <a:pt x="1824" y="37144"/>
                </a:lnTo>
                <a:close/>
                <a:moveTo>
                  <a:pt x="100094" y="39272"/>
                </a:moveTo>
                <a:lnTo>
                  <a:pt x="99729" y="39333"/>
                </a:lnTo>
                <a:cubicBezTo>
                  <a:pt x="99790" y="39728"/>
                  <a:pt x="99881" y="40092"/>
                  <a:pt x="99972" y="40457"/>
                </a:cubicBezTo>
                <a:lnTo>
                  <a:pt x="100337" y="40396"/>
                </a:lnTo>
                <a:cubicBezTo>
                  <a:pt x="100246" y="40001"/>
                  <a:pt x="100185" y="39636"/>
                  <a:pt x="100094" y="39272"/>
                </a:cubicBezTo>
                <a:close/>
                <a:moveTo>
                  <a:pt x="1277" y="39363"/>
                </a:moveTo>
                <a:cubicBezTo>
                  <a:pt x="1186" y="39758"/>
                  <a:pt x="1095" y="40123"/>
                  <a:pt x="1034" y="40488"/>
                </a:cubicBezTo>
                <a:lnTo>
                  <a:pt x="1399" y="40579"/>
                </a:lnTo>
                <a:cubicBezTo>
                  <a:pt x="1460" y="40184"/>
                  <a:pt x="1551" y="39819"/>
                  <a:pt x="1642" y="39454"/>
                </a:cubicBezTo>
                <a:lnTo>
                  <a:pt x="1277" y="39363"/>
                </a:lnTo>
                <a:close/>
                <a:moveTo>
                  <a:pt x="100550" y="41491"/>
                </a:moveTo>
                <a:lnTo>
                  <a:pt x="100185" y="41582"/>
                </a:lnTo>
                <a:cubicBezTo>
                  <a:pt x="100246" y="41947"/>
                  <a:pt x="100306" y="42311"/>
                  <a:pt x="100367" y="42706"/>
                </a:cubicBezTo>
                <a:lnTo>
                  <a:pt x="100732" y="42646"/>
                </a:lnTo>
                <a:cubicBezTo>
                  <a:pt x="100671" y="42250"/>
                  <a:pt x="100610" y="41886"/>
                  <a:pt x="100550" y="41491"/>
                </a:cubicBezTo>
                <a:close/>
                <a:moveTo>
                  <a:pt x="821" y="41612"/>
                </a:moveTo>
                <a:cubicBezTo>
                  <a:pt x="730" y="41977"/>
                  <a:pt x="669" y="42372"/>
                  <a:pt x="609" y="42737"/>
                </a:cubicBezTo>
                <a:lnTo>
                  <a:pt x="1004" y="42798"/>
                </a:lnTo>
                <a:cubicBezTo>
                  <a:pt x="1065" y="42433"/>
                  <a:pt x="1125" y="42038"/>
                  <a:pt x="1186" y="41673"/>
                </a:cubicBezTo>
                <a:lnTo>
                  <a:pt x="821" y="41612"/>
                </a:lnTo>
                <a:close/>
                <a:moveTo>
                  <a:pt x="100914" y="43770"/>
                </a:moveTo>
                <a:lnTo>
                  <a:pt x="100550" y="43831"/>
                </a:lnTo>
                <a:cubicBezTo>
                  <a:pt x="100580" y="44196"/>
                  <a:pt x="100641" y="44561"/>
                  <a:pt x="100671" y="44956"/>
                </a:cubicBezTo>
                <a:lnTo>
                  <a:pt x="101066" y="44895"/>
                </a:lnTo>
                <a:cubicBezTo>
                  <a:pt x="101006" y="44530"/>
                  <a:pt x="100975" y="44135"/>
                  <a:pt x="100914" y="43770"/>
                </a:cubicBezTo>
                <a:close/>
                <a:moveTo>
                  <a:pt x="457" y="43861"/>
                </a:moveTo>
                <a:cubicBezTo>
                  <a:pt x="396" y="44257"/>
                  <a:pt x="365" y="44621"/>
                  <a:pt x="305" y="45016"/>
                </a:cubicBezTo>
                <a:lnTo>
                  <a:pt x="700" y="45047"/>
                </a:lnTo>
                <a:cubicBezTo>
                  <a:pt x="730" y="44682"/>
                  <a:pt x="791" y="44317"/>
                  <a:pt x="821" y="43922"/>
                </a:cubicBezTo>
                <a:lnTo>
                  <a:pt x="457" y="43861"/>
                </a:lnTo>
                <a:close/>
                <a:moveTo>
                  <a:pt x="101158" y="46050"/>
                </a:moveTo>
                <a:lnTo>
                  <a:pt x="100793" y="46080"/>
                </a:lnTo>
                <a:cubicBezTo>
                  <a:pt x="100823" y="46445"/>
                  <a:pt x="100854" y="46840"/>
                  <a:pt x="100884" y="47205"/>
                </a:cubicBezTo>
                <a:lnTo>
                  <a:pt x="101249" y="47175"/>
                </a:lnTo>
                <a:cubicBezTo>
                  <a:pt x="101218" y="46810"/>
                  <a:pt x="101218" y="46415"/>
                  <a:pt x="101158" y="46050"/>
                </a:cubicBezTo>
                <a:close/>
                <a:moveTo>
                  <a:pt x="183" y="46141"/>
                </a:moveTo>
                <a:cubicBezTo>
                  <a:pt x="153" y="46536"/>
                  <a:pt x="122" y="46931"/>
                  <a:pt x="122" y="47296"/>
                </a:cubicBezTo>
                <a:lnTo>
                  <a:pt x="487" y="47327"/>
                </a:lnTo>
                <a:cubicBezTo>
                  <a:pt x="517" y="46931"/>
                  <a:pt x="548" y="46567"/>
                  <a:pt x="578" y="46202"/>
                </a:cubicBezTo>
                <a:lnTo>
                  <a:pt x="183" y="46141"/>
                </a:lnTo>
                <a:close/>
                <a:moveTo>
                  <a:pt x="100945" y="48330"/>
                </a:moveTo>
                <a:cubicBezTo>
                  <a:pt x="100975" y="48725"/>
                  <a:pt x="100975" y="49090"/>
                  <a:pt x="100975" y="49485"/>
                </a:cubicBezTo>
                <a:lnTo>
                  <a:pt x="101370" y="49454"/>
                </a:lnTo>
                <a:cubicBezTo>
                  <a:pt x="101370" y="49090"/>
                  <a:pt x="101340" y="48694"/>
                  <a:pt x="101340" y="48330"/>
                </a:cubicBezTo>
                <a:close/>
                <a:moveTo>
                  <a:pt x="61" y="48451"/>
                </a:moveTo>
                <a:cubicBezTo>
                  <a:pt x="31" y="48816"/>
                  <a:pt x="31" y="49211"/>
                  <a:pt x="1" y="49576"/>
                </a:cubicBezTo>
                <a:lnTo>
                  <a:pt x="396" y="49606"/>
                </a:lnTo>
                <a:cubicBezTo>
                  <a:pt x="396" y="49211"/>
                  <a:pt x="426" y="48846"/>
                  <a:pt x="426" y="48451"/>
                </a:cubicBezTo>
                <a:close/>
                <a:moveTo>
                  <a:pt x="101006" y="50609"/>
                </a:moveTo>
                <a:lnTo>
                  <a:pt x="101006" y="50700"/>
                </a:lnTo>
                <a:cubicBezTo>
                  <a:pt x="101006" y="51065"/>
                  <a:pt x="101006" y="51460"/>
                  <a:pt x="100975" y="51825"/>
                </a:cubicBezTo>
                <a:lnTo>
                  <a:pt x="101370" y="51825"/>
                </a:lnTo>
                <a:cubicBezTo>
                  <a:pt x="101370" y="51460"/>
                  <a:pt x="101370" y="51065"/>
                  <a:pt x="101370" y="50700"/>
                </a:cubicBezTo>
                <a:lnTo>
                  <a:pt x="101370" y="50609"/>
                </a:lnTo>
                <a:close/>
                <a:moveTo>
                  <a:pt x="1" y="50731"/>
                </a:moveTo>
                <a:cubicBezTo>
                  <a:pt x="1" y="51126"/>
                  <a:pt x="1" y="51491"/>
                  <a:pt x="1" y="51886"/>
                </a:cubicBezTo>
                <a:lnTo>
                  <a:pt x="396" y="51855"/>
                </a:lnTo>
                <a:cubicBezTo>
                  <a:pt x="365" y="51491"/>
                  <a:pt x="365" y="51126"/>
                  <a:pt x="365" y="50731"/>
                </a:cubicBezTo>
                <a:close/>
                <a:moveTo>
                  <a:pt x="100945" y="52950"/>
                </a:moveTo>
                <a:cubicBezTo>
                  <a:pt x="100945" y="53345"/>
                  <a:pt x="100914" y="53710"/>
                  <a:pt x="100884" y="54105"/>
                </a:cubicBezTo>
                <a:lnTo>
                  <a:pt x="101279" y="54135"/>
                </a:lnTo>
                <a:cubicBezTo>
                  <a:pt x="101279" y="53740"/>
                  <a:pt x="101310" y="53375"/>
                  <a:pt x="101340" y="52980"/>
                </a:cubicBezTo>
                <a:lnTo>
                  <a:pt x="100945" y="52950"/>
                </a:lnTo>
                <a:close/>
                <a:moveTo>
                  <a:pt x="61" y="53011"/>
                </a:moveTo>
                <a:cubicBezTo>
                  <a:pt x="61" y="53406"/>
                  <a:pt x="92" y="53801"/>
                  <a:pt x="122" y="54166"/>
                </a:cubicBezTo>
                <a:lnTo>
                  <a:pt x="487" y="54135"/>
                </a:lnTo>
                <a:cubicBezTo>
                  <a:pt x="457" y="53770"/>
                  <a:pt x="457" y="53375"/>
                  <a:pt x="426" y="53011"/>
                </a:cubicBezTo>
                <a:close/>
                <a:moveTo>
                  <a:pt x="100793" y="55229"/>
                </a:moveTo>
                <a:cubicBezTo>
                  <a:pt x="100762" y="55625"/>
                  <a:pt x="100732" y="55989"/>
                  <a:pt x="100671" y="56354"/>
                </a:cubicBezTo>
                <a:lnTo>
                  <a:pt x="101066" y="56415"/>
                </a:lnTo>
                <a:cubicBezTo>
                  <a:pt x="101097" y="56020"/>
                  <a:pt x="101158" y="55655"/>
                  <a:pt x="101188" y="55260"/>
                </a:cubicBezTo>
                <a:lnTo>
                  <a:pt x="100793" y="55229"/>
                </a:lnTo>
                <a:close/>
                <a:moveTo>
                  <a:pt x="578" y="55260"/>
                </a:moveTo>
                <a:lnTo>
                  <a:pt x="213" y="55321"/>
                </a:lnTo>
                <a:cubicBezTo>
                  <a:pt x="244" y="55685"/>
                  <a:pt x="274" y="56080"/>
                  <a:pt x="335" y="56445"/>
                </a:cubicBezTo>
                <a:lnTo>
                  <a:pt x="700" y="56415"/>
                </a:lnTo>
                <a:cubicBezTo>
                  <a:pt x="669" y="56020"/>
                  <a:pt x="609" y="55655"/>
                  <a:pt x="578" y="55260"/>
                </a:cubicBezTo>
                <a:close/>
                <a:moveTo>
                  <a:pt x="100550" y="57479"/>
                </a:moveTo>
                <a:cubicBezTo>
                  <a:pt x="100489" y="57874"/>
                  <a:pt x="100428" y="58239"/>
                  <a:pt x="100367" y="58603"/>
                </a:cubicBezTo>
                <a:lnTo>
                  <a:pt x="100762" y="58664"/>
                </a:lnTo>
                <a:cubicBezTo>
                  <a:pt x="100823" y="58299"/>
                  <a:pt x="100884" y="57935"/>
                  <a:pt x="100914" y="57539"/>
                </a:cubicBezTo>
                <a:lnTo>
                  <a:pt x="100550" y="57479"/>
                </a:lnTo>
                <a:close/>
                <a:moveTo>
                  <a:pt x="852" y="57539"/>
                </a:moveTo>
                <a:lnTo>
                  <a:pt x="457" y="57570"/>
                </a:lnTo>
                <a:cubicBezTo>
                  <a:pt x="517" y="57965"/>
                  <a:pt x="578" y="58330"/>
                  <a:pt x="639" y="58725"/>
                </a:cubicBezTo>
                <a:lnTo>
                  <a:pt x="1004" y="58664"/>
                </a:lnTo>
                <a:cubicBezTo>
                  <a:pt x="943" y="58299"/>
                  <a:pt x="882" y="57904"/>
                  <a:pt x="852" y="57539"/>
                </a:cubicBezTo>
                <a:close/>
                <a:moveTo>
                  <a:pt x="100185" y="59728"/>
                </a:moveTo>
                <a:cubicBezTo>
                  <a:pt x="100124" y="60123"/>
                  <a:pt x="100063" y="60488"/>
                  <a:pt x="99972" y="60853"/>
                </a:cubicBezTo>
                <a:lnTo>
                  <a:pt x="100337" y="60944"/>
                </a:lnTo>
                <a:cubicBezTo>
                  <a:pt x="100428" y="60549"/>
                  <a:pt x="100489" y="60184"/>
                  <a:pt x="100580" y="59819"/>
                </a:cubicBezTo>
                <a:lnTo>
                  <a:pt x="100185" y="59728"/>
                </a:lnTo>
                <a:close/>
                <a:moveTo>
                  <a:pt x="1186" y="59789"/>
                </a:moveTo>
                <a:lnTo>
                  <a:pt x="821" y="59850"/>
                </a:lnTo>
                <a:cubicBezTo>
                  <a:pt x="882" y="60214"/>
                  <a:pt x="973" y="60609"/>
                  <a:pt x="1034" y="60974"/>
                </a:cubicBezTo>
                <a:lnTo>
                  <a:pt x="1399" y="60883"/>
                </a:lnTo>
                <a:cubicBezTo>
                  <a:pt x="1338" y="60518"/>
                  <a:pt x="1277" y="60153"/>
                  <a:pt x="1186" y="59789"/>
                </a:cubicBezTo>
                <a:close/>
                <a:moveTo>
                  <a:pt x="99729" y="61977"/>
                </a:moveTo>
                <a:cubicBezTo>
                  <a:pt x="99638" y="62342"/>
                  <a:pt x="99547" y="62707"/>
                  <a:pt x="99455" y="63071"/>
                </a:cubicBezTo>
                <a:lnTo>
                  <a:pt x="99820" y="63163"/>
                </a:lnTo>
                <a:cubicBezTo>
                  <a:pt x="99942" y="62798"/>
                  <a:pt x="100033" y="62433"/>
                  <a:pt x="100094" y="62038"/>
                </a:cubicBezTo>
                <a:lnTo>
                  <a:pt x="99729" y="61977"/>
                </a:lnTo>
                <a:close/>
                <a:moveTo>
                  <a:pt x="1642" y="62008"/>
                </a:moveTo>
                <a:lnTo>
                  <a:pt x="1277" y="62099"/>
                </a:lnTo>
                <a:cubicBezTo>
                  <a:pt x="1368" y="62464"/>
                  <a:pt x="1460" y="62828"/>
                  <a:pt x="1551" y="63193"/>
                </a:cubicBezTo>
                <a:lnTo>
                  <a:pt x="1916" y="63102"/>
                </a:lnTo>
                <a:cubicBezTo>
                  <a:pt x="1824" y="62737"/>
                  <a:pt x="1733" y="62372"/>
                  <a:pt x="1642" y="62008"/>
                </a:cubicBezTo>
                <a:close/>
                <a:moveTo>
                  <a:pt x="99182" y="64166"/>
                </a:moveTo>
                <a:cubicBezTo>
                  <a:pt x="99091" y="64530"/>
                  <a:pt x="98969" y="64895"/>
                  <a:pt x="98847" y="65260"/>
                </a:cubicBezTo>
                <a:lnTo>
                  <a:pt x="99212" y="65382"/>
                </a:lnTo>
                <a:cubicBezTo>
                  <a:pt x="99334" y="65017"/>
                  <a:pt x="99455" y="64652"/>
                  <a:pt x="99547" y="64287"/>
                </a:cubicBezTo>
                <a:lnTo>
                  <a:pt x="99182" y="64166"/>
                </a:lnTo>
                <a:close/>
                <a:moveTo>
                  <a:pt x="2220" y="64196"/>
                </a:moveTo>
                <a:lnTo>
                  <a:pt x="1855" y="64318"/>
                </a:lnTo>
                <a:cubicBezTo>
                  <a:pt x="1946" y="64682"/>
                  <a:pt x="2068" y="65047"/>
                  <a:pt x="2159" y="65412"/>
                </a:cubicBezTo>
                <a:lnTo>
                  <a:pt x="2524" y="65290"/>
                </a:lnTo>
                <a:cubicBezTo>
                  <a:pt x="2432" y="64926"/>
                  <a:pt x="2311" y="64561"/>
                  <a:pt x="2220" y="64196"/>
                </a:cubicBezTo>
                <a:close/>
                <a:moveTo>
                  <a:pt x="98513" y="66354"/>
                </a:moveTo>
                <a:cubicBezTo>
                  <a:pt x="98392" y="66719"/>
                  <a:pt x="98270" y="67084"/>
                  <a:pt x="98148" y="67448"/>
                </a:cubicBezTo>
                <a:lnTo>
                  <a:pt x="98513" y="67570"/>
                </a:lnTo>
                <a:cubicBezTo>
                  <a:pt x="98635" y="67205"/>
                  <a:pt x="98756" y="66841"/>
                  <a:pt x="98878" y="66476"/>
                </a:cubicBezTo>
                <a:lnTo>
                  <a:pt x="98513" y="66354"/>
                </a:lnTo>
                <a:close/>
                <a:moveTo>
                  <a:pt x="2858" y="66385"/>
                </a:moveTo>
                <a:lnTo>
                  <a:pt x="2524" y="66506"/>
                </a:lnTo>
                <a:cubicBezTo>
                  <a:pt x="2645" y="66871"/>
                  <a:pt x="2767" y="67236"/>
                  <a:pt x="2888" y="67600"/>
                </a:cubicBezTo>
                <a:lnTo>
                  <a:pt x="3253" y="67448"/>
                </a:lnTo>
                <a:cubicBezTo>
                  <a:pt x="3101" y="67114"/>
                  <a:pt x="2979" y="66749"/>
                  <a:pt x="2858" y="66385"/>
                </a:cubicBezTo>
                <a:close/>
                <a:moveTo>
                  <a:pt x="97753" y="68512"/>
                </a:moveTo>
                <a:cubicBezTo>
                  <a:pt x="97632" y="68847"/>
                  <a:pt x="97480" y="69211"/>
                  <a:pt x="97328" y="69576"/>
                </a:cubicBezTo>
                <a:lnTo>
                  <a:pt x="97692" y="69698"/>
                </a:lnTo>
                <a:cubicBezTo>
                  <a:pt x="97844" y="69363"/>
                  <a:pt x="97966" y="68999"/>
                  <a:pt x="98118" y="68634"/>
                </a:cubicBezTo>
                <a:lnTo>
                  <a:pt x="97753" y="68512"/>
                </a:lnTo>
                <a:close/>
                <a:moveTo>
                  <a:pt x="3618" y="68512"/>
                </a:moveTo>
                <a:lnTo>
                  <a:pt x="3283" y="68664"/>
                </a:lnTo>
                <a:cubicBezTo>
                  <a:pt x="3405" y="69029"/>
                  <a:pt x="3557" y="69363"/>
                  <a:pt x="3709" y="69728"/>
                </a:cubicBezTo>
                <a:lnTo>
                  <a:pt x="4043" y="69576"/>
                </a:lnTo>
                <a:cubicBezTo>
                  <a:pt x="3922" y="69242"/>
                  <a:pt x="3770" y="68877"/>
                  <a:pt x="3618" y="68512"/>
                </a:cubicBezTo>
                <a:close/>
                <a:moveTo>
                  <a:pt x="4499" y="70640"/>
                </a:moveTo>
                <a:lnTo>
                  <a:pt x="4134" y="70792"/>
                </a:lnTo>
                <a:cubicBezTo>
                  <a:pt x="4286" y="71126"/>
                  <a:pt x="4438" y="71491"/>
                  <a:pt x="4590" y="71825"/>
                </a:cubicBezTo>
                <a:lnTo>
                  <a:pt x="4955" y="71673"/>
                </a:lnTo>
                <a:cubicBezTo>
                  <a:pt x="4803" y="71309"/>
                  <a:pt x="4621" y="70974"/>
                  <a:pt x="4499" y="70640"/>
                </a:cubicBezTo>
                <a:close/>
                <a:moveTo>
                  <a:pt x="96902" y="70610"/>
                </a:moveTo>
                <a:cubicBezTo>
                  <a:pt x="96750" y="70974"/>
                  <a:pt x="96598" y="71309"/>
                  <a:pt x="96446" y="71673"/>
                </a:cubicBezTo>
                <a:lnTo>
                  <a:pt x="96781" y="71825"/>
                </a:lnTo>
                <a:cubicBezTo>
                  <a:pt x="96933" y="71461"/>
                  <a:pt x="97115" y="71126"/>
                  <a:pt x="97267" y="70762"/>
                </a:cubicBezTo>
                <a:lnTo>
                  <a:pt x="96902" y="70610"/>
                </a:lnTo>
                <a:close/>
                <a:moveTo>
                  <a:pt x="5411" y="72676"/>
                </a:moveTo>
                <a:lnTo>
                  <a:pt x="5077" y="72859"/>
                </a:lnTo>
                <a:cubicBezTo>
                  <a:pt x="5259" y="73193"/>
                  <a:pt x="5411" y="73528"/>
                  <a:pt x="5593" y="73892"/>
                </a:cubicBezTo>
                <a:lnTo>
                  <a:pt x="5928" y="73710"/>
                </a:lnTo>
                <a:cubicBezTo>
                  <a:pt x="5745" y="73376"/>
                  <a:pt x="5593" y="73041"/>
                  <a:pt x="5411" y="72676"/>
                </a:cubicBezTo>
                <a:close/>
                <a:moveTo>
                  <a:pt x="95960" y="72676"/>
                </a:moveTo>
                <a:cubicBezTo>
                  <a:pt x="95778" y="73041"/>
                  <a:pt x="95626" y="73376"/>
                  <a:pt x="95443" y="73710"/>
                </a:cubicBezTo>
                <a:lnTo>
                  <a:pt x="95778" y="73892"/>
                </a:lnTo>
                <a:cubicBezTo>
                  <a:pt x="95960" y="73528"/>
                  <a:pt x="96112" y="73193"/>
                  <a:pt x="96294" y="72859"/>
                </a:cubicBezTo>
                <a:lnTo>
                  <a:pt x="95960" y="72676"/>
                </a:lnTo>
                <a:close/>
                <a:moveTo>
                  <a:pt x="6475" y="74713"/>
                </a:moveTo>
                <a:lnTo>
                  <a:pt x="6141" y="74895"/>
                </a:lnTo>
                <a:cubicBezTo>
                  <a:pt x="6323" y="75230"/>
                  <a:pt x="6505" y="75564"/>
                  <a:pt x="6688" y="75898"/>
                </a:cubicBezTo>
                <a:lnTo>
                  <a:pt x="7022" y="75686"/>
                </a:lnTo>
                <a:cubicBezTo>
                  <a:pt x="6840" y="75351"/>
                  <a:pt x="6657" y="75047"/>
                  <a:pt x="6475" y="74713"/>
                </a:cubicBezTo>
                <a:close/>
                <a:moveTo>
                  <a:pt x="94896" y="74713"/>
                </a:moveTo>
                <a:cubicBezTo>
                  <a:pt x="94714" y="75047"/>
                  <a:pt x="94531" y="75382"/>
                  <a:pt x="94349" y="75716"/>
                </a:cubicBezTo>
                <a:lnTo>
                  <a:pt x="94683" y="75898"/>
                </a:lnTo>
                <a:cubicBezTo>
                  <a:pt x="94866" y="75564"/>
                  <a:pt x="95048" y="75230"/>
                  <a:pt x="95230" y="74895"/>
                </a:cubicBezTo>
                <a:lnTo>
                  <a:pt x="94896" y="74713"/>
                </a:lnTo>
                <a:close/>
                <a:moveTo>
                  <a:pt x="7600" y="76658"/>
                </a:moveTo>
                <a:lnTo>
                  <a:pt x="7265" y="76871"/>
                </a:lnTo>
                <a:cubicBezTo>
                  <a:pt x="7478" y="77205"/>
                  <a:pt x="7660" y="77509"/>
                  <a:pt x="7873" y="77844"/>
                </a:cubicBezTo>
                <a:lnTo>
                  <a:pt x="8208" y="77631"/>
                </a:lnTo>
                <a:cubicBezTo>
                  <a:pt x="7995" y="77327"/>
                  <a:pt x="7782" y="76993"/>
                  <a:pt x="7600" y="76658"/>
                </a:cubicBezTo>
                <a:close/>
                <a:moveTo>
                  <a:pt x="93771" y="76689"/>
                </a:moveTo>
                <a:cubicBezTo>
                  <a:pt x="93589" y="77023"/>
                  <a:pt x="93376" y="77327"/>
                  <a:pt x="93163" y="77661"/>
                </a:cubicBezTo>
                <a:lnTo>
                  <a:pt x="93498" y="77874"/>
                </a:lnTo>
                <a:cubicBezTo>
                  <a:pt x="93711" y="77540"/>
                  <a:pt x="93893" y="77205"/>
                  <a:pt x="94106" y="76871"/>
                </a:cubicBezTo>
                <a:lnTo>
                  <a:pt x="93771" y="76689"/>
                </a:lnTo>
                <a:close/>
                <a:moveTo>
                  <a:pt x="8815" y="78604"/>
                </a:moveTo>
                <a:lnTo>
                  <a:pt x="8511" y="78786"/>
                </a:lnTo>
                <a:cubicBezTo>
                  <a:pt x="8724" y="79120"/>
                  <a:pt x="8937" y="79424"/>
                  <a:pt x="9150" y="79759"/>
                </a:cubicBezTo>
                <a:lnTo>
                  <a:pt x="9454" y="79515"/>
                </a:lnTo>
                <a:cubicBezTo>
                  <a:pt x="9241" y="79212"/>
                  <a:pt x="9028" y="78908"/>
                  <a:pt x="8815" y="78604"/>
                </a:cubicBezTo>
                <a:close/>
                <a:moveTo>
                  <a:pt x="92556" y="78604"/>
                </a:moveTo>
                <a:cubicBezTo>
                  <a:pt x="92343" y="78938"/>
                  <a:pt x="92130" y="79242"/>
                  <a:pt x="91917" y="79546"/>
                </a:cubicBezTo>
                <a:lnTo>
                  <a:pt x="92221" y="79759"/>
                </a:lnTo>
                <a:cubicBezTo>
                  <a:pt x="92434" y="79455"/>
                  <a:pt x="92647" y="79151"/>
                  <a:pt x="92860" y="78816"/>
                </a:cubicBezTo>
                <a:lnTo>
                  <a:pt x="92556" y="78604"/>
                </a:lnTo>
                <a:close/>
                <a:moveTo>
                  <a:pt x="10122" y="80458"/>
                </a:moveTo>
                <a:lnTo>
                  <a:pt x="9818" y="80671"/>
                </a:lnTo>
                <a:cubicBezTo>
                  <a:pt x="10031" y="80974"/>
                  <a:pt x="10274" y="81278"/>
                  <a:pt x="10487" y="81582"/>
                </a:cubicBezTo>
                <a:lnTo>
                  <a:pt x="10791" y="81370"/>
                </a:lnTo>
                <a:cubicBezTo>
                  <a:pt x="10578" y="81066"/>
                  <a:pt x="10335" y="80762"/>
                  <a:pt x="10122" y="80458"/>
                </a:cubicBezTo>
                <a:close/>
                <a:moveTo>
                  <a:pt x="91249" y="80488"/>
                </a:moveTo>
                <a:cubicBezTo>
                  <a:pt x="91036" y="80762"/>
                  <a:pt x="90793" y="81096"/>
                  <a:pt x="90549" y="81370"/>
                </a:cubicBezTo>
                <a:lnTo>
                  <a:pt x="90853" y="81613"/>
                </a:lnTo>
                <a:cubicBezTo>
                  <a:pt x="91097" y="81309"/>
                  <a:pt x="91340" y="81005"/>
                  <a:pt x="91553" y="80701"/>
                </a:cubicBezTo>
                <a:lnTo>
                  <a:pt x="91249" y="80488"/>
                </a:lnTo>
                <a:close/>
                <a:moveTo>
                  <a:pt x="11490" y="82251"/>
                </a:moveTo>
                <a:lnTo>
                  <a:pt x="11217" y="82494"/>
                </a:lnTo>
                <a:cubicBezTo>
                  <a:pt x="11460" y="82768"/>
                  <a:pt x="11703" y="83072"/>
                  <a:pt x="11946" y="83376"/>
                </a:cubicBezTo>
                <a:lnTo>
                  <a:pt x="12220" y="83133"/>
                </a:lnTo>
                <a:cubicBezTo>
                  <a:pt x="11977" y="82829"/>
                  <a:pt x="11733" y="82555"/>
                  <a:pt x="11490" y="82251"/>
                </a:cubicBezTo>
                <a:close/>
                <a:moveTo>
                  <a:pt x="89850" y="82281"/>
                </a:moveTo>
                <a:cubicBezTo>
                  <a:pt x="89607" y="82585"/>
                  <a:pt x="89394" y="82859"/>
                  <a:pt x="89121" y="83163"/>
                </a:cubicBezTo>
                <a:lnTo>
                  <a:pt x="89425" y="83406"/>
                </a:lnTo>
                <a:cubicBezTo>
                  <a:pt x="89668" y="83102"/>
                  <a:pt x="89911" y="82798"/>
                  <a:pt x="90154" y="82525"/>
                </a:cubicBezTo>
                <a:lnTo>
                  <a:pt x="89850" y="82281"/>
                </a:lnTo>
                <a:close/>
                <a:moveTo>
                  <a:pt x="12980" y="83984"/>
                </a:moveTo>
                <a:lnTo>
                  <a:pt x="12676" y="84227"/>
                </a:lnTo>
                <a:cubicBezTo>
                  <a:pt x="12949" y="84531"/>
                  <a:pt x="13192" y="84804"/>
                  <a:pt x="13466" y="85078"/>
                </a:cubicBezTo>
                <a:lnTo>
                  <a:pt x="13740" y="84835"/>
                </a:lnTo>
                <a:cubicBezTo>
                  <a:pt x="13466" y="84561"/>
                  <a:pt x="13223" y="84257"/>
                  <a:pt x="12980" y="83984"/>
                </a:cubicBezTo>
                <a:close/>
                <a:moveTo>
                  <a:pt x="88391" y="84014"/>
                </a:moveTo>
                <a:cubicBezTo>
                  <a:pt x="88148" y="84288"/>
                  <a:pt x="87875" y="84592"/>
                  <a:pt x="87631" y="84865"/>
                </a:cubicBezTo>
                <a:lnTo>
                  <a:pt x="87905" y="85108"/>
                </a:lnTo>
                <a:cubicBezTo>
                  <a:pt x="88148" y="84835"/>
                  <a:pt x="88422" y="84561"/>
                  <a:pt x="88665" y="84257"/>
                </a:cubicBezTo>
                <a:lnTo>
                  <a:pt x="88391" y="84014"/>
                </a:lnTo>
                <a:close/>
                <a:moveTo>
                  <a:pt x="14499" y="85655"/>
                </a:moveTo>
                <a:lnTo>
                  <a:pt x="14226" y="85929"/>
                </a:lnTo>
                <a:cubicBezTo>
                  <a:pt x="14499" y="86202"/>
                  <a:pt x="14773" y="86476"/>
                  <a:pt x="15047" y="86719"/>
                </a:cubicBezTo>
                <a:lnTo>
                  <a:pt x="15320" y="86476"/>
                </a:lnTo>
                <a:cubicBezTo>
                  <a:pt x="15047" y="86202"/>
                  <a:pt x="14773" y="85929"/>
                  <a:pt x="14499" y="85655"/>
                </a:cubicBezTo>
                <a:close/>
                <a:moveTo>
                  <a:pt x="86841" y="85686"/>
                </a:moveTo>
                <a:cubicBezTo>
                  <a:pt x="86568" y="85959"/>
                  <a:pt x="86324" y="86233"/>
                  <a:pt x="86051" y="86506"/>
                </a:cubicBezTo>
                <a:lnTo>
                  <a:pt x="86324" y="86750"/>
                </a:lnTo>
                <a:cubicBezTo>
                  <a:pt x="86568" y="86506"/>
                  <a:pt x="86841" y="86233"/>
                  <a:pt x="87115" y="85959"/>
                </a:cubicBezTo>
                <a:lnTo>
                  <a:pt x="86841" y="85686"/>
                </a:lnTo>
                <a:close/>
                <a:moveTo>
                  <a:pt x="16141" y="87236"/>
                </a:moveTo>
                <a:lnTo>
                  <a:pt x="15867" y="87540"/>
                </a:lnTo>
                <a:cubicBezTo>
                  <a:pt x="16141" y="87783"/>
                  <a:pt x="16414" y="88057"/>
                  <a:pt x="16718" y="88300"/>
                </a:cubicBezTo>
                <a:lnTo>
                  <a:pt x="16961" y="88026"/>
                </a:lnTo>
                <a:cubicBezTo>
                  <a:pt x="16688" y="87753"/>
                  <a:pt x="16414" y="87510"/>
                  <a:pt x="16141" y="87236"/>
                </a:cubicBezTo>
                <a:close/>
                <a:moveTo>
                  <a:pt x="85230" y="87266"/>
                </a:moveTo>
                <a:cubicBezTo>
                  <a:pt x="84957" y="87540"/>
                  <a:pt x="84683" y="87783"/>
                  <a:pt x="84379" y="88057"/>
                </a:cubicBezTo>
                <a:lnTo>
                  <a:pt x="84653" y="88330"/>
                </a:lnTo>
                <a:cubicBezTo>
                  <a:pt x="84926" y="88087"/>
                  <a:pt x="85200" y="87813"/>
                  <a:pt x="85504" y="87570"/>
                </a:cubicBezTo>
                <a:lnTo>
                  <a:pt x="85230" y="87266"/>
                </a:lnTo>
                <a:close/>
                <a:moveTo>
                  <a:pt x="17813" y="88786"/>
                </a:moveTo>
                <a:lnTo>
                  <a:pt x="17569" y="89060"/>
                </a:lnTo>
                <a:cubicBezTo>
                  <a:pt x="17843" y="89303"/>
                  <a:pt x="18147" y="89576"/>
                  <a:pt x="18451" y="89820"/>
                </a:cubicBezTo>
                <a:lnTo>
                  <a:pt x="18694" y="89516"/>
                </a:lnTo>
                <a:cubicBezTo>
                  <a:pt x="18390" y="89272"/>
                  <a:pt x="18086" y="89029"/>
                  <a:pt x="17813" y="88786"/>
                </a:cubicBezTo>
                <a:close/>
                <a:moveTo>
                  <a:pt x="83528" y="88817"/>
                </a:moveTo>
                <a:cubicBezTo>
                  <a:pt x="83254" y="89060"/>
                  <a:pt x="82951" y="89303"/>
                  <a:pt x="82677" y="89546"/>
                </a:cubicBezTo>
                <a:lnTo>
                  <a:pt x="82920" y="89820"/>
                </a:lnTo>
                <a:cubicBezTo>
                  <a:pt x="83194" y="89576"/>
                  <a:pt x="83498" y="89333"/>
                  <a:pt x="83771" y="89090"/>
                </a:cubicBezTo>
                <a:lnTo>
                  <a:pt x="83528" y="88817"/>
                </a:lnTo>
                <a:close/>
                <a:moveTo>
                  <a:pt x="19575" y="90215"/>
                </a:moveTo>
                <a:lnTo>
                  <a:pt x="19332" y="90519"/>
                </a:lnTo>
                <a:cubicBezTo>
                  <a:pt x="19636" y="90762"/>
                  <a:pt x="19940" y="91005"/>
                  <a:pt x="20244" y="91218"/>
                </a:cubicBezTo>
                <a:lnTo>
                  <a:pt x="20457" y="90914"/>
                </a:lnTo>
                <a:cubicBezTo>
                  <a:pt x="20153" y="90701"/>
                  <a:pt x="19879" y="90458"/>
                  <a:pt x="19575" y="90215"/>
                </a:cubicBezTo>
                <a:close/>
                <a:moveTo>
                  <a:pt x="81795" y="90245"/>
                </a:moveTo>
                <a:cubicBezTo>
                  <a:pt x="81492" y="90488"/>
                  <a:pt x="81188" y="90701"/>
                  <a:pt x="80884" y="90944"/>
                </a:cubicBezTo>
                <a:lnTo>
                  <a:pt x="81127" y="91248"/>
                </a:lnTo>
                <a:cubicBezTo>
                  <a:pt x="81431" y="91005"/>
                  <a:pt x="81735" y="90792"/>
                  <a:pt x="82008" y="90549"/>
                </a:cubicBezTo>
                <a:lnTo>
                  <a:pt x="81795" y="90245"/>
                </a:lnTo>
                <a:close/>
                <a:moveTo>
                  <a:pt x="21369" y="91583"/>
                </a:moveTo>
                <a:lnTo>
                  <a:pt x="21156" y="91886"/>
                </a:lnTo>
                <a:cubicBezTo>
                  <a:pt x="21460" y="92130"/>
                  <a:pt x="21794" y="92342"/>
                  <a:pt x="22098" y="92555"/>
                </a:cubicBezTo>
                <a:lnTo>
                  <a:pt x="22311" y="92251"/>
                </a:lnTo>
                <a:cubicBezTo>
                  <a:pt x="22007" y="92038"/>
                  <a:pt x="21703" y="91826"/>
                  <a:pt x="21369" y="91583"/>
                </a:cubicBezTo>
                <a:close/>
                <a:moveTo>
                  <a:pt x="79972" y="91613"/>
                </a:moveTo>
                <a:cubicBezTo>
                  <a:pt x="79668" y="91826"/>
                  <a:pt x="79364" y="92038"/>
                  <a:pt x="79029" y="92251"/>
                </a:cubicBezTo>
                <a:lnTo>
                  <a:pt x="79242" y="92586"/>
                </a:lnTo>
                <a:cubicBezTo>
                  <a:pt x="79577" y="92373"/>
                  <a:pt x="79881" y="92130"/>
                  <a:pt x="80185" y="91917"/>
                </a:cubicBezTo>
                <a:lnTo>
                  <a:pt x="79972" y="91613"/>
                </a:lnTo>
                <a:close/>
                <a:moveTo>
                  <a:pt x="23253" y="92890"/>
                </a:moveTo>
                <a:lnTo>
                  <a:pt x="23071" y="93193"/>
                </a:lnTo>
                <a:cubicBezTo>
                  <a:pt x="23375" y="93406"/>
                  <a:pt x="23709" y="93619"/>
                  <a:pt x="24013" y="93801"/>
                </a:cubicBezTo>
                <a:lnTo>
                  <a:pt x="24226" y="93497"/>
                </a:lnTo>
                <a:cubicBezTo>
                  <a:pt x="23892" y="93285"/>
                  <a:pt x="23588" y="93072"/>
                  <a:pt x="23253" y="92890"/>
                </a:cubicBezTo>
                <a:close/>
                <a:moveTo>
                  <a:pt x="78087" y="92890"/>
                </a:moveTo>
                <a:cubicBezTo>
                  <a:pt x="77783" y="93102"/>
                  <a:pt x="77449" y="93315"/>
                  <a:pt x="77145" y="93497"/>
                </a:cubicBezTo>
                <a:lnTo>
                  <a:pt x="77327" y="93832"/>
                </a:lnTo>
                <a:cubicBezTo>
                  <a:pt x="77662" y="93619"/>
                  <a:pt x="77996" y="93406"/>
                  <a:pt x="78300" y="93224"/>
                </a:cubicBezTo>
                <a:lnTo>
                  <a:pt x="78087" y="92890"/>
                </a:lnTo>
                <a:close/>
                <a:moveTo>
                  <a:pt x="25199" y="94075"/>
                </a:moveTo>
                <a:lnTo>
                  <a:pt x="25016" y="94409"/>
                </a:lnTo>
                <a:cubicBezTo>
                  <a:pt x="25351" y="94592"/>
                  <a:pt x="25685" y="94804"/>
                  <a:pt x="26019" y="94987"/>
                </a:cubicBezTo>
                <a:lnTo>
                  <a:pt x="26202" y="94652"/>
                </a:lnTo>
                <a:cubicBezTo>
                  <a:pt x="25867" y="94470"/>
                  <a:pt x="25533" y="94288"/>
                  <a:pt x="25199" y="94075"/>
                </a:cubicBezTo>
                <a:close/>
                <a:moveTo>
                  <a:pt x="76172" y="94075"/>
                </a:moveTo>
                <a:cubicBezTo>
                  <a:pt x="75838" y="94288"/>
                  <a:pt x="75504" y="94470"/>
                  <a:pt x="75169" y="94652"/>
                </a:cubicBezTo>
                <a:lnTo>
                  <a:pt x="75382" y="94987"/>
                </a:lnTo>
                <a:cubicBezTo>
                  <a:pt x="75686" y="94804"/>
                  <a:pt x="76020" y="94592"/>
                  <a:pt x="76355" y="94409"/>
                </a:cubicBezTo>
                <a:lnTo>
                  <a:pt x="76172" y="94075"/>
                </a:lnTo>
                <a:close/>
                <a:moveTo>
                  <a:pt x="27205" y="95200"/>
                </a:moveTo>
                <a:lnTo>
                  <a:pt x="27022" y="95534"/>
                </a:lnTo>
                <a:cubicBezTo>
                  <a:pt x="27357" y="95716"/>
                  <a:pt x="27691" y="95868"/>
                  <a:pt x="28025" y="96051"/>
                </a:cubicBezTo>
                <a:lnTo>
                  <a:pt x="28208" y="95716"/>
                </a:lnTo>
                <a:cubicBezTo>
                  <a:pt x="27874" y="95534"/>
                  <a:pt x="27539" y="95382"/>
                  <a:pt x="27205" y="95200"/>
                </a:cubicBezTo>
                <a:close/>
                <a:moveTo>
                  <a:pt x="74197" y="95200"/>
                </a:moveTo>
                <a:cubicBezTo>
                  <a:pt x="73862" y="95382"/>
                  <a:pt x="73528" y="95534"/>
                  <a:pt x="73163" y="95716"/>
                </a:cubicBezTo>
                <a:lnTo>
                  <a:pt x="73345" y="96051"/>
                </a:lnTo>
                <a:cubicBezTo>
                  <a:pt x="73680" y="95868"/>
                  <a:pt x="74014" y="95716"/>
                  <a:pt x="74349" y="95534"/>
                </a:cubicBezTo>
                <a:lnTo>
                  <a:pt x="74197" y="95200"/>
                </a:lnTo>
                <a:close/>
                <a:moveTo>
                  <a:pt x="29241" y="96203"/>
                </a:moveTo>
                <a:lnTo>
                  <a:pt x="29059" y="96567"/>
                </a:lnTo>
                <a:cubicBezTo>
                  <a:pt x="29424" y="96719"/>
                  <a:pt x="29758" y="96871"/>
                  <a:pt x="30123" y="97023"/>
                </a:cubicBezTo>
                <a:lnTo>
                  <a:pt x="30275" y="96689"/>
                </a:lnTo>
                <a:cubicBezTo>
                  <a:pt x="29910" y="96537"/>
                  <a:pt x="29576" y="96385"/>
                  <a:pt x="29241" y="96203"/>
                </a:cubicBezTo>
                <a:close/>
                <a:moveTo>
                  <a:pt x="72160" y="96203"/>
                </a:moveTo>
                <a:cubicBezTo>
                  <a:pt x="71826" y="96355"/>
                  <a:pt x="71461" y="96537"/>
                  <a:pt x="71127" y="96689"/>
                </a:cubicBezTo>
                <a:lnTo>
                  <a:pt x="71279" y="97023"/>
                </a:lnTo>
                <a:cubicBezTo>
                  <a:pt x="71643" y="96871"/>
                  <a:pt x="71978" y="96719"/>
                  <a:pt x="72312" y="96537"/>
                </a:cubicBezTo>
                <a:lnTo>
                  <a:pt x="72160" y="96203"/>
                </a:lnTo>
                <a:close/>
                <a:moveTo>
                  <a:pt x="31308" y="97145"/>
                </a:moveTo>
                <a:lnTo>
                  <a:pt x="31156" y="97479"/>
                </a:lnTo>
                <a:cubicBezTo>
                  <a:pt x="31521" y="97631"/>
                  <a:pt x="31886" y="97783"/>
                  <a:pt x="32220" y="97905"/>
                </a:cubicBezTo>
                <a:lnTo>
                  <a:pt x="32372" y="97570"/>
                </a:lnTo>
                <a:cubicBezTo>
                  <a:pt x="32007" y="97418"/>
                  <a:pt x="31673" y="97297"/>
                  <a:pt x="31308" y="97145"/>
                </a:cubicBezTo>
                <a:close/>
                <a:moveTo>
                  <a:pt x="70093" y="97115"/>
                </a:moveTo>
                <a:cubicBezTo>
                  <a:pt x="69728" y="97266"/>
                  <a:pt x="69394" y="97418"/>
                  <a:pt x="69029" y="97540"/>
                </a:cubicBezTo>
                <a:lnTo>
                  <a:pt x="69181" y="97905"/>
                </a:lnTo>
                <a:cubicBezTo>
                  <a:pt x="69516" y="97753"/>
                  <a:pt x="69880" y="97631"/>
                  <a:pt x="70245" y="97479"/>
                </a:cubicBezTo>
                <a:lnTo>
                  <a:pt x="70093" y="97115"/>
                </a:lnTo>
                <a:close/>
                <a:moveTo>
                  <a:pt x="33436" y="97966"/>
                </a:moveTo>
                <a:lnTo>
                  <a:pt x="33314" y="98330"/>
                </a:lnTo>
                <a:cubicBezTo>
                  <a:pt x="33649" y="98452"/>
                  <a:pt x="34013" y="98574"/>
                  <a:pt x="34378" y="98695"/>
                </a:cubicBezTo>
                <a:lnTo>
                  <a:pt x="34500" y="98361"/>
                </a:lnTo>
                <a:cubicBezTo>
                  <a:pt x="34135" y="98239"/>
                  <a:pt x="33801" y="98087"/>
                  <a:pt x="33436" y="97966"/>
                </a:cubicBezTo>
                <a:close/>
                <a:moveTo>
                  <a:pt x="67965" y="97966"/>
                </a:moveTo>
                <a:cubicBezTo>
                  <a:pt x="67631" y="98087"/>
                  <a:pt x="67266" y="98209"/>
                  <a:pt x="66902" y="98330"/>
                </a:cubicBezTo>
                <a:lnTo>
                  <a:pt x="67023" y="98695"/>
                </a:lnTo>
                <a:cubicBezTo>
                  <a:pt x="67388" y="98574"/>
                  <a:pt x="67753" y="98452"/>
                  <a:pt x="68117" y="98300"/>
                </a:cubicBezTo>
                <a:lnTo>
                  <a:pt x="67965" y="97966"/>
                </a:lnTo>
                <a:close/>
                <a:moveTo>
                  <a:pt x="35594" y="98695"/>
                </a:moveTo>
                <a:lnTo>
                  <a:pt x="35472" y="99060"/>
                </a:lnTo>
                <a:cubicBezTo>
                  <a:pt x="35837" y="99181"/>
                  <a:pt x="36202" y="99303"/>
                  <a:pt x="36567" y="99394"/>
                </a:cubicBezTo>
                <a:lnTo>
                  <a:pt x="36688" y="99029"/>
                </a:lnTo>
                <a:cubicBezTo>
                  <a:pt x="36324" y="98938"/>
                  <a:pt x="35959" y="98817"/>
                  <a:pt x="35594" y="98695"/>
                </a:cubicBezTo>
                <a:close/>
                <a:moveTo>
                  <a:pt x="65807" y="98695"/>
                </a:moveTo>
                <a:cubicBezTo>
                  <a:pt x="65473" y="98817"/>
                  <a:pt x="65108" y="98908"/>
                  <a:pt x="64744" y="99029"/>
                </a:cubicBezTo>
                <a:lnTo>
                  <a:pt x="64835" y="99394"/>
                </a:lnTo>
                <a:cubicBezTo>
                  <a:pt x="65199" y="99273"/>
                  <a:pt x="65564" y="99151"/>
                  <a:pt x="65929" y="99060"/>
                </a:cubicBezTo>
                <a:lnTo>
                  <a:pt x="65807" y="98695"/>
                </a:lnTo>
                <a:close/>
                <a:moveTo>
                  <a:pt x="37783" y="99333"/>
                </a:moveTo>
                <a:lnTo>
                  <a:pt x="37691" y="99698"/>
                </a:lnTo>
                <a:cubicBezTo>
                  <a:pt x="38056" y="99789"/>
                  <a:pt x="38421" y="99881"/>
                  <a:pt x="38786" y="99972"/>
                </a:cubicBezTo>
                <a:lnTo>
                  <a:pt x="38877" y="99607"/>
                </a:lnTo>
                <a:cubicBezTo>
                  <a:pt x="38512" y="99516"/>
                  <a:pt x="38147" y="99425"/>
                  <a:pt x="37783" y="99333"/>
                </a:cubicBezTo>
                <a:close/>
                <a:moveTo>
                  <a:pt x="63649" y="99333"/>
                </a:moveTo>
                <a:cubicBezTo>
                  <a:pt x="63285" y="99425"/>
                  <a:pt x="62920" y="99516"/>
                  <a:pt x="62525" y="99607"/>
                </a:cubicBezTo>
                <a:lnTo>
                  <a:pt x="62616" y="99972"/>
                </a:lnTo>
                <a:cubicBezTo>
                  <a:pt x="63011" y="99881"/>
                  <a:pt x="63376" y="99789"/>
                  <a:pt x="63740" y="99698"/>
                </a:cubicBezTo>
                <a:lnTo>
                  <a:pt x="63649" y="99333"/>
                </a:lnTo>
                <a:close/>
                <a:moveTo>
                  <a:pt x="40001" y="99850"/>
                </a:moveTo>
                <a:lnTo>
                  <a:pt x="39910" y="100245"/>
                </a:lnTo>
                <a:cubicBezTo>
                  <a:pt x="40275" y="100306"/>
                  <a:pt x="40670" y="100397"/>
                  <a:pt x="41035" y="100458"/>
                </a:cubicBezTo>
                <a:lnTo>
                  <a:pt x="41096" y="100093"/>
                </a:lnTo>
                <a:cubicBezTo>
                  <a:pt x="40731" y="100032"/>
                  <a:pt x="40366" y="99941"/>
                  <a:pt x="40001" y="99850"/>
                </a:cubicBezTo>
                <a:close/>
                <a:moveTo>
                  <a:pt x="61430" y="99850"/>
                </a:moveTo>
                <a:cubicBezTo>
                  <a:pt x="61066" y="99941"/>
                  <a:pt x="60701" y="100002"/>
                  <a:pt x="60306" y="100093"/>
                </a:cubicBezTo>
                <a:lnTo>
                  <a:pt x="60397" y="100458"/>
                </a:lnTo>
                <a:cubicBezTo>
                  <a:pt x="60762" y="100397"/>
                  <a:pt x="61126" y="100306"/>
                  <a:pt x="61491" y="100245"/>
                </a:cubicBezTo>
                <a:lnTo>
                  <a:pt x="61430" y="99850"/>
                </a:lnTo>
                <a:close/>
                <a:moveTo>
                  <a:pt x="42220" y="100276"/>
                </a:moveTo>
                <a:lnTo>
                  <a:pt x="42160" y="100671"/>
                </a:lnTo>
                <a:cubicBezTo>
                  <a:pt x="42524" y="100732"/>
                  <a:pt x="42919" y="100792"/>
                  <a:pt x="43284" y="100853"/>
                </a:cubicBezTo>
                <a:lnTo>
                  <a:pt x="43345" y="100458"/>
                </a:lnTo>
                <a:cubicBezTo>
                  <a:pt x="42980" y="100397"/>
                  <a:pt x="42585" y="100367"/>
                  <a:pt x="42220" y="100276"/>
                </a:cubicBezTo>
                <a:close/>
                <a:moveTo>
                  <a:pt x="59211" y="100276"/>
                </a:moveTo>
                <a:cubicBezTo>
                  <a:pt x="58816" y="100367"/>
                  <a:pt x="58452" y="100428"/>
                  <a:pt x="58087" y="100458"/>
                </a:cubicBezTo>
                <a:lnTo>
                  <a:pt x="58117" y="100853"/>
                </a:lnTo>
                <a:cubicBezTo>
                  <a:pt x="58512" y="100792"/>
                  <a:pt x="58877" y="100732"/>
                  <a:pt x="59272" y="100671"/>
                </a:cubicBezTo>
                <a:lnTo>
                  <a:pt x="59211" y="100276"/>
                </a:lnTo>
                <a:close/>
                <a:moveTo>
                  <a:pt x="44470" y="100640"/>
                </a:moveTo>
                <a:lnTo>
                  <a:pt x="44439" y="101005"/>
                </a:lnTo>
                <a:cubicBezTo>
                  <a:pt x="44804" y="101036"/>
                  <a:pt x="45199" y="101096"/>
                  <a:pt x="45564" y="101127"/>
                </a:cubicBezTo>
                <a:lnTo>
                  <a:pt x="45594" y="100762"/>
                </a:lnTo>
                <a:cubicBezTo>
                  <a:pt x="45229" y="100701"/>
                  <a:pt x="44834" y="100671"/>
                  <a:pt x="44470" y="100640"/>
                </a:cubicBezTo>
                <a:close/>
                <a:moveTo>
                  <a:pt x="56932" y="100610"/>
                </a:moveTo>
                <a:cubicBezTo>
                  <a:pt x="56567" y="100671"/>
                  <a:pt x="56202" y="100701"/>
                  <a:pt x="55807" y="100762"/>
                </a:cubicBezTo>
                <a:lnTo>
                  <a:pt x="55838" y="101127"/>
                </a:lnTo>
                <a:cubicBezTo>
                  <a:pt x="56233" y="101096"/>
                  <a:pt x="56597" y="101036"/>
                  <a:pt x="56993" y="101005"/>
                </a:cubicBezTo>
                <a:lnTo>
                  <a:pt x="56932" y="100610"/>
                </a:lnTo>
                <a:close/>
                <a:moveTo>
                  <a:pt x="46749" y="100853"/>
                </a:moveTo>
                <a:lnTo>
                  <a:pt x="46719" y="101218"/>
                </a:lnTo>
                <a:cubicBezTo>
                  <a:pt x="47084" y="101248"/>
                  <a:pt x="47479" y="101279"/>
                  <a:pt x="47843" y="101309"/>
                </a:cubicBezTo>
                <a:lnTo>
                  <a:pt x="47874" y="100914"/>
                </a:lnTo>
                <a:cubicBezTo>
                  <a:pt x="47479" y="100914"/>
                  <a:pt x="47114" y="100884"/>
                  <a:pt x="46749" y="100853"/>
                </a:cubicBezTo>
                <a:close/>
                <a:moveTo>
                  <a:pt x="54683" y="100853"/>
                </a:moveTo>
                <a:cubicBezTo>
                  <a:pt x="54318" y="100884"/>
                  <a:pt x="53923" y="100914"/>
                  <a:pt x="53558" y="100914"/>
                </a:cubicBezTo>
                <a:lnTo>
                  <a:pt x="53558" y="101309"/>
                </a:lnTo>
                <a:cubicBezTo>
                  <a:pt x="53953" y="101279"/>
                  <a:pt x="54318" y="101248"/>
                  <a:pt x="54713" y="101218"/>
                </a:cubicBezTo>
                <a:lnTo>
                  <a:pt x="54683" y="100853"/>
                </a:lnTo>
                <a:close/>
                <a:moveTo>
                  <a:pt x="48999" y="100975"/>
                </a:moveTo>
                <a:lnTo>
                  <a:pt x="48999" y="101370"/>
                </a:lnTo>
                <a:lnTo>
                  <a:pt x="50154" y="101370"/>
                </a:lnTo>
                <a:lnTo>
                  <a:pt x="50154" y="101005"/>
                </a:lnTo>
                <a:cubicBezTo>
                  <a:pt x="49758" y="101005"/>
                  <a:pt x="49394" y="100975"/>
                  <a:pt x="48999" y="100975"/>
                </a:cubicBezTo>
                <a:close/>
                <a:moveTo>
                  <a:pt x="52403" y="100975"/>
                </a:moveTo>
                <a:cubicBezTo>
                  <a:pt x="52038" y="101005"/>
                  <a:pt x="51673" y="101005"/>
                  <a:pt x="51278" y="101005"/>
                </a:cubicBezTo>
                <a:lnTo>
                  <a:pt x="51278" y="101370"/>
                </a:lnTo>
                <a:lnTo>
                  <a:pt x="52433" y="101370"/>
                </a:lnTo>
                <a:lnTo>
                  <a:pt x="52403" y="10097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7"/>
          <p:cNvSpPr/>
          <p:nvPr/>
        </p:nvSpPr>
        <p:spPr>
          <a:xfrm rot="-1917955">
            <a:off x="4374107" y="4774566"/>
            <a:ext cx="444446" cy="40738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57"/>
          <p:cNvSpPr/>
          <p:nvPr/>
        </p:nvSpPr>
        <p:spPr>
          <a:xfrm rot="935212">
            <a:off x="5380117" y="4700498"/>
            <a:ext cx="419741" cy="384723"/>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7"/>
          <p:cNvSpPr/>
          <p:nvPr/>
        </p:nvSpPr>
        <p:spPr>
          <a:xfrm rot="-1917955">
            <a:off x="3400382" y="4636616"/>
            <a:ext cx="444446" cy="40738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4" name="Google Shape;1134;p57"/>
          <p:cNvGrpSpPr/>
          <p:nvPr/>
        </p:nvGrpSpPr>
        <p:grpSpPr>
          <a:xfrm flipH="1">
            <a:off x="-1647460" y="131654"/>
            <a:ext cx="2360694" cy="1206590"/>
            <a:chOff x="7572340" y="2404875"/>
            <a:chExt cx="2162798" cy="1206590"/>
          </a:xfrm>
        </p:grpSpPr>
        <p:sp>
          <p:nvSpPr>
            <p:cNvPr id="1135" name="Google Shape;1135;p57"/>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57"/>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57"/>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7"/>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9" name="Google Shape;1139;p57"/>
          <p:cNvSpPr/>
          <p:nvPr/>
        </p:nvSpPr>
        <p:spPr>
          <a:xfrm>
            <a:off x="-469575" y="4347300"/>
            <a:ext cx="1354579" cy="1354579"/>
          </a:xfrm>
          <a:custGeom>
            <a:avLst/>
            <a:gdLst/>
            <a:ahLst/>
            <a:cxnLst/>
            <a:rect l="l" t="t" r="r" b="b"/>
            <a:pathLst>
              <a:path w="28543" h="28543" extrusionOk="0">
                <a:moveTo>
                  <a:pt x="14287" y="6505"/>
                </a:moveTo>
                <a:cubicBezTo>
                  <a:pt x="18542" y="6505"/>
                  <a:pt x="22038" y="10001"/>
                  <a:pt x="22038" y="14256"/>
                </a:cubicBezTo>
                <a:cubicBezTo>
                  <a:pt x="22038" y="18542"/>
                  <a:pt x="18542" y="22038"/>
                  <a:pt x="14287" y="22038"/>
                </a:cubicBezTo>
                <a:cubicBezTo>
                  <a:pt x="10001" y="22038"/>
                  <a:pt x="6506" y="18542"/>
                  <a:pt x="6506" y="14256"/>
                </a:cubicBezTo>
                <a:cubicBezTo>
                  <a:pt x="6506" y="10001"/>
                  <a:pt x="10001" y="6505"/>
                  <a:pt x="14287" y="6505"/>
                </a:cubicBezTo>
                <a:close/>
                <a:moveTo>
                  <a:pt x="14287" y="6141"/>
                </a:moveTo>
                <a:cubicBezTo>
                  <a:pt x="9788" y="6141"/>
                  <a:pt x="6141" y="9788"/>
                  <a:pt x="6141" y="14287"/>
                </a:cubicBezTo>
                <a:cubicBezTo>
                  <a:pt x="6141" y="18755"/>
                  <a:pt x="9788" y="22402"/>
                  <a:pt x="14287" y="22402"/>
                </a:cubicBezTo>
                <a:cubicBezTo>
                  <a:pt x="18755" y="22402"/>
                  <a:pt x="22403" y="18755"/>
                  <a:pt x="22403" y="14287"/>
                </a:cubicBezTo>
                <a:cubicBezTo>
                  <a:pt x="22403" y="9788"/>
                  <a:pt x="18755" y="6141"/>
                  <a:pt x="14287" y="6141"/>
                </a:cubicBezTo>
                <a:close/>
                <a:moveTo>
                  <a:pt x="15381" y="366"/>
                </a:moveTo>
                <a:lnTo>
                  <a:pt x="15746" y="3040"/>
                </a:lnTo>
                <a:lnTo>
                  <a:pt x="15868" y="3071"/>
                </a:lnTo>
                <a:cubicBezTo>
                  <a:pt x="16871" y="3192"/>
                  <a:pt x="17843" y="3466"/>
                  <a:pt x="18694" y="3831"/>
                </a:cubicBezTo>
                <a:lnTo>
                  <a:pt x="18846" y="3891"/>
                </a:lnTo>
                <a:lnTo>
                  <a:pt x="20518" y="1794"/>
                </a:lnTo>
                <a:lnTo>
                  <a:pt x="22372" y="2919"/>
                </a:lnTo>
                <a:lnTo>
                  <a:pt x="21308" y="5381"/>
                </a:lnTo>
                <a:lnTo>
                  <a:pt x="21430" y="5472"/>
                </a:lnTo>
                <a:cubicBezTo>
                  <a:pt x="22007" y="5958"/>
                  <a:pt x="22524" y="6475"/>
                  <a:pt x="23011" y="7022"/>
                </a:cubicBezTo>
                <a:lnTo>
                  <a:pt x="23102" y="7144"/>
                </a:lnTo>
                <a:lnTo>
                  <a:pt x="25533" y="6049"/>
                </a:lnTo>
                <a:lnTo>
                  <a:pt x="26688" y="7934"/>
                </a:lnTo>
                <a:lnTo>
                  <a:pt x="24622" y="9606"/>
                </a:lnTo>
                <a:lnTo>
                  <a:pt x="24682" y="9758"/>
                </a:lnTo>
                <a:cubicBezTo>
                  <a:pt x="25077" y="10670"/>
                  <a:pt x="25351" y="11642"/>
                  <a:pt x="25503" y="12676"/>
                </a:cubicBezTo>
                <a:lnTo>
                  <a:pt x="25503" y="12828"/>
                </a:lnTo>
                <a:lnTo>
                  <a:pt x="28178" y="13192"/>
                </a:lnTo>
                <a:lnTo>
                  <a:pt x="28178" y="15381"/>
                </a:lnTo>
                <a:lnTo>
                  <a:pt x="25503" y="15746"/>
                </a:lnTo>
                <a:lnTo>
                  <a:pt x="25473" y="15867"/>
                </a:lnTo>
                <a:cubicBezTo>
                  <a:pt x="25351" y="16870"/>
                  <a:pt x="25077" y="17843"/>
                  <a:pt x="24713" y="18694"/>
                </a:cubicBezTo>
                <a:lnTo>
                  <a:pt x="24652" y="18846"/>
                </a:lnTo>
                <a:lnTo>
                  <a:pt x="26749" y="20487"/>
                </a:lnTo>
                <a:lnTo>
                  <a:pt x="25625" y="22372"/>
                </a:lnTo>
                <a:lnTo>
                  <a:pt x="23163" y="21308"/>
                </a:lnTo>
                <a:lnTo>
                  <a:pt x="23071" y="21430"/>
                </a:lnTo>
                <a:cubicBezTo>
                  <a:pt x="22615" y="22007"/>
                  <a:pt x="22068" y="22524"/>
                  <a:pt x="21521" y="23010"/>
                </a:cubicBezTo>
                <a:lnTo>
                  <a:pt x="21400" y="23101"/>
                </a:lnTo>
                <a:lnTo>
                  <a:pt x="22494" y="25533"/>
                </a:lnTo>
                <a:lnTo>
                  <a:pt x="20640" y="26688"/>
                </a:lnTo>
                <a:lnTo>
                  <a:pt x="18938" y="24591"/>
                </a:lnTo>
                <a:lnTo>
                  <a:pt x="18786" y="24652"/>
                </a:lnTo>
                <a:cubicBezTo>
                  <a:pt x="17904" y="25047"/>
                  <a:pt x="16901" y="25351"/>
                  <a:pt x="15868" y="25472"/>
                </a:cubicBezTo>
                <a:lnTo>
                  <a:pt x="15716" y="25503"/>
                </a:lnTo>
                <a:lnTo>
                  <a:pt x="15381" y="28177"/>
                </a:lnTo>
                <a:lnTo>
                  <a:pt x="13193" y="28177"/>
                </a:lnTo>
                <a:lnTo>
                  <a:pt x="12798" y="25503"/>
                </a:lnTo>
                <a:lnTo>
                  <a:pt x="12676" y="25472"/>
                </a:lnTo>
                <a:cubicBezTo>
                  <a:pt x="11673" y="25320"/>
                  <a:pt x="10700" y="25077"/>
                  <a:pt x="9849" y="24712"/>
                </a:cubicBezTo>
                <a:lnTo>
                  <a:pt x="9697" y="24652"/>
                </a:lnTo>
                <a:lnTo>
                  <a:pt x="8056" y="26718"/>
                </a:lnTo>
                <a:lnTo>
                  <a:pt x="6171" y="25594"/>
                </a:lnTo>
                <a:lnTo>
                  <a:pt x="7235" y="23162"/>
                </a:lnTo>
                <a:lnTo>
                  <a:pt x="7114" y="23071"/>
                </a:lnTo>
                <a:cubicBezTo>
                  <a:pt x="6536" y="22585"/>
                  <a:pt x="6019" y="22068"/>
                  <a:pt x="5533" y="21521"/>
                </a:cubicBezTo>
                <a:lnTo>
                  <a:pt x="5442" y="21399"/>
                </a:lnTo>
                <a:lnTo>
                  <a:pt x="3010" y="22493"/>
                </a:lnTo>
                <a:lnTo>
                  <a:pt x="1855" y="20609"/>
                </a:lnTo>
                <a:lnTo>
                  <a:pt x="3952" y="18937"/>
                </a:lnTo>
                <a:lnTo>
                  <a:pt x="3892" y="18785"/>
                </a:lnTo>
                <a:cubicBezTo>
                  <a:pt x="3496" y="17873"/>
                  <a:pt x="3193" y="16901"/>
                  <a:pt x="3071" y="15867"/>
                </a:cubicBezTo>
                <a:lnTo>
                  <a:pt x="3041" y="15715"/>
                </a:lnTo>
                <a:lnTo>
                  <a:pt x="396" y="15351"/>
                </a:lnTo>
                <a:lnTo>
                  <a:pt x="396" y="13162"/>
                </a:lnTo>
                <a:lnTo>
                  <a:pt x="3041" y="12828"/>
                </a:lnTo>
                <a:lnTo>
                  <a:pt x="3071" y="12676"/>
                </a:lnTo>
                <a:cubicBezTo>
                  <a:pt x="3193" y="11673"/>
                  <a:pt x="3466" y="10700"/>
                  <a:pt x="3831" y="9849"/>
                </a:cubicBezTo>
                <a:lnTo>
                  <a:pt x="3892" y="9697"/>
                </a:lnTo>
                <a:lnTo>
                  <a:pt x="1794" y="8056"/>
                </a:lnTo>
                <a:lnTo>
                  <a:pt x="2919" y="6171"/>
                </a:lnTo>
                <a:lnTo>
                  <a:pt x="5381" y="7235"/>
                </a:lnTo>
                <a:lnTo>
                  <a:pt x="5472" y="7113"/>
                </a:lnTo>
                <a:cubicBezTo>
                  <a:pt x="5959" y="6536"/>
                  <a:pt x="6475" y="6019"/>
                  <a:pt x="7022" y="5533"/>
                </a:cubicBezTo>
                <a:lnTo>
                  <a:pt x="7144" y="5442"/>
                </a:lnTo>
                <a:lnTo>
                  <a:pt x="6050" y="3010"/>
                </a:lnTo>
                <a:lnTo>
                  <a:pt x="7934" y="1855"/>
                </a:lnTo>
                <a:lnTo>
                  <a:pt x="9606" y="3952"/>
                </a:lnTo>
                <a:lnTo>
                  <a:pt x="9758" y="3891"/>
                </a:lnTo>
                <a:cubicBezTo>
                  <a:pt x="10670" y="3496"/>
                  <a:pt x="11643" y="3192"/>
                  <a:pt x="12676" y="3071"/>
                </a:cubicBezTo>
                <a:lnTo>
                  <a:pt x="12828" y="3040"/>
                </a:lnTo>
                <a:lnTo>
                  <a:pt x="13193" y="366"/>
                </a:lnTo>
                <a:close/>
                <a:moveTo>
                  <a:pt x="12858" y="1"/>
                </a:moveTo>
                <a:lnTo>
                  <a:pt x="12494" y="2706"/>
                </a:lnTo>
                <a:cubicBezTo>
                  <a:pt x="11521" y="2858"/>
                  <a:pt x="10579" y="3101"/>
                  <a:pt x="9728" y="3496"/>
                </a:cubicBezTo>
                <a:lnTo>
                  <a:pt x="7995" y="1369"/>
                </a:lnTo>
                <a:lnTo>
                  <a:pt x="5594" y="2858"/>
                </a:lnTo>
                <a:lnTo>
                  <a:pt x="6688" y="5350"/>
                </a:lnTo>
                <a:cubicBezTo>
                  <a:pt x="6171" y="5776"/>
                  <a:pt x="5715" y="6262"/>
                  <a:pt x="5290" y="6779"/>
                </a:cubicBezTo>
                <a:lnTo>
                  <a:pt x="2767" y="5685"/>
                </a:lnTo>
                <a:lnTo>
                  <a:pt x="1308" y="8147"/>
                </a:lnTo>
                <a:lnTo>
                  <a:pt x="3436" y="9849"/>
                </a:lnTo>
                <a:cubicBezTo>
                  <a:pt x="3101" y="10670"/>
                  <a:pt x="2858" y="11551"/>
                  <a:pt x="2706" y="12493"/>
                </a:cubicBezTo>
                <a:lnTo>
                  <a:pt x="1" y="12858"/>
                </a:lnTo>
                <a:lnTo>
                  <a:pt x="1" y="15685"/>
                </a:lnTo>
                <a:lnTo>
                  <a:pt x="2706" y="16050"/>
                </a:lnTo>
                <a:cubicBezTo>
                  <a:pt x="2858" y="17022"/>
                  <a:pt x="3132" y="17934"/>
                  <a:pt x="3496" y="18816"/>
                </a:cubicBezTo>
                <a:lnTo>
                  <a:pt x="1369" y="20548"/>
                </a:lnTo>
                <a:lnTo>
                  <a:pt x="2858" y="22949"/>
                </a:lnTo>
                <a:lnTo>
                  <a:pt x="5351" y="21855"/>
                </a:lnTo>
                <a:cubicBezTo>
                  <a:pt x="5776" y="22372"/>
                  <a:pt x="6263" y="22828"/>
                  <a:pt x="6779" y="23253"/>
                </a:cubicBezTo>
                <a:lnTo>
                  <a:pt x="5685" y="25776"/>
                </a:lnTo>
                <a:lnTo>
                  <a:pt x="8147" y="27235"/>
                </a:lnTo>
                <a:lnTo>
                  <a:pt x="9849" y="25108"/>
                </a:lnTo>
                <a:cubicBezTo>
                  <a:pt x="10670" y="25442"/>
                  <a:pt x="11551" y="25685"/>
                  <a:pt x="12494" y="25837"/>
                </a:cubicBezTo>
                <a:lnTo>
                  <a:pt x="12858" y="28542"/>
                </a:lnTo>
                <a:lnTo>
                  <a:pt x="15685" y="28542"/>
                </a:lnTo>
                <a:lnTo>
                  <a:pt x="16050" y="25837"/>
                </a:lnTo>
                <a:cubicBezTo>
                  <a:pt x="17023" y="25685"/>
                  <a:pt x="17934" y="25442"/>
                  <a:pt x="18816" y="25077"/>
                </a:cubicBezTo>
                <a:lnTo>
                  <a:pt x="20518" y="27174"/>
                </a:lnTo>
                <a:lnTo>
                  <a:pt x="22950" y="25685"/>
                </a:lnTo>
                <a:lnTo>
                  <a:pt x="21856" y="23193"/>
                </a:lnTo>
                <a:cubicBezTo>
                  <a:pt x="22342" y="22767"/>
                  <a:pt x="22828" y="22281"/>
                  <a:pt x="23254" y="21764"/>
                </a:cubicBezTo>
                <a:lnTo>
                  <a:pt x="25746" y="22858"/>
                </a:lnTo>
                <a:lnTo>
                  <a:pt x="27236" y="20427"/>
                </a:lnTo>
                <a:lnTo>
                  <a:pt x="25108" y="18724"/>
                </a:lnTo>
                <a:cubicBezTo>
                  <a:pt x="25442" y="17904"/>
                  <a:pt x="25685" y="16992"/>
                  <a:pt x="25837" y="16080"/>
                </a:cubicBezTo>
                <a:lnTo>
                  <a:pt x="28543" y="15685"/>
                </a:lnTo>
                <a:lnTo>
                  <a:pt x="28543" y="12858"/>
                </a:lnTo>
                <a:lnTo>
                  <a:pt x="25837" y="12493"/>
                </a:lnTo>
                <a:cubicBezTo>
                  <a:pt x="25685" y="11521"/>
                  <a:pt x="25412" y="10609"/>
                  <a:pt x="25047" y="9727"/>
                </a:cubicBezTo>
                <a:lnTo>
                  <a:pt x="27175" y="7995"/>
                </a:lnTo>
                <a:lnTo>
                  <a:pt x="25685" y="5594"/>
                </a:lnTo>
                <a:lnTo>
                  <a:pt x="23193" y="6688"/>
                </a:lnTo>
                <a:cubicBezTo>
                  <a:pt x="22767" y="6171"/>
                  <a:pt x="22281" y="5715"/>
                  <a:pt x="21764" y="5290"/>
                </a:cubicBezTo>
                <a:lnTo>
                  <a:pt x="22859" y="2797"/>
                </a:lnTo>
                <a:lnTo>
                  <a:pt x="20397" y="1308"/>
                </a:lnTo>
                <a:lnTo>
                  <a:pt x="18694" y="3435"/>
                </a:lnTo>
                <a:cubicBezTo>
                  <a:pt x="17874" y="3101"/>
                  <a:pt x="16992" y="2858"/>
                  <a:pt x="16050" y="2706"/>
                </a:cubicBezTo>
                <a:lnTo>
                  <a:pt x="15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0" name="Google Shape;1140;p57"/>
          <p:cNvGrpSpPr/>
          <p:nvPr/>
        </p:nvGrpSpPr>
        <p:grpSpPr>
          <a:xfrm rot="-594482">
            <a:off x="1852777" y="248535"/>
            <a:ext cx="907920" cy="634676"/>
            <a:chOff x="135700" y="1601500"/>
            <a:chExt cx="1166450" cy="815400"/>
          </a:xfrm>
        </p:grpSpPr>
        <p:sp>
          <p:nvSpPr>
            <p:cNvPr id="1141" name="Google Shape;1141;p57"/>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57"/>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7"/>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7"/>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57"/>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57"/>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2954230" y="786912"/>
            <a:ext cx="5849527" cy="1477328"/>
          </a:xfrm>
          <a:prstGeom prst="rect">
            <a:avLst/>
          </a:prstGeom>
          <a:noFill/>
        </p:spPr>
        <p:txBody>
          <a:bodyPr wrap="square" rtlCol="0">
            <a:spAutoFit/>
          </a:bodyPr>
          <a:lstStyle/>
          <a:p>
            <a:pPr algn="just">
              <a:lnSpc>
                <a:spcPct val="150000"/>
              </a:lnSpc>
            </a:pPr>
            <a:r>
              <a:rPr lang="en-US" sz="2000" dirty="0" smtClean="0"/>
              <a:t>An </a:t>
            </a:r>
            <a:r>
              <a:rPr lang="en-US" sz="2000" dirty="0" err="1" smtClean="0"/>
              <a:t>gieo</a:t>
            </a:r>
            <a:r>
              <a:rPr lang="en-US" sz="2000" dirty="0" smtClean="0"/>
              <a:t> </a:t>
            </a:r>
            <a:r>
              <a:rPr lang="en-US" sz="2000" dirty="0" err="1" smtClean="0"/>
              <a:t>hai</a:t>
            </a:r>
            <a:r>
              <a:rPr lang="en-US" sz="2000" dirty="0" smtClean="0"/>
              <a:t> con </a:t>
            </a:r>
            <a:r>
              <a:rPr lang="en-US" sz="2000" dirty="0" err="1" smtClean="0"/>
              <a:t>xúc</a:t>
            </a:r>
            <a:r>
              <a:rPr lang="en-US" sz="2000" dirty="0" smtClean="0"/>
              <a:t> </a:t>
            </a:r>
            <a:r>
              <a:rPr lang="en-US" sz="2000" dirty="0" err="1" smtClean="0"/>
              <a:t>xắc</a:t>
            </a:r>
            <a:r>
              <a:rPr lang="en-US" sz="2000" dirty="0" smtClean="0"/>
              <a:t> </a:t>
            </a:r>
            <a:r>
              <a:rPr lang="en-US" sz="2000" dirty="0" err="1" smtClean="0"/>
              <a:t>cùng</a:t>
            </a:r>
            <a:r>
              <a:rPr lang="en-US" sz="2000" dirty="0" smtClean="0"/>
              <a:t> </a:t>
            </a:r>
            <a:r>
              <a:rPr lang="en-US" sz="2000" dirty="0" err="1" smtClean="0"/>
              <a:t>lúc</a:t>
            </a:r>
            <a:r>
              <a:rPr lang="en-US" sz="2000" dirty="0" smtClean="0"/>
              <a:t> 80 </a:t>
            </a:r>
            <a:r>
              <a:rPr lang="en-US" sz="2000" dirty="0" err="1" smtClean="0"/>
              <a:t>lần</a:t>
            </a:r>
            <a:r>
              <a:rPr lang="en-US" sz="2000" dirty="0" smtClean="0"/>
              <a:t>. Ở </a:t>
            </a:r>
            <a:r>
              <a:rPr lang="en-US" sz="2000" dirty="0" err="1" smtClean="0"/>
              <a:t>mỗi</a:t>
            </a:r>
            <a:r>
              <a:rPr lang="en-US" sz="2000" dirty="0" smtClean="0"/>
              <a:t> </a:t>
            </a:r>
            <a:r>
              <a:rPr lang="en-US" sz="2000" dirty="0" err="1" smtClean="0"/>
              <a:t>lần</a:t>
            </a:r>
            <a:r>
              <a:rPr lang="en-US" sz="2000" dirty="0" smtClean="0"/>
              <a:t> </a:t>
            </a:r>
            <a:r>
              <a:rPr lang="en-US" sz="2000" dirty="0" err="1" smtClean="0"/>
              <a:t>gieo</a:t>
            </a:r>
            <a:r>
              <a:rPr lang="en-US" sz="2000" dirty="0" smtClean="0"/>
              <a:t>, An </a:t>
            </a:r>
            <a:r>
              <a:rPr lang="en-US" sz="2000" dirty="0" err="1" smtClean="0"/>
              <a:t>cộng</a:t>
            </a:r>
            <a:r>
              <a:rPr lang="en-US" sz="2000" dirty="0" smtClean="0"/>
              <a:t> </a:t>
            </a:r>
            <a:r>
              <a:rPr lang="en-US" sz="2000" dirty="0" err="1" smtClean="0"/>
              <a:t>số</a:t>
            </a:r>
            <a:r>
              <a:rPr lang="en-US" sz="2000" dirty="0" smtClean="0"/>
              <a:t> </a:t>
            </a:r>
            <a:r>
              <a:rPr lang="en-US" sz="2000" dirty="0" err="1" smtClean="0"/>
              <a:t>chấm</a:t>
            </a:r>
            <a:r>
              <a:rPr lang="en-US" sz="2000" dirty="0" smtClean="0"/>
              <a:t> </a:t>
            </a:r>
            <a:r>
              <a:rPr lang="en-US" sz="2000" dirty="0" err="1" smtClean="0"/>
              <a:t>xuất</a:t>
            </a:r>
            <a:r>
              <a:rPr lang="en-US" sz="2000" dirty="0" smtClean="0"/>
              <a:t> </a:t>
            </a:r>
            <a:r>
              <a:rPr lang="en-US" sz="2000" dirty="0" err="1" smtClean="0"/>
              <a:t>hiện</a:t>
            </a:r>
            <a:r>
              <a:rPr lang="en-US" sz="2000" dirty="0" smtClean="0"/>
              <a:t> ở </a:t>
            </a:r>
            <a:r>
              <a:rPr lang="en-US" sz="2000" dirty="0" err="1" smtClean="0"/>
              <a:t>hai</a:t>
            </a:r>
            <a:r>
              <a:rPr lang="en-US" sz="2000" dirty="0" smtClean="0"/>
              <a:t> </a:t>
            </a:r>
            <a:r>
              <a:rPr lang="en-US" sz="2000" dirty="0" err="1" smtClean="0"/>
              <a:t>xúc</a:t>
            </a:r>
            <a:r>
              <a:rPr lang="en-US" sz="2000" dirty="0" smtClean="0"/>
              <a:t> </a:t>
            </a:r>
            <a:r>
              <a:rPr lang="en-US" sz="2000" dirty="0" err="1" smtClean="0"/>
              <a:t>xắc</a:t>
            </a:r>
            <a:r>
              <a:rPr lang="en-US" sz="2000" dirty="0" smtClean="0"/>
              <a:t> </a:t>
            </a:r>
            <a:r>
              <a:rPr lang="en-US" sz="2000" dirty="0" err="1" smtClean="0"/>
              <a:t>và</a:t>
            </a:r>
            <a:r>
              <a:rPr lang="en-US" sz="2000" dirty="0" smtClean="0"/>
              <a:t> </a:t>
            </a:r>
            <a:r>
              <a:rPr lang="en-US" sz="2000" dirty="0" err="1" smtClean="0"/>
              <a:t>ghi</a:t>
            </a:r>
            <a:r>
              <a:rPr lang="en-US" sz="2000" dirty="0" smtClean="0"/>
              <a:t> </a:t>
            </a:r>
            <a:r>
              <a:rPr lang="en-US" sz="2000" dirty="0" err="1" smtClean="0"/>
              <a:t>lại</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như</a:t>
            </a:r>
            <a:r>
              <a:rPr lang="en-US" sz="2000" dirty="0" smtClean="0"/>
              <a:t> </a:t>
            </a:r>
            <a:r>
              <a:rPr lang="en-US" sz="2000" dirty="0" err="1" smtClean="0"/>
              <a:t>bảng</a:t>
            </a:r>
            <a:r>
              <a:rPr lang="en-US" sz="2000" dirty="0" smtClean="0"/>
              <a:t> </a:t>
            </a:r>
            <a:r>
              <a:rPr lang="en-US" sz="2000" dirty="0" err="1" smtClean="0"/>
              <a:t>sau</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2890356069"/>
              </p:ext>
            </p:extLst>
          </p:nvPr>
        </p:nvGraphicFramePr>
        <p:xfrm>
          <a:off x="2606176" y="2264240"/>
          <a:ext cx="6209249" cy="1338954"/>
        </p:xfrm>
        <a:graphic>
          <a:graphicData uri="http://schemas.openxmlformats.org/drawingml/2006/table">
            <a:tbl>
              <a:tblPr firstRow="1" bandRow="1">
                <a:tableStyleId>{E2D11163-FEBA-4CDB-975E-821CA3143D49}</a:tableStyleId>
              </a:tblPr>
              <a:tblGrid>
                <a:gridCol w="1052494"/>
                <a:gridCol w="513535"/>
                <a:gridCol w="481441"/>
                <a:gridCol w="492138"/>
                <a:gridCol w="470741"/>
                <a:gridCol w="460041"/>
                <a:gridCol w="470741"/>
                <a:gridCol w="492139"/>
                <a:gridCol w="437506"/>
                <a:gridCol w="446157"/>
                <a:gridCol w="425877"/>
                <a:gridCol w="466439"/>
              </a:tblGrid>
              <a:tr h="515994">
                <a:tc>
                  <a:txBody>
                    <a:bodyPr/>
                    <a:lstStyle/>
                    <a:p>
                      <a:pPr algn="ctr">
                        <a:lnSpc>
                          <a:spcPct val="150000"/>
                        </a:lnSpc>
                      </a:pPr>
                      <a:r>
                        <a:rPr lang="en-US" sz="1600" dirty="0" err="1" smtClean="0"/>
                        <a:t>Tổng</a:t>
                      </a:r>
                      <a:r>
                        <a:rPr lang="en-US" sz="1600" baseline="0" dirty="0" smtClean="0"/>
                        <a:t> </a:t>
                      </a:r>
                      <a:r>
                        <a:rPr lang="en-US" sz="1600" baseline="0" dirty="0" err="1" smtClean="0"/>
                        <a:t>số</a:t>
                      </a:r>
                      <a:r>
                        <a:rPr lang="en-US" sz="1600" baseline="0" dirty="0" smtClean="0"/>
                        <a:t> </a:t>
                      </a:r>
                      <a:r>
                        <a:rPr lang="en-US" sz="1600" baseline="0" dirty="0" err="1" smtClean="0"/>
                        <a:t>chấm</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lnSpc>
                          <a:spcPct val="150000"/>
                        </a:lnSpc>
                      </a:pPr>
                      <a:r>
                        <a:rPr lang="en-US" sz="1600" dirty="0" smtClean="0"/>
                        <a:t>2</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3</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4</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5</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6</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7</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8</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9</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10</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11</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12</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5994">
                <a:tc>
                  <a:txBody>
                    <a:bodyPr/>
                    <a:lstStyle/>
                    <a:p>
                      <a:pPr algn="ctr">
                        <a:lnSpc>
                          <a:spcPct val="150000"/>
                        </a:lnSpc>
                      </a:pPr>
                      <a:r>
                        <a:rPr lang="en-US" sz="1600" dirty="0" err="1" smtClean="0"/>
                        <a:t>Số</a:t>
                      </a:r>
                      <a:r>
                        <a:rPr lang="en-US" sz="1600" baseline="0" dirty="0" smtClean="0"/>
                        <a:t> </a:t>
                      </a:r>
                      <a:r>
                        <a:rPr lang="en-US" sz="1600" baseline="0" dirty="0" err="1" smtClean="0"/>
                        <a:t>lần</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lnSpc>
                          <a:spcPct val="150000"/>
                        </a:lnSpc>
                      </a:pPr>
                      <a:r>
                        <a:rPr lang="en-US" sz="1600" dirty="0" smtClean="0"/>
                        <a:t>2</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5</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6</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8</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11</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14</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12</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9</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6</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4</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600" dirty="0" smtClean="0"/>
                        <a:t>3</a:t>
                      </a:r>
                      <a:endParaRPr lang="en-US" sz="16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1985552" y="3676442"/>
            <a:ext cx="7004336" cy="1015663"/>
          </a:xfrm>
          <a:prstGeom prst="rect">
            <a:avLst/>
          </a:prstGeom>
          <a:noFill/>
        </p:spPr>
        <p:txBody>
          <a:bodyPr wrap="square" rtlCol="0">
            <a:spAutoFit/>
          </a:bodyPr>
          <a:lstStyle/>
          <a:p>
            <a:pPr algn="just">
              <a:lnSpc>
                <a:spcPct val="150000"/>
              </a:lnSpc>
            </a:pPr>
            <a:r>
              <a:rPr lang="en-US" sz="2000" dirty="0" err="1" smtClean="0"/>
              <a:t>Nếu</a:t>
            </a:r>
            <a:r>
              <a:rPr lang="en-US" sz="2000" dirty="0" smtClean="0"/>
              <a:t> </a:t>
            </a:r>
            <a:r>
              <a:rPr lang="en-US" sz="2000" dirty="0" err="1" smtClean="0"/>
              <a:t>tổng</a:t>
            </a:r>
            <a:r>
              <a:rPr lang="en-US" sz="2000" dirty="0" smtClean="0"/>
              <a:t> </a:t>
            </a:r>
            <a:r>
              <a:rPr lang="en-US" sz="2000" dirty="0" err="1" smtClean="0"/>
              <a:t>số</a:t>
            </a:r>
            <a:r>
              <a:rPr lang="en-US" sz="2000" dirty="0" smtClean="0"/>
              <a:t> </a:t>
            </a:r>
            <a:r>
              <a:rPr lang="en-US" sz="2000" dirty="0" err="1" smtClean="0"/>
              <a:t>chấm</a:t>
            </a:r>
            <a:r>
              <a:rPr lang="en-US" sz="2000" dirty="0" smtClean="0"/>
              <a:t> </a:t>
            </a:r>
            <a:r>
              <a:rPr lang="en-US" sz="2000" dirty="0" err="1" smtClean="0"/>
              <a:t>xuất</a:t>
            </a:r>
            <a:r>
              <a:rPr lang="en-US" sz="2000" dirty="0" smtClean="0"/>
              <a:t> </a:t>
            </a:r>
            <a:r>
              <a:rPr lang="en-US" sz="2000" dirty="0" err="1" smtClean="0"/>
              <a:t>hiện</a:t>
            </a:r>
            <a:r>
              <a:rPr lang="en-US" sz="2000" dirty="0" smtClean="0"/>
              <a:t> ở </a:t>
            </a:r>
            <a:r>
              <a:rPr lang="en-US" sz="2000" dirty="0" err="1" smtClean="0"/>
              <a:t>hai</a:t>
            </a:r>
            <a:r>
              <a:rPr lang="en-US" sz="2000" dirty="0" smtClean="0"/>
              <a:t> con </a:t>
            </a:r>
            <a:r>
              <a:rPr lang="en-US" sz="2000" dirty="0" err="1" smtClean="0"/>
              <a:t>xúc</a:t>
            </a:r>
            <a:r>
              <a:rPr lang="en-US" sz="2000" dirty="0" smtClean="0"/>
              <a:t> </a:t>
            </a:r>
            <a:r>
              <a:rPr lang="en-US" sz="2000" dirty="0" err="1" smtClean="0"/>
              <a:t>xắc</a:t>
            </a:r>
            <a:r>
              <a:rPr lang="en-US" sz="2000" dirty="0" smtClean="0"/>
              <a:t> </a:t>
            </a:r>
            <a:r>
              <a:rPr lang="en-US" sz="2000" dirty="0" err="1" smtClean="0"/>
              <a:t>lớn</a:t>
            </a:r>
            <a:r>
              <a:rPr lang="en-US" sz="2000" dirty="0" smtClean="0"/>
              <a:t> </a:t>
            </a:r>
            <a:r>
              <a:rPr lang="en-US" sz="2000" dirty="0" err="1" smtClean="0"/>
              <a:t>hơn</a:t>
            </a:r>
            <a:r>
              <a:rPr lang="en-US" sz="2000" dirty="0" smtClean="0"/>
              <a:t> 6 </a:t>
            </a:r>
            <a:r>
              <a:rPr lang="en-US" sz="2000" dirty="0" err="1" smtClean="0"/>
              <a:t>thì</a:t>
            </a:r>
            <a:r>
              <a:rPr lang="en-US" sz="2000" dirty="0" smtClean="0"/>
              <a:t> An </a:t>
            </a:r>
            <a:r>
              <a:rPr lang="en-US" sz="2000" dirty="0" err="1" smtClean="0"/>
              <a:t>thắng</a:t>
            </a:r>
            <a:r>
              <a:rPr lang="en-US" sz="2000" dirty="0" smtClean="0"/>
              <a:t>. </a:t>
            </a:r>
            <a:r>
              <a:rPr lang="en-US" sz="2000" dirty="0" err="1" smtClean="0"/>
              <a:t>Tính</a:t>
            </a:r>
            <a:r>
              <a:rPr lang="en-US" sz="2000" dirty="0" smtClean="0"/>
              <a:t> </a:t>
            </a:r>
            <a:r>
              <a:rPr lang="en-US" sz="2000" dirty="0" err="1" smtClean="0"/>
              <a:t>xác</a:t>
            </a:r>
            <a:r>
              <a:rPr lang="en-US" sz="2000" dirty="0" smtClean="0"/>
              <a:t> </a:t>
            </a:r>
            <a:r>
              <a:rPr lang="en-US" sz="2000" dirty="0" err="1" smtClean="0"/>
              <a:t>suất</a:t>
            </a:r>
            <a:r>
              <a:rPr lang="en-US" sz="2000" dirty="0" smtClean="0"/>
              <a:t> </a:t>
            </a:r>
            <a:r>
              <a:rPr lang="en-US" sz="2000" dirty="0" err="1" smtClean="0"/>
              <a:t>thực</a:t>
            </a:r>
            <a:r>
              <a:rPr lang="en-US" sz="2000" dirty="0" smtClean="0"/>
              <a:t> </a:t>
            </a:r>
            <a:r>
              <a:rPr lang="en-US" sz="2000" dirty="0" err="1" smtClean="0"/>
              <a:t>nghiệm</a:t>
            </a:r>
            <a:r>
              <a:rPr lang="en-US" sz="2000" dirty="0" smtClean="0"/>
              <a:t> </a:t>
            </a:r>
            <a:r>
              <a:rPr lang="en-US" sz="2000" dirty="0" err="1" smtClean="0"/>
              <a:t>của</a:t>
            </a:r>
            <a:r>
              <a:rPr lang="en-US" sz="2000" dirty="0" smtClean="0"/>
              <a:t> </a:t>
            </a:r>
            <a:r>
              <a:rPr lang="en-US" sz="2000" dirty="0" err="1" smtClean="0"/>
              <a:t>sự</a:t>
            </a:r>
            <a:r>
              <a:rPr lang="en-US" sz="2000" dirty="0" smtClean="0"/>
              <a:t> </a:t>
            </a:r>
            <a:r>
              <a:rPr lang="en-US" sz="2000" dirty="0" err="1" smtClean="0"/>
              <a:t>kiện</a:t>
            </a:r>
            <a:r>
              <a:rPr lang="en-US" sz="2000" dirty="0" smtClean="0"/>
              <a:t> </a:t>
            </a:r>
            <a:r>
              <a:rPr lang="en-US" sz="2000" i="1" dirty="0" smtClean="0"/>
              <a:t>An </a:t>
            </a:r>
            <a:r>
              <a:rPr lang="en-US" sz="2000" i="1" dirty="0" err="1" smtClean="0"/>
              <a:t>thắng</a:t>
            </a:r>
            <a:r>
              <a:rPr lang="en-US" sz="2000" dirty="0"/>
              <a:t>.</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640" y="3774043"/>
            <a:ext cx="755304" cy="755304"/>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27"/>
                                        </p:tgtEl>
                                        <p:attrNameLst>
                                          <p:attrName>style.visibility</p:attrName>
                                        </p:attrNameLst>
                                      </p:cBhvr>
                                      <p:to>
                                        <p:strVal val="visible"/>
                                      </p:to>
                                    </p:set>
                                    <p:animEffect transition="in" filter="checkerboard(across)">
                                      <p:cBhvr>
                                        <p:cTn id="7" dur="500"/>
                                        <p:tgtEl>
                                          <p:spTgt spid="112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30"/>
                                        </p:tgtEl>
                                        <p:attrNameLst>
                                          <p:attrName>style.visibility</p:attrName>
                                        </p:attrNameLst>
                                      </p:cBhvr>
                                      <p:to>
                                        <p:strVal val="visible"/>
                                      </p:to>
                                    </p:set>
                                    <p:animEffect transition="in" filter="checkerboard(across)">
                                      <p:cBhvr>
                                        <p:cTn id="10" dur="500"/>
                                        <p:tgtEl>
                                          <p:spTgt spid="1130"/>
                                        </p:tgtEl>
                                      </p:cBhvr>
                                    </p:animEffect>
                                  </p:childTnLst>
                                </p:cTn>
                              </p:par>
                              <p:par>
                                <p:cTn id="11" presetID="10" presetClass="entr" presetSubtype="0" fill="hold" nodeType="withEffect">
                                  <p:stCondLst>
                                    <p:cond delay="0"/>
                                  </p:stCondLst>
                                  <p:childTnLst>
                                    <p:set>
                                      <p:cBhvr>
                                        <p:cTn id="12" dur="1" fill="hold">
                                          <p:stCondLst>
                                            <p:cond delay="0"/>
                                          </p:stCondLst>
                                        </p:cTn>
                                        <p:tgtEl>
                                          <p:spTgt spid="1140"/>
                                        </p:tgtEl>
                                        <p:attrNameLst>
                                          <p:attrName>style.visibility</p:attrName>
                                        </p:attrNameLst>
                                      </p:cBhvr>
                                      <p:to>
                                        <p:strVal val="visible"/>
                                      </p:to>
                                    </p:set>
                                    <p:animEffect transition="in" filter="fade">
                                      <p:cBhvr>
                                        <p:cTn id="13" dur="500"/>
                                        <p:tgtEl>
                                          <p:spTgt spid="114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1129"/>
                                        </p:tgtEl>
                                        <p:attrNameLst>
                                          <p:attrName>style.visibility</p:attrName>
                                        </p:attrNameLst>
                                      </p:cBhvr>
                                      <p:to>
                                        <p:strVal val="visible"/>
                                      </p:to>
                                    </p:set>
                                    <p:anim calcmode="lin" valueType="num">
                                      <p:cBhvr additive="base">
                                        <p:cTn id="18" dur="500" fill="hold"/>
                                        <p:tgtEl>
                                          <p:spTgt spid="1129"/>
                                        </p:tgtEl>
                                        <p:attrNameLst>
                                          <p:attrName>ppt_x</p:attrName>
                                        </p:attrNameLst>
                                      </p:cBhvr>
                                      <p:tavLst>
                                        <p:tav tm="0">
                                          <p:val>
                                            <p:strVal val="#ppt_x"/>
                                          </p:val>
                                        </p:tav>
                                        <p:tav tm="100000">
                                          <p:val>
                                            <p:strVal val="#ppt_x"/>
                                          </p:val>
                                        </p:tav>
                                      </p:tavLst>
                                    </p:anim>
                                    <p:anim calcmode="lin" valueType="num">
                                      <p:cBhvr additive="base">
                                        <p:cTn id="19" dur="500" fill="hold"/>
                                        <p:tgtEl>
                                          <p:spTgt spid="1129"/>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p:tgtEl>
                                          <p:spTgt spid="3"/>
                                        </p:tgtEl>
                                        <p:attrNameLst>
                                          <p:attrName>ppt_x</p:attrName>
                                        </p:attrNameLst>
                                      </p:cBhvr>
                                      <p:tavLst>
                                        <p:tav tm="0">
                                          <p:val>
                                            <p:strVal val="#ppt_x-#ppt_w*1.125000"/>
                                          </p:val>
                                        </p:tav>
                                        <p:tav tm="100000">
                                          <p:val>
                                            <p:strVal val="#ppt_x"/>
                                          </p:val>
                                        </p:tav>
                                      </p:tavLst>
                                    </p:anim>
                                    <p:animEffect transition="in" filter="wipe(right)">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wipe(left)">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anim calcmode="lin" valueType="num">
                                      <p:cBhvr>
                                        <p:cTn id="41" dur="500" fill="hold"/>
                                        <p:tgtEl>
                                          <p:spTgt spid="6"/>
                                        </p:tgtEl>
                                        <p:attrNameLst>
                                          <p:attrName>ppt_x</p:attrName>
                                        </p:attrNameLst>
                                      </p:cBhvr>
                                      <p:tavLst>
                                        <p:tav tm="0">
                                          <p:val>
                                            <p:strVal val="#ppt_x"/>
                                          </p:val>
                                        </p:tav>
                                        <p:tav tm="100000">
                                          <p:val>
                                            <p:strVal val="#ppt_x"/>
                                          </p:val>
                                        </p:tav>
                                      </p:tavLst>
                                    </p:anim>
                                    <p:anim calcmode="lin" valueType="num">
                                      <p:cBhvr>
                                        <p:cTn id="42" dur="500" fill="hold"/>
                                        <p:tgtEl>
                                          <p:spTgt spid="6"/>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500"/>
                                        <p:tgtEl>
                                          <p:spTgt spid="5"/>
                                        </p:tgtEl>
                                      </p:cBhvr>
                                    </p:animEffect>
                                    <p:anim calcmode="lin" valueType="num">
                                      <p:cBhvr>
                                        <p:cTn id="46" dur="500" fill="hold"/>
                                        <p:tgtEl>
                                          <p:spTgt spid="5"/>
                                        </p:tgtEl>
                                        <p:attrNameLst>
                                          <p:attrName>ppt_x</p:attrName>
                                        </p:attrNameLst>
                                      </p:cBhvr>
                                      <p:tavLst>
                                        <p:tav tm="0">
                                          <p:val>
                                            <p:strVal val="#ppt_x"/>
                                          </p:val>
                                        </p:tav>
                                        <p:tav tm="100000">
                                          <p:val>
                                            <p:strVal val="#ppt_x"/>
                                          </p:val>
                                        </p:tav>
                                      </p:tavLst>
                                    </p:anim>
                                    <p:anim calcmode="lin" valueType="num">
                                      <p:cBhvr>
                                        <p:cTn id="4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 grpId="0"/>
      <p:bldP spid="1130" grpId="0" animBg="1"/>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58"/>
          <p:cNvSpPr txBox="1">
            <a:spLocks noGrp="1"/>
          </p:cNvSpPr>
          <p:nvPr>
            <p:ph type="title"/>
          </p:nvPr>
        </p:nvSpPr>
        <p:spPr>
          <a:xfrm>
            <a:off x="754500" y="532650"/>
            <a:ext cx="7635000" cy="43320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US" sz="2400" dirty="0" err="1" smtClean="0">
                <a:latin typeface="+mn-lt"/>
              </a:rPr>
              <a:t>Giải</a:t>
            </a:r>
            <a:endParaRPr sz="2400" dirty="0">
              <a:latin typeface="+mn-lt"/>
            </a:endParaRPr>
          </a:p>
        </p:txBody>
      </p:sp>
      <p:grpSp>
        <p:nvGrpSpPr>
          <p:cNvPr id="1153" name="Google Shape;1153;p58"/>
          <p:cNvGrpSpPr/>
          <p:nvPr/>
        </p:nvGrpSpPr>
        <p:grpSpPr>
          <a:xfrm>
            <a:off x="381063" y="1665856"/>
            <a:ext cx="1340532" cy="955010"/>
            <a:chOff x="1690100" y="1707738"/>
            <a:chExt cx="2425600" cy="1728025"/>
          </a:xfrm>
        </p:grpSpPr>
        <p:sp>
          <p:nvSpPr>
            <p:cNvPr id="1154" name="Google Shape;1154;p58"/>
            <p:cNvSpPr/>
            <p:nvPr/>
          </p:nvSpPr>
          <p:spPr>
            <a:xfrm>
              <a:off x="3633900" y="2235863"/>
              <a:ext cx="481800" cy="481800"/>
            </a:xfrm>
            <a:custGeom>
              <a:avLst/>
              <a:gdLst/>
              <a:ahLst/>
              <a:cxnLst/>
              <a:rect l="l" t="t" r="r" b="b"/>
              <a:pathLst>
                <a:path w="19272" h="19272" extrusionOk="0">
                  <a:moveTo>
                    <a:pt x="9636" y="0"/>
                  </a:moveTo>
                  <a:cubicBezTo>
                    <a:pt x="4317" y="0"/>
                    <a:pt x="1" y="4317"/>
                    <a:pt x="1" y="9636"/>
                  </a:cubicBezTo>
                  <a:cubicBezTo>
                    <a:pt x="1" y="14955"/>
                    <a:pt x="4317" y="19271"/>
                    <a:pt x="9636" y="19271"/>
                  </a:cubicBezTo>
                  <a:cubicBezTo>
                    <a:pt x="14955" y="19271"/>
                    <a:pt x="19272" y="14955"/>
                    <a:pt x="19272" y="9636"/>
                  </a:cubicBezTo>
                  <a:cubicBezTo>
                    <a:pt x="19272" y="4317"/>
                    <a:pt x="14955" y="0"/>
                    <a:pt x="9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58"/>
            <p:cNvSpPr/>
            <p:nvPr/>
          </p:nvSpPr>
          <p:spPr>
            <a:xfrm>
              <a:off x="1690100" y="2163663"/>
              <a:ext cx="524350" cy="648225"/>
            </a:xfrm>
            <a:custGeom>
              <a:avLst/>
              <a:gdLst/>
              <a:ahLst/>
              <a:cxnLst/>
              <a:rect l="l" t="t" r="r" b="b"/>
              <a:pathLst>
                <a:path w="20974" h="25929" extrusionOk="0">
                  <a:moveTo>
                    <a:pt x="10031" y="1"/>
                  </a:moveTo>
                  <a:cubicBezTo>
                    <a:pt x="4529" y="1"/>
                    <a:pt x="1" y="4955"/>
                    <a:pt x="1" y="11004"/>
                  </a:cubicBezTo>
                  <a:lnTo>
                    <a:pt x="1" y="14925"/>
                  </a:lnTo>
                  <a:cubicBezTo>
                    <a:pt x="1" y="20974"/>
                    <a:pt x="4499" y="25928"/>
                    <a:pt x="10031" y="25928"/>
                  </a:cubicBezTo>
                  <a:lnTo>
                    <a:pt x="19971" y="25928"/>
                  </a:lnTo>
                  <a:cubicBezTo>
                    <a:pt x="20518" y="25928"/>
                    <a:pt x="20974" y="25412"/>
                    <a:pt x="20974" y="24804"/>
                  </a:cubicBezTo>
                  <a:lnTo>
                    <a:pt x="20974" y="1126"/>
                  </a:lnTo>
                  <a:cubicBezTo>
                    <a:pt x="20974" y="487"/>
                    <a:pt x="20518" y="1"/>
                    <a:pt x="19971" y="1"/>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8"/>
            <p:cNvSpPr/>
            <p:nvPr/>
          </p:nvSpPr>
          <p:spPr>
            <a:xfrm>
              <a:off x="2572325" y="1779938"/>
              <a:ext cx="1374675" cy="1414925"/>
            </a:xfrm>
            <a:custGeom>
              <a:avLst/>
              <a:gdLst/>
              <a:ahLst/>
              <a:cxnLst/>
              <a:rect l="l" t="t" r="r" b="b"/>
              <a:pathLst>
                <a:path w="54987" h="56597" extrusionOk="0">
                  <a:moveTo>
                    <a:pt x="54987" y="0"/>
                  </a:moveTo>
                  <a:lnTo>
                    <a:pt x="1" y="12128"/>
                  </a:lnTo>
                  <a:lnTo>
                    <a:pt x="1" y="44499"/>
                  </a:lnTo>
                  <a:lnTo>
                    <a:pt x="54987" y="56597"/>
                  </a:lnTo>
                  <a:lnTo>
                    <a:pt x="549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58"/>
            <p:cNvSpPr/>
            <p:nvPr/>
          </p:nvSpPr>
          <p:spPr>
            <a:xfrm>
              <a:off x="1876275" y="2083113"/>
              <a:ext cx="696075" cy="809325"/>
            </a:xfrm>
            <a:custGeom>
              <a:avLst/>
              <a:gdLst/>
              <a:ahLst/>
              <a:cxnLst/>
              <a:rect l="l" t="t" r="r" b="b"/>
              <a:pathLst>
                <a:path w="27843" h="32373" extrusionOk="0">
                  <a:moveTo>
                    <a:pt x="3648" y="1"/>
                  </a:moveTo>
                  <a:cubicBezTo>
                    <a:pt x="1611" y="1"/>
                    <a:pt x="0" y="1642"/>
                    <a:pt x="0" y="3648"/>
                  </a:cubicBezTo>
                  <a:lnTo>
                    <a:pt x="0" y="28816"/>
                  </a:lnTo>
                  <a:cubicBezTo>
                    <a:pt x="0" y="30761"/>
                    <a:pt x="1581" y="32372"/>
                    <a:pt x="3526" y="32372"/>
                  </a:cubicBezTo>
                  <a:lnTo>
                    <a:pt x="27843" y="32372"/>
                  </a:lnTo>
                  <a:lnTo>
                    <a:pt x="27843" y="1"/>
                  </a:ln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58"/>
            <p:cNvSpPr/>
            <p:nvPr/>
          </p:nvSpPr>
          <p:spPr>
            <a:xfrm>
              <a:off x="3874800" y="1707738"/>
              <a:ext cx="122350" cy="1579825"/>
            </a:xfrm>
            <a:custGeom>
              <a:avLst/>
              <a:gdLst/>
              <a:ahLst/>
              <a:cxnLst/>
              <a:rect l="l" t="t" r="r" b="b"/>
              <a:pathLst>
                <a:path w="4894" h="63193" extrusionOk="0">
                  <a:moveTo>
                    <a:pt x="2462" y="1"/>
                  </a:moveTo>
                  <a:cubicBezTo>
                    <a:pt x="1094" y="1"/>
                    <a:pt x="0" y="1095"/>
                    <a:pt x="0" y="2432"/>
                  </a:cubicBezTo>
                  <a:lnTo>
                    <a:pt x="0" y="60761"/>
                  </a:lnTo>
                  <a:cubicBezTo>
                    <a:pt x="0" y="62099"/>
                    <a:pt x="1094" y="63193"/>
                    <a:pt x="2462" y="63193"/>
                  </a:cubicBezTo>
                  <a:cubicBezTo>
                    <a:pt x="3800" y="63193"/>
                    <a:pt x="4894" y="62099"/>
                    <a:pt x="4894" y="60761"/>
                  </a:cubicBezTo>
                  <a:lnTo>
                    <a:pt x="4894" y="2432"/>
                  </a:lnTo>
                  <a:cubicBezTo>
                    <a:pt x="4894" y="1095"/>
                    <a:pt x="3800" y="1"/>
                    <a:pt x="2462" y="1"/>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8"/>
            <p:cNvSpPr/>
            <p:nvPr/>
          </p:nvSpPr>
          <p:spPr>
            <a:xfrm>
              <a:off x="2075375" y="2811863"/>
              <a:ext cx="534975" cy="623900"/>
            </a:xfrm>
            <a:custGeom>
              <a:avLst/>
              <a:gdLst/>
              <a:ahLst/>
              <a:cxnLst/>
              <a:rect l="l" t="t" r="r" b="b"/>
              <a:pathLst>
                <a:path w="21399" h="24956" extrusionOk="0">
                  <a:moveTo>
                    <a:pt x="2401" y="0"/>
                  </a:moveTo>
                  <a:cubicBezTo>
                    <a:pt x="973" y="0"/>
                    <a:pt x="0" y="1368"/>
                    <a:pt x="426" y="2706"/>
                  </a:cubicBezTo>
                  <a:lnTo>
                    <a:pt x="7295" y="23557"/>
                  </a:lnTo>
                  <a:cubicBezTo>
                    <a:pt x="7569" y="24378"/>
                    <a:pt x="8359" y="24955"/>
                    <a:pt x="9240" y="24955"/>
                  </a:cubicBezTo>
                  <a:lnTo>
                    <a:pt x="18906" y="24955"/>
                  </a:lnTo>
                  <a:cubicBezTo>
                    <a:pt x="20396" y="24955"/>
                    <a:pt x="21399" y="23405"/>
                    <a:pt x="20760" y="22037"/>
                  </a:cubicBezTo>
                  <a:lnTo>
                    <a:pt x="11368" y="1216"/>
                  </a:lnTo>
                  <a:cubicBezTo>
                    <a:pt x="11034" y="487"/>
                    <a:pt x="10304" y="0"/>
                    <a:pt x="9484"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8"/>
            <p:cNvSpPr/>
            <p:nvPr/>
          </p:nvSpPr>
          <p:spPr>
            <a:xfrm>
              <a:off x="2090575" y="2888613"/>
              <a:ext cx="291050" cy="6850"/>
            </a:xfrm>
            <a:custGeom>
              <a:avLst/>
              <a:gdLst/>
              <a:ahLst/>
              <a:cxnLst/>
              <a:rect l="l" t="t" r="r" b="b"/>
              <a:pathLst>
                <a:path w="11642" h="274" extrusionOk="0">
                  <a:moveTo>
                    <a:pt x="0" y="0"/>
                  </a:moveTo>
                  <a:lnTo>
                    <a:pt x="0" y="274"/>
                  </a:lnTo>
                  <a:lnTo>
                    <a:pt x="11642" y="274"/>
                  </a:lnTo>
                  <a:lnTo>
                    <a:pt x="116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8"/>
            <p:cNvSpPr/>
            <p:nvPr/>
          </p:nvSpPr>
          <p:spPr>
            <a:xfrm>
              <a:off x="2196200" y="2142388"/>
              <a:ext cx="262925" cy="61575"/>
            </a:xfrm>
            <a:custGeom>
              <a:avLst/>
              <a:gdLst/>
              <a:ahLst/>
              <a:cxnLst/>
              <a:rect l="l" t="t" r="r" b="b"/>
              <a:pathLst>
                <a:path w="10517" h="2463" extrusionOk="0">
                  <a:moveTo>
                    <a:pt x="9271" y="305"/>
                  </a:moveTo>
                  <a:cubicBezTo>
                    <a:pt x="9787" y="305"/>
                    <a:pt x="10213" y="730"/>
                    <a:pt x="10213" y="1247"/>
                  </a:cubicBezTo>
                  <a:cubicBezTo>
                    <a:pt x="10213" y="1764"/>
                    <a:pt x="9818" y="2189"/>
                    <a:pt x="9271" y="2189"/>
                  </a:cubicBezTo>
                  <a:lnTo>
                    <a:pt x="1246" y="2189"/>
                  </a:lnTo>
                  <a:cubicBezTo>
                    <a:pt x="699" y="2189"/>
                    <a:pt x="274" y="1764"/>
                    <a:pt x="274" y="1247"/>
                  </a:cubicBezTo>
                  <a:cubicBezTo>
                    <a:pt x="274" y="730"/>
                    <a:pt x="699" y="305"/>
                    <a:pt x="1246" y="305"/>
                  </a:cubicBezTo>
                  <a:close/>
                  <a:moveTo>
                    <a:pt x="1246" y="1"/>
                  </a:moveTo>
                  <a:cubicBezTo>
                    <a:pt x="547" y="1"/>
                    <a:pt x="0" y="548"/>
                    <a:pt x="0" y="1247"/>
                  </a:cubicBezTo>
                  <a:cubicBezTo>
                    <a:pt x="0" y="1916"/>
                    <a:pt x="547" y="2463"/>
                    <a:pt x="1246" y="2463"/>
                  </a:cubicBezTo>
                  <a:lnTo>
                    <a:pt x="9271" y="2463"/>
                  </a:lnTo>
                  <a:cubicBezTo>
                    <a:pt x="9970" y="2463"/>
                    <a:pt x="10517" y="1916"/>
                    <a:pt x="10517" y="1247"/>
                  </a:cubicBezTo>
                  <a:cubicBezTo>
                    <a:pt x="10517" y="578"/>
                    <a:pt x="9970" y="1"/>
                    <a:pt x="92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8"/>
            <p:cNvSpPr/>
            <p:nvPr/>
          </p:nvSpPr>
          <p:spPr>
            <a:xfrm>
              <a:off x="2243300" y="3353663"/>
              <a:ext cx="351100" cy="7625"/>
            </a:xfrm>
            <a:custGeom>
              <a:avLst/>
              <a:gdLst/>
              <a:ahLst/>
              <a:cxnLst/>
              <a:rect l="l" t="t" r="r" b="b"/>
              <a:pathLst>
                <a:path w="14044" h="305" extrusionOk="0">
                  <a:moveTo>
                    <a:pt x="1" y="0"/>
                  </a:moveTo>
                  <a:lnTo>
                    <a:pt x="1" y="304"/>
                  </a:lnTo>
                  <a:lnTo>
                    <a:pt x="14043" y="304"/>
                  </a:lnTo>
                  <a:lnTo>
                    <a:pt x="140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3" name="Google Shape;1163;p58"/>
          <p:cNvSpPr/>
          <p:nvPr/>
        </p:nvSpPr>
        <p:spPr>
          <a:xfrm>
            <a:off x="754488" y="4536913"/>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4" name="Google Shape;1164;p58"/>
          <p:cNvGrpSpPr/>
          <p:nvPr/>
        </p:nvGrpSpPr>
        <p:grpSpPr>
          <a:xfrm rot="-430827">
            <a:off x="6418605" y="4660719"/>
            <a:ext cx="1878905" cy="366793"/>
            <a:chOff x="6822350" y="4172650"/>
            <a:chExt cx="1878824" cy="366778"/>
          </a:xfrm>
        </p:grpSpPr>
        <p:sp>
          <p:nvSpPr>
            <p:cNvPr id="1165" name="Google Shape;1165;p58"/>
            <p:cNvSpPr/>
            <p:nvPr/>
          </p:nvSpPr>
          <p:spPr>
            <a:xfrm>
              <a:off x="6822350" y="4172650"/>
              <a:ext cx="1878824" cy="366778"/>
            </a:xfrm>
            <a:custGeom>
              <a:avLst/>
              <a:gdLst/>
              <a:ahLst/>
              <a:cxnLst/>
              <a:rect l="l" t="t" r="r" b="b"/>
              <a:pathLst>
                <a:path w="46871" h="9150" extrusionOk="0">
                  <a:moveTo>
                    <a:pt x="4560" y="1"/>
                  </a:moveTo>
                  <a:cubicBezTo>
                    <a:pt x="2068" y="1"/>
                    <a:pt x="1" y="2037"/>
                    <a:pt x="1" y="4560"/>
                  </a:cubicBezTo>
                  <a:lnTo>
                    <a:pt x="1" y="4590"/>
                  </a:lnTo>
                  <a:cubicBezTo>
                    <a:pt x="1" y="7083"/>
                    <a:pt x="2068" y="9150"/>
                    <a:pt x="4560" y="9150"/>
                  </a:cubicBezTo>
                  <a:lnTo>
                    <a:pt x="42311" y="9150"/>
                  </a:lnTo>
                  <a:cubicBezTo>
                    <a:pt x="44804" y="9150"/>
                    <a:pt x="46871" y="7083"/>
                    <a:pt x="46871" y="4590"/>
                  </a:cubicBezTo>
                  <a:lnTo>
                    <a:pt x="46871" y="4560"/>
                  </a:lnTo>
                  <a:cubicBezTo>
                    <a:pt x="46871" y="2037"/>
                    <a:pt x="44804" y="1"/>
                    <a:pt x="42311" y="1"/>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58"/>
            <p:cNvSpPr/>
            <p:nvPr/>
          </p:nvSpPr>
          <p:spPr>
            <a:xfrm>
              <a:off x="7008783" y="4236024"/>
              <a:ext cx="244919" cy="223394"/>
            </a:xfrm>
            <a:custGeom>
              <a:avLst/>
              <a:gdLst/>
              <a:ahLst/>
              <a:cxnLst/>
              <a:rect l="l" t="t" r="r" b="b"/>
              <a:pathLst>
                <a:path w="6110" h="5573" extrusionOk="0">
                  <a:moveTo>
                    <a:pt x="3055" y="0"/>
                  </a:moveTo>
                  <a:cubicBezTo>
                    <a:pt x="2895" y="0"/>
                    <a:pt x="2736" y="91"/>
                    <a:pt x="2675" y="274"/>
                  </a:cubicBezTo>
                  <a:lnTo>
                    <a:pt x="2280" y="1581"/>
                  </a:lnTo>
                  <a:cubicBezTo>
                    <a:pt x="2219" y="1733"/>
                    <a:pt x="2067" y="1824"/>
                    <a:pt x="1915" y="1824"/>
                  </a:cubicBezTo>
                  <a:lnTo>
                    <a:pt x="547" y="1824"/>
                  </a:lnTo>
                  <a:cubicBezTo>
                    <a:pt x="152" y="1824"/>
                    <a:pt x="0" y="2310"/>
                    <a:pt x="304" y="2523"/>
                  </a:cubicBezTo>
                  <a:lnTo>
                    <a:pt x="1398" y="3344"/>
                  </a:lnTo>
                  <a:cubicBezTo>
                    <a:pt x="1550" y="3435"/>
                    <a:pt x="1611" y="3617"/>
                    <a:pt x="1550" y="3769"/>
                  </a:cubicBezTo>
                  <a:lnTo>
                    <a:pt x="1125" y="5046"/>
                  </a:lnTo>
                  <a:cubicBezTo>
                    <a:pt x="1031" y="5327"/>
                    <a:pt x="1263" y="5572"/>
                    <a:pt x="1513" y="5572"/>
                  </a:cubicBezTo>
                  <a:cubicBezTo>
                    <a:pt x="1587" y="5572"/>
                    <a:pt x="1663" y="5551"/>
                    <a:pt x="1733" y="5502"/>
                  </a:cubicBezTo>
                  <a:lnTo>
                    <a:pt x="2827" y="4681"/>
                  </a:lnTo>
                  <a:cubicBezTo>
                    <a:pt x="2888" y="4636"/>
                    <a:pt x="2964" y="4613"/>
                    <a:pt x="3044" y="4613"/>
                  </a:cubicBezTo>
                  <a:cubicBezTo>
                    <a:pt x="3123" y="4613"/>
                    <a:pt x="3207"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1" y="3344"/>
                  </a:cubicBezTo>
                  <a:lnTo>
                    <a:pt x="5806" y="2523"/>
                  </a:lnTo>
                  <a:cubicBezTo>
                    <a:pt x="6110" y="2310"/>
                    <a:pt x="5958" y="1824"/>
                    <a:pt x="5563" y="1824"/>
                  </a:cubicBezTo>
                  <a:lnTo>
                    <a:pt x="4195" y="1824"/>
                  </a:lnTo>
                  <a:cubicBezTo>
                    <a:pt x="4043" y="1824"/>
                    <a:pt x="3891" y="1733"/>
                    <a:pt x="3830" y="1581"/>
                  </a:cubicBezTo>
                  <a:lnTo>
                    <a:pt x="3435" y="274"/>
                  </a:lnTo>
                  <a:cubicBezTo>
                    <a:pt x="3374" y="91"/>
                    <a:pt x="3214" y="0"/>
                    <a:pt x="3055"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58"/>
            <p:cNvSpPr/>
            <p:nvPr/>
          </p:nvSpPr>
          <p:spPr>
            <a:xfrm>
              <a:off x="7324328" y="4236024"/>
              <a:ext cx="243717" cy="22339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58"/>
            <p:cNvSpPr/>
            <p:nvPr/>
          </p:nvSpPr>
          <p:spPr>
            <a:xfrm>
              <a:off x="7639913" y="4236024"/>
              <a:ext cx="243717" cy="223394"/>
            </a:xfrm>
            <a:custGeom>
              <a:avLst/>
              <a:gdLst/>
              <a:ahLst/>
              <a:cxnLst/>
              <a:rect l="l" t="t" r="r" b="b"/>
              <a:pathLst>
                <a:path w="6080" h="5573" extrusionOk="0">
                  <a:moveTo>
                    <a:pt x="3040" y="0"/>
                  </a:moveTo>
                  <a:cubicBezTo>
                    <a:pt x="2888" y="0"/>
                    <a:pt x="2736" y="91"/>
                    <a:pt x="2675" y="274"/>
                  </a:cubicBezTo>
                  <a:lnTo>
                    <a:pt x="2249" y="1581"/>
                  </a:lnTo>
                  <a:cubicBezTo>
                    <a:pt x="2189" y="1733"/>
                    <a:pt x="2037" y="1824"/>
                    <a:pt x="1885" y="1824"/>
                  </a:cubicBezTo>
                  <a:lnTo>
                    <a:pt x="517" y="1824"/>
                  </a:lnTo>
                  <a:cubicBezTo>
                    <a:pt x="152" y="1824"/>
                    <a:pt x="0" y="2310"/>
                    <a:pt x="304" y="2523"/>
                  </a:cubicBezTo>
                  <a:lnTo>
                    <a:pt x="1398" y="3344"/>
                  </a:lnTo>
                  <a:cubicBezTo>
                    <a:pt x="1520" y="3435"/>
                    <a:pt x="1581" y="3617"/>
                    <a:pt x="1520" y="3769"/>
                  </a:cubicBezTo>
                  <a:lnTo>
                    <a:pt x="1125" y="5046"/>
                  </a:lnTo>
                  <a:cubicBezTo>
                    <a:pt x="1031" y="5327"/>
                    <a:pt x="1244" y="5572"/>
                    <a:pt x="1486" y="5572"/>
                  </a:cubicBezTo>
                  <a:cubicBezTo>
                    <a:pt x="1558" y="5572"/>
                    <a:pt x="1633" y="5551"/>
                    <a:pt x="1702" y="5502"/>
                  </a:cubicBezTo>
                  <a:lnTo>
                    <a:pt x="2797" y="4681"/>
                  </a:lnTo>
                  <a:cubicBezTo>
                    <a:pt x="2873" y="4636"/>
                    <a:pt x="2956" y="4613"/>
                    <a:pt x="3036" y="4613"/>
                  </a:cubicBezTo>
                  <a:cubicBezTo>
                    <a:pt x="3116" y="4613"/>
                    <a:pt x="3192" y="4636"/>
                    <a:pt x="3252" y="4681"/>
                  </a:cubicBezTo>
                  <a:lnTo>
                    <a:pt x="4377" y="5502"/>
                  </a:lnTo>
                  <a:cubicBezTo>
                    <a:pt x="4447" y="5551"/>
                    <a:pt x="4521" y="5572"/>
                    <a:pt x="4593" y="5572"/>
                  </a:cubicBezTo>
                  <a:cubicBezTo>
                    <a:pt x="4835" y="5572"/>
                    <a:pt x="5048" y="5327"/>
                    <a:pt x="4955" y="5046"/>
                  </a:cubicBezTo>
                  <a:lnTo>
                    <a:pt x="4529" y="3769"/>
                  </a:lnTo>
                  <a:cubicBezTo>
                    <a:pt x="4499" y="3617"/>
                    <a:pt x="4559" y="3435"/>
                    <a:pt x="4681" y="3344"/>
                  </a:cubicBezTo>
                  <a:lnTo>
                    <a:pt x="5775" y="2523"/>
                  </a:lnTo>
                  <a:cubicBezTo>
                    <a:pt x="6079" y="2310"/>
                    <a:pt x="5927" y="1824"/>
                    <a:pt x="5563" y="1824"/>
                  </a:cubicBezTo>
                  <a:lnTo>
                    <a:pt x="4195" y="1824"/>
                  </a:lnTo>
                  <a:cubicBezTo>
                    <a:pt x="4012" y="1824"/>
                    <a:pt x="3891" y="1733"/>
                    <a:pt x="3830" y="1581"/>
                  </a:cubicBezTo>
                  <a:lnTo>
                    <a:pt x="3404"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58"/>
            <p:cNvSpPr/>
            <p:nvPr/>
          </p:nvSpPr>
          <p:spPr>
            <a:xfrm>
              <a:off x="7954256" y="4236024"/>
              <a:ext cx="244919" cy="223394"/>
            </a:xfrm>
            <a:custGeom>
              <a:avLst/>
              <a:gdLst/>
              <a:ahLst/>
              <a:cxnLst/>
              <a:rect l="l" t="t" r="r" b="b"/>
              <a:pathLst>
                <a:path w="6110" h="5573" extrusionOk="0">
                  <a:moveTo>
                    <a:pt x="3059" y="0"/>
                  </a:moveTo>
                  <a:cubicBezTo>
                    <a:pt x="2903" y="0"/>
                    <a:pt x="2751" y="91"/>
                    <a:pt x="2705" y="274"/>
                  </a:cubicBezTo>
                  <a:lnTo>
                    <a:pt x="2280" y="1581"/>
                  </a:lnTo>
                  <a:cubicBezTo>
                    <a:pt x="2219" y="1733"/>
                    <a:pt x="2067" y="1824"/>
                    <a:pt x="1915" y="1824"/>
                  </a:cubicBezTo>
                  <a:lnTo>
                    <a:pt x="547" y="1824"/>
                  </a:lnTo>
                  <a:cubicBezTo>
                    <a:pt x="183" y="1824"/>
                    <a:pt x="0" y="2310"/>
                    <a:pt x="304" y="2523"/>
                  </a:cubicBezTo>
                  <a:lnTo>
                    <a:pt x="1429" y="3344"/>
                  </a:lnTo>
                  <a:cubicBezTo>
                    <a:pt x="1550" y="3435"/>
                    <a:pt x="1611" y="3617"/>
                    <a:pt x="1550" y="3769"/>
                  </a:cubicBezTo>
                  <a:lnTo>
                    <a:pt x="1125" y="5046"/>
                  </a:lnTo>
                  <a:cubicBezTo>
                    <a:pt x="1055" y="5327"/>
                    <a:pt x="1273" y="5572"/>
                    <a:pt x="1517" y="5572"/>
                  </a:cubicBezTo>
                  <a:cubicBezTo>
                    <a:pt x="1589" y="5572"/>
                    <a:pt x="1663" y="5551"/>
                    <a:pt x="1733" y="5502"/>
                  </a:cubicBezTo>
                  <a:lnTo>
                    <a:pt x="2827" y="4681"/>
                  </a:lnTo>
                  <a:cubicBezTo>
                    <a:pt x="2903" y="4636"/>
                    <a:pt x="2987" y="4613"/>
                    <a:pt x="3066" y="4613"/>
                  </a:cubicBezTo>
                  <a:cubicBezTo>
                    <a:pt x="3146" y="4613"/>
                    <a:pt x="3222"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2" y="3344"/>
                  </a:cubicBezTo>
                  <a:lnTo>
                    <a:pt x="5806" y="2523"/>
                  </a:lnTo>
                  <a:cubicBezTo>
                    <a:pt x="6110" y="2310"/>
                    <a:pt x="5958" y="1824"/>
                    <a:pt x="5563" y="1824"/>
                  </a:cubicBezTo>
                  <a:lnTo>
                    <a:pt x="4225" y="1824"/>
                  </a:lnTo>
                  <a:cubicBezTo>
                    <a:pt x="4043" y="1824"/>
                    <a:pt x="3891" y="1733"/>
                    <a:pt x="3830" y="1581"/>
                  </a:cubicBezTo>
                  <a:lnTo>
                    <a:pt x="3435" y="274"/>
                  </a:lnTo>
                  <a:cubicBezTo>
                    <a:pt x="3374" y="91"/>
                    <a:pt x="3215" y="0"/>
                    <a:pt x="3059"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58"/>
            <p:cNvSpPr/>
            <p:nvPr/>
          </p:nvSpPr>
          <p:spPr>
            <a:xfrm>
              <a:off x="8269801" y="4236024"/>
              <a:ext cx="244959" cy="223394"/>
            </a:xfrm>
            <a:custGeom>
              <a:avLst/>
              <a:gdLst/>
              <a:ahLst/>
              <a:cxnLst/>
              <a:rect l="l" t="t" r="r" b="b"/>
              <a:pathLst>
                <a:path w="6111" h="5573" extrusionOk="0">
                  <a:moveTo>
                    <a:pt x="3052" y="0"/>
                  </a:moveTo>
                  <a:cubicBezTo>
                    <a:pt x="2896" y="0"/>
                    <a:pt x="2736" y="91"/>
                    <a:pt x="2676" y="274"/>
                  </a:cubicBezTo>
                  <a:lnTo>
                    <a:pt x="2280" y="1581"/>
                  </a:lnTo>
                  <a:cubicBezTo>
                    <a:pt x="2220" y="1733"/>
                    <a:pt x="2068" y="1824"/>
                    <a:pt x="1885" y="1824"/>
                  </a:cubicBezTo>
                  <a:lnTo>
                    <a:pt x="548" y="1824"/>
                  </a:lnTo>
                  <a:cubicBezTo>
                    <a:pt x="153" y="1824"/>
                    <a:pt x="1" y="2310"/>
                    <a:pt x="305" y="2523"/>
                  </a:cubicBezTo>
                  <a:lnTo>
                    <a:pt x="1399" y="3344"/>
                  </a:lnTo>
                  <a:cubicBezTo>
                    <a:pt x="1551" y="3435"/>
                    <a:pt x="1612" y="3617"/>
                    <a:pt x="1551" y="3769"/>
                  </a:cubicBezTo>
                  <a:lnTo>
                    <a:pt x="1125" y="5046"/>
                  </a:lnTo>
                  <a:cubicBezTo>
                    <a:pt x="1032" y="5327"/>
                    <a:pt x="1263" y="5572"/>
                    <a:pt x="1513" y="5572"/>
                  </a:cubicBezTo>
                  <a:cubicBezTo>
                    <a:pt x="1588" y="5572"/>
                    <a:pt x="1664" y="5551"/>
                    <a:pt x="1733" y="5502"/>
                  </a:cubicBezTo>
                  <a:lnTo>
                    <a:pt x="2828" y="4681"/>
                  </a:lnTo>
                  <a:cubicBezTo>
                    <a:pt x="2888" y="4636"/>
                    <a:pt x="2964" y="4613"/>
                    <a:pt x="3044" y="4613"/>
                  </a:cubicBezTo>
                  <a:cubicBezTo>
                    <a:pt x="3124" y="4613"/>
                    <a:pt x="3207" y="4636"/>
                    <a:pt x="3283" y="4681"/>
                  </a:cubicBezTo>
                  <a:lnTo>
                    <a:pt x="4378" y="5502"/>
                  </a:lnTo>
                  <a:cubicBezTo>
                    <a:pt x="4447" y="5551"/>
                    <a:pt x="4523" y="5572"/>
                    <a:pt x="4598" y="5572"/>
                  </a:cubicBezTo>
                  <a:cubicBezTo>
                    <a:pt x="4848" y="5572"/>
                    <a:pt x="5079" y="5327"/>
                    <a:pt x="4986" y="5046"/>
                  </a:cubicBezTo>
                  <a:lnTo>
                    <a:pt x="4560" y="3769"/>
                  </a:lnTo>
                  <a:cubicBezTo>
                    <a:pt x="4499" y="3617"/>
                    <a:pt x="4560" y="3435"/>
                    <a:pt x="4712" y="3344"/>
                  </a:cubicBezTo>
                  <a:lnTo>
                    <a:pt x="5806" y="2523"/>
                  </a:lnTo>
                  <a:cubicBezTo>
                    <a:pt x="6110" y="2310"/>
                    <a:pt x="5958" y="1824"/>
                    <a:pt x="5563" y="1824"/>
                  </a:cubicBezTo>
                  <a:lnTo>
                    <a:pt x="4195" y="1824"/>
                  </a:lnTo>
                  <a:cubicBezTo>
                    <a:pt x="4043" y="1824"/>
                    <a:pt x="3891" y="1733"/>
                    <a:pt x="3831" y="1581"/>
                  </a:cubicBezTo>
                  <a:lnTo>
                    <a:pt x="3405" y="274"/>
                  </a:lnTo>
                  <a:cubicBezTo>
                    <a:pt x="3359" y="91"/>
                    <a:pt x="3207" y="0"/>
                    <a:pt x="3052"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58"/>
          <p:cNvGrpSpPr/>
          <p:nvPr/>
        </p:nvGrpSpPr>
        <p:grpSpPr>
          <a:xfrm>
            <a:off x="1789213" y="1684059"/>
            <a:ext cx="399961" cy="813612"/>
            <a:chOff x="3945975" y="2352425"/>
            <a:chExt cx="399961" cy="813612"/>
          </a:xfrm>
        </p:grpSpPr>
        <p:sp>
          <p:nvSpPr>
            <p:cNvPr id="1172" name="Google Shape;1172;p58"/>
            <p:cNvSpPr/>
            <p:nvPr/>
          </p:nvSpPr>
          <p:spPr>
            <a:xfrm>
              <a:off x="3945975" y="2586805"/>
              <a:ext cx="103431" cy="344770"/>
            </a:xfrm>
            <a:custGeom>
              <a:avLst/>
              <a:gdLst/>
              <a:ahLst/>
              <a:cxnLst/>
              <a:rect l="l" t="t" r="r" b="b"/>
              <a:pathLst>
                <a:path w="1368" h="4560" extrusionOk="0">
                  <a:moveTo>
                    <a:pt x="183" y="0"/>
                  </a:moveTo>
                  <a:lnTo>
                    <a:pt x="0" y="244"/>
                  </a:lnTo>
                  <a:cubicBezTo>
                    <a:pt x="669" y="700"/>
                    <a:pt x="1094" y="1459"/>
                    <a:pt x="1094" y="2280"/>
                  </a:cubicBezTo>
                  <a:cubicBezTo>
                    <a:pt x="1094" y="3101"/>
                    <a:pt x="669" y="3861"/>
                    <a:pt x="0" y="4317"/>
                  </a:cubicBezTo>
                  <a:lnTo>
                    <a:pt x="183" y="4560"/>
                  </a:lnTo>
                  <a:cubicBezTo>
                    <a:pt x="912" y="4043"/>
                    <a:pt x="1368" y="3192"/>
                    <a:pt x="1368" y="2280"/>
                  </a:cubicBezTo>
                  <a:cubicBezTo>
                    <a:pt x="1368" y="1368"/>
                    <a:pt x="912" y="517"/>
                    <a:pt x="183" y="0"/>
                  </a:cubicBez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58"/>
            <p:cNvSpPr/>
            <p:nvPr/>
          </p:nvSpPr>
          <p:spPr>
            <a:xfrm>
              <a:off x="4035569" y="2476495"/>
              <a:ext cx="160968" cy="563125"/>
            </a:xfrm>
            <a:custGeom>
              <a:avLst/>
              <a:gdLst/>
              <a:ahLst/>
              <a:cxnLst/>
              <a:rect l="l" t="t" r="r" b="b"/>
              <a:pathLst>
                <a:path w="2129" h="7448" extrusionOk="0">
                  <a:moveTo>
                    <a:pt x="153" y="0"/>
                  </a:moveTo>
                  <a:lnTo>
                    <a:pt x="1" y="244"/>
                  </a:lnTo>
                  <a:cubicBezTo>
                    <a:pt x="1156" y="1034"/>
                    <a:pt x="1824" y="2341"/>
                    <a:pt x="1824" y="3739"/>
                  </a:cubicBezTo>
                  <a:cubicBezTo>
                    <a:pt x="1824" y="5137"/>
                    <a:pt x="1156" y="6444"/>
                    <a:pt x="1" y="7235"/>
                  </a:cubicBezTo>
                  <a:lnTo>
                    <a:pt x="153" y="7447"/>
                  </a:lnTo>
                  <a:cubicBezTo>
                    <a:pt x="1399" y="6627"/>
                    <a:pt x="2128" y="5228"/>
                    <a:pt x="2128" y="3739"/>
                  </a:cubicBezTo>
                  <a:cubicBezTo>
                    <a:pt x="2128" y="2250"/>
                    <a:pt x="1399" y="852"/>
                    <a:pt x="153" y="0"/>
                  </a:cubicBez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58"/>
            <p:cNvSpPr/>
            <p:nvPr/>
          </p:nvSpPr>
          <p:spPr>
            <a:xfrm>
              <a:off x="4120626" y="2352425"/>
              <a:ext cx="225310" cy="813612"/>
            </a:xfrm>
            <a:custGeom>
              <a:avLst/>
              <a:gdLst/>
              <a:ahLst/>
              <a:cxnLst/>
              <a:rect l="l" t="t" r="r" b="b"/>
              <a:pathLst>
                <a:path w="2980" h="10761" extrusionOk="0">
                  <a:moveTo>
                    <a:pt x="152" y="0"/>
                  </a:moveTo>
                  <a:lnTo>
                    <a:pt x="0" y="243"/>
                  </a:lnTo>
                  <a:cubicBezTo>
                    <a:pt x="1672" y="1398"/>
                    <a:pt x="2705" y="3344"/>
                    <a:pt x="2705" y="5380"/>
                  </a:cubicBezTo>
                  <a:cubicBezTo>
                    <a:pt x="2705" y="7447"/>
                    <a:pt x="1672" y="9362"/>
                    <a:pt x="0" y="10517"/>
                  </a:cubicBezTo>
                  <a:lnTo>
                    <a:pt x="152" y="10760"/>
                  </a:lnTo>
                  <a:cubicBezTo>
                    <a:pt x="1946" y="9544"/>
                    <a:pt x="2979" y="7538"/>
                    <a:pt x="2979" y="5380"/>
                  </a:cubicBezTo>
                  <a:cubicBezTo>
                    <a:pt x="2979" y="3252"/>
                    <a:pt x="1946" y="1216"/>
                    <a:pt x="152" y="0"/>
                  </a:cubicBez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5" name="Google Shape;1175;p58"/>
          <p:cNvSpPr/>
          <p:nvPr/>
        </p:nvSpPr>
        <p:spPr>
          <a:xfrm rot="-4424769">
            <a:off x="7547790" y="194915"/>
            <a:ext cx="444443" cy="407382"/>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8"/>
          <p:cNvSpPr/>
          <p:nvPr/>
        </p:nvSpPr>
        <p:spPr>
          <a:xfrm rot="-1571578">
            <a:off x="8007153" y="425305"/>
            <a:ext cx="419743" cy="384729"/>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7" name="Google Shape;1177;p58"/>
          <p:cNvGrpSpPr/>
          <p:nvPr/>
        </p:nvGrpSpPr>
        <p:grpSpPr>
          <a:xfrm rot="2015239">
            <a:off x="572557" y="274161"/>
            <a:ext cx="957545" cy="868244"/>
            <a:chOff x="5889976" y="452096"/>
            <a:chExt cx="952564" cy="863728"/>
          </a:xfrm>
        </p:grpSpPr>
        <p:sp>
          <p:nvSpPr>
            <p:cNvPr id="1178" name="Google Shape;1178;p58"/>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58"/>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58"/>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58"/>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2354888" y="1288830"/>
            <a:ext cx="6135366" cy="1615827"/>
          </a:xfrm>
          <a:prstGeom prst="rect">
            <a:avLst/>
          </a:prstGeom>
        </p:spPr>
        <p:txBody>
          <a:bodyPr wrap="square">
            <a:spAutoFit/>
          </a:bodyPr>
          <a:lstStyle/>
          <a:p>
            <a:pPr algn="just">
              <a:lnSpc>
                <a:spcPct val="150000"/>
              </a:lnSpc>
            </a:pPr>
            <a:r>
              <a:rPr lang="vi-VN" sz="2200" dirty="0"/>
              <a:t>Số lần gieo con xúc xắc là: </a:t>
            </a:r>
            <a:r>
              <a:rPr lang="vi-VN" sz="2200" dirty="0" smtClean="0"/>
              <a:t>n</a:t>
            </a:r>
            <a:r>
              <a:rPr lang="en-US" sz="2200" dirty="0" smtClean="0"/>
              <a:t> </a:t>
            </a:r>
            <a:r>
              <a:rPr lang="vi-VN" sz="2200" dirty="0" smtClean="0"/>
              <a:t>=</a:t>
            </a:r>
            <a:r>
              <a:rPr lang="en-US" sz="2200" dirty="0" smtClean="0"/>
              <a:t> </a:t>
            </a:r>
            <a:r>
              <a:rPr lang="vi-VN" sz="2200" dirty="0" smtClean="0"/>
              <a:t>80</a:t>
            </a:r>
            <a:endParaRPr lang="vi-VN" sz="2200" dirty="0"/>
          </a:p>
          <a:p>
            <a:pPr algn="just">
              <a:lnSpc>
                <a:spcPct val="150000"/>
              </a:lnSpc>
            </a:pPr>
            <a:r>
              <a:rPr lang="vi-VN" sz="2200" dirty="0"/>
              <a:t>Số lần gieo con xúc xắc để An thắng là: </a:t>
            </a:r>
            <a:r>
              <a:rPr lang="vi-VN" sz="2200" dirty="0" smtClean="0"/>
              <a:t>k</a:t>
            </a:r>
            <a:r>
              <a:rPr lang="en-US" sz="2200" dirty="0" smtClean="0"/>
              <a:t> </a:t>
            </a:r>
            <a:r>
              <a:rPr lang="vi-VN" sz="2200" dirty="0" smtClean="0"/>
              <a:t>=</a:t>
            </a:r>
            <a:r>
              <a:rPr lang="en-US" sz="2200" dirty="0" smtClean="0"/>
              <a:t> </a:t>
            </a:r>
            <a:r>
              <a:rPr lang="vi-VN" sz="2200" dirty="0" smtClean="0"/>
              <a:t>48</a:t>
            </a:r>
            <a:endParaRPr lang="vi-VN" sz="2200" dirty="0"/>
          </a:p>
          <a:p>
            <a:pPr algn="just">
              <a:lnSpc>
                <a:spcPct val="150000"/>
              </a:lnSpc>
            </a:pPr>
            <a:r>
              <a:rPr lang="vi-VN" sz="2200" dirty="0"/>
              <a:t>Xác suất </a:t>
            </a:r>
            <a:r>
              <a:rPr lang="vi-VN" sz="2200" dirty="0" smtClean="0"/>
              <a:t>th</a:t>
            </a:r>
            <a:r>
              <a:rPr lang="en-US" sz="2200" dirty="0" smtClean="0"/>
              <a:t>ự</a:t>
            </a:r>
            <a:r>
              <a:rPr lang="vi-VN" sz="2200" dirty="0" smtClean="0"/>
              <a:t>c </a:t>
            </a:r>
            <a:r>
              <a:rPr lang="vi-VN" sz="2200" dirty="0"/>
              <a:t>nghiệm của sự kiện An thắng </a:t>
            </a:r>
            <a:r>
              <a:rPr lang="vi-VN" sz="2200" dirty="0" smtClean="0"/>
              <a:t>là:</a:t>
            </a:r>
            <a:endParaRPr lang="vi-VN" sz="2200" dirty="0"/>
          </a:p>
        </p:txBody>
      </p:sp>
      <mc:AlternateContent xmlns:mc="http://schemas.openxmlformats.org/markup-compatibility/2006">
        <mc:Choice xmlns:a14="http://schemas.microsoft.com/office/drawing/2010/main" Requires="a14">
          <p:sp>
            <p:nvSpPr>
              <p:cNvPr id="4" name="Rectangle 3"/>
              <p:cNvSpPr/>
              <p:nvPr/>
            </p:nvSpPr>
            <p:spPr>
              <a:xfrm>
                <a:off x="3689751" y="2725538"/>
                <a:ext cx="2040943" cy="1170064"/>
              </a:xfrm>
              <a:prstGeom prst="rect">
                <a:avLst/>
              </a:prstGeom>
            </p:spPr>
            <p:txBody>
              <a:bodyPr wrap="none">
                <a:spAutoFit/>
              </a:bodyPr>
              <a:lstStyle/>
              <a:p>
                <a:pPr algn="ctr">
                  <a:lnSpc>
                    <a:spcPct val="150000"/>
                  </a:lnSpc>
                </a:pPr>
                <a14:m>
                  <m:oMath xmlns:m="http://schemas.openxmlformats.org/officeDocument/2006/math">
                    <m:f>
                      <m:fPr>
                        <m:ctrlPr>
                          <a:rPr lang="en-US" sz="3200" i="1" smtClean="0">
                            <a:solidFill>
                              <a:srgbClr val="000000"/>
                            </a:solidFill>
                            <a:latin typeface="+mn-lt"/>
                          </a:rPr>
                        </m:ctrlPr>
                      </m:fPr>
                      <m:num>
                        <m:r>
                          <a:rPr lang="en-US" sz="3200" i="1">
                            <a:solidFill>
                              <a:srgbClr val="000000"/>
                            </a:solidFill>
                            <a:latin typeface="+mn-lt"/>
                          </a:rPr>
                          <m:t>𝑘</m:t>
                        </m:r>
                      </m:num>
                      <m:den>
                        <m:r>
                          <a:rPr lang="en-US" sz="3200" i="1">
                            <a:solidFill>
                              <a:srgbClr val="000000"/>
                            </a:solidFill>
                            <a:latin typeface="+mn-lt"/>
                          </a:rPr>
                          <m:t>𝑛</m:t>
                        </m:r>
                      </m:den>
                    </m:f>
                  </m:oMath>
                </a14:m>
                <a:r>
                  <a:rPr lang="en-US" sz="3200" dirty="0">
                    <a:solidFill>
                      <a:srgbClr val="000000"/>
                    </a:solidFill>
                    <a:latin typeface="+mn-lt"/>
                  </a:rPr>
                  <a:t> </a:t>
                </a:r>
                <a:r>
                  <a:rPr lang="en-US" sz="2200" dirty="0">
                    <a:solidFill>
                      <a:srgbClr val="000000"/>
                    </a:solidFill>
                    <a:latin typeface="+mn-lt"/>
                  </a:rPr>
                  <a:t>=</a:t>
                </a:r>
                <a:r>
                  <a:rPr lang="en-US" sz="3200" dirty="0">
                    <a:solidFill>
                      <a:srgbClr val="000000"/>
                    </a:solidFill>
                    <a:latin typeface="+mn-lt"/>
                  </a:rPr>
                  <a:t> </a:t>
                </a:r>
                <a14:m>
                  <m:oMath xmlns:m="http://schemas.openxmlformats.org/officeDocument/2006/math">
                    <m:f>
                      <m:fPr>
                        <m:ctrlPr>
                          <a:rPr lang="en-US" sz="3200" i="1">
                            <a:solidFill>
                              <a:srgbClr val="000000"/>
                            </a:solidFill>
                            <a:latin typeface="+mn-lt"/>
                          </a:rPr>
                        </m:ctrlPr>
                      </m:fPr>
                      <m:num>
                        <m:r>
                          <a:rPr lang="en-US" sz="3200" b="0" i="1" smtClean="0">
                            <a:solidFill>
                              <a:srgbClr val="000000"/>
                            </a:solidFill>
                            <a:latin typeface="+mn-lt"/>
                          </a:rPr>
                          <m:t>48</m:t>
                        </m:r>
                      </m:num>
                      <m:den>
                        <m:r>
                          <a:rPr lang="en-US" sz="3200" b="0" i="1" smtClean="0">
                            <a:solidFill>
                              <a:srgbClr val="000000"/>
                            </a:solidFill>
                            <a:latin typeface="+mn-lt"/>
                          </a:rPr>
                          <m:t>80</m:t>
                        </m:r>
                      </m:den>
                    </m:f>
                  </m:oMath>
                </a14:m>
                <a:r>
                  <a:rPr lang="en-US" sz="2200" dirty="0">
                    <a:solidFill>
                      <a:srgbClr val="000000"/>
                    </a:solidFill>
                    <a:latin typeface="+mn-lt"/>
                  </a:rPr>
                  <a:t> = </a:t>
                </a:r>
                <a:r>
                  <a:rPr lang="en-US" sz="2200" dirty="0" smtClean="0">
                    <a:solidFill>
                      <a:srgbClr val="000000"/>
                    </a:solidFill>
                    <a:latin typeface="+mn-lt"/>
                  </a:rPr>
                  <a:t>60%</a:t>
                </a:r>
                <a:endParaRPr lang="en-US" sz="2200" dirty="0">
                  <a:solidFill>
                    <a:srgbClr val="000000"/>
                  </a:solidFill>
                  <a:latin typeface="+mn-lt"/>
                </a:endParaRPr>
              </a:p>
            </p:txBody>
          </p:sp>
        </mc:Choice>
        <mc:Fallback>
          <p:sp>
            <p:nvSpPr>
              <p:cNvPr id="4" name="Rectangle 3"/>
              <p:cNvSpPr>
                <a:spLocks noRot="1" noChangeAspect="1" noMove="1" noResize="1" noEditPoints="1" noAdjustHandles="1" noChangeArrowheads="1" noChangeShapeType="1" noTextEdit="1"/>
              </p:cNvSpPr>
              <p:nvPr/>
            </p:nvSpPr>
            <p:spPr>
              <a:xfrm>
                <a:off x="3689751" y="2725538"/>
                <a:ext cx="2040943" cy="1170064"/>
              </a:xfrm>
              <a:prstGeom prst="rect">
                <a:avLst/>
              </a:prstGeom>
              <a:blipFill rotWithShape="0">
                <a:blip r:embed="rId3"/>
                <a:stretch>
                  <a:fillRect r="-1791"/>
                </a:stretch>
              </a:blipFill>
            </p:spPr>
            <p:txBody>
              <a:bodyPr/>
              <a:lstStyle/>
              <a:p>
                <a:r>
                  <a:rPr lang="en-US">
                    <a:noFill/>
                  </a:rPr>
                  <a:t> </a:t>
                </a:r>
              </a:p>
            </p:txBody>
          </p:sp>
        </mc:Fallback>
      </mc:AlternateContent>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51"/>
                                        </p:tgtEl>
                                        <p:attrNameLst>
                                          <p:attrName>style.visibility</p:attrName>
                                        </p:attrNameLst>
                                      </p:cBhvr>
                                      <p:to>
                                        <p:strVal val="visible"/>
                                      </p:to>
                                    </p:set>
                                    <p:anim calcmode="lin" valueType="num">
                                      <p:cBhvr>
                                        <p:cTn id="7" dur="500" fill="hold"/>
                                        <p:tgtEl>
                                          <p:spTgt spid="1151"/>
                                        </p:tgtEl>
                                        <p:attrNameLst>
                                          <p:attrName>ppt_w</p:attrName>
                                        </p:attrNameLst>
                                      </p:cBhvr>
                                      <p:tavLst>
                                        <p:tav tm="0">
                                          <p:val>
                                            <p:fltVal val="0"/>
                                          </p:val>
                                        </p:tav>
                                        <p:tav tm="100000">
                                          <p:val>
                                            <p:strVal val="#ppt_w"/>
                                          </p:val>
                                        </p:tav>
                                      </p:tavLst>
                                    </p:anim>
                                    <p:anim calcmode="lin" valueType="num">
                                      <p:cBhvr>
                                        <p:cTn id="8" dur="500" fill="hold"/>
                                        <p:tgtEl>
                                          <p:spTgt spid="1151"/>
                                        </p:tgtEl>
                                        <p:attrNameLst>
                                          <p:attrName>ppt_h</p:attrName>
                                        </p:attrNameLst>
                                      </p:cBhvr>
                                      <p:tavLst>
                                        <p:tav tm="0">
                                          <p:val>
                                            <p:fltVal val="0"/>
                                          </p:val>
                                        </p:tav>
                                        <p:tav tm="100000">
                                          <p:val>
                                            <p:strVal val="#ppt_h"/>
                                          </p:val>
                                        </p:tav>
                                      </p:tavLst>
                                    </p:anim>
                                    <p:animEffect transition="in" filter="fade">
                                      <p:cBhvr>
                                        <p:cTn id="9" dur="500"/>
                                        <p:tgtEl>
                                          <p:spTgt spid="115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anim calcmode="lin" valueType="num">
                                      <p:cBhvr>
                                        <p:cTn id="30" dur="500" fill="hold"/>
                                        <p:tgtEl>
                                          <p:spTgt spid="4"/>
                                        </p:tgtEl>
                                        <p:attrNameLst>
                                          <p:attrName>ppt_x</p:attrName>
                                        </p:attrNameLst>
                                      </p:cBhvr>
                                      <p:tavLst>
                                        <p:tav tm="0">
                                          <p:val>
                                            <p:strVal val="#ppt_x"/>
                                          </p:val>
                                        </p:tav>
                                        <p:tav tm="100000">
                                          <p:val>
                                            <p:strVal val="#ppt_x"/>
                                          </p:val>
                                        </p:tav>
                                      </p:tavLst>
                                    </p:anim>
                                    <p:anim calcmode="lin" valueType="num">
                                      <p:cBhvr>
                                        <p:cTn id="31"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1"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69" name="Google Shape;969;p51"/>
          <p:cNvSpPr/>
          <p:nvPr/>
        </p:nvSpPr>
        <p:spPr>
          <a:xfrm rot="-2574150">
            <a:off x="4881973" y="122475"/>
            <a:ext cx="562359" cy="515465"/>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1"/>
          <p:cNvSpPr/>
          <p:nvPr/>
        </p:nvSpPr>
        <p:spPr>
          <a:xfrm rot="279037">
            <a:off x="477086" y="2859771"/>
            <a:ext cx="419747" cy="384731"/>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4" name="Google Shape;974;p51"/>
          <p:cNvGrpSpPr/>
          <p:nvPr/>
        </p:nvGrpSpPr>
        <p:grpSpPr>
          <a:xfrm rot="-974280">
            <a:off x="951086" y="410274"/>
            <a:ext cx="818853" cy="572414"/>
            <a:chOff x="135700" y="1601500"/>
            <a:chExt cx="1166450" cy="815400"/>
          </a:xfrm>
        </p:grpSpPr>
        <p:sp>
          <p:nvSpPr>
            <p:cNvPr id="975" name="Google Shape;975;p51"/>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1"/>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51"/>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1"/>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51"/>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1"/>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p:cNvSpPr txBox="1"/>
          <p:nvPr/>
        </p:nvSpPr>
        <p:spPr>
          <a:xfrm>
            <a:off x="2014609" y="569065"/>
            <a:ext cx="2711302" cy="461665"/>
          </a:xfrm>
          <a:prstGeom prst="rect">
            <a:avLst/>
          </a:prstGeom>
          <a:noFill/>
        </p:spPr>
        <p:txBody>
          <a:bodyPr wrap="square" rtlCol="0">
            <a:spAutoFit/>
          </a:bodyPr>
          <a:lstStyle/>
          <a:p>
            <a:r>
              <a:rPr lang="en-US" sz="2400" b="1" dirty="0" err="1" smtClean="0">
                <a:solidFill>
                  <a:schemeClr val="bg1">
                    <a:lumMod val="75000"/>
                  </a:schemeClr>
                </a:solidFill>
              </a:rPr>
              <a:t>Tranh</a:t>
            </a:r>
            <a:r>
              <a:rPr lang="en-US" sz="2400" b="1" dirty="0" smtClean="0">
                <a:solidFill>
                  <a:schemeClr val="bg1">
                    <a:lumMod val="75000"/>
                  </a:schemeClr>
                </a:solidFill>
              </a:rPr>
              <a:t> </a:t>
            </a:r>
            <a:r>
              <a:rPr lang="en-US" sz="2400" b="1" dirty="0" err="1" smtClean="0">
                <a:solidFill>
                  <a:schemeClr val="bg1">
                    <a:lumMod val="75000"/>
                  </a:schemeClr>
                </a:solidFill>
              </a:rPr>
              <a:t>luận</a:t>
            </a:r>
            <a:endParaRPr lang="en-US" sz="2400" b="1" dirty="0">
              <a:solidFill>
                <a:schemeClr val="bg1">
                  <a:lumMod val="75000"/>
                </a:schemeClr>
              </a:solidFill>
            </a:endParaRPr>
          </a:p>
        </p:txBody>
      </p:sp>
      <p:sp>
        <p:nvSpPr>
          <p:cNvPr id="12" name="TextBox 11"/>
          <p:cNvSpPr txBox="1"/>
          <p:nvPr/>
        </p:nvSpPr>
        <p:spPr>
          <a:xfrm>
            <a:off x="1039008" y="1048131"/>
            <a:ext cx="7364422" cy="1477328"/>
          </a:xfrm>
          <a:prstGeom prst="rect">
            <a:avLst/>
          </a:prstGeom>
          <a:noFill/>
        </p:spPr>
        <p:txBody>
          <a:bodyPr wrap="square" rtlCol="0">
            <a:spAutoFit/>
          </a:bodyPr>
          <a:lstStyle/>
          <a:p>
            <a:pPr algn="just">
              <a:lnSpc>
                <a:spcPct val="150000"/>
              </a:lnSpc>
            </a:pPr>
            <a:r>
              <a:rPr lang="en-US" sz="2000" dirty="0" err="1" smtClean="0"/>
              <a:t>Vuông</a:t>
            </a:r>
            <a:r>
              <a:rPr lang="en-US" sz="2000" dirty="0" smtClean="0"/>
              <a:t> </a:t>
            </a:r>
            <a:r>
              <a:rPr lang="en-US" sz="2000" dirty="0" err="1" smtClean="0"/>
              <a:t>gieo</a:t>
            </a:r>
            <a:r>
              <a:rPr lang="en-US" sz="2000" dirty="0" smtClean="0"/>
              <a:t> </a:t>
            </a:r>
            <a:r>
              <a:rPr lang="en-US" sz="2000" dirty="0" err="1" smtClean="0"/>
              <a:t>một</a:t>
            </a:r>
            <a:r>
              <a:rPr lang="en-US" sz="2000" dirty="0" smtClean="0"/>
              <a:t> </a:t>
            </a:r>
            <a:r>
              <a:rPr lang="en-US" sz="2000" dirty="0" err="1" smtClean="0"/>
              <a:t>đồng</a:t>
            </a:r>
            <a:r>
              <a:rPr lang="en-US" sz="2000" dirty="0" smtClean="0"/>
              <a:t> </a:t>
            </a:r>
            <a:r>
              <a:rPr lang="en-US" sz="2000" dirty="0" err="1" smtClean="0"/>
              <a:t>xu</a:t>
            </a:r>
            <a:r>
              <a:rPr lang="en-US" sz="2000" dirty="0" smtClean="0"/>
              <a:t> 50 </a:t>
            </a:r>
            <a:r>
              <a:rPr lang="en-US" sz="2000" dirty="0" err="1" smtClean="0"/>
              <a:t>lần</a:t>
            </a:r>
            <a:r>
              <a:rPr lang="en-US" sz="2000" dirty="0" smtClean="0"/>
              <a:t> </a:t>
            </a:r>
            <a:r>
              <a:rPr lang="en-US" sz="2000" dirty="0" err="1" smtClean="0"/>
              <a:t>và</a:t>
            </a:r>
            <a:r>
              <a:rPr lang="en-US" sz="2000" dirty="0" smtClean="0"/>
              <a:t> </a:t>
            </a:r>
            <a:r>
              <a:rPr lang="en-US" sz="2000" dirty="0" err="1" smtClean="0"/>
              <a:t>thấy</a:t>
            </a:r>
            <a:r>
              <a:rPr lang="en-US" sz="2000" dirty="0" smtClean="0"/>
              <a:t> </a:t>
            </a:r>
            <a:r>
              <a:rPr lang="en-US" sz="2000" dirty="0" err="1" smtClean="0"/>
              <a:t>có</a:t>
            </a:r>
            <a:r>
              <a:rPr lang="en-US" sz="2000" dirty="0" smtClean="0"/>
              <a:t> 30 </a:t>
            </a:r>
            <a:r>
              <a:rPr lang="en-US" sz="2000" dirty="0" err="1" smtClean="0"/>
              <a:t>lần</a:t>
            </a:r>
            <a:r>
              <a:rPr lang="en-US" sz="2000" dirty="0" smtClean="0"/>
              <a:t> </a:t>
            </a:r>
            <a:r>
              <a:rPr lang="en-US" sz="2000" dirty="0" err="1" smtClean="0"/>
              <a:t>xuất</a:t>
            </a:r>
            <a:r>
              <a:rPr lang="en-US" sz="2000" dirty="0" smtClean="0"/>
              <a:t> </a:t>
            </a:r>
            <a:r>
              <a:rPr lang="en-US" sz="2000" dirty="0" err="1" smtClean="0"/>
              <a:t>hiện</a:t>
            </a:r>
            <a:r>
              <a:rPr lang="en-US" sz="2000" dirty="0" smtClean="0"/>
              <a:t> </a:t>
            </a:r>
            <a:r>
              <a:rPr lang="en-US" sz="2000" dirty="0" err="1" smtClean="0"/>
              <a:t>mặt</a:t>
            </a:r>
            <a:r>
              <a:rPr lang="en-US" sz="2000" dirty="0" smtClean="0"/>
              <a:t> </a:t>
            </a:r>
            <a:r>
              <a:rPr lang="en-US" sz="2000" dirty="0" err="1" smtClean="0"/>
              <a:t>sấp</a:t>
            </a:r>
            <a:r>
              <a:rPr lang="en-US" sz="2000" dirty="0" smtClean="0"/>
              <a:t>. </a:t>
            </a:r>
            <a:r>
              <a:rPr lang="en-US" sz="2000" dirty="0" err="1" smtClean="0"/>
              <a:t>Tròn</a:t>
            </a:r>
            <a:r>
              <a:rPr lang="en-US" sz="2000" dirty="0" smtClean="0"/>
              <a:t> </a:t>
            </a:r>
            <a:r>
              <a:rPr lang="en-US" sz="2000" dirty="0" err="1" smtClean="0"/>
              <a:t>lấy</a:t>
            </a:r>
            <a:r>
              <a:rPr lang="en-US" sz="2000" dirty="0" smtClean="0"/>
              <a:t> </a:t>
            </a:r>
            <a:r>
              <a:rPr lang="en-US" sz="2000" dirty="0" err="1" smtClean="0"/>
              <a:t>đồng</a:t>
            </a:r>
            <a:r>
              <a:rPr lang="en-US" sz="2000" dirty="0" smtClean="0"/>
              <a:t> </a:t>
            </a:r>
            <a:r>
              <a:rPr lang="en-US" sz="2000" dirty="0" err="1" smtClean="0"/>
              <a:t>xu</a:t>
            </a:r>
            <a:r>
              <a:rPr lang="en-US" sz="2000" dirty="0" smtClean="0"/>
              <a:t> </a:t>
            </a:r>
            <a:r>
              <a:rPr lang="en-US" sz="2000" dirty="0" err="1" smtClean="0"/>
              <a:t>đó</a:t>
            </a:r>
            <a:r>
              <a:rPr lang="en-US" sz="2000" dirty="0" smtClean="0"/>
              <a:t> </a:t>
            </a:r>
            <a:r>
              <a:rPr lang="en-US" sz="2000" dirty="0" err="1" smtClean="0"/>
              <a:t>gieo</a:t>
            </a:r>
            <a:r>
              <a:rPr lang="en-US" sz="2000" dirty="0" smtClean="0"/>
              <a:t> 100 </a:t>
            </a:r>
            <a:r>
              <a:rPr lang="en-US" sz="2000" dirty="0" err="1" smtClean="0"/>
              <a:t>lần</a:t>
            </a:r>
            <a:r>
              <a:rPr lang="en-US" sz="2000" dirty="0" smtClean="0"/>
              <a:t> </a:t>
            </a:r>
            <a:r>
              <a:rPr lang="en-US" sz="2000" dirty="0" err="1" smtClean="0"/>
              <a:t>và</a:t>
            </a:r>
            <a:r>
              <a:rPr lang="en-US" sz="2000" dirty="0" smtClean="0"/>
              <a:t> </a:t>
            </a:r>
            <a:r>
              <a:rPr lang="en-US" sz="2000" dirty="0" err="1" smtClean="0"/>
              <a:t>thấy</a:t>
            </a:r>
            <a:r>
              <a:rPr lang="en-US" sz="2000" dirty="0" smtClean="0"/>
              <a:t> </a:t>
            </a:r>
            <a:r>
              <a:rPr lang="en-US" sz="2000" dirty="0" err="1" smtClean="0"/>
              <a:t>có</a:t>
            </a:r>
            <a:r>
              <a:rPr lang="en-US" sz="2000" dirty="0" smtClean="0"/>
              <a:t> 55 </a:t>
            </a:r>
            <a:r>
              <a:rPr lang="en-US" sz="2000" dirty="0" err="1" smtClean="0"/>
              <a:t>lần</a:t>
            </a:r>
            <a:r>
              <a:rPr lang="en-US" sz="2000" dirty="0" smtClean="0"/>
              <a:t> </a:t>
            </a:r>
            <a:r>
              <a:rPr lang="en-US" sz="2000" dirty="0" err="1" smtClean="0"/>
              <a:t>xuất</a:t>
            </a:r>
            <a:r>
              <a:rPr lang="en-US" sz="2000" dirty="0" smtClean="0"/>
              <a:t> </a:t>
            </a:r>
            <a:r>
              <a:rPr lang="en-US" sz="2000" dirty="0" err="1" smtClean="0"/>
              <a:t>hiện</a:t>
            </a:r>
            <a:r>
              <a:rPr lang="en-US" sz="2000" dirty="0" smtClean="0"/>
              <a:t> </a:t>
            </a:r>
            <a:r>
              <a:rPr lang="en-US" sz="2000" dirty="0" err="1" smtClean="0"/>
              <a:t>mặt</a:t>
            </a:r>
            <a:r>
              <a:rPr lang="en-US" sz="2000" dirty="0" smtClean="0"/>
              <a:t> </a:t>
            </a:r>
            <a:r>
              <a:rPr lang="en-US" sz="2000" dirty="0" err="1" smtClean="0"/>
              <a:t>sấp</a:t>
            </a:r>
            <a:r>
              <a:rPr lang="en-US" sz="2000" dirty="0" smtClean="0"/>
              <a:t>.</a:t>
            </a:r>
            <a:endParaRPr lang="en-US" sz="2000"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381" y="2542860"/>
            <a:ext cx="4436190" cy="2348571"/>
          </a:xfrm>
          <a:prstGeom prst="rect">
            <a:avLst/>
          </a:prstGeom>
        </p:spPr>
      </p:pic>
      <p:sp>
        <p:nvSpPr>
          <p:cNvPr id="14" name="Rounded Rectangular Callout 13"/>
          <p:cNvSpPr/>
          <p:nvPr/>
        </p:nvSpPr>
        <p:spPr>
          <a:xfrm>
            <a:off x="5841712" y="2542860"/>
            <a:ext cx="2849525" cy="938925"/>
          </a:xfrm>
          <a:prstGeom prst="wedgeRoundRectCallout">
            <a:avLst>
              <a:gd name="adj1" fmla="val -58965"/>
              <a:gd name="adj2" fmla="val 38674"/>
              <a:gd name="adj3" fmla="val 16667"/>
            </a:avLst>
          </a:prstGeom>
          <a:solidFill>
            <a:schemeClr val="accent1">
              <a:lumMod val="40000"/>
              <a:lumOff val="60000"/>
            </a:schemeClr>
          </a:solidFill>
          <a:ln>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smtClean="0">
                <a:solidFill>
                  <a:srgbClr val="000000"/>
                </a:solidFill>
              </a:rPr>
              <a:t>Bạn</a:t>
            </a:r>
            <a:r>
              <a:rPr lang="en-US" sz="2000" dirty="0" smtClean="0">
                <a:solidFill>
                  <a:srgbClr val="000000"/>
                </a:solidFill>
              </a:rPr>
              <a:t> </a:t>
            </a:r>
            <a:r>
              <a:rPr lang="en-US" sz="2000" dirty="0" err="1" smtClean="0">
                <a:solidFill>
                  <a:srgbClr val="000000"/>
                </a:solidFill>
              </a:rPr>
              <a:t>nào</a:t>
            </a:r>
            <a:r>
              <a:rPr lang="en-US" sz="2000" dirty="0" smtClean="0">
                <a:solidFill>
                  <a:srgbClr val="000000"/>
                </a:solidFill>
              </a:rPr>
              <a:t> </a:t>
            </a:r>
            <a:r>
              <a:rPr lang="en-US" sz="2000" dirty="0" err="1" smtClean="0">
                <a:solidFill>
                  <a:srgbClr val="000000"/>
                </a:solidFill>
              </a:rPr>
              <a:t>nói</a:t>
            </a:r>
            <a:r>
              <a:rPr lang="en-US" sz="2000" dirty="0" smtClean="0">
                <a:solidFill>
                  <a:srgbClr val="000000"/>
                </a:solidFill>
              </a:rPr>
              <a:t> </a:t>
            </a:r>
            <a:r>
              <a:rPr lang="en-US" sz="2000" dirty="0" err="1" smtClean="0">
                <a:solidFill>
                  <a:srgbClr val="000000"/>
                </a:solidFill>
              </a:rPr>
              <a:t>đúng</a:t>
            </a:r>
            <a:r>
              <a:rPr lang="en-US" sz="2000" dirty="0" smtClean="0">
                <a:solidFill>
                  <a:srgbClr val="000000"/>
                </a:solidFill>
              </a:rPr>
              <a:t> </a:t>
            </a:r>
            <a:r>
              <a:rPr lang="en-US" sz="2000" dirty="0" err="1" smtClean="0">
                <a:solidFill>
                  <a:srgbClr val="000000"/>
                </a:solidFill>
              </a:rPr>
              <a:t>nhỉ</a:t>
            </a:r>
            <a:r>
              <a:rPr lang="en-US" sz="2000" dirty="0" smtClean="0">
                <a:solidFill>
                  <a:srgbClr val="000000"/>
                </a:solidFill>
              </a:rPr>
              <a:t>?</a:t>
            </a:r>
            <a:endParaRPr lang="en-US" sz="2000" dirty="0">
              <a:solidFill>
                <a:srgbClr val="000000"/>
              </a:solidFill>
            </a:endParaRPr>
          </a:p>
        </p:txBody>
      </p:sp>
      <p:sp>
        <p:nvSpPr>
          <p:cNvPr id="39" name="Rounded Rectangular Callout 38"/>
          <p:cNvSpPr/>
          <p:nvPr/>
        </p:nvSpPr>
        <p:spPr>
          <a:xfrm>
            <a:off x="5837274" y="3717145"/>
            <a:ext cx="2853963" cy="938925"/>
          </a:xfrm>
          <a:prstGeom prst="wedgeRoundRectCallout">
            <a:avLst>
              <a:gd name="adj1" fmla="val 64169"/>
              <a:gd name="adj2" fmla="val 45469"/>
              <a:gd name="adj3" fmla="val 16667"/>
            </a:avLst>
          </a:prstGeom>
          <a:solidFill>
            <a:schemeClr val="accent3">
              <a:lumMod val="40000"/>
              <a:lumOff val="60000"/>
            </a:schemeClr>
          </a:solidFill>
          <a:ln>
            <a:solidFill>
              <a:schemeClr val="accent4">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smtClean="0">
                <a:solidFill>
                  <a:srgbClr val="000000"/>
                </a:solidFill>
              </a:rPr>
              <a:t>Cả</a:t>
            </a:r>
            <a:r>
              <a:rPr lang="en-US" sz="2000" dirty="0" smtClean="0">
                <a:solidFill>
                  <a:srgbClr val="000000"/>
                </a:solidFill>
              </a:rPr>
              <a:t> </a:t>
            </a:r>
            <a:r>
              <a:rPr lang="en-US" sz="2000" dirty="0" err="1" smtClean="0">
                <a:solidFill>
                  <a:srgbClr val="000000"/>
                </a:solidFill>
              </a:rPr>
              <a:t>hai</a:t>
            </a:r>
            <a:r>
              <a:rPr lang="en-US" sz="2000" dirty="0" smtClean="0">
                <a:solidFill>
                  <a:srgbClr val="000000"/>
                </a:solidFill>
              </a:rPr>
              <a:t> </a:t>
            </a:r>
            <a:r>
              <a:rPr lang="en-US" sz="2000" dirty="0" err="1" smtClean="0">
                <a:solidFill>
                  <a:srgbClr val="000000"/>
                </a:solidFill>
              </a:rPr>
              <a:t>bạn</a:t>
            </a:r>
            <a:r>
              <a:rPr lang="en-US" sz="2000" dirty="0" smtClean="0">
                <a:solidFill>
                  <a:srgbClr val="000000"/>
                </a:solidFill>
              </a:rPr>
              <a:t> </a:t>
            </a:r>
            <a:r>
              <a:rPr lang="en-US" sz="2000" dirty="0" err="1" smtClean="0">
                <a:solidFill>
                  <a:srgbClr val="000000"/>
                </a:solidFill>
              </a:rPr>
              <a:t>đều</a:t>
            </a:r>
            <a:r>
              <a:rPr lang="en-US" sz="2000" dirty="0" smtClean="0">
                <a:solidFill>
                  <a:srgbClr val="000000"/>
                </a:solidFill>
              </a:rPr>
              <a:t> </a:t>
            </a:r>
          </a:p>
          <a:p>
            <a:pPr algn="ctr">
              <a:lnSpc>
                <a:spcPct val="150000"/>
              </a:lnSpc>
            </a:pPr>
            <a:r>
              <a:rPr lang="en-US" sz="2000" dirty="0" err="1" smtClean="0">
                <a:solidFill>
                  <a:srgbClr val="000000"/>
                </a:solidFill>
              </a:rPr>
              <a:t>nói</a:t>
            </a:r>
            <a:r>
              <a:rPr lang="en-US" sz="2000" dirty="0" smtClean="0">
                <a:solidFill>
                  <a:srgbClr val="000000"/>
                </a:solidFill>
              </a:rPr>
              <a:t> </a:t>
            </a:r>
            <a:r>
              <a:rPr lang="en-US" sz="2000" dirty="0" err="1" smtClean="0">
                <a:solidFill>
                  <a:srgbClr val="000000"/>
                </a:solidFill>
              </a:rPr>
              <a:t>đúng</a:t>
            </a:r>
            <a:endParaRPr lang="en-US" sz="2000" dirty="0">
              <a:solidFill>
                <a:srgbClr val="000000"/>
              </a:solidFill>
            </a:endParaRPr>
          </a:p>
        </p:txBody>
      </p:sp>
      <p:sp>
        <p:nvSpPr>
          <p:cNvPr id="15" name="Line Callout 1 (Border and Accent Bar) 14"/>
          <p:cNvSpPr/>
          <p:nvPr/>
        </p:nvSpPr>
        <p:spPr>
          <a:xfrm flipH="1">
            <a:off x="6305106" y="405652"/>
            <a:ext cx="2098323" cy="575298"/>
          </a:xfrm>
          <a:prstGeom prst="accentBorderCallout1">
            <a:avLst>
              <a:gd name="adj1" fmla="val 18750"/>
              <a:gd name="adj2" fmla="val -8333"/>
              <a:gd name="adj3" fmla="val 17513"/>
              <a:gd name="adj4" fmla="val -35418"/>
            </a:avLst>
          </a:prstGeom>
          <a:solidFill>
            <a:schemeClr val="bg2"/>
          </a:solidFill>
          <a:ln>
            <a:solidFill>
              <a:srgbClr val="00206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accent4">
                    <a:lumMod val="50000"/>
                  </a:schemeClr>
                </a:solidFill>
              </a:rPr>
              <a:t>Thảo</a:t>
            </a:r>
            <a:r>
              <a:rPr lang="en-US" sz="2000" dirty="0" smtClean="0">
                <a:solidFill>
                  <a:schemeClr val="accent4">
                    <a:lumMod val="50000"/>
                  </a:schemeClr>
                </a:solidFill>
              </a:rPr>
              <a:t> </a:t>
            </a:r>
            <a:r>
              <a:rPr lang="en-US" sz="2000" dirty="0" err="1" smtClean="0">
                <a:solidFill>
                  <a:schemeClr val="accent4">
                    <a:lumMod val="50000"/>
                  </a:schemeClr>
                </a:solidFill>
              </a:rPr>
              <a:t>luận</a:t>
            </a:r>
            <a:r>
              <a:rPr lang="en-US" sz="2000" dirty="0" smtClean="0">
                <a:solidFill>
                  <a:schemeClr val="accent4">
                    <a:lumMod val="50000"/>
                  </a:schemeClr>
                </a:solidFill>
              </a:rPr>
              <a:t> </a:t>
            </a:r>
            <a:r>
              <a:rPr lang="en-US" sz="2000" dirty="0" err="1" smtClean="0">
                <a:solidFill>
                  <a:schemeClr val="accent4">
                    <a:lumMod val="50000"/>
                  </a:schemeClr>
                </a:solidFill>
              </a:rPr>
              <a:t>nhóm</a:t>
            </a:r>
            <a:endParaRPr lang="en-US" sz="2000" dirty="0">
              <a:solidFill>
                <a:schemeClr val="accent4">
                  <a:lumMod val="50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4"/>
                                        </p:tgtEl>
                                        <p:attrNameLst>
                                          <p:attrName>style.visibility</p:attrName>
                                        </p:attrNameLst>
                                      </p:cBhvr>
                                      <p:to>
                                        <p:strVal val="visible"/>
                                      </p:to>
                                    </p:set>
                                    <p:animEffect transition="in" filter="fade">
                                      <p:cBhvr>
                                        <p:cTn id="7" dur="500"/>
                                        <p:tgtEl>
                                          <p:spTgt spid="9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2"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ppt_x</p:attrName>
                                        </p:attrNameLst>
                                      </p:cBhvr>
                                      <p:tavLst>
                                        <p:tav tm="0">
                                          <p:val>
                                            <p:strVal val="#ppt_x+#ppt_w/2"/>
                                          </p:val>
                                        </p:tav>
                                        <p:tav tm="100000">
                                          <p:val>
                                            <p:strVal val="#ppt_x"/>
                                          </p:val>
                                        </p:tav>
                                      </p:tavLst>
                                    </p:anim>
                                    <p:anim calcmode="lin" valueType="num">
                                      <p:cBhvr>
                                        <p:cTn id="16" dur="500" fill="hold"/>
                                        <p:tgtEl>
                                          <p:spTgt spid="15"/>
                                        </p:tgtEl>
                                        <p:attrNameLst>
                                          <p:attrName>ppt_y</p:attrName>
                                        </p:attrNameLst>
                                      </p:cBhvr>
                                      <p:tavLst>
                                        <p:tav tm="0">
                                          <p:val>
                                            <p:strVal val="#ppt_y"/>
                                          </p:val>
                                        </p:tav>
                                        <p:tav tm="100000">
                                          <p:val>
                                            <p:strVal val="#ppt_y"/>
                                          </p:val>
                                        </p:tav>
                                      </p:tavLst>
                                    </p:anim>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5"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heckerboard(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3"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upRigh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9"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strips(upLeft)">
                                      <p:cBhvr>
                                        <p:cTn id="3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P spid="39"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48"/>
          <p:cNvSpPr/>
          <p:nvPr/>
        </p:nvSpPr>
        <p:spPr>
          <a:xfrm>
            <a:off x="3207824" y="246916"/>
            <a:ext cx="2775098" cy="846320"/>
          </a:xfrm>
          <a:prstGeom prst="roundRect">
            <a:avLst>
              <a:gd name="adj" fmla="val 21761"/>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t>LUYỆN TẬP</a:t>
            </a:r>
            <a:endParaRPr sz="3200" b="1" dirty="0"/>
          </a:p>
        </p:txBody>
      </p:sp>
      <p:grpSp>
        <p:nvGrpSpPr>
          <p:cNvPr id="872" name="Google Shape;872;p48"/>
          <p:cNvGrpSpPr/>
          <p:nvPr/>
        </p:nvGrpSpPr>
        <p:grpSpPr>
          <a:xfrm rot="2306359">
            <a:off x="511736" y="243251"/>
            <a:ext cx="1144268" cy="1037554"/>
            <a:chOff x="5889976" y="452096"/>
            <a:chExt cx="952564" cy="863728"/>
          </a:xfrm>
        </p:grpSpPr>
        <p:sp>
          <p:nvSpPr>
            <p:cNvPr id="873" name="Google Shape;873;p48"/>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8"/>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8"/>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8"/>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48"/>
          <p:cNvSpPr/>
          <p:nvPr/>
        </p:nvSpPr>
        <p:spPr>
          <a:xfrm rot="-9092713">
            <a:off x="8217021" y="386927"/>
            <a:ext cx="573272" cy="525487"/>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8"/>
          <p:cNvSpPr/>
          <p:nvPr/>
        </p:nvSpPr>
        <p:spPr>
          <a:xfrm rot="-8515281">
            <a:off x="7449844" y="430674"/>
            <a:ext cx="444434" cy="40737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p:cNvSpPr/>
          <p:nvPr/>
        </p:nvSpPr>
        <p:spPr>
          <a:xfrm>
            <a:off x="791025" y="1189513"/>
            <a:ext cx="7757552" cy="1015663"/>
          </a:xfrm>
          <a:prstGeom prst="rect">
            <a:avLst/>
          </a:prstGeom>
        </p:spPr>
        <p:txBody>
          <a:bodyPr wrap="square">
            <a:spAutoFit/>
          </a:bodyPr>
          <a:lstStyle/>
          <a:p>
            <a:pPr algn="just">
              <a:lnSpc>
                <a:spcPct val="150000"/>
              </a:lnSpc>
            </a:pPr>
            <a:r>
              <a:rPr lang="en-US" sz="2000" b="1" dirty="0" err="1" smtClean="0"/>
              <a:t>Câu</a:t>
            </a:r>
            <a:r>
              <a:rPr lang="en-US" sz="2000" b="1" dirty="0" smtClean="0"/>
              <a:t> 9.29 (SGK - tr96): </a:t>
            </a:r>
            <a:r>
              <a:rPr lang="vi-VN" sz="2000" dirty="0" smtClean="0"/>
              <a:t>Minh </a:t>
            </a:r>
            <a:r>
              <a:rPr lang="vi-VN" sz="2000" dirty="0"/>
              <a:t>gieo một con xúc xắc 100 lần và ghi lại số chấm xuất hiện ở mỗi lần gieo được kết quả như </a:t>
            </a:r>
            <a:r>
              <a:rPr lang="vi-VN" sz="2000" dirty="0" smtClean="0"/>
              <a:t>sau:</a:t>
            </a:r>
            <a:endParaRPr lang="vi-VN" sz="2000" dirty="0"/>
          </a:p>
        </p:txBody>
      </p:sp>
      <p:graphicFrame>
        <p:nvGraphicFramePr>
          <p:cNvPr id="5" name="Table 4"/>
          <p:cNvGraphicFramePr>
            <a:graphicFrameLocks noGrp="1"/>
          </p:cNvGraphicFramePr>
          <p:nvPr>
            <p:extLst>
              <p:ext uri="{D42A27DB-BD31-4B8C-83A1-F6EECF244321}">
                <p14:modId xmlns:p14="http://schemas.microsoft.com/office/powerpoint/2010/main" val="620394690"/>
              </p:ext>
            </p:extLst>
          </p:nvPr>
        </p:nvGraphicFramePr>
        <p:xfrm>
          <a:off x="967563" y="2318387"/>
          <a:ext cx="7357729" cy="1005840"/>
        </p:xfrm>
        <a:graphic>
          <a:graphicData uri="http://schemas.openxmlformats.org/drawingml/2006/table">
            <a:tbl>
              <a:tblPr firstRow="1" bandRow="1">
                <a:tableStyleId>{E2D11163-FEBA-4CDB-975E-821CA3143D49}</a:tableStyleId>
              </a:tblPr>
              <a:tblGrid>
                <a:gridCol w="2939000"/>
                <a:gridCol w="807295"/>
                <a:gridCol w="786857"/>
                <a:gridCol w="735762"/>
                <a:gridCol w="745982"/>
                <a:gridCol w="705106"/>
                <a:gridCol w="637727"/>
              </a:tblGrid>
              <a:tr h="370840">
                <a:tc>
                  <a:txBody>
                    <a:bodyPr/>
                    <a:lstStyle/>
                    <a:p>
                      <a:pPr algn="ctr">
                        <a:lnSpc>
                          <a:spcPct val="150000"/>
                        </a:lnSpc>
                      </a:pPr>
                      <a:r>
                        <a:rPr lang="en-US" sz="1800" dirty="0" err="1" smtClean="0"/>
                        <a:t>Số</a:t>
                      </a:r>
                      <a:r>
                        <a:rPr lang="en-US" sz="1800" baseline="0" dirty="0" smtClean="0"/>
                        <a:t> </a:t>
                      </a:r>
                      <a:r>
                        <a:rPr lang="en-US" sz="1800" baseline="0" dirty="0" err="1" smtClean="0"/>
                        <a:t>chấm</a:t>
                      </a:r>
                      <a:r>
                        <a:rPr lang="en-US" sz="1800" baseline="0" dirty="0" smtClean="0"/>
                        <a:t> </a:t>
                      </a:r>
                      <a:r>
                        <a:rPr lang="en-US" sz="1800" baseline="0" dirty="0" err="1" smtClean="0"/>
                        <a:t>xuất</a:t>
                      </a:r>
                      <a:r>
                        <a:rPr lang="en-US" sz="1800" baseline="0" dirty="0" smtClean="0"/>
                        <a:t> </a:t>
                      </a:r>
                      <a:r>
                        <a:rPr lang="en-US" sz="1800" baseline="0" dirty="0" err="1" smtClean="0"/>
                        <a:t>hiện</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1800" dirty="0" smtClean="0"/>
                        <a:t>1</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2</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3</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4</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5</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6</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840">
                <a:tc>
                  <a:txBody>
                    <a:bodyPr/>
                    <a:lstStyle/>
                    <a:p>
                      <a:pPr algn="ctr">
                        <a:lnSpc>
                          <a:spcPct val="150000"/>
                        </a:lnSpc>
                      </a:pPr>
                      <a:r>
                        <a:rPr lang="en-US" sz="1800" dirty="0" err="1" smtClean="0"/>
                        <a:t>Số</a:t>
                      </a:r>
                      <a:r>
                        <a:rPr lang="en-US" sz="1800" baseline="0" dirty="0" smtClean="0"/>
                        <a:t> </a:t>
                      </a:r>
                      <a:r>
                        <a:rPr lang="en-US" sz="1800" baseline="0" dirty="0" err="1" smtClean="0"/>
                        <a:t>lần</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1800" dirty="0" smtClean="0"/>
                        <a:t>15</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20</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18</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22</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10</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smtClean="0"/>
                        <a:t>15</a:t>
                      </a:r>
                      <a:endParaRPr lang="en-US" sz="1800"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885657" y="3365601"/>
            <a:ext cx="6485860" cy="1477328"/>
          </a:xfrm>
          <a:prstGeom prst="rect">
            <a:avLst/>
          </a:prstGeom>
        </p:spPr>
        <p:txBody>
          <a:bodyPr wrap="square">
            <a:spAutoFit/>
          </a:bodyPr>
          <a:lstStyle/>
          <a:p>
            <a:pPr algn="just">
              <a:lnSpc>
                <a:spcPct val="150000"/>
              </a:lnSpc>
            </a:pPr>
            <a:r>
              <a:rPr lang="vi-VN" sz="2000" dirty="0"/>
              <a:t>Tính xác suất thực nghiệm của các sự kiện </a:t>
            </a:r>
            <a:r>
              <a:rPr lang="vi-VN" sz="2000" dirty="0" smtClean="0"/>
              <a:t>sau</a:t>
            </a:r>
            <a:r>
              <a:rPr lang="en-US" sz="2000" dirty="0" smtClean="0"/>
              <a:t>:</a:t>
            </a:r>
            <a:endParaRPr lang="vi-VN" sz="2000" dirty="0"/>
          </a:p>
          <a:p>
            <a:pPr algn="just">
              <a:lnSpc>
                <a:spcPct val="150000"/>
              </a:lnSpc>
            </a:pPr>
            <a:r>
              <a:rPr lang="vi-VN" sz="2000" dirty="0"/>
              <a:t>a. Số chấm xuất hiện là số </a:t>
            </a:r>
            <a:r>
              <a:rPr lang="vi-VN" sz="2000" dirty="0" smtClean="0"/>
              <a:t>chẵn;</a:t>
            </a:r>
            <a:endParaRPr lang="vi-VN" sz="2000" dirty="0"/>
          </a:p>
          <a:p>
            <a:pPr algn="just">
              <a:lnSpc>
                <a:spcPct val="150000"/>
              </a:lnSpc>
            </a:pPr>
            <a:r>
              <a:rPr lang="vi-VN" sz="2000" dirty="0"/>
              <a:t>b. Số chấm xuất hiện lớn hơn 2.</a:t>
            </a:r>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wipe(left)">
                                      <p:cBhvr>
                                        <p:cTn id="20" dur="500"/>
                                        <p:tgtEl>
                                          <p:spTgt spid="6">
                                            <p:txEl>
                                              <p:pRg st="1" end="1"/>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left)">
                                      <p:cBhvr>
                                        <p:cTn id="2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60"/>
          <p:cNvSpPr/>
          <p:nvPr/>
        </p:nvSpPr>
        <p:spPr>
          <a:xfrm>
            <a:off x="1038505" y="1371600"/>
            <a:ext cx="7244257" cy="2408500"/>
          </a:xfrm>
          <a:prstGeom prst="roundRect">
            <a:avLst>
              <a:gd name="adj" fmla="val 21761"/>
            </a:avLst>
          </a:pr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60"/>
          <p:cNvSpPr/>
          <p:nvPr/>
        </p:nvSpPr>
        <p:spPr>
          <a:xfrm rot="-4424738">
            <a:off x="4870686" y="4196776"/>
            <a:ext cx="614078" cy="562871"/>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60"/>
          <p:cNvSpPr/>
          <p:nvPr/>
        </p:nvSpPr>
        <p:spPr>
          <a:xfrm>
            <a:off x="2499686" y="4122500"/>
            <a:ext cx="711437" cy="711434"/>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60"/>
          <p:cNvSpPr/>
          <p:nvPr/>
        </p:nvSpPr>
        <p:spPr>
          <a:xfrm>
            <a:off x="713213" y="4053638"/>
            <a:ext cx="1480876" cy="148078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6" name="Google Shape;1216;p60"/>
          <p:cNvGrpSpPr/>
          <p:nvPr/>
        </p:nvGrpSpPr>
        <p:grpSpPr>
          <a:xfrm rot="-462721">
            <a:off x="861361" y="398443"/>
            <a:ext cx="1878909" cy="366794"/>
            <a:chOff x="6822350" y="4172650"/>
            <a:chExt cx="1878824" cy="366778"/>
          </a:xfrm>
        </p:grpSpPr>
        <p:sp>
          <p:nvSpPr>
            <p:cNvPr id="1217" name="Google Shape;1217;p60"/>
            <p:cNvSpPr/>
            <p:nvPr/>
          </p:nvSpPr>
          <p:spPr>
            <a:xfrm>
              <a:off x="6822350" y="4172650"/>
              <a:ext cx="1878824" cy="366778"/>
            </a:xfrm>
            <a:custGeom>
              <a:avLst/>
              <a:gdLst/>
              <a:ahLst/>
              <a:cxnLst/>
              <a:rect l="l" t="t" r="r" b="b"/>
              <a:pathLst>
                <a:path w="46871" h="9150" extrusionOk="0">
                  <a:moveTo>
                    <a:pt x="4560" y="1"/>
                  </a:moveTo>
                  <a:cubicBezTo>
                    <a:pt x="2068" y="1"/>
                    <a:pt x="1" y="2037"/>
                    <a:pt x="1" y="4560"/>
                  </a:cubicBezTo>
                  <a:lnTo>
                    <a:pt x="1" y="4590"/>
                  </a:lnTo>
                  <a:cubicBezTo>
                    <a:pt x="1" y="7083"/>
                    <a:pt x="2068" y="9150"/>
                    <a:pt x="4560" y="9150"/>
                  </a:cubicBezTo>
                  <a:lnTo>
                    <a:pt x="42311" y="9150"/>
                  </a:lnTo>
                  <a:cubicBezTo>
                    <a:pt x="44804" y="9150"/>
                    <a:pt x="46871" y="7083"/>
                    <a:pt x="46871" y="4590"/>
                  </a:cubicBezTo>
                  <a:lnTo>
                    <a:pt x="46871" y="4560"/>
                  </a:lnTo>
                  <a:cubicBezTo>
                    <a:pt x="46871" y="2037"/>
                    <a:pt x="44804" y="1"/>
                    <a:pt x="42311" y="1"/>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0"/>
            <p:cNvSpPr/>
            <p:nvPr/>
          </p:nvSpPr>
          <p:spPr>
            <a:xfrm>
              <a:off x="7008783" y="4236024"/>
              <a:ext cx="244919" cy="223394"/>
            </a:xfrm>
            <a:custGeom>
              <a:avLst/>
              <a:gdLst/>
              <a:ahLst/>
              <a:cxnLst/>
              <a:rect l="l" t="t" r="r" b="b"/>
              <a:pathLst>
                <a:path w="6110" h="5573" extrusionOk="0">
                  <a:moveTo>
                    <a:pt x="3055" y="0"/>
                  </a:moveTo>
                  <a:cubicBezTo>
                    <a:pt x="2895" y="0"/>
                    <a:pt x="2736" y="91"/>
                    <a:pt x="2675" y="274"/>
                  </a:cubicBezTo>
                  <a:lnTo>
                    <a:pt x="2280" y="1581"/>
                  </a:lnTo>
                  <a:cubicBezTo>
                    <a:pt x="2219" y="1733"/>
                    <a:pt x="2067" y="1824"/>
                    <a:pt x="1915" y="1824"/>
                  </a:cubicBezTo>
                  <a:lnTo>
                    <a:pt x="547" y="1824"/>
                  </a:lnTo>
                  <a:cubicBezTo>
                    <a:pt x="152" y="1824"/>
                    <a:pt x="0" y="2310"/>
                    <a:pt x="304" y="2523"/>
                  </a:cubicBezTo>
                  <a:lnTo>
                    <a:pt x="1398" y="3344"/>
                  </a:lnTo>
                  <a:cubicBezTo>
                    <a:pt x="1550" y="3435"/>
                    <a:pt x="1611" y="3617"/>
                    <a:pt x="1550" y="3769"/>
                  </a:cubicBezTo>
                  <a:lnTo>
                    <a:pt x="1125" y="5046"/>
                  </a:lnTo>
                  <a:cubicBezTo>
                    <a:pt x="1031" y="5327"/>
                    <a:pt x="1263" y="5572"/>
                    <a:pt x="1513" y="5572"/>
                  </a:cubicBezTo>
                  <a:cubicBezTo>
                    <a:pt x="1587" y="5572"/>
                    <a:pt x="1663" y="5551"/>
                    <a:pt x="1733" y="5502"/>
                  </a:cubicBezTo>
                  <a:lnTo>
                    <a:pt x="2827" y="4681"/>
                  </a:lnTo>
                  <a:cubicBezTo>
                    <a:pt x="2888" y="4636"/>
                    <a:pt x="2964" y="4613"/>
                    <a:pt x="3044" y="4613"/>
                  </a:cubicBezTo>
                  <a:cubicBezTo>
                    <a:pt x="3123" y="4613"/>
                    <a:pt x="3207"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1" y="3344"/>
                  </a:cubicBezTo>
                  <a:lnTo>
                    <a:pt x="5806" y="2523"/>
                  </a:lnTo>
                  <a:cubicBezTo>
                    <a:pt x="6110" y="2310"/>
                    <a:pt x="5958" y="1824"/>
                    <a:pt x="5563" y="1824"/>
                  </a:cubicBezTo>
                  <a:lnTo>
                    <a:pt x="4195" y="1824"/>
                  </a:lnTo>
                  <a:cubicBezTo>
                    <a:pt x="4043" y="1824"/>
                    <a:pt x="3891" y="1733"/>
                    <a:pt x="3830" y="1581"/>
                  </a:cubicBezTo>
                  <a:lnTo>
                    <a:pt x="3435" y="274"/>
                  </a:lnTo>
                  <a:cubicBezTo>
                    <a:pt x="3374" y="91"/>
                    <a:pt x="3214" y="0"/>
                    <a:pt x="3055"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0"/>
            <p:cNvSpPr/>
            <p:nvPr/>
          </p:nvSpPr>
          <p:spPr>
            <a:xfrm>
              <a:off x="7324328" y="4236024"/>
              <a:ext cx="243717" cy="22339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0"/>
            <p:cNvSpPr/>
            <p:nvPr/>
          </p:nvSpPr>
          <p:spPr>
            <a:xfrm>
              <a:off x="7639913" y="4236024"/>
              <a:ext cx="243717" cy="223394"/>
            </a:xfrm>
            <a:custGeom>
              <a:avLst/>
              <a:gdLst/>
              <a:ahLst/>
              <a:cxnLst/>
              <a:rect l="l" t="t" r="r" b="b"/>
              <a:pathLst>
                <a:path w="6080" h="5573" extrusionOk="0">
                  <a:moveTo>
                    <a:pt x="3040" y="0"/>
                  </a:moveTo>
                  <a:cubicBezTo>
                    <a:pt x="2888" y="0"/>
                    <a:pt x="2736" y="91"/>
                    <a:pt x="2675" y="274"/>
                  </a:cubicBezTo>
                  <a:lnTo>
                    <a:pt x="2249" y="1581"/>
                  </a:lnTo>
                  <a:cubicBezTo>
                    <a:pt x="2189" y="1733"/>
                    <a:pt x="2037" y="1824"/>
                    <a:pt x="1885" y="1824"/>
                  </a:cubicBezTo>
                  <a:lnTo>
                    <a:pt x="517" y="1824"/>
                  </a:lnTo>
                  <a:cubicBezTo>
                    <a:pt x="152" y="1824"/>
                    <a:pt x="0" y="2310"/>
                    <a:pt x="304" y="2523"/>
                  </a:cubicBezTo>
                  <a:lnTo>
                    <a:pt x="1398" y="3344"/>
                  </a:lnTo>
                  <a:cubicBezTo>
                    <a:pt x="1520" y="3435"/>
                    <a:pt x="1581" y="3617"/>
                    <a:pt x="1520" y="3769"/>
                  </a:cubicBezTo>
                  <a:lnTo>
                    <a:pt x="1125" y="5046"/>
                  </a:lnTo>
                  <a:cubicBezTo>
                    <a:pt x="1031" y="5327"/>
                    <a:pt x="1244" y="5572"/>
                    <a:pt x="1486" y="5572"/>
                  </a:cubicBezTo>
                  <a:cubicBezTo>
                    <a:pt x="1558" y="5572"/>
                    <a:pt x="1633" y="5551"/>
                    <a:pt x="1702" y="5502"/>
                  </a:cubicBezTo>
                  <a:lnTo>
                    <a:pt x="2797" y="4681"/>
                  </a:lnTo>
                  <a:cubicBezTo>
                    <a:pt x="2873" y="4636"/>
                    <a:pt x="2956" y="4613"/>
                    <a:pt x="3036" y="4613"/>
                  </a:cubicBezTo>
                  <a:cubicBezTo>
                    <a:pt x="3116" y="4613"/>
                    <a:pt x="3192" y="4636"/>
                    <a:pt x="3252" y="4681"/>
                  </a:cubicBezTo>
                  <a:lnTo>
                    <a:pt x="4377" y="5502"/>
                  </a:lnTo>
                  <a:cubicBezTo>
                    <a:pt x="4447" y="5551"/>
                    <a:pt x="4521" y="5572"/>
                    <a:pt x="4593" y="5572"/>
                  </a:cubicBezTo>
                  <a:cubicBezTo>
                    <a:pt x="4835" y="5572"/>
                    <a:pt x="5048" y="5327"/>
                    <a:pt x="4955" y="5046"/>
                  </a:cubicBezTo>
                  <a:lnTo>
                    <a:pt x="4529" y="3769"/>
                  </a:lnTo>
                  <a:cubicBezTo>
                    <a:pt x="4499" y="3617"/>
                    <a:pt x="4559" y="3435"/>
                    <a:pt x="4681" y="3344"/>
                  </a:cubicBezTo>
                  <a:lnTo>
                    <a:pt x="5775" y="2523"/>
                  </a:lnTo>
                  <a:cubicBezTo>
                    <a:pt x="6079" y="2310"/>
                    <a:pt x="5927" y="1824"/>
                    <a:pt x="5563" y="1824"/>
                  </a:cubicBezTo>
                  <a:lnTo>
                    <a:pt x="4195" y="1824"/>
                  </a:lnTo>
                  <a:cubicBezTo>
                    <a:pt x="4012" y="1824"/>
                    <a:pt x="3891" y="1733"/>
                    <a:pt x="3830" y="1581"/>
                  </a:cubicBezTo>
                  <a:lnTo>
                    <a:pt x="3404"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0"/>
            <p:cNvSpPr/>
            <p:nvPr/>
          </p:nvSpPr>
          <p:spPr>
            <a:xfrm>
              <a:off x="7954256" y="4236024"/>
              <a:ext cx="244919" cy="223394"/>
            </a:xfrm>
            <a:custGeom>
              <a:avLst/>
              <a:gdLst/>
              <a:ahLst/>
              <a:cxnLst/>
              <a:rect l="l" t="t" r="r" b="b"/>
              <a:pathLst>
                <a:path w="6110" h="5573" extrusionOk="0">
                  <a:moveTo>
                    <a:pt x="3059" y="0"/>
                  </a:moveTo>
                  <a:cubicBezTo>
                    <a:pt x="2903" y="0"/>
                    <a:pt x="2751" y="91"/>
                    <a:pt x="2705" y="274"/>
                  </a:cubicBezTo>
                  <a:lnTo>
                    <a:pt x="2280" y="1581"/>
                  </a:lnTo>
                  <a:cubicBezTo>
                    <a:pt x="2219" y="1733"/>
                    <a:pt x="2067" y="1824"/>
                    <a:pt x="1915" y="1824"/>
                  </a:cubicBezTo>
                  <a:lnTo>
                    <a:pt x="547" y="1824"/>
                  </a:lnTo>
                  <a:cubicBezTo>
                    <a:pt x="183" y="1824"/>
                    <a:pt x="0" y="2310"/>
                    <a:pt x="304" y="2523"/>
                  </a:cubicBezTo>
                  <a:lnTo>
                    <a:pt x="1429" y="3344"/>
                  </a:lnTo>
                  <a:cubicBezTo>
                    <a:pt x="1550" y="3435"/>
                    <a:pt x="1611" y="3617"/>
                    <a:pt x="1550" y="3769"/>
                  </a:cubicBezTo>
                  <a:lnTo>
                    <a:pt x="1125" y="5046"/>
                  </a:lnTo>
                  <a:cubicBezTo>
                    <a:pt x="1055" y="5327"/>
                    <a:pt x="1273" y="5572"/>
                    <a:pt x="1517" y="5572"/>
                  </a:cubicBezTo>
                  <a:cubicBezTo>
                    <a:pt x="1589" y="5572"/>
                    <a:pt x="1663" y="5551"/>
                    <a:pt x="1733" y="5502"/>
                  </a:cubicBezTo>
                  <a:lnTo>
                    <a:pt x="2827" y="4681"/>
                  </a:lnTo>
                  <a:cubicBezTo>
                    <a:pt x="2903" y="4636"/>
                    <a:pt x="2987" y="4613"/>
                    <a:pt x="3066" y="4613"/>
                  </a:cubicBezTo>
                  <a:cubicBezTo>
                    <a:pt x="3146" y="4613"/>
                    <a:pt x="3222"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2" y="3344"/>
                  </a:cubicBezTo>
                  <a:lnTo>
                    <a:pt x="5806" y="2523"/>
                  </a:lnTo>
                  <a:cubicBezTo>
                    <a:pt x="6110" y="2310"/>
                    <a:pt x="5958" y="1824"/>
                    <a:pt x="5563" y="1824"/>
                  </a:cubicBezTo>
                  <a:lnTo>
                    <a:pt x="4225" y="1824"/>
                  </a:lnTo>
                  <a:cubicBezTo>
                    <a:pt x="4043" y="1824"/>
                    <a:pt x="3891" y="1733"/>
                    <a:pt x="3830" y="1581"/>
                  </a:cubicBezTo>
                  <a:lnTo>
                    <a:pt x="3435" y="274"/>
                  </a:lnTo>
                  <a:cubicBezTo>
                    <a:pt x="3374" y="91"/>
                    <a:pt x="3215" y="0"/>
                    <a:pt x="3059"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60"/>
            <p:cNvSpPr/>
            <p:nvPr/>
          </p:nvSpPr>
          <p:spPr>
            <a:xfrm>
              <a:off x="8269801" y="4236024"/>
              <a:ext cx="244959" cy="223394"/>
            </a:xfrm>
            <a:custGeom>
              <a:avLst/>
              <a:gdLst/>
              <a:ahLst/>
              <a:cxnLst/>
              <a:rect l="l" t="t" r="r" b="b"/>
              <a:pathLst>
                <a:path w="6111" h="5573" extrusionOk="0">
                  <a:moveTo>
                    <a:pt x="3052" y="0"/>
                  </a:moveTo>
                  <a:cubicBezTo>
                    <a:pt x="2896" y="0"/>
                    <a:pt x="2736" y="91"/>
                    <a:pt x="2676" y="274"/>
                  </a:cubicBezTo>
                  <a:lnTo>
                    <a:pt x="2280" y="1581"/>
                  </a:lnTo>
                  <a:cubicBezTo>
                    <a:pt x="2220" y="1733"/>
                    <a:pt x="2068" y="1824"/>
                    <a:pt x="1885" y="1824"/>
                  </a:cubicBezTo>
                  <a:lnTo>
                    <a:pt x="548" y="1824"/>
                  </a:lnTo>
                  <a:cubicBezTo>
                    <a:pt x="153" y="1824"/>
                    <a:pt x="1" y="2310"/>
                    <a:pt x="305" y="2523"/>
                  </a:cubicBezTo>
                  <a:lnTo>
                    <a:pt x="1399" y="3344"/>
                  </a:lnTo>
                  <a:cubicBezTo>
                    <a:pt x="1551" y="3435"/>
                    <a:pt x="1612" y="3617"/>
                    <a:pt x="1551" y="3769"/>
                  </a:cubicBezTo>
                  <a:lnTo>
                    <a:pt x="1125" y="5046"/>
                  </a:lnTo>
                  <a:cubicBezTo>
                    <a:pt x="1032" y="5327"/>
                    <a:pt x="1263" y="5572"/>
                    <a:pt x="1513" y="5572"/>
                  </a:cubicBezTo>
                  <a:cubicBezTo>
                    <a:pt x="1588" y="5572"/>
                    <a:pt x="1664" y="5551"/>
                    <a:pt x="1733" y="5502"/>
                  </a:cubicBezTo>
                  <a:lnTo>
                    <a:pt x="2828" y="4681"/>
                  </a:lnTo>
                  <a:cubicBezTo>
                    <a:pt x="2888" y="4636"/>
                    <a:pt x="2964" y="4613"/>
                    <a:pt x="3044" y="4613"/>
                  </a:cubicBezTo>
                  <a:cubicBezTo>
                    <a:pt x="3124" y="4613"/>
                    <a:pt x="3207" y="4636"/>
                    <a:pt x="3283" y="4681"/>
                  </a:cubicBezTo>
                  <a:lnTo>
                    <a:pt x="4378" y="5502"/>
                  </a:lnTo>
                  <a:cubicBezTo>
                    <a:pt x="4447" y="5551"/>
                    <a:pt x="4523" y="5572"/>
                    <a:pt x="4598" y="5572"/>
                  </a:cubicBezTo>
                  <a:cubicBezTo>
                    <a:pt x="4848" y="5572"/>
                    <a:pt x="5079" y="5327"/>
                    <a:pt x="4986" y="5046"/>
                  </a:cubicBezTo>
                  <a:lnTo>
                    <a:pt x="4560" y="3769"/>
                  </a:lnTo>
                  <a:cubicBezTo>
                    <a:pt x="4499" y="3617"/>
                    <a:pt x="4560" y="3435"/>
                    <a:pt x="4712" y="3344"/>
                  </a:cubicBezTo>
                  <a:lnTo>
                    <a:pt x="5806" y="2523"/>
                  </a:lnTo>
                  <a:cubicBezTo>
                    <a:pt x="6110" y="2310"/>
                    <a:pt x="5958" y="1824"/>
                    <a:pt x="5563" y="1824"/>
                  </a:cubicBezTo>
                  <a:lnTo>
                    <a:pt x="4195" y="1824"/>
                  </a:lnTo>
                  <a:cubicBezTo>
                    <a:pt x="4043" y="1824"/>
                    <a:pt x="3891" y="1733"/>
                    <a:pt x="3831" y="1581"/>
                  </a:cubicBezTo>
                  <a:lnTo>
                    <a:pt x="3405" y="274"/>
                  </a:lnTo>
                  <a:cubicBezTo>
                    <a:pt x="3359" y="91"/>
                    <a:pt x="3207" y="0"/>
                    <a:pt x="3052"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3" name="Google Shape;1223;p60"/>
          <p:cNvGrpSpPr/>
          <p:nvPr/>
        </p:nvGrpSpPr>
        <p:grpSpPr>
          <a:xfrm rot="2109178">
            <a:off x="6089720" y="208735"/>
            <a:ext cx="790252" cy="746201"/>
            <a:chOff x="6843802" y="2410602"/>
            <a:chExt cx="606177" cy="572387"/>
          </a:xfrm>
        </p:grpSpPr>
        <p:sp>
          <p:nvSpPr>
            <p:cNvPr id="1224" name="Google Shape;1224;p60"/>
            <p:cNvSpPr/>
            <p:nvPr/>
          </p:nvSpPr>
          <p:spPr>
            <a:xfrm rot="-882117">
              <a:off x="6893749" y="2467334"/>
              <a:ext cx="506283" cy="458923"/>
            </a:xfrm>
            <a:custGeom>
              <a:avLst/>
              <a:gdLst/>
              <a:ahLst/>
              <a:cxnLst/>
              <a:rect l="l" t="t" r="r" b="b"/>
              <a:pathLst>
                <a:path w="16901" h="15320" extrusionOk="0">
                  <a:moveTo>
                    <a:pt x="2615" y="0"/>
                  </a:moveTo>
                  <a:cubicBezTo>
                    <a:pt x="1186" y="0"/>
                    <a:pt x="0" y="1186"/>
                    <a:pt x="0" y="2645"/>
                  </a:cubicBezTo>
                  <a:lnTo>
                    <a:pt x="0" y="10152"/>
                  </a:lnTo>
                  <a:cubicBezTo>
                    <a:pt x="0" y="11611"/>
                    <a:pt x="1186" y="12797"/>
                    <a:pt x="2615" y="12797"/>
                  </a:cubicBezTo>
                  <a:lnTo>
                    <a:pt x="2645" y="15320"/>
                  </a:lnTo>
                  <a:lnTo>
                    <a:pt x="5198" y="12797"/>
                  </a:lnTo>
                  <a:lnTo>
                    <a:pt x="14256" y="12797"/>
                  </a:lnTo>
                  <a:cubicBezTo>
                    <a:pt x="15715" y="12797"/>
                    <a:pt x="16900" y="11611"/>
                    <a:pt x="16900" y="10183"/>
                  </a:cubicBezTo>
                  <a:lnTo>
                    <a:pt x="16900" y="2645"/>
                  </a:lnTo>
                  <a:cubicBezTo>
                    <a:pt x="16900" y="1186"/>
                    <a:pt x="15715" y="0"/>
                    <a:pt x="14256" y="0"/>
                  </a:cubicBezTo>
                  <a:close/>
                </a:path>
              </a:pathLst>
            </a:custGeom>
            <a:solidFill>
              <a:srgbClr val="E86C5E"/>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60"/>
            <p:cNvSpPr/>
            <p:nvPr/>
          </p:nvSpPr>
          <p:spPr>
            <a:xfrm rot="-882117">
              <a:off x="7013384" y="2558478"/>
              <a:ext cx="252258" cy="224009"/>
            </a:xfrm>
            <a:custGeom>
              <a:avLst/>
              <a:gdLst/>
              <a:ahLst/>
              <a:cxnLst/>
              <a:rect l="l" t="t" r="r" b="b"/>
              <a:pathLst>
                <a:path w="8421" h="7478" extrusionOk="0">
                  <a:moveTo>
                    <a:pt x="2280" y="0"/>
                  </a:moveTo>
                  <a:cubicBezTo>
                    <a:pt x="1034" y="0"/>
                    <a:pt x="0" y="1003"/>
                    <a:pt x="0" y="2280"/>
                  </a:cubicBezTo>
                  <a:cubicBezTo>
                    <a:pt x="122" y="4681"/>
                    <a:pt x="4225" y="7478"/>
                    <a:pt x="4225" y="7478"/>
                  </a:cubicBezTo>
                  <a:cubicBezTo>
                    <a:pt x="4225" y="7478"/>
                    <a:pt x="8420" y="4742"/>
                    <a:pt x="8420" y="2280"/>
                  </a:cubicBezTo>
                  <a:cubicBezTo>
                    <a:pt x="8420" y="1003"/>
                    <a:pt x="7387" y="0"/>
                    <a:pt x="6140" y="0"/>
                  </a:cubicBezTo>
                  <a:cubicBezTo>
                    <a:pt x="5320" y="0"/>
                    <a:pt x="4621" y="426"/>
                    <a:pt x="4225" y="1064"/>
                  </a:cubicBezTo>
                  <a:cubicBezTo>
                    <a:pt x="3800" y="426"/>
                    <a:pt x="3101" y="0"/>
                    <a:pt x="2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3621488" y="658213"/>
            <a:ext cx="2041451" cy="461665"/>
          </a:xfrm>
          <a:prstGeom prst="rect">
            <a:avLst/>
          </a:prstGeom>
          <a:noFill/>
        </p:spPr>
        <p:txBody>
          <a:bodyPr wrap="square" rtlCol="0">
            <a:spAutoFit/>
          </a:bodyPr>
          <a:lstStyle/>
          <a:p>
            <a:pPr algn="ctr"/>
            <a:r>
              <a:rPr lang="en-US" sz="2400" b="1" dirty="0" err="1" smtClean="0"/>
              <a:t>Giải</a:t>
            </a:r>
            <a:endParaRPr lang="en-US" sz="2400" b="1" dirty="0"/>
          </a:p>
        </p:txBody>
      </p:sp>
      <p:sp>
        <p:nvSpPr>
          <p:cNvPr id="5" name="Rectangle 4"/>
          <p:cNvSpPr/>
          <p:nvPr/>
        </p:nvSpPr>
        <p:spPr>
          <a:xfrm>
            <a:off x="1818506" y="1871478"/>
            <a:ext cx="5546798" cy="1200329"/>
          </a:xfrm>
          <a:prstGeom prst="rect">
            <a:avLst/>
          </a:prstGeom>
        </p:spPr>
        <p:txBody>
          <a:bodyPr wrap="square">
            <a:spAutoFit/>
          </a:bodyPr>
          <a:lstStyle/>
          <a:p>
            <a:pPr algn="just">
              <a:lnSpc>
                <a:spcPct val="150000"/>
              </a:lnSpc>
            </a:pPr>
            <a:r>
              <a:rPr lang="vi-VN" sz="2400" dirty="0" smtClean="0"/>
              <a:t>a</a:t>
            </a:r>
            <a:r>
              <a:rPr lang="en-US" sz="2400" dirty="0" smtClean="0"/>
              <a:t>) </a:t>
            </a:r>
            <a:r>
              <a:rPr lang="vi-VN" sz="2400" dirty="0" smtClean="0"/>
              <a:t>Số </a:t>
            </a:r>
            <a:r>
              <a:rPr lang="vi-VN" sz="2400" dirty="0"/>
              <a:t>chấm xuất hiện là số chẵn </a:t>
            </a:r>
            <a:r>
              <a:rPr lang="vi-VN" sz="2400" dirty="0" smtClean="0"/>
              <a:t>là: </a:t>
            </a:r>
            <a:r>
              <a:rPr lang="vi-VN" sz="2400" dirty="0"/>
              <a:t>57</a:t>
            </a:r>
          </a:p>
          <a:p>
            <a:pPr algn="just">
              <a:lnSpc>
                <a:spcPct val="150000"/>
              </a:lnSpc>
            </a:pPr>
            <a:r>
              <a:rPr lang="vi-VN" sz="2400" dirty="0" smtClean="0"/>
              <a:t>b</a:t>
            </a:r>
            <a:r>
              <a:rPr lang="en-US" sz="2400" dirty="0" smtClean="0"/>
              <a:t>) </a:t>
            </a:r>
            <a:r>
              <a:rPr lang="vi-VN" sz="2400" dirty="0" smtClean="0"/>
              <a:t>Số </a:t>
            </a:r>
            <a:r>
              <a:rPr lang="vi-VN" sz="2400" dirty="0"/>
              <a:t>chấm xuất hiện lớn hơn 2 </a:t>
            </a:r>
            <a:r>
              <a:rPr lang="vi-VN" sz="2400" dirty="0" smtClean="0"/>
              <a:t>là: </a:t>
            </a:r>
            <a:r>
              <a:rPr lang="vi-VN" sz="2400" dirty="0"/>
              <a:t>65</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1210"/>
                                        </p:tgtEl>
                                        <p:attrNameLst>
                                          <p:attrName>style.visibility</p:attrName>
                                        </p:attrNameLst>
                                      </p:cBhvr>
                                      <p:to>
                                        <p:strVal val="visible"/>
                                      </p:to>
                                    </p:set>
                                    <p:anim calcmode="lin" valueType="num">
                                      <p:cBhvr>
                                        <p:cTn id="14" dur="500" fill="hold"/>
                                        <p:tgtEl>
                                          <p:spTgt spid="1210"/>
                                        </p:tgtEl>
                                        <p:attrNameLst>
                                          <p:attrName>ppt_w</p:attrName>
                                        </p:attrNameLst>
                                      </p:cBhvr>
                                      <p:tavLst>
                                        <p:tav tm="0">
                                          <p:val>
                                            <p:fltVal val="0"/>
                                          </p:val>
                                        </p:tav>
                                        <p:tav tm="100000">
                                          <p:val>
                                            <p:strVal val="#ppt_w"/>
                                          </p:val>
                                        </p:tav>
                                      </p:tavLst>
                                    </p:anim>
                                    <p:anim calcmode="lin" valueType="num">
                                      <p:cBhvr>
                                        <p:cTn id="15" dur="500" fill="hold"/>
                                        <p:tgtEl>
                                          <p:spTgt spid="1210"/>
                                        </p:tgtEl>
                                        <p:attrNameLst>
                                          <p:attrName>ppt_h</p:attrName>
                                        </p:attrNameLst>
                                      </p:cBhvr>
                                      <p:tavLst>
                                        <p:tav tm="0">
                                          <p:val>
                                            <p:strVal val="#ppt_h"/>
                                          </p:val>
                                        </p:tav>
                                        <p:tav tm="100000">
                                          <p:val>
                                            <p:strVal val="#ppt_h"/>
                                          </p:val>
                                        </p:tav>
                                      </p:tavLst>
                                    </p:anim>
                                  </p:childTnLst>
                                </p:cTn>
                              </p:par>
                              <p:par>
                                <p:cTn id="16" presetID="17"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0" grpId="0" animBg="1"/>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sp>
        <p:nvSpPr>
          <p:cNvPr id="1387" name="Google Shape;1387;p64"/>
          <p:cNvSpPr/>
          <p:nvPr/>
        </p:nvSpPr>
        <p:spPr>
          <a:xfrm>
            <a:off x="2092931" y="321607"/>
            <a:ext cx="2913321" cy="770278"/>
          </a:xfrm>
          <a:prstGeom prst="roundRect">
            <a:avLst>
              <a:gd name="adj" fmla="val 21761"/>
            </a:avLst>
          </a:prstGeom>
          <a:solidFill>
            <a:schemeClr val="bg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50000"/>
              </a:lnSpc>
              <a:spcBef>
                <a:spcPts val="0"/>
              </a:spcBef>
              <a:spcAft>
                <a:spcPts val="0"/>
              </a:spcAft>
              <a:buNone/>
            </a:pPr>
            <a:r>
              <a:rPr lang="en-US" sz="2000" b="1" dirty="0" err="1" smtClean="0">
                <a:solidFill>
                  <a:schemeClr val="bg2"/>
                </a:solidFill>
              </a:rPr>
              <a:t>Câu</a:t>
            </a:r>
            <a:r>
              <a:rPr lang="en-US" sz="2000" b="1" dirty="0" smtClean="0">
                <a:solidFill>
                  <a:schemeClr val="bg2"/>
                </a:solidFill>
              </a:rPr>
              <a:t> 9.30 (SGK - tr96):</a:t>
            </a:r>
            <a:endParaRPr sz="2000" b="1" dirty="0">
              <a:solidFill>
                <a:schemeClr val="bg2"/>
              </a:solidFill>
            </a:endParaRPr>
          </a:p>
        </p:txBody>
      </p:sp>
      <p:sp>
        <p:nvSpPr>
          <p:cNvPr id="1398" name="Google Shape;1398;p64"/>
          <p:cNvSpPr/>
          <p:nvPr/>
        </p:nvSpPr>
        <p:spPr>
          <a:xfrm>
            <a:off x="7441850" y="-358975"/>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9" name="Google Shape;1399;p64"/>
          <p:cNvGrpSpPr/>
          <p:nvPr/>
        </p:nvGrpSpPr>
        <p:grpSpPr>
          <a:xfrm rot="546509">
            <a:off x="1034673" y="149506"/>
            <a:ext cx="935691" cy="848428"/>
            <a:chOff x="5889976" y="452096"/>
            <a:chExt cx="952564" cy="863728"/>
          </a:xfrm>
        </p:grpSpPr>
        <p:sp>
          <p:nvSpPr>
            <p:cNvPr id="1400" name="Google Shape;1400;p64"/>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4"/>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4"/>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64"/>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84792" y="1163300"/>
            <a:ext cx="8218966" cy="1938992"/>
          </a:xfrm>
          <a:prstGeom prst="rect">
            <a:avLst/>
          </a:prstGeom>
        </p:spPr>
        <p:txBody>
          <a:bodyPr wrap="square">
            <a:spAutoFit/>
          </a:bodyPr>
          <a:lstStyle/>
          <a:p>
            <a:pPr algn="just">
              <a:lnSpc>
                <a:spcPct val="150000"/>
              </a:lnSpc>
            </a:pPr>
            <a:r>
              <a:rPr lang="vi-VN" sz="2000" dirty="0"/>
              <a:t>An quay tấm bìa như hình bên một số lần và ghi kết quả dưới dạng bảng như sau (</a:t>
            </a:r>
            <a:r>
              <a:rPr lang="vi-VN" sz="2000" i="1" dirty="0"/>
              <a:t>Mỗi gạch tương ứng 1 </a:t>
            </a:r>
            <a:r>
              <a:rPr lang="vi-VN" sz="2000" i="1" dirty="0" smtClean="0"/>
              <a:t>lần</a:t>
            </a:r>
            <a:r>
              <a:rPr lang="vi-VN" sz="2000" dirty="0" smtClean="0"/>
              <a:t>):</a:t>
            </a:r>
            <a:endParaRPr lang="en-US" sz="2000" dirty="0"/>
          </a:p>
          <a:p>
            <a:pPr algn="just">
              <a:lnSpc>
                <a:spcPct val="150000"/>
              </a:lnSpc>
            </a:pPr>
            <a:endParaRPr lang="en-US" sz="2000" dirty="0" smtClean="0"/>
          </a:p>
          <a:p>
            <a:pPr algn="just">
              <a:lnSpc>
                <a:spcPct val="150000"/>
              </a:lnSpc>
            </a:pP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6" y="2316695"/>
            <a:ext cx="3793264" cy="1109530"/>
          </a:xfrm>
          <a:prstGeom prst="rect">
            <a:avLst/>
          </a:prstGeom>
        </p:spPr>
      </p:pic>
      <p:sp>
        <p:nvSpPr>
          <p:cNvPr id="5" name="Rectangle 4"/>
          <p:cNvSpPr/>
          <p:nvPr/>
        </p:nvSpPr>
        <p:spPr>
          <a:xfrm>
            <a:off x="4378056" y="2132796"/>
            <a:ext cx="4502888" cy="1477328"/>
          </a:xfrm>
          <a:prstGeom prst="rect">
            <a:avLst/>
          </a:prstGeom>
        </p:spPr>
        <p:txBody>
          <a:bodyPr wrap="square">
            <a:spAutoFit/>
          </a:bodyPr>
          <a:lstStyle/>
          <a:p>
            <a:pPr algn="just">
              <a:lnSpc>
                <a:spcPct val="150000"/>
              </a:lnSpc>
            </a:pPr>
            <a:r>
              <a:rPr lang="en-US" sz="2000" dirty="0"/>
              <a:t>a) An </a:t>
            </a:r>
            <a:r>
              <a:rPr lang="en-US" sz="2000" dirty="0" err="1"/>
              <a:t>đã</a:t>
            </a:r>
            <a:r>
              <a:rPr lang="en-US" sz="2000" dirty="0"/>
              <a:t> quay </a:t>
            </a:r>
            <a:r>
              <a:rPr lang="en-US" sz="2000" dirty="0" err="1"/>
              <a:t>tấm</a:t>
            </a:r>
            <a:r>
              <a:rPr lang="en-US" sz="2000" dirty="0"/>
              <a:t> </a:t>
            </a:r>
            <a:r>
              <a:rPr lang="en-US" sz="2000" dirty="0" err="1"/>
              <a:t>bìa</a:t>
            </a:r>
            <a:r>
              <a:rPr lang="en-US" sz="2000" dirty="0"/>
              <a:t> </a:t>
            </a:r>
            <a:r>
              <a:rPr lang="en-US" sz="2000" dirty="0" err="1"/>
              <a:t>bao</a:t>
            </a:r>
            <a:r>
              <a:rPr lang="en-US" sz="2000" dirty="0"/>
              <a:t> </a:t>
            </a:r>
            <a:r>
              <a:rPr lang="en-US" sz="2000" dirty="0" err="1"/>
              <a:t>nhiêu</a:t>
            </a:r>
            <a:r>
              <a:rPr lang="en-US" sz="2000" dirty="0"/>
              <a:t> </a:t>
            </a:r>
            <a:r>
              <a:rPr lang="en-US" sz="2000" dirty="0" err="1"/>
              <a:t>lần</a:t>
            </a:r>
            <a:r>
              <a:rPr lang="en-US" sz="2000" dirty="0"/>
              <a:t>?</a:t>
            </a:r>
          </a:p>
          <a:p>
            <a:pPr algn="just">
              <a:lnSpc>
                <a:spcPct val="150000"/>
              </a:lnSpc>
            </a:pPr>
            <a:r>
              <a:rPr lang="en-US" sz="2000" dirty="0"/>
              <a:t>b) </a:t>
            </a:r>
            <a:r>
              <a:rPr lang="en-US" sz="2000" dirty="0" err="1"/>
              <a:t>Có</a:t>
            </a:r>
            <a:r>
              <a:rPr lang="en-US" sz="2000" dirty="0"/>
              <a:t> </a:t>
            </a:r>
            <a:r>
              <a:rPr lang="en-US" sz="2000" dirty="0" err="1"/>
              <a:t>bao</a:t>
            </a:r>
            <a:r>
              <a:rPr lang="en-US" sz="2000" dirty="0"/>
              <a:t> </a:t>
            </a:r>
            <a:r>
              <a:rPr lang="en-US" sz="2000" dirty="0" err="1"/>
              <a:t>nhiêu</a:t>
            </a:r>
            <a:r>
              <a:rPr lang="en-US" sz="2000" dirty="0"/>
              <a:t> </a:t>
            </a:r>
            <a:r>
              <a:rPr lang="en-US" sz="2000" dirty="0" err="1"/>
              <a:t>lần</a:t>
            </a:r>
            <a:r>
              <a:rPr lang="en-US" sz="2000" dirty="0"/>
              <a:t> </a:t>
            </a:r>
            <a:r>
              <a:rPr lang="en-US" sz="2000" dirty="0" err="1"/>
              <a:t>mũi</a:t>
            </a:r>
            <a:r>
              <a:rPr lang="en-US" sz="2000" dirty="0"/>
              <a:t> </a:t>
            </a:r>
            <a:r>
              <a:rPr lang="en-US" sz="2000" dirty="0" err="1"/>
              <a:t>tên</a:t>
            </a:r>
            <a:r>
              <a:rPr lang="en-US" sz="2000" dirty="0"/>
              <a:t> </a:t>
            </a:r>
            <a:r>
              <a:rPr lang="en-US" sz="2000" dirty="0" err="1"/>
              <a:t>chỉ</a:t>
            </a:r>
            <a:r>
              <a:rPr lang="en-US" sz="2000" dirty="0"/>
              <a:t> </a:t>
            </a:r>
            <a:r>
              <a:rPr lang="en-US" sz="2000" dirty="0" err="1"/>
              <a:t>vào</a:t>
            </a:r>
            <a:r>
              <a:rPr lang="en-US" sz="2000" dirty="0"/>
              <a:t> ô </a:t>
            </a:r>
            <a:r>
              <a:rPr lang="en-US" sz="2000" dirty="0" err="1"/>
              <a:t>màu</a:t>
            </a:r>
            <a:r>
              <a:rPr lang="en-US" sz="2000" dirty="0"/>
              <a:t> </a:t>
            </a:r>
            <a:r>
              <a:rPr lang="en-US" sz="2000" dirty="0" err="1"/>
              <a:t>xanh</a:t>
            </a:r>
            <a:r>
              <a:rPr lang="en-US" sz="2000" dirty="0"/>
              <a:t>, </a:t>
            </a:r>
            <a:r>
              <a:rPr lang="en-US" sz="2000" dirty="0" err="1"/>
              <a:t>bao</a:t>
            </a:r>
            <a:r>
              <a:rPr lang="en-US" sz="2000" dirty="0"/>
              <a:t> </a:t>
            </a:r>
            <a:r>
              <a:rPr lang="en-US" sz="2000" dirty="0" err="1"/>
              <a:t>nhiêu</a:t>
            </a:r>
            <a:r>
              <a:rPr lang="en-US" sz="2000" dirty="0"/>
              <a:t> </a:t>
            </a:r>
            <a:r>
              <a:rPr lang="en-US" sz="2000" dirty="0" err="1"/>
              <a:t>lần</a:t>
            </a:r>
            <a:r>
              <a:rPr lang="en-US" sz="2000" dirty="0"/>
              <a:t> </a:t>
            </a:r>
            <a:r>
              <a:rPr lang="en-US" sz="2000" dirty="0" err="1"/>
              <a:t>mũi</a:t>
            </a:r>
            <a:r>
              <a:rPr lang="en-US" sz="2000" dirty="0"/>
              <a:t> </a:t>
            </a:r>
            <a:r>
              <a:rPr lang="en-US" sz="2000" dirty="0" err="1"/>
              <a:t>tên</a:t>
            </a:r>
            <a:r>
              <a:rPr lang="en-US" sz="2000" dirty="0"/>
              <a:t> </a:t>
            </a:r>
            <a:r>
              <a:rPr lang="en-US" sz="2000" dirty="0" err="1" smtClean="0"/>
              <a:t>chỉ</a:t>
            </a:r>
            <a:r>
              <a:rPr lang="en-US" sz="2000" dirty="0" smtClean="0"/>
              <a:t> </a:t>
            </a:r>
            <a:endParaRPr lang="en-US" sz="2000" dirty="0"/>
          </a:p>
        </p:txBody>
      </p:sp>
      <p:sp>
        <p:nvSpPr>
          <p:cNvPr id="7" name="TextBox 6"/>
          <p:cNvSpPr txBox="1"/>
          <p:nvPr/>
        </p:nvSpPr>
        <p:spPr>
          <a:xfrm>
            <a:off x="708883" y="3463809"/>
            <a:ext cx="8094875" cy="1015663"/>
          </a:xfrm>
          <a:prstGeom prst="rect">
            <a:avLst/>
          </a:prstGeom>
          <a:noFill/>
        </p:spPr>
        <p:txBody>
          <a:bodyPr wrap="square" rtlCol="0">
            <a:spAutoFit/>
          </a:bodyPr>
          <a:lstStyle/>
          <a:p>
            <a:pPr algn="just">
              <a:lnSpc>
                <a:spcPct val="150000"/>
              </a:lnSpc>
            </a:pPr>
            <a:r>
              <a:rPr lang="en-US" sz="2000" dirty="0" err="1"/>
              <a:t>vào</a:t>
            </a:r>
            <a:r>
              <a:rPr lang="en-US" sz="2000" dirty="0"/>
              <a:t> ô </a:t>
            </a:r>
            <a:r>
              <a:rPr lang="en-US" sz="2000" dirty="0" err="1"/>
              <a:t>màu</a:t>
            </a:r>
            <a:r>
              <a:rPr lang="en-US" sz="2000" dirty="0"/>
              <a:t> </a:t>
            </a:r>
            <a:r>
              <a:rPr lang="en-US" sz="2000" dirty="0" err="1"/>
              <a:t>vàng</a:t>
            </a:r>
            <a:r>
              <a:rPr lang="en-US" sz="2000" dirty="0"/>
              <a:t> ?</a:t>
            </a:r>
          </a:p>
          <a:p>
            <a:pPr algn="just">
              <a:lnSpc>
                <a:spcPct val="150000"/>
              </a:lnSpc>
            </a:pPr>
            <a:r>
              <a:rPr lang="en-US" sz="2000" dirty="0" smtClean="0"/>
              <a:t>c) </a:t>
            </a:r>
            <a:r>
              <a:rPr lang="en-US" sz="2000" dirty="0" err="1" smtClean="0"/>
              <a:t>Tính</a:t>
            </a:r>
            <a:r>
              <a:rPr lang="en-US" sz="2000" dirty="0" smtClean="0"/>
              <a:t> </a:t>
            </a:r>
            <a:r>
              <a:rPr lang="en-US" sz="2000" dirty="0" err="1"/>
              <a:t>xác</a:t>
            </a:r>
            <a:r>
              <a:rPr lang="en-US" sz="2000" dirty="0"/>
              <a:t> </a:t>
            </a:r>
            <a:r>
              <a:rPr lang="en-US" sz="2000" dirty="0" err="1"/>
              <a:t>suất</a:t>
            </a:r>
            <a:r>
              <a:rPr lang="en-US" sz="2000" dirty="0"/>
              <a:t> </a:t>
            </a:r>
            <a:r>
              <a:rPr lang="en-US" sz="2000" dirty="0" err="1"/>
              <a:t>thực</a:t>
            </a:r>
            <a:r>
              <a:rPr lang="en-US" sz="2000" dirty="0"/>
              <a:t> </a:t>
            </a:r>
            <a:r>
              <a:rPr lang="en-US" sz="2000" dirty="0" err="1"/>
              <a:t>nghiệm</a:t>
            </a:r>
            <a:r>
              <a:rPr lang="en-US" sz="2000" dirty="0"/>
              <a:t> </a:t>
            </a:r>
            <a:r>
              <a:rPr lang="en-US" sz="2000" dirty="0" err="1"/>
              <a:t>của</a:t>
            </a:r>
            <a:r>
              <a:rPr lang="en-US" sz="2000" dirty="0"/>
              <a:t> </a:t>
            </a:r>
            <a:r>
              <a:rPr lang="en-US" sz="2000" dirty="0" err="1"/>
              <a:t>sự</a:t>
            </a:r>
            <a:r>
              <a:rPr lang="en-US" sz="2000" dirty="0"/>
              <a:t> </a:t>
            </a:r>
            <a:r>
              <a:rPr lang="en-US" sz="2000" dirty="0" err="1"/>
              <a:t>kiện</a:t>
            </a:r>
            <a:r>
              <a:rPr lang="en-US" sz="2000" dirty="0"/>
              <a:t> </a:t>
            </a:r>
            <a:r>
              <a:rPr lang="en-US" sz="2000" dirty="0" err="1"/>
              <a:t>Mũi</a:t>
            </a:r>
            <a:r>
              <a:rPr lang="en-US" sz="2000" dirty="0"/>
              <a:t> </a:t>
            </a:r>
            <a:r>
              <a:rPr lang="en-US" sz="2000" dirty="0" err="1"/>
              <a:t>tên</a:t>
            </a:r>
            <a:r>
              <a:rPr lang="en-US" sz="2000" dirty="0"/>
              <a:t> </a:t>
            </a:r>
            <a:r>
              <a:rPr lang="en-US" sz="2000" dirty="0" err="1"/>
              <a:t>chỉ</a:t>
            </a:r>
            <a:r>
              <a:rPr lang="en-US" sz="2000" dirty="0"/>
              <a:t> </a:t>
            </a:r>
            <a:r>
              <a:rPr lang="en-US" sz="2000" dirty="0" err="1"/>
              <a:t>vào</a:t>
            </a:r>
            <a:r>
              <a:rPr lang="en-US" sz="2000" dirty="0"/>
              <a:t> ô </a:t>
            </a:r>
            <a:r>
              <a:rPr lang="en-US" sz="2000" dirty="0" err="1"/>
              <a:t>màu</a:t>
            </a:r>
            <a:r>
              <a:rPr lang="en-US" sz="2000" dirty="0"/>
              <a:t> </a:t>
            </a:r>
            <a:r>
              <a:rPr lang="en-US" sz="2000" dirty="0" err="1" smtClean="0"/>
              <a:t>xanh</a:t>
            </a:r>
            <a:r>
              <a:rPr lang="en-US" sz="2000" dirty="0"/>
              <a:t>.</a:t>
            </a:r>
            <a:endParaRPr lang="en-US" sz="2000" dirty="0"/>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9"/>
                                        </p:tgtEl>
                                        <p:attrNameLst>
                                          <p:attrName>style.visibility</p:attrName>
                                        </p:attrNameLst>
                                      </p:cBhvr>
                                      <p:to>
                                        <p:strVal val="visible"/>
                                      </p:to>
                                    </p:set>
                                    <p:animEffect transition="in" filter="fade">
                                      <p:cBhvr>
                                        <p:cTn id="7" dur="500"/>
                                        <p:tgtEl>
                                          <p:spTgt spid="139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87"/>
                                        </p:tgtEl>
                                        <p:attrNameLst>
                                          <p:attrName>style.visibility</p:attrName>
                                        </p:attrNameLst>
                                      </p:cBhvr>
                                      <p:to>
                                        <p:strVal val="visible"/>
                                      </p:to>
                                    </p:set>
                                    <p:animEffect transition="in" filter="fade">
                                      <p:cBhvr>
                                        <p:cTn id="10" dur="500"/>
                                        <p:tgtEl>
                                          <p:spTgt spid="138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heckerboard(across)">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p:tgtEl>
                                          <p:spTgt spid="5"/>
                                        </p:tgtEl>
                                        <p:attrNameLst>
                                          <p:attrName>ppt_y</p:attrName>
                                        </p:attrNameLst>
                                      </p:cBhvr>
                                      <p:tavLst>
                                        <p:tav tm="0">
                                          <p:val>
                                            <p:strVal val="#ppt_y+#ppt_h*1.125000"/>
                                          </p:val>
                                        </p:tav>
                                        <p:tav tm="100000">
                                          <p:val>
                                            <p:strVal val="#ppt_y"/>
                                          </p:val>
                                        </p:tav>
                                      </p:tavLst>
                                    </p:anim>
                                    <p:animEffect transition="in" filter="wipe(up)">
                                      <p:cBhvr>
                                        <p:cTn id="26" dur="500"/>
                                        <p:tgtEl>
                                          <p:spTgt spid="5"/>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p:tgtEl>
                                          <p:spTgt spid="7"/>
                                        </p:tgtEl>
                                        <p:attrNameLst>
                                          <p:attrName>ppt_y</p:attrName>
                                        </p:attrNameLst>
                                      </p:cBhvr>
                                      <p:tavLst>
                                        <p:tav tm="0">
                                          <p:val>
                                            <p:strVal val="#ppt_y+#ppt_h*1.125000"/>
                                          </p:val>
                                        </p:tav>
                                        <p:tav tm="100000">
                                          <p:val>
                                            <p:strVal val="#ppt_y"/>
                                          </p:val>
                                        </p:tav>
                                      </p:tavLst>
                                    </p:anim>
                                    <p:animEffect transition="in" filter="wipe(up)">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7" grpId="0" animBg="1"/>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747" name="Google Shape;1747;p75"/>
          <p:cNvSpPr/>
          <p:nvPr/>
        </p:nvSpPr>
        <p:spPr>
          <a:xfrm rot="-2238312">
            <a:off x="8305130" y="931526"/>
            <a:ext cx="419739" cy="384727"/>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75"/>
          <p:cNvSpPr/>
          <p:nvPr/>
        </p:nvSpPr>
        <p:spPr>
          <a:xfrm>
            <a:off x="7595613" y="4800525"/>
            <a:ext cx="778615" cy="778568"/>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75"/>
          <p:cNvSpPr txBox="1">
            <a:spLocks noGrp="1"/>
          </p:cNvSpPr>
          <p:nvPr>
            <p:ph type="title"/>
          </p:nvPr>
        </p:nvSpPr>
        <p:spPr>
          <a:xfrm>
            <a:off x="754500" y="532650"/>
            <a:ext cx="7635000" cy="43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smtClean="0">
                <a:latin typeface="+mn-lt"/>
              </a:rPr>
              <a:t>Giải</a:t>
            </a:r>
            <a:endParaRPr sz="2400" dirty="0">
              <a:latin typeface="+mn-lt"/>
            </a:endParaRPr>
          </a:p>
        </p:txBody>
      </p:sp>
      <p:sp>
        <p:nvSpPr>
          <p:cNvPr id="6" name="Google Shape;819;p46"/>
          <p:cNvSpPr/>
          <p:nvPr/>
        </p:nvSpPr>
        <p:spPr>
          <a:xfrm>
            <a:off x="-351839" y="38242"/>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988827" y="1232905"/>
            <a:ext cx="7400673" cy="2862322"/>
          </a:xfrm>
          <a:prstGeom prst="rect">
            <a:avLst/>
          </a:prstGeom>
        </p:spPr>
        <p:txBody>
          <a:bodyPr wrap="square">
            <a:spAutoFit/>
          </a:bodyPr>
          <a:lstStyle/>
          <a:p>
            <a:pPr algn="just">
              <a:lnSpc>
                <a:spcPct val="150000"/>
              </a:lnSpc>
            </a:pPr>
            <a:r>
              <a:rPr lang="en-US" sz="2000" dirty="0" smtClean="0"/>
              <a:t>a) An </a:t>
            </a:r>
            <a:r>
              <a:rPr lang="en-US" sz="2000" dirty="0" err="1"/>
              <a:t>đã</a:t>
            </a:r>
            <a:r>
              <a:rPr lang="en-US" sz="2000" dirty="0"/>
              <a:t> quay </a:t>
            </a:r>
            <a:r>
              <a:rPr lang="en-US" sz="2000" dirty="0" err="1"/>
              <a:t>tấm</a:t>
            </a:r>
            <a:r>
              <a:rPr lang="en-US" sz="2000" dirty="0"/>
              <a:t> </a:t>
            </a:r>
            <a:r>
              <a:rPr lang="en-US" sz="2000" dirty="0" err="1" smtClean="0"/>
              <a:t>bìa</a:t>
            </a:r>
            <a:r>
              <a:rPr lang="en-US" sz="2000" dirty="0" smtClean="0"/>
              <a:t>: </a:t>
            </a:r>
            <a:r>
              <a:rPr lang="en-US" sz="2000" dirty="0"/>
              <a:t>24 </a:t>
            </a:r>
            <a:r>
              <a:rPr lang="en-US" sz="2000" dirty="0" err="1"/>
              <a:t>lần</a:t>
            </a:r>
            <a:r>
              <a:rPr lang="en-US" sz="2000" dirty="0"/>
              <a:t>.</a:t>
            </a:r>
          </a:p>
          <a:p>
            <a:pPr algn="just">
              <a:lnSpc>
                <a:spcPct val="150000"/>
              </a:lnSpc>
            </a:pPr>
            <a:r>
              <a:rPr lang="en-US" sz="2000" dirty="0" smtClean="0"/>
              <a:t>b) </a:t>
            </a:r>
            <a:r>
              <a:rPr lang="en-US" sz="2000" dirty="0" err="1" smtClean="0"/>
              <a:t>Có</a:t>
            </a:r>
            <a:r>
              <a:rPr lang="en-US" sz="2000" dirty="0" smtClean="0"/>
              <a:t> </a:t>
            </a:r>
            <a:r>
              <a:rPr lang="en-US" sz="2000" dirty="0"/>
              <a:t>7 </a:t>
            </a:r>
            <a:r>
              <a:rPr lang="en-US" sz="2000" dirty="0" err="1"/>
              <a:t>lần</a:t>
            </a:r>
            <a:r>
              <a:rPr lang="en-US" sz="2000" dirty="0"/>
              <a:t> </a:t>
            </a:r>
            <a:r>
              <a:rPr lang="en-US" sz="2000" dirty="0" err="1"/>
              <a:t>mũi</a:t>
            </a:r>
            <a:r>
              <a:rPr lang="en-US" sz="2000" dirty="0"/>
              <a:t> </a:t>
            </a:r>
            <a:r>
              <a:rPr lang="en-US" sz="2000" dirty="0" err="1"/>
              <a:t>tên</a:t>
            </a:r>
            <a:r>
              <a:rPr lang="en-US" sz="2000" dirty="0"/>
              <a:t> </a:t>
            </a:r>
            <a:r>
              <a:rPr lang="en-US" sz="2000" dirty="0" err="1"/>
              <a:t>chỉ</a:t>
            </a:r>
            <a:r>
              <a:rPr lang="en-US" sz="2000" dirty="0"/>
              <a:t> </a:t>
            </a:r>
            <a:r>
              <a:rPr lang="en-US" sz="2000" dirty="0" err="1"/>
              <a:t>vào</a:t>
            </a:r>
            <a:r>
              <a:rPr lang="en-US" sz="2000" dirty="0"/>
              <a:t> ô </a:t>
            </a:r>
            <a:r>
              <a:rPr lang="en-US" sz="2000" dirty="0" err="1"/>
              <a:t>màu</a:t>
            </a:r>
            <a:r>
              <a:rPr lang="en-US" sz="2000" dirty="0"/>
              <a:t> </a:t>
            </a:r>
            <a:r>
              <a:rPr lang="en-US" sz="2000" dirty="0" err="1" smtClean="0"/>
              <a:t>xanh</a:t>
            </a:r>
            <a:r>
              <a:rPr lang="en-US" sz="2000" dirty="0" smtClean="0"/>
              <a:t>, </a:t>
            </a:r>
            <a:r>
              <a:rPr lang="en-US" sz="2000" dirty="0"/>
              <a:t>17 </a:t>
            </a:r>
            <a:r>
              <a:rPr lang="en-US" sz="2000" dirty="0" err="1"/>
              <a:t>lần</a:t>
            </a:r>
            <a:r>
              <a:rPr lang="en-US" sz="2000" dirty="0"/>
              <a:t> </a:t>
            </a:r>
            <a:r>
              <a:rPr lang="en-US" sz="2000" dirty="0" err="1"/>
              <a:t>mũi</a:t>
            </a:r>
            <a:r>
              <a:rPr lang="en-US" sz="2000" dirty="0"/>
              <a:t> </a:t>
            </a:r>
            <a:r>
              <a:rPr lang="en-US" sz="2000" dirty="0" err="1"/>
              <a:t>tên</a:t>
            </a:r>
            <a:r>
              <a:rPr lang="en-US" sz="2000" dirty="0"/>
              <a:t> </a:t>
            </a:r>
            <a:r>
              <a:rPr lang="en-US" sz="2000" dirty="0" err="1"/>
              <a:t>chỉ</a:t>
            </a:r>
            <a:r>
              <a:rPr lang="en-US" sz="2000" dirty="0"/>
              <a:t> </a:t>
            </a:r>
            <a:r>
              <a:rPr lang="en-US" sz="2000" dirty="0" err="1"/>
              <a:t>vào</a:t>
            </a:r>
            <a:r>
              <a:rPr lang="en-US" sz="2000" dirty="0"/>
              <a:t> ô </a:t>
            </a:r>
            <a:r>
              <a:rPr lang="en-US" sz="2000" dirty="0" err="1"/>
              <a:t>màu</a:t>
            </a:r>
            <a:r>
              <a:rPr lang="en-US" sz="2000" dirty="0"/>
              <a:t> </a:t>
            </a:r>
            <a:r>
              <a:rPr lang="en-US" sz="2000" dirty="0" err="1"/>
              <a:t>vàng</a:t>
            </a:r>
            <a:r>
              <a:rPr lang="en-US" sz="2000" dirty="0"/>
              <a:t>.</a:t>
            </a:r>
          </a:p>
          <a:p>
            <a:pPr algn="just">
              <a:lnSpc>
                <a:spcPct val="150000"/>
              </a:lnSpc>
            </a:pPr>
            <a:r>
              <a:rPr lang="en-US" sz="2000" dirty="0" smtClean="0"/>
              <a:t>c) </a:t>
            </a:r>
            <a:r>
              <a:rPr lang="en-US" sz="2000" dirty="0" err="1" smtClean="0"/>
              <a:t>Xác</a:t>
            </a:r>
            <a:r>
              <a:rPr lang="en-US" sz="2000" dirty="0" smtClean="0"/>
              <a:t> </a:t>
            </a:r>
            <a:r>
              <a:rPr lang="en-US" sz="2000" dirty="0" err="1"/>
              <a:t>suất</a:t>
            </a:r>
            <a:r>
              <a:rPr lang="en-US" sz="2000" dirty="0"/>
              <a:t> </a:t>
            </a:r>
            <a:r>
              <a:rPr lang="en-US" sz="2000" dirty="0" err="1"/>
              <a:t>thực</a:t>
            </a:r>
            <a:r>
              <a:rPr lang="en-US" sz="2000" dirty="0"/>
              <a:t> </a:t>
            </a:r>
            <a:r>
              <a:rPr lang="en-US" sz="2000" dirty="0" err="1"/>
              <a:t>nghiệm</a:t>
            </a:r>
            <a:r>
              <a:rPr lang="en-US" sz="2000" dirty="0"/>
              <a:t> </a:t>
            </a:r>
            <a:r>
              <a:rPr lang="en-US" sz="2000" dirty="0" err="1"/>
              <a:t>của</a:t>
            </a:r>
            <a:r>
              <a:rPr lang="en-US" sz="2000" dirty="0"/>
              <a:t> </a:t>
            </a:r>
            <a:r>
              <a:rPr lang="en-US" sz="2000" dirty="0" err="1"/>
              <a:t>sự</a:t>
            </a:r>
            <a:r>
              <a:rPr lang="en-US" sz="2000" dirty="0"/>
              <a:t> </a:t>
            </a:r>
            <a:r>
              <a:rPr lang="en-US" sz="2000" dirty="0" err="1"/>
              <a:t>kiện</a:t>
            </a:r>
            <a:r>
              <a:rPr lang="en-US" sz="2000" dirty="0"/>
              <a:t> </a:t>
            </a:r>
            <a:r>
              <a:rPr lang="en-US" sz="2000" i="1" dirty="0" err="1"/>
              <a:t>Mũi</a:t>
            </a:r>
            <a:r>
              <a:rPr lang="en-US" sz="2000" i="1" dirty="0"/>
              <a:t> </a:t>
            </a:r>
            <a:r>
              <a:rPr lang="en-US" sz="2000" i="1" dirty="0" err="1"/>
              <a:t>tên</a:t>
            </a:r>
            <a:r>
              <a:rPr lang="en-US" sz="2000" i="1" dirty="0"/>
              <a:t> </a:t>
            </a:r>
            <a:r>
              <a:rPr lang="en-US" sz="2000" i="1" dirty="0" err="1"/>
              <a:t>chỉ</a:t>
            </a:r>
            <a:r>
              <a:rPr lang="en-US" sz="2000" i="1" dirty="0"/>
              <a:t> </a:t>
            </a:r>
            <a:r>
              <a:rPr lang="en-US" sz="2000" i="1" dirty="0" err="1"/>
              <a:t>vào</a:t>
            </a:r>
            <a:r>
              <a:rPr lang="en-US" sz="2000" i="1" dirty="0"/>
              <a:t> ô </a:t>
            </a:r>
            <a:r>
              <a:rPr lang="en-US" sz="2000" i="1" dirty="0" err="1"/>
              <a:t>màu</a:t>
            </a:r>
            <a:r>
              <a:rPr lang="en-US" sz="2000" i="1" dirty="0"/>
              <a:t> </a:t>
            </a:r>
            <a:r>
              <a:rPr lang="en-US" sz="2000" i="1" dirty="0" err="1"/>
              <a:t>xanh</a:t>
            </a:r>
            <a:r>
              <a:rPr lang="en-US" sz="2000" dirty="0"/>
              <a:t> </a:t>
            </a:r>
            <a:r>
              <a:rPr lang="en-US" sz="2000" dirty="0" err="1"/>
              <a:t>là</a:t>
            </a:r>
            <a:r>
              <a:rPr lang="en-US" sz="2000" dirty="0" smtClean="0"/>
              <a:t>:</a:t>
            </a:r>
          </a:p>
          <a:p>
            <a:pPr algn="just">
              <a:lnSpc>
                <a:spcPct val="150000"/>
              </a:lnSpc>
            </a:pPr>
            <a:endParaRPr lang="en-US" sz="2000" dirty="0"/>
          </a:p>
        </p:txBody>
      </p:sp>
      <mc:AlternateContent xmlns:mc="http://schemas.openxmlformats.org/markup-compatibility/2006">
        <mc:Choice xmlns:a14="http://schemas.microsoft.com/office/drawing/2010/main" Requires="a14">
          <p:sp>
            <p:nvSpPr>
              <p:cNvPr id="8" name="Rectangle 7"/>
              <p:cNvSpPr/>
              <p:nvPr/>
            </p:nvSpPr>
            <p:spPr>
              <a:xfrm>
                <a:off x="3501979" y="3097677"/>
                <a:ext cx="2374368" cy="1170064"/>
              </a:xfrm>
              <a:prstGeom prst="rect">
                <a:avLst/>
              </a:prstGeom>
            </p:spPr>
            <p:txBody>
              <a:bodyPr wrap="none">
                <a:spAutoFit/>
              </a:bodyPr>
              <a:lstStyle/>
              <a:p>
                <a:pPr algn="ctr">
                  <a:lnSpc>
                    <a:spcPct val="150000"/>
                  </a:lnSpc>
                </a:pPr>
                <a14:m>
                  <m:oMath xmlns:m="http://schemas.openxmlformats.org/officeDocument/2006/math">
                    <m:f>
                      <m:fPr>
                        <m:ctrlPr>
                          <a:rPr lang="en-US" sz="3200" i="1" smtClean="0">
                            <a:solidFill>
                              <a:srgbClr val="000000"/>
                            </a:solidFill>
                            <a:latin typeface="+mn-lt"/>
                          </a:rPr>
                        </m:ctrlPr>
                      </m:fPr>
                      <m:num>
                        <m:r>
                          <a:rPr lang="en-US" sz="3200" i="1">
                            <a:solidFill>
                              <a:srgbClr val="000000"/>
                            </a:solidFill>
                            <a:latin typeface="+mn-lt"/>
                          </a:rPr>
                          <m:t>𝑘</m:t>
                        </m:r>
                      </m:num>
                      <m:den>
                        <m:r>
                          <a:rPr lang="en-US" sz="3200" i="1">
                            <a:solidFill>
                              <a:srgbClr val="000000"/>
                            </a:solidFill>
                            <a:latin typeface="+mn-lt"/>
                          </a:rPr>
                          <m:t>𝑛</m:t>
                        </m:r>
                      </m:den>
                    </m:f>
                  </m:oMath>
                </a14:m>
                <a:r>
                  <a:rPr lang="en-US" sz="3200" dirty="0">
                    <a:solidFill>
                      <a:srgbClr val="000000"/>
                    </a:solidFill>
                    <a:latin typeface="+mn-lt"/>
                  </a:rPr>
                  <a:t> </a:t>
                </a:r>
                <a:r>
                  <a:rPr lang="en-US" sz="2200" dirty="0">
                    <a:solidFill>
                      <a:srgbClr val="000000"/>
                    </a:solidFill>
                    <a:latin typeface="+mn-lt"/>
                  </a:rPr>
                  <a:t>=</a:t>
                </a:r>
                <a:r>
                  <a:rPr lang="en-US" sz="3200" dirty="0">
                    <a:solidFill>
                      <a:srgbClr val="000000"/>
                    </a:solidFill>
                    <a:latin typeface="+mn-lt"/>
                  </a:rPr>
                  <a:t> </a:t>
                </a:r>
                <a14:m>
                  <m:oMath xmlns:m="http://schemas.openxmlformats.org/officeDocument/2006/math">
                    <m:f>
                      <m:fPr>
                        <m:ctrlPr>
                          <a:rPr lang="en-US" sz="3200" i="1">
                            <a:solidFill>
                              <a:srgbClr val="000000"/>
                            </a:solidFill>
                            <a:latin typeface="+mn-lt"/>
                          </a:rPr>
                        </m:ctrlPr>
                      </m:fPr>
                      <m:num>
                        <m:r>
                          <a:rPr lang="en-US" sz="3200" b="0" i="1" smtClean="0">
                            <a:solidFill>
                              <a:srgbClr val="000000"/>
                            </a:solidFill>
                            <a:latin typeface="Cambria Math" panose="02040503050406030204" pitchFamily="18" charset="0"/>
                          </a:rPr>
                          <m:t>7</m:t>
                        </m:r>
                      </m:num>
                      <m:den>
                        <m:r>
                          <a:rPr lang="en-US" sz="3200" b="0" i="1" smtClean="0">
                            <a:solidFill>
                              <a:srgbClr val="000000"/>
                            </a:solidFill>
                            <a:latin typeface="Cambria Math" panose="02040503050406030204" pitchFamily="18" charset="0"/>
                          </a:rPr>
                          <m:t>24</m:t>
                        </m:r>
                      </m:den>
                    </m:f>
                  </m:oMath>
                </a14:m>
                <a:r>
                  <a:rPr lang="en-US" sz="2200" dirty="0">
                    <a:solidFill>
                      <a:srgbClr val="000000"/>
                    </a:solidFill>
                    <a:latin typeface="+mn-lt"/>
                  </a:rPr>
                  <a:t> = </a:t>
                </a:r>
                <a:r>
                  <a:rPr lang="en-US" sz="2200" dirty="0" smtClean="0">
                    <a:latin typeface="+mn-lt"/>
                  </a:rPr>
                  <a:t>29,16</a:t>
                </a:r>
                <a:r>
                  <a:rPr lang="en-US" sz="2200" dirty="0" smtClean="0">
                    <a:solidFill>
                      <a:srgbClr val="000000"/>
                    </a:solidFill>
                    <a:latin typeface="+mn-lt"/>
                  </a:rPr>
                  <a:t>%</a:t>
                </a:r>
                <a:endParaRPr lang="en-US" sz="2200" dirty="0">
                  <a:solidFill>
                    <a:srgbClr val="000000"/>
                  </a:solidFill>
                  <a:latin typeface="+mn-lt"/>
                </a:endParaRPr>
              </a:p>
            </p:txBody>
          </p:sp>
        </mc:Choice>
        <mc:Fallback>
          <p:sp>
            <p:nvSpPr>
              <p:cNvPr id="8" name="Rectangle 7"/>
              <p:cNvSpPr>
                <a:spLocks noRot="1" noChangeAspect="1" noMove="1" noResize="1" noEditPoints="1" noAdjustHandles="1" noChangeArrowheads="1" noChangeShapeType="1" noTextEdit="1"/>
              </p:cNvSpPr>
              <p:nvPr/>
            </p:nvSpPr>
            <p:spPr>
              <a:xfrm>
                <a:off x="3501979" y="3097677"/>
                <a:ext cx="2374368" cy="1170064"/>
              </a:xfrm>
              <a:prstGeom prst="rect">
                <a:avLst/>
              </a:prstGeom>
              <a:blipFill rotWithShape="0">
                <a:blip r:embed="rId3"/>
                <a:stretch>
                  <a:fillRect r="-3077"/>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49"/>
                                        </p:tgtEl>
                                        <p:attrNameLst>
                                          <p:attrName>style.visibility</p:attrName>
                                        </p:attrNameLst>
                                      </p:cBhvr>
                                      <p:to>
                                        <p:strVal val="visible"/>
                                      </p:to>
                                    </p:set>
                                    <p:animEffect transition="in" filter="fade">
                                      <p:cBhvr>
                                        <p:cTn id="7" dur="500"/>
                                        <p:tgtEl>
                                          <p:spTgt spid="1749"/>
                                        </p:tgtEl>
                                      </p:cBhvr>
                                    </p:animEffect>
                                    <p:anim calcmode="lin" valueType="num">
                                      <p:cBhvr>
                                        <p:cTn id="8" dur="500" fill="hold"/>
                                        <p:tgtEl>
                                          <p:spTgt spid="1749"/>
                                        </p:tgtEl>
                                        <p:attrNameLst>
                                          <p:attrName>ppt_x</p:attrName>
                                        </p:attrNameLst>
                                      </p:cBhvr>
                                      <p:tavLst>
                                        <p:tav tm="0">
                                          <p:val>
                                            <p:strVal val="#ppt_x"/>
                                          </p:val>
                                        </p:tav>
                                        <p:tav tm="100000">
                                          <p:val>
                                            <p:strVal val="#ppt_x"/>
                                          </p:val>
                                        </p:tav>
                                      </p:tavLst>
                                    </p:anim>
                                    <p:anim calcmode="lin" valueType="num">
                                      <p:cBhvr>
                                        <p:cTn id="9" dur="500" fill="hold"/>
                                        <p:tgtEl>
                                          <p:spTgt spid="17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750"/>
                                        <p:tgtEl>
                                          <p:spTgt spid="2"/>
                                        </p:tgtEl>
                                      </p:cBhvr>
                                    </p:animEffect>
                                    <p:anim calcmode="lin" valueType="num">
                                      <p:cBhvr>
                                        <p:cTn id="15" dur="750" fill="hold"/>
                                        <p:tgtEl>
                                          <p:spTgt spid="2"/>
                                        </p:tgtEl>
                                        <p:attrNameLst>
                                          <p:attrName>ppt_x</p:attrName>
                                        </p:attrNameLst>
                                      </p:cBhvr>
                                      <p:tavLst>
                                        <p:tav tm="0">
                                          <p:val>
                                            <p:strVal val="#ppt_x"/>
                                          </p:val>
                                        </p:tav>
                                        <p:tav tm="100000">
                                          <p:val>
                                            <p:strVal val="#ppt_x"/>
                                          </p:val>
                                        </p:tav>
                                      </p:tavLst>
                                    </p:anim>
                                    <p:anim calcmode="lin" valueType="num">
                                      <p:cBhvr>
                                        <p:cTn id="16" dur="75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750"/>
                                        <p:tgtEl>
                                          <p:spTgt spid="8"/>
                                        </p:tgtEl>
                                      </p:cBhvr>
                                    </p:animEffect>
                                    <p:anim calcmode="lin" valueType="num">
                                      <p:cBhvr>
                                        <p:cTn id="20" dur="750" fill="hold"/>
                                        <p:tgtEl>
                                          <p:spTgt spid="8"/>
                                        </p:tgtEl>
                                        <p:attrNameLst>
                                          <p:attrName>ppt_x</p:attrName>
                                        </p:attrNameLst>
                                      </p:cBhvr>
                                      <p:tavLst>
                                        <p:tav tm="0">
                                          <p:val>
                                            <p:strVal val="#ppt_x"/>
                                          </p:val>
                                        </p:tav>
                                        <p:tav tm="100000">
                                          <p:val>
                                            <p:strVal val="#ppt_x"/>
                                          </p:val>
                                        </p:tav>
                                      </p:tavLst>
                                    </p:anim>
                                    <p:anim calcmode="lin" valueType="num">
                                      <p:cBhvr>
                                        <p:cTn id="21"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9" grpId="0"/>
      <p:bldP spid="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grpSp>
        <p:nvGrpSpPr>
          <p:cNvPr id="1072" name="Google Shape;1072;p55"/>
          <p:cNvGrpSpPr/>
          <p:nvPr/>
        </p:nvGrpSpPr>
        <p:grpSpPr>
          <a:xfrm rot="-566157">
            <a:off x="939288" y="190205"/>
            <a:ext cx="637674" cy="953002"/>
            <a:chOff x="3251800" y="1824470"/>
            <a:chExt cx="714094" cy="1067331"/>
          </a:xfrm>
        </p:grpSpPr>
        <p:sp>
          <p:nvSpPr>
            <p:cNvPr id="1073" name="Google Shape;1073;p55"/>
            <p:cNvSpPr/>
            <p:nvPr/>
          </p:nvSpPr>
          <p:spPr>
            <a:xfrm>
              <a:off x="3531128" y="2697941"/>
              <a:ext cx="164164" cy="193860"/>
            </a:xfrm>
            <a:custGeom>
              <a:avLst/>
              <a:gdLst/>
              <a:ahLst/>
              <a:cxnLst/>
              <a:rect l="l" t="t" r="r" b="b"/>
              <a:pathLst>
                <a:path w="2858" h="3375" extrusionOk="0">
                  <a:moveTo>
                    <a:pt x="1429" y="0"/>
                  </a:moveTo>
                  <a:cubicBezTo>
                    <a:pt x="669" y="0"/>
                    <a:pt x="0" y="669"/>
                    <a:pt x="0" y="1459"/>
                  </a:cubicBezTo>
                  <a:lnTo>
                    <a:pt x="0" y="1945"/>
                  </a:lnTo>
                  <a:cubicBezTo>
                    <a:pt x="0" y="2736"/>
                    <a:pt x="669" y="3374"/>
                    <a:pt x="1429" y="3374"/>
                  </a:cubicBezTo>
                  <a:cubicBezTo>
                    <a:pt x="2219" y="3374"/>
                    <a:pt x="2858" y="2736"/>
                    <a:pt x="2858" y="1945"/>
                  </a:cubicBezTo>
                  <a:lnTo>
                    <a:pt x="2858" y="1459"/>
                  </a:lnTo>
                  <a:cubicBezTo>
                    <a:pt x="2858" y="669"/>
                    <a:pt x="2219" y="0"/>
                    <a:pt x="1429"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55"/>
            <p:cNvSpPr/>
            <p:nvPr/>
          </p:nvSpPr>
          <p:spPr>
            <a:xfrm>
              <a:off x="3496205" y="2539065"/>
              <a:ext cx="235734" cy="274161"/>
            </a:xfrm>
            <a:custGeom>
              <a:avLst/>
              <a:gdLst/>
              <a:ahLst/>
              <a:cxnLst/>
              <a:rect l="l" t="t" r="r" b="b"/>
              <a:pathLst>
                <a:path w="4104" h="4773" extrusionOk="0">
                  <a:moveTo>
                    <a:pt x="791" y="0"/>
                  </a:moveTo>
                  <a:cubicBezTo>
                    <a:pt x="365" y="0"/>
                    <a:pt x="1" y="334"/>
                    <a:pt x="1" y="790"/>
                  </a:cubicBezTo>
                  <a:lnTo>
                    <a:pt x="1" y="3982"/>
                  </a:lnTo>
                  <a:cubicBezTo>
                    <a:pt x="1" y="4438"/>
                    <a:pt x="365" y="4772"/>
                    <a:pt x="791" y="4772"/>
                  </a:cubicBezTo>
                  <a:lnTo>
                    <a:pt x="3314" y="4772"/>
                  </a:lnTo>
                  <a:cubicBezTo>
                    <a:pt x="3739" y="4772"/>
                    <a:pt x="4074" y="4438"/>
                    <a:pt x="4104" y="3982"/>
                  </a:cubicBezTo>
                  <a:lnTo>
                    <a:pt x="4104" y="790"/>
                  </a:lnTo>
                  <a:cubicBezTo>
                    <a:pt x="4104" y="334"/>
                    <a:pt x="3739" y="0"/>
                    <a:pt x="3314"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55"/>
            <p:cNvSpPr/>
            <p:nvPr/>
          </p:nvSpPr>
          <p:spPr>
            <a:xfrm>
              <a:off x="3251800" y="1824470"/>
              <a:ext cx="714094" cy="856086"/>
            </a:xfrm>
            <a:custGeom>
              <a:avLst/>
              <a:gdLst/>
              <a:ahLst/>
              <a:cxnLst/>
              <a:rect l="l" t="t" r="r" b="b"/>
              <a:pathLst>
                <a:path w="12432" h="14904" extrusionOk="0">
                  <a:moveTo>
                    <a:pt x="6311" y="1"/>
                  </a:moveTo>
                  <a:cubicBezTo>
                    <a:pt x="6204" y="1"/>
                    <a:pt x="6096" y="4"/>
                    <a:pt x="5988" y="9"/>
                  </a:cubicBezTo>
                  <a:cubicBezTo>
                    <a:pt x="3009" y="161"/>
                    <a:pt x="517" y="2502"/>
                    <a:pt x="213" y="5481"/>
                  </a:cubicBezTo>
                  <a:cubicBezTo>
                    <a:pt x="0" y="7517"/>
                    <a:pt x="790" y="9371"/>
                    <a:pt x="2128" y="10617"/>
                  </a:cubicBezTo>
                  <a:cubicBezTo>
                    <a:pt x="3009" y="11408"/>
                    <a:pt x="3465" y="12563"/>
                    <a:pt x="3465" y="13748"/>
                  </a:cubicBezTo>
                  <a:cubicBezTo>
                    <a:pt x="3465" y="14386"/>
                    <a:pt x="4012" y="14903"/>
                    <a:pt x="4651" y="14903"/>
                  </a:cubicBezTo>
                  <a:lnTo>
                    <a:pt x="7964" y="14903"/>
                  </a:lnTo>
                  <a:cubicBezTo>
                    <a:pt x="8602" y="14903"/>
                    <a:pt x="9119" y="14386"/>
                    <a:pt x="9119" y="13748"/>
                  </a:cubicBezTo>
                  <a:lnTo>
                    <a:pt x="9119" y="13566"/>
                  </a:lnTo>
                  <a:cubicBezTo>
                    <a:pt x="9119" y="12441"/>
                    <a:pt x="9636" y="11377"/>
                    <a:pt x="10487" y="10617"/>
                  </a:cubicBezTo>
                  <a:cubicBezTo>
                    <a:pt x="11672" y="9493"/>
                    <a:pt x="12432" y="7912"/>
                    <a:pt x="12432" y="6119"/>
                  </a:cubicBezTo>
                  <a:cubicBezTo>
                    <a:pt x="12432" y="2760"/>
                    <a:pt x="9690" y="1"/>
                    <a:pt x="6311"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55"/>
            <p:cNvSpPr/>
            <p:nvPr/>
          </p:nvSpPr>
          <p:spPr>
            <a:xfrm>
              <a:off x="3655083" y="1884321"/>
              <a:ext cx="57670" cy="54223"/>
            </a:xfrm>
            <a:custGeom>
              <a:avLst/>
              <a:gdLst/>
              <a:ahLst/>
              <a:cxnLst/>
              <a:rect l="l" t="t" r="r" b="b"/>
              <a:pathLst>
                <a:path w="1004" h="944" extrusionOk="0">
                  <a:moveTo>
                    <a:pt x="92" y="1"/>
                  </a:moveTo>
                  <a:lnTo>
                    <a:pt x="1" y="761"/>
                  </a:lnTo>
                  <a:cubicBezTo>
                    <a:pt x="244" y="791"/>
                    <a:pt x="517" y="852"/>
                    <a:pt x="760" y="943"/>
                  </a:cubicBezTo>
                  <a:lnTo>
                    <a:pt x="1004" y="214"/>
                  </a:lnTo>
                  <a:cubicBezTo>
                    <a:pt x="700" y="122"/>
                    <a:pt x="396" y="3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55"/>
            <p:cNvSpPr/>
            <p:nvPr/>
          </p:nvSpPr>
          <p:spPr>
            <a:xfrm>
              <a:off x="3749341" y="1924471"/>
              <a:ext cx="146759" cy="178179"/>
            </a:xfrm>
            <a:custGeom>
              <a:avLst/>
              <a:gdLst/>
              <a:ahLst/>
              <a:cxnLst/>
              <a:rect l="l" t="t" r="r" b="b"/>
              <a:pathLst>
                <a:path w="2555" h="3102" extrusionOk="0">
                  <a:moveTo>
                    <a:pt x="396" y="1"/>
                  </a:moveTo>
                  <a:lnTo>
                    <a:pt x="1" y="639"/>
                  </a:lnTo>
                  <a:cubicBezTo>
                    <a:pt x="913" y="1217"/>
                    <a:pt x="1551" y="2098"/>
                    <a:pt x="1825" y="3101"/>
                  </a:cubicBezTo>
                  <a:lnTo>
                    <a:pt x="2554" y="2919"/>
                  </a:lnTo>
                  <a:cubicBezTo>
                    <a:pt x="2220" y="1703"/>
                    <a:pt x="1460" y="670"/>
                    <a:pt x="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55"/>
            <p:cNvSpPr/>
            <p:nvPr/>
          </p:nvSpPr>
          <p:spPr>
            <a:xfrm>
              <a:off x="3606202" y="2285875"/>
              <a:ext cx="15796" cy="227060"/>
            </a:xfrm>
            <a:custGeom>
              <a:avLst/>
              <a:gdLst/>
              <a:ahLst/>
              <a:cxnLst/>
              <a:rect l="l" t="t" r="r" b="b"/>
              <a:pathLst>
                <a:path w="275" h="3953" extrusionOk="0">
                  <a:moveTo>
                    <a:pt x="0" y="1"/>
                  </a:moveTo>
                  <a:lnTo>
                    <a:pt x="0" y="3952"/>
                  </a:lnTo>
                  <a:lnTo>
                    <a:pt x="274" y="3952"/>
                  </a:lnTo>
                  <a:lnTo>
                    <a:pt x="2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55"/>
            <p:cNvSpPr/>
            <p:nvPr/>
          </p:nvSpPr>
          <p:spPr>
            <a:xfrm>
              <a:off x="3436870" y="2270195"/>
              <a:ext cx="352682" cy="263650"/>
            </a:xfrm>
            <a:custGeom>
              <a:avLst/>
              <a:gdLst/>
              <a:ahLst/>
              <a:cxnLst/>
              <a:rect l="l" t="t" r="r" b="b"/>
              <a:pathLst>
                <a:path w="6140" h="4590" extrusionOk="0">
                  <a:moveTo>
                    <a:pt x="3070" y="0"/>
                  </a:moveTo>
                  <a:lnTo>
                    <a:pt x="2948" y="213"/>
                  </a:lnTo>
                  <a:cubicBezTo>
                    <a:pt x="2416" y="1198"/>
                    <a:pt x="1697" y="1670"/>
                    <a:pt x="771" y="1670"/>
                  </a:cubicBezTo>
                  <a:cubicBezTo>
                    <a:pt x="640" y="1670"/>
                    <a:pt x="505" y="1660"/>
                    <a:pt x="365" y="1642"/>
                  </a:cubicBezTo>
                  <a:lnTo>
                    <a:pt x="0" y="1581"/>
                  </a:lnTo>
                  <a:lnTo>
                    <a:pt x="2310" y="4590"/>
                  </a:lnTo>
                  <a:lnTo>
                    <a:pt x="2523" y="4408"/>
                  </a:lnTo>
                  <a:lnTo>
                    <a:pt x="638" y="1946"/>
                  </a:lnTo>
                  <a:lnTo>
                    <a:pt x="638" y="1946"/>
                  </a:lnTo>
                  <a:cubicBezTo>
                    <a:pt x="670" y="1946"/>
                    <a:pt x="701" y="1947"/>
                    <a:pt x="732" y="1947"/>
                  </a:cubicBezTo>
                  <a:cubicBezTo>
                    <a:pt x="1693" y="1947"/>
                    <a:pt x="2481" y="1491"/>
                    <a:pt x="3070" y="578"/>
                  </a:cubicBezTo>
                  <a:cubicBezTo>
                    <a:pt x="3648" y="1490"/>
                    <a:pt x="4468" y="1946"/>
                    <a:pt x="5502" y="1946"/>
                  </a:cubicBezTo>
                  <a:lnTo>
                    <a:pt x="5532" y="1946"/>
                  </a:lnTo>
                  <a:lnTo>
                    <a:pt x="3617" y="4408"/>
                  </a:lnTo>
                  <a:lnTo>
                    <a:pt x="3860" y="4590"/>
                  </a:lnTo>
                  <a:lnTo>
                    <a:pt x="6140" y="1611"/>
                  </a:lnTo>
                  <a:lnTo>
                    <a:pt x="5806" y="1642"/>
                  </a:lnTo>
                  <a:cubicBezTo>
                    <a:pt x="5707" y="1649"/>
                    <a:pt x="5611" y="1653"/>
                    <a:pt x="5518" y="1653"/>
                  </a:cubicBezTo>
                  <a:cubicBezTo>
                    <a:pt x="4481" y="1653"/>
                    <a:pt x="3721" y="1189"/>
                    <a:pt x="3192" y="213"/>
                  </a:cubicBezTo>
                  <a:lnTo>
                    <a:pt x="30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55"/>
            <p:cNvSpPr/>
            <p:nvPr/>
          </p:nvSpPr>
          <p:spPr>
            <a:xfrm>
              <a:off x="3536355" y="2498916"/>
              <a:ext cx="155433" cy="181625"/>
            </a:xfrm>
            <a:custGeom>
              <a:avLst/>
              <a:gdLst/>
              <a:ahLst/>
              <a:cxnLst/>
              <a:rect l="l" t="t" r="r" b="b"/>
              <a:pathLst>
                <a:path w="2706" h="3162" extrusionOk="0">
                  <a:moveTo>
                    <a:pt x="1338" y="0"/>
                  </a:moveTo>
                  <a:cubicBezTo>
                    <a:pt x="609" y="0"/>
                    <a:pt x="1" y="608"/>
                    <a:pt x="1" y="1368"/>
                  </a:cubicBezTo>
                  <a:lnTo>
                    <a:pt x="1" y="3161"/>
                  </a:lnTo>
                  <a:lnTo>
                    <a:pt x="2706" y="3161"/>
                  </a:lnTo>
                  <a:lnTo>
                    <a:pt x="2706" y="1368"/>
                  </a:lnTo>
                  <a:cubicBezTo>
                    <a:pt x="2706" y="608"/>
                    <a:pt x="2098"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55"/>
            <p:cNvSpPr/>
            <p:nvPr/>
          </p:nvSpPr>
          <p:spPr>
            <a:xfrm>
              <a:off x="3564271" y="2535562"/>
              <a:ext cx="99601" cy="176398"/>
            </a:xfrm>
            <a:custGeom>
              <a:avLst/>
              <a:gdLst/>
              <a:ahLst/>
              <a:cxnLst/>
              <a:rect l="l" t="t" r="r" b="b"/>
              <a:pathLst>
                <a:path w="1734" h="3071" extrusionOk="0">
                  <a:moveTo>
                    <a:pt x="882" y="274"/>
                  </a:moveTo>
                  <a:cubicBezTo>
                    <a:pt x="1186" y="274"/>
                    <a:pt x="1460" y="547"/>
                    <a:pt x="1460" y="882"/>
                  </a:cubicBezTo>
                  <a:lnTo>
                    <a:pt x="1460" y="2797"/>
                  </a:lnTo>
                  <a:lnTo>
                    <a:pt x="275" y="2797"/>
                  </a:lnTo>
                  <a:lnTo>
                    <a:pt x="275" y="882"/>
                  </a:lnTo>
                  <a:cubicBezTo>
                    <a:pt x="275" y="547"/>
                    <a:pt x="548" y="274"/>
                    <a:pt x="882" y="274"/>
                  </a:cubicBezTo>
                  <a:close/>
                  <a:moveTo>
                    <a:pt x="852" y="0"/>
                  </a:moveTo>
                  <a:cubicBezTo>
                    <a:pt x="396" y="0"/>
                    <a:pt x="1" y="395"/>
                    <a:pt x="1" y="882"/>
                  </a:cubicBezTo>
                  <a:lnTo>
                    <a:pt x="1" y="3070"/>
                  </a:lnTo>
                  <a:lnTo>
                    <a:pt x="1734" y="3070"/>
                  </a:lnTo>
                  <a:lnTo>
                    <a:pt x="1734" y="882"/>
                  </a:lnTo>
                  <a:cubicBezTo>
                    <a:pt x="1734" y="395"/>
                    <a:pt x="1338" y="0"/>
                    <a:pt x="8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55"/>
          <p:cNvSpPr/>
          <p:nvPr/>
        </p:nvSpPr>
        <p:spPr>
          <a:xfrm>
            <a:off x="7607163" y="-174687"/>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55"/>
          <p:cNvSpPr/>
          <p:nvPr/>
        </p:nvSpPr>
        <p:spPr>
          <a:xfrm>
            <a:off x="7428466" y="965859"/>
            <a:ext cx="572410" cy="57241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4" name="Google Shape;1084;p55"/>
          <p:cNvGrpSpPr/>
          <p:nvPr/>
        </p:nvGrpSpPr>
        <p:grpSpPr>
          <a:xfrm rot="572303">
            <a:off x="362943" y="3665438"/>
            <a:ext cx="1038169" cy="941349"/>
            <a:chOff x="5889976" y="452096"/>
            <a:chExt cx="952564" cy="863728"/>
          </a:xfrm>
        </p:grpSpPr>
        <p:sp>
          <p:nvSpPr>
            <p:cNvPr id="1085" name="Google Shape;1085;p55"/>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55"/>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55"/>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55"/>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2" name="Google Shape;1092;p55"/>
          <p:cNvSpPr/>
          <p:nvPr/>
        </p:nvSpPr>
        <p:spPr>
          <a:xfrm>
            <a:off x="3147238" y="462378"/>
            <a:ext cx="2571969" cy="703500"/>
          </a:xfrm>
          <a:prstGeom prst="roundRect">
            <a:avLst>
              <a:gd name="adj" fmla="val 25608"/>
            </a:avLst>
          </a:pr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solidFill>
                  <a:schemeClr val="bg2"/>
                </a:solidFill>
                <a:latin typeface="+mn-lt"/>
                <a:ea typeface="Comfortaa"/>
                <a:cs typeface="Comfortaa"/>
                <a:sym typeface="Comfortaa"/>
              </a:rPr>
              <a:t>VẬN DỤNG</a:t>
            </a:r>
            <a:endParaRPr sz="3200" b="1" dirty="0">
              <a:solidFill>
                <a:schemeClr val="bg2"/>
              </a:solidFill>
              <a:latin typeface="+mn-lt"/>
              <a:ea typeface="Comfortaa"/>
              <a:cs typeface="Comfortaa"/>
              <a:sym typeface="Comfortaa"/>
            </a:endParaRPr>
          </a:p>
        </p:txBody>
      </p:sp>
      <p:sp>
        <p:nvSpPr>
          <p:cNvPr id="3" name="Rectangle 2"/>
          <p:cNvSpPr/>
          <p:nvPr/>
        </p:nvSpPr>
        <p:spPr>
          <a:xfrm>
            <a:off x="1460187" y="1293218"/>
            <a:ext cx="6641822" cy="3323987"/>
          </a:xfrm>
          <a:prstGeom prst="rect">
            <a:avLst/>
          </a:prstGeom>
        </p:spPr>
        <p:txBody>
          <a:bodyPr wrap="square">
            <a:spAutoFit/>
          </a:bodyPr>
          <a:lstStyle/>
          <a:p>
            <a:pPr algn="just">
              <a:lnSpc>
                <a:spcPct val="150000"/>
              </a:lnSpc>
            </a:pPr>
            <a:r>
              <a:rPr lang="vi-VN" sz="2000" b="1" dirty="0"/>
              <a:t>Câu 9.31 </a:t>
            </a:r>
            <a:r>
              <a:rPr lang="en-US" sz="2000" b="1" dirty="0" smtClean="0"/>
              <a:t>(SGK - tr96)</a:t>
            </a:r>
            <a:r>
              <a:rPr lang="vi-VN" sz="2000" b="1" dirty="0" smtClean="0"/>
              <a:t>: </a:t>
            </a:r>
            <a:endParaRPr lang="vi-VN" sz="2000" b="1" dirty="0"/>
          </a:p>
          <a:p>
            <a:pPr algn="just">
              <a:lnSpc>
                <a:spcPct val="150000"/>
              </a:lnSpc>
            </a:pPr>
            <a:r>
              <a:rPr lang="vi-VN" sz="2000" dirty="0"/>
              <a:t>Trong túi có một số viên bi màu đen và một số viên bi màu </a:t>
            </a:r>
            <a:r>
              <a:rPr lang="vi-VN" sz="2000" dirty="0" smtClean="0"/>
              <a:t>đỏ. </a:t>
            </a:r>
            <a:r>
              <a:rPr lang="vi-VN" sz="2000" dirty="0"/>
              <a:t>Thực hiện lấy ngẫu nhiên một viên bi từ </a:t>
            </a:r>
            <a:r>
              <a:rPr lang="vi-VN" sz="2000" dirty="0" smtClean="0"/>
              <a:t>túi, </a:t>
            </a:r>
            <a:r>
              <a:rPr lang="vi-VN" sz="2000" dirty="0"/>
              <a:t>xem viên bi màu gì rồi trả lại viên bi vào </a:t>
            </a:r>
            <a:r>
              <a:rPr lang="vi-VN" sz="2000" dirty="0" smtClean="0"/>
              <a:t>túi.</a:t>
            </a:r>
            <a:r>
              <a:rPr lang="en-US" sz="2000" dirty="0" smtClean="0"/>
              <a:t> </a:t>
            </a:r>
            <a:r>
              <a:rPr lang="vi-VN" sz="2000" dirty="0" smtClean="0"/>
              <a:t>Khoa </a:t>
            </a:r>
            <a:r>
              <a:rPr lang="vi-VN" sz="2000" dirty="0"/>
              <a:t>thực hiện thí nghiệm 30 </a:t>
            </a:r>
            <a:r>
              <a:rPr lang="vi-VN" sz="2000" dirty="0" smtClean="0"/>
              <a:t>lần. </a:t>
            </a:r>
            <a:r>
              <a:rPr lang="vi-VN" sz="2000" dirty="0"/>
              <a:t>Số lần lấy được viên bi màu đỏ là 13. Hãy tính xác suất thực nghiệm của sự kiện Khoa lấy được viên bi màu đỏ.</a:t>
            </a: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p61"/>
          <p:cNvSpPr/>
          <p:nvPr/>
        </p:nvSpPr>
        <p:spPr>
          <a:xfrm>
            <a:off x="1491302" y="1605954"/>
            <a:ext cx="6202414" cy="3030279"/>
          </a:xfrm>
          <a:prstGeom prst="roundRect">
            <a:avLst>
              <a:gd name="adj" fmla="val 21761"/>
            </a:avLst>
          </a:pr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231" name="Google Shape;1231;p61"/>
          <p:cNvSpPr/>
          <p:nvPr/>
        </p:nvSpPr>
        <p:spPr>
          <a:xfrm>
            <a:off x="3891516" y="713693"/>
            <a:ext cx="1360967" cy="607350"/>
          </a:xfrm>
          <a:prstGeom prst="roundRect">
            <a:avLst>
              <a:gd name="adj" fmla="val 21761"/>
            </a:avLst>
          </a:prstGeom>
          <a:solidFill>
            <a:schemeClr val="tx2">
              <a:lumMod val="75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smtClean="0">
                <a:solidFill>
                  <a:schemeClr val="bg2"/>
                </a:solidFill>
              </a:rPr>
              <a:t>Giải</a:t>
            </a:r>
            <a:endParaRPr sz="2400" b="1" dirty="0">
              <a:solidFill>
                <a:schemeClr val="bg2"/>
              </a:solidFill>
            </a:endParaRPr>
          </a:p>
        </p:txBody>
      </p:sp>
      <p:sp>
        <p:nvSpPr>
          <p:cNvPr id="1239" name="Google Shape;1239;p61"/>
          <p:cNvSpPr/>
          <p:nvPr/>
        </p:nvSpPr>
        <p:spPr>
          <a:xfrm>
            <a:off x="8119876" y="2387051"/>
            <a:ext cx="734007" cy="734044"/>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0" name="Google Shape;1240;p61"/>
          <p:cNvGrpSpPr/>
          <p:nvPr/>
        </p:nvGrpSpPr>
        <p:grpSpPr>
          <a:xfrm rot="756709">
            <a:off x="339204" y="997959"/>
            <a:ext cx="986712" cy="689755"/>
            <a:chOff x="135700" y="1601500"/>
            <a:chExt cx="1166450" cy="815400"/>
          </a:xfrm>
        </p:grpSpPr>
        <p:sp>
          <p:nvSpPr>
            <p:cNvPr id="1241" name="Google Shape;1241;p61"/>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61"/>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61"/>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61"/>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61"/>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61"/>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61"/>
          <p:cNvGrpSpPr/>
          <p:nvPr/>
        </p:nvGrpSpPr>
        <p:grpSpPr>
          <a:xfrm>
            <a:off x="298213" y="3477838"/>
            <a:ext cx="1068708" cy="921314"/>
            <a:chOff x="4037650" y="326163"/>
            <a:chExt cx="1068708" cy="921314"/>
          </a:xfrm>
        </p:grpSpPr>
        <p:sp>
          <p:nvSpPr>
            <p:cNvPr id="1248" name="Google Shape;1248;p61"/>
            <p:cNvSpPr/>
            <p:nvPr/>
          </p:nvSpPr>
          <p:spPr>
            <a:xfrm>
              <a:off x="4037650" y="326163"/>
              <a:ext cx="1068708" cy="921314"/>
            </a:xfrm>
            <a:custGeom>
              <a:avLst/>
              <a:gdLst/>
              <a:ahLst/>
              <a:cxnLst/>
              <a:rect l="l" t="t" r="r" b="b"/>
              <a:pathLst>
                <a:path w="23253" h="20046" extrusionOk="0">
                  <a:moveTo>
                    <a:pt x="12686" y="1"/>
                  </a:moveTo>
                  <a:cubicBezTo>
                    <a:pt x="12301" y="1"/>
                    <a:pt x="11912" y="23"/>
                    <a:pt x="11520" y="68"/>
                  </a:cubicBezTo>
                  <a:cubicBezTo>
                    <a:pt x="8754" y="402"/>
                    <a:pt x="6414" y="1770"/>
                    <a:pt x="4833" y="3776"/>
                  </a:cubicBezTo>
                  <a:lnTo>
                    <a:pt x="0" y="1983"/>
                  </a:lnTo>
                  <a:lnTo>
                    <a:pt x="0" y="1983"/>
                  </a:lnTo>
                  <a:lnTo>
                    <a:pt x="3526" y="5904"/>
                  </a:lnTo>
                  <a:cubicBezTo>
                    <a:pt x="2796" y="7485"/>
                    <a:pt x="2493" y="9308"/>
                    <a:pt x="2705" y="11193"/>
                  </a:cubicBezTo>
                  <a:cubicBezTo>
                    <a:pt x="3298" y="16300"/>
                    <a:pt x="7636" y="20045"/>
                    <a:pt x="12656" y="20045"/>
                  </a:cubicBezTo>
                  <a:cubicBezTo>
                    <a:pt x="13044" y="20045"/>
                    <a:pt x="13436" y="20023"/>
                    <a:pt x="13830" y="19977"/>
                  </a:cubicBezTo>
                  <a:cubicBezTo>
                    <a:pt x="19332" y="19339"/>
                    <a:pt x="23253" y="14384"/>
                    <a:pt x="22614" y="8883"/>
                  </a:cubicBezTo>
                  <a:cubicBezTo>
                    <a:pt x="22022" y="3773"/>
                    <a:pt x="17705" y="1"/>
                    <a:pt x="12686" y="1"/>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61"/>
            <p:cNvSpPr/>
            <p:nvPr/>
          </p:nvSpPr>
          <p:spPr>
            <a:xfrm>
              <a:off x="4282116" y="436697"/>
              <a:ext cx="468011" cy="570134"/>
            </a:xfrm>
            <a:custGeom>
              <a:avLst/>
              <a:gdLst/>
              <a:ahLst/>
              <a:cxnLst/>
              <a:rect l="l" t="t" r="r" b="b"/>
              <a:pathLst>
                <a:path w="10183" h="12405" extrusionOk="0">
                  <a:moveTo>
                    <a:pt x="6778" y="1"/>
                  </a:moveTo>
                  <a:cubicBezTo>
                    <a:pt x="5830" y="1"/>
                    <a:pt x="4898" y="904"/>
                    <a:pt x="5016" y="2405"/>
                  </a:cubicBezTo>
                  <a:lnTo>
                    <a:pt x="5259" y="4411"/>
                  </a:lnTo>
                  <a:lnTo>
                    <a:pt x="1368" y="4411"/>
                  </a:lnTo>
                  <a:cubicBezTo>
                    <a:pt x="0" y="4441"/>
                    <a:pt x="274" y="6569"/>
                    <a:pt x="1368" y="6569"/>
                  </a:cubicBezTo>
                  <a:cubicBezTo>
                    <a:pt x="118" y="6599"/>
                    <a:pt x="209" y="8669"/>
                    <a:pt x="1469" y="8669"/>
                  </a:cubicBezTo>
                  <a:cubicBezTo>
                    <a:pt x="1484" y="8669"/>
                    <a:pt x="1499" y="8669"/>
                    <a:pt x="1514" y="8668"/>
                  </a:cubicBezTo>
                  <a:lnTo>
                    <a:pt x="1514" y="8668"/>
                  </a:lnTo>
                  <a:cubicBezTo>
                    <a:pt x="553" y="8743"/>
                    <a:pt x="764" y="10587"/>
                    <a:pt x="2149" y="10587"/>
                  </a:cubicBezTo>
                  <a:cubicBezTo>
                    <a:pt x="2192" y="10587"/>
                    <a:pt x="2235" y="10585"/>
                    <a:pt x="2280" y="10581"/>
                  </a:cubicBezTo>
                  <a:lnTo>
                    <a:pt x="2280" y="10581"/>
                  </a:lnTo>
                  <a:cubicBezTo>
                    <a:pt x="1672" y="11189"/>
                    <a:pt x="2128" y="12405"/>
                    <a:pt x="3070" y="12405"/>
                  </a:cubicBezTo>
                  <a:lnTo>
                    <a:pt x="8298" y="12405"/>
                  </a:lnTo>
                  <a:cubicBezTo>
                    <a:pt x="9119" y="12405"/>
                    <a:pt x="9757" y="12131"/>
                    <a:pt x="10183" y="11554"/>
                  </a:cubicBezTo>
                  <a:lnTo>
                    <a:pt x="10183" y="5748"/>
                  </a:lnTo>
                  <a:lnTo>
                    <a:pt x="9514" y="5748"/>
                  </a:lnTo>
                  <a:lnTo>
                    <a:pt x="7873" y="3256"/>
                  </a:lnTo>
                  <a:cubicBezTo>
                    <a:pt x="7569" y="2739"/>
                    <a:pt x="7417" y="2131"/>
                    <a:pt x="7478" y="1523"/>
                  </a:cubicBezTo>
                  <a:lnTo>
                    <a:pt x="7599" y="247"/>
                  </a:lnTo>
                  <a:cubicBezTo>
                    <a:pt x="7342" y="80"/>
                    <a:pt x="7060" y="1"/>
                    <a:pt x="67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61"/>
            <p:cNvSpPr/>
            <p:nvPr/>
          </p:nvSpPr>
          <p:spPr>
            <a:xfrm>
              <a:off x="4750089" y="684100"/>
              <a:ext cx="160722" cy="306002"/>
            </a:xfrm>
            <a:custGeom>
              <a:avLst/>
              <a:gdLst/>
              <a:ahLst/>
              <a:cxnLst/>
              <a:rect l="l" t="t" r="r" b="b"/>
              <a:pathLst>
                <a:path w="3497" h="6658" extrusionOk="0">
                  <a:moveTo>
                    <a:pt x="1" y="1"/>
                  </a:moveTo>
                  <a:lnTo>
                    <a:pt x="1" y="6657"/>
                  </a:lnTo>
                  <a:lnTo>
                    <a:pt x="3496" y="6657"/>
                  </a:lnTo>
                  <a:lnTo>
                    <a:pt x="34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61"/>
            <p:cNvSpPr/>
            <p:nvPr/>
          </p:nvSpPr>
          <p:spPr>
            <a:xfrm>
              <a:off x="4344990" y="731623"/>
              <a:ext cx="181634" cy="12593"/>
            </a:xfrm>
            <a:custGeom>
              <a:avLst/>
              <a:gdLst/>
              <a:ahLst/>
              <a:cxnLst/>
              <a:rect l="l" t="t" r="r" b="b"/>
              <a:pathLst>
                <a:path w="3952" h="274" extrusionOk="0">
                  <a:moveTo>
                    <a:pt x="0" y="0"/>
                  </a:moveTo>
                  <a:lnTo>
                    <a:pt x="0" y="274"/>
                  </a:lnTo>
                  <a:lnTo>
                    <a:pt x="3952" y="274"/>
                  </a:lnTo>
                  <a:lnTo>
                    <a:pt x="39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61"/>
            <p:cNvSpPr/>
            <p:nvPr/>
          </p:nvSpPr>
          <p:spPr>
            <a:xfrm>
              <a:off x="4347748" y="828001"/>
              <a:ext cx="181680" cy="12593"/>
            </a:xfrm>
            <a:custGeom>
              <a:avLst/>
              <a:gdLst/>
              <a:ahLst/>
              <a:cxnLst/>
              <a:rect l="l" t="t" r="r" b="b"/>
              <a:pathLst>
                <a:path w="3953" h="274" extrusionOk="0">
                  <a:moveTo>
                    <a:pt x="1" y="0"/>
                  </a:moveTo>
                  <a:lnTo>
                    <a:pt x="1" y="274"/>
                  </a:lnTo>
                  <a:lnTo>
                    <a:pt x="3952" y="274"/>
                  </a:lnTo>
                  <a:lnTo>
                    <a:pt x="39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61"/>
            <p:cNvSpPr/>
            <p:nvPr/>
          </p:nvSpPr>
          <p:spPr>
            <a:xfrm>
              <a:off x="4384103" y="916015"/>
              <a:ext cx="145326" cy="12593"/>
            </a:xfrm>
            <a:custGeom>
              <a:avLst/>
              <a:gdLst/>
              <a:ahLst/>
              <a:cxnLst/>
              <a:rect l="l" t="t" r="r" b="b"/>
              <a:pathLst>
                <a:path w="3162" h="274" extrusionOk="0">
                  <a:moveTo>
                    <a:pt x="0" y="0"/>
                  </a:moveTo>
                  <a:lnTo>
                    <a:pt x="0" y="274"/>
                  </a:lnTo>
                  <a:lnTo>
                    <a:pt x="3161" y="274"/>
                  </a:lnTo>
                  <a:lnTo>
                    <a:pt x="3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61"/>
            <p:cNvSpPr/>
            <p:nvPr/>
          </p:nvSpPr>
          <p:spPr>
            <a:xfrm>
              <a:off x="4800416" y="904847"/>
              <a:ext cx="58691" cy="58691"/>
            </a:xfrm>
            <a:custGeom>
              <a:avLst/>
              <a:gdLst/>
              <a:ahLst/>
              <a:cxnLst/>
              <a:rect l="l" t="t" r="r" b="b"/>
              <a:pathLst>
                <a:path w="1277" h="1277" extrusionOk="0">
                  <a:moveTo>
                    <a:pt x="638" y="0"/>
                  </a:moveTo>
                  <a:cubicBezTo>
                    <a:pt x="304" y="0"/>
                    <a:pt x="0" y="274"/>
                    <a:pt x="0" y="638"/>
                  </a:cubicBezTo>
                  <a:cubicBezTo>
                    <a:pt x="0" y="973"/>
                    <a:pt x="304" y="1277"/>
                    <a:pt x="638" y="1277"/>
                  </a:cubicBezTo>
                  <a:cubicBezTo>
                    <a:pt x="1003" y="1277"/>
                    <a:pt x="1277" y="973"/>
                    <a:pt x="1277" y="638"/>
                  </a:cubicBezTo>
                  <a:cubicBezTo>
                    <a:pt x="1277" y="274"/>
                    <a:pt x="1003" y="0"/>
                    <a:pt x="6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p:cNvSpPr/>
          <p:nvPr/>
        </p:nvSpPr>
        <p:spPr>
          <a:xfrm>
            <a:off x="2222033" y="1920765"/>
            <a:ext cx="4933507" cy="1200329"/>
          </a:xfrm>
          <a:prstGeom prst="rect">
            <a:avLst/>
          </a:prstGeom>
        </p:spPr>
        <p:txBody>
          <a:bodyPr wrap="square">
            <a:spAutoFit/>
          </a:bodyPr>
          <a:lstStyle/>
          <a:p>
            <a:pPr algn="just">
              <a:lnSpc>
                <a:spcPct val="150000"/>
              </a:lnSpc>
            </a:pPr>
            <a:r>
              <a:rPr lang="vi-VN" sz="2400" dirty="0"/>
              <a:t>Xác suất thực nghiệm của sự kiện Khoa lấy được viên bi màu đỏ </a:t>
            </a:r>
            <a:r>
              <a:rPr lang="vi-VN" sz="2400" dirty="0" smtClean="0"/>
              <a:t>là:</a:t>
            </a:r>
            <a:endParaRPr lang="en-US" sz="2400" dirty="0"/>
          </a:p>
        </p:txBody>
      </p:sp>
      <mc:AlternateContent xmlns:mc="http://schemas.openxmlformats.org/markup-compatibility/2006">
        <mc:Choice xmlns:a14="http://schemas.microsoft.com/office/drawing/2010/main" Requires="a14">
          <p:sp>
            <p:nvSpPr>
              <p:cNvPr id="34" name="Rectangle 33"/>
              <p:cNvSpPr/>
              <p:nvPr/>
            </p:nvSpPr>
            <p:spPr>
              <a:xfrm>
                <a:off x="3352331" y="2971713"/>
                <a:ext cx="2374368" cy="1170064"/>
              </a:xfrm>
              <a:prstGeom prst="rect">
                <a:avLst/>
              </a:prstGeom>
            </p:spPr>
            <p:txBody>
              <a:bodyPr wrap="none">
                <a:spAutoFit/>
              </a:bodyPr>
              <a:lstStyle/>
              <a:p>
                <a:pPr algn="ctr">
                  <a:lnSpc>
                    <a:spcPct val="150000"/>
                  </a:lnSpc>
                </a:pPr>
                <a14:m>
                  <m:oMath xmlns:m="http://schemas.openxmlformats.org/officeDocument/2006/math">
                    <m:f>
                      <m:fPr>
                        <m:ctrlPr>
                          <a:rPr lang="en-US" sz="3200" i="1" smtClean="0">
                            <a:solidFill>
                              <a:srgbClr val="000000"/>
                            </a:solidFill>
                            <a:latin typeface="+mn-lt"/>
                          </a:rPr>
                        </m:ctrlPr>
                      </m:fPr>
                      <m:num>
                        <m:r>
                          <a:rPr lang="en-US" sz="3200" i="1">
                            <a:solidFill>
                              <a:srgbClr val="000000"/>
                            </a:solidFill>
                            <a:latin typeface="+mn-lt"/>
                          </a:rPr>
                          <m:t>𝑘</m:t>
                        </m:r>
                      </m:num>
                      <m:den>
                        <m:r>
                          <a:rPr lang="en-US" sz="3200" i="1">
                            <a:solidFill>
                              <a:srgbClr val="000000"/>
                            </a:solidFill>
                            <a:latin typeface="+mn-lt"/>
                          </a:rPr>
                          <m:t>𝑛</m:t>
                        </m:r>
                      </m:den>
                    </m:f>
                  </m:oMath>
                </a14:m>
                <a:r>
                  <a:rPr lang="en-US" sz="3200" dirty="0">
                    <a:solidFill>
                      <a:srgbClr val="000000"/>
                    </a:solidFill>
                    <a:latin typeface="+mn-lt"/>
                  </a:rPr>
                  <a:t> </a:t>
                </a:r>
                <a:r>
                  <a:rPr lang="en-US" sz="2200" dirty="0">
                    <a:solidFill>
                      <a:srgbClr val="000000"/>
                    </a:solidFill>
                    <a:latin typeface="+mn-lt"/>
                  </a:rPr>
                  <a:t>=</a:t>
                </a:r>
                <a:r>
                  <a:rPr lang="en-US" sz="3200" dirty="0">
                    <a:solidFill>
                      <a:srgbClr val="000000"/>
                    </a:solidFill>
                    <a:latin typeface="+mn-lt"/>
                  </a:rPr>
                  <a:t> </a:t>
                </a:r>
                <a14:m>
                  <m:oMath xmlns:m="http://schemas.openxmlformats.org/officeDocument/2006/math">
                    <m:f>
                      <m:fPr>
                        <m:ctrlPr>
                          <a:rPr lang="en-US" sz="3200" i="1">
                            <a:solidFill>
                              <a:srgbClr val="000000"/>
                            </a:solidFill>
                            <a:latin typeface="+mn-lt"/>
                          </a:rPr>
                        </m:ctrlPr>
                      </m:fPr>
                      <m:num>
                        <m:r>
                          <a:rPr lang="en-US" sz="3200" b="0" i="1" smtClean="0">
                            <a:solidFill>
                              <a:srgbClr val="000000"/>
                            </a:solidFill>
                            <a:latin typeface="Cambria Math" panose="02040503050406030204" pitchFamily="18" charset="0"/>
                          </a:rPr>
                          <m:t>13</m:t>
                        </m:r>
                      </m:num>
                      <m:den>
                        <m:r>
                          <a:rPr lang="en-US" sz="3200" b="0" i="1" smtClean="0">
                            <a:solidFill>
                              <a:srgbClr val="000000"/>
                            </a:solidFill>
                            <a:latin typeface="Cambria Math" panose="02040503050406030204" pitchFamily="18" charset="0"/>
                          </a:rPr>
                          <m:t>30</m:t>
                        </m:r>
                      </m:den>
                    </m:f>
                  </m:oMath>
                </a14:m>
                <a:r>
                  <a:rPr lang="en-US" sz="2200" dirty="0">
                    <a:solidFill>
                      <a:srgbClr val="000000"/>
                    </a:solidFill>
                    <a:latin typeface="+mn-lt"/>
                  </a:rPr>
                  <a:t> = </a:t>
                </a:r>
                <a:r>
                  <a:rPr lang="en-US" sz="2200" dirty="0" smtClean="0">
                    <a:latin typeface="+mn-lt"/>
                  </a:rPr>
                  <a:t>43,33</a:t>
                </a:r>
                <a:r>
                  <a:rPr lang="en-US" sz="2200" dirty="0" smtClean="0">
                    <a:solidFill>
                      <a:srgbClr val="000000"/>
                    </a:solidFill>
                    <a:latin typeface="+mn-lt"/>
                  </a:rPr>
                  <a:t>%</a:t>
                </a:r>
                <a:endParaRPr lang="en-US" sz="2200" dirty="0">
                  <a:solidFill>
                    <a:srgbClr val="000000"/>
                  </a:solidFill>
                  <a:latin typeface="+mn-lt"/>
                </a:endParaRPr>
              </a:p>
            </p:txBody>
          </p:sp>
        </mc:Choice>
        <mc:Fallback>
          <p:sp>
            <p:nvSpPr>
              <p:cNvPr id="34" name="Rectangle 33"/>
              <p:cNvSpPr>
                <a:spLocks noRot="1" noChangeAspect="1" noMove="1" noResize="1" noEditPoints="1" noAdjustHandles="1" noChangeArrowheads="1" noChangeShapeType="1" noTextEdit="1"/>
              </p:cNvSpPr>
              <p:nvPr/>
            </p:nvSpPr>
            <p:spPr>
              <a:xfrm>
                <a:off x="3352331" y="2971713"/>
                <a:ext cx="2374368" cy="1170064"/>
              </a:xfrm>
              <a:prstGeom prst="rect">
                <a:avLst/>
              </a:prstGeom>
              <a:blipFill rotWithShape="0">
                <a:blip r:embed="rId3"/>
                <a:stretch>
                  <a:fillRect r="-3085"/>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31"/>
                                        </p:tgtEl>
                                        <p:attrNameLst>
                                          <p:attrName>style.visibility</p:attrName>
                                        </p:attrNameLst>
                                      </p:cBhvr>
                                      <p:to>
                                        <p:strVal val="visible"/>
                                      </p:to>
                                    </p:set>
                                    <p:anim calcmode="lin" valueType="num">
                                      <p:cBhvr>
                                        <p:cTn id="7" dur="500" fill="hold"/>
                                        <p:tgtEl>
                                          <p:spTgt spid="1231"/>
                                        </p:tgtEl>
                                        <p:attrNameLst>
                                          <p:attrName>ppt_w</p:attrName>
                                        </p:attrNameLst>
                                      </p:cBhvr>
                                      <p:tavLst>
                                        <p:tav tm="0">
                                          <p:val>
                                            <p:fltVal val="0"/>
                                          </p:val>
                                        </p:tav>
                                        <p:tav tm="100000">
                                          <p:val>
                                            <p:strVal val="#ppt_w"/>
                                          </p:val>
                                        </p:tav>
                                      </p:tavLst>
                                    </p:anim>
                                    <p:anim calcmode="lin" valueType="num">
                                      <p:cBhvr>
                                        <p:cTn id="8" dur="500" fill="hold"/>
                                        <p:tgtEl>
                                          <p:spTgt spid="1231"/>
                                        </p:tgtEl>
                                        <p:attrNameLst>
                                          <p:attrName>ppt_h</p:attrName>
                                        </p:attrNameLst>
                                      </p:cBhvr>
                                      <p:tavLst>
                                        <p:tav tm="0">
                                          <p:val>
                                            <p:fltVal val="0"/>
                                          </p:val>
                                        </p:tav>
                                        <p:tav tm="100000">
                                          <p:val>
                                            <p:strVal val="#ppt_h"/>
                                          </p:val>
                                        </p:tav>
                                      </p:tavLst>
                                    </p:anim>
                                    <p:animEffect transition="in" filter="fade">
                                      <p:cBhvr>
                                        <p:cTn id="9" dur="500"/>
                                        <p:tgtEl>
                                          <p:spTgt spid="1231"/>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230"/>
                                        </p:tgtEl>
                                        <p:attrNameLst>
                                          <p:attrName>style.visibility</p:attrName>
                                        </p:attrNameLst>
                                      </p:cBhvr>
                                      <p:to>
                                        <p:strVal val="visible"/>
                                      </p:to>
                                    </p:set>
                                    <p:animEffect transition="in" filter="blinds(horizontal)">
                                      <p:cBhvr>
                                        <p:cTn id="14" dur="500"/>
                                        <p:tgtEl>
                                          <p:spTgt spid="1230"/>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blinds(horizontal)">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 grpId="0" animBg="1"/>
      <p:bldP spid="1231" grpId="0" animBg="1"/>
      <p:bldP spid="8"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99" name="Google Shape;1199;p59"/>
          <p:cNvSpPr/>
          <p:nvPr/>
        </p:nvSpPr>
        <p:spPr>
          <a:xfrm rot="-2921877">
            <a:off x="7354199" y="88708"/>
            <a:ext cx="444443" cy="407381"/>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9"/>
          <p:cNvSpPr/>
          <p:nvPr/>
        </p:nvSpPr>
        <p:spPr>
          <a:xfrm>
            <a:off x="-313524" y="985743"/>
            <a:ext cx="845917" cy="84586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9"/>
          <p:cNvSpPr/>
          <p:nvPr/>
        </p:nvSpPr>
        <p:spPr>
          <a:xfrm>
            <a:off x="818295" y="0"/>
            <a:ext cx="741012" cy="74096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818295" y="985743"/>
            <a:ext cx="5135938" cy="3323987"/>
          </a:xfrm>
          <a:prstGeom prst="rect">
            <a:avLst/>
          </a:prstGeom>
          <a:noFill/>
        </p:spPr>
        <p:txBody>
          <a:bodyPr wrap="square" rtlCol="0">
            <a:spAutoFit/>
          </a:bodyPr>
          <a:lstStyle/>
          <a:p>
            <a:pPr algn="just">
              <a:lnSpc>
                <a:spcPct val="150000"/>
              </a:lnSpc>
            </a:pPr>
            <a:r>
              <a:rPr lang="en-US" sz="2000" b="1" dirty="0" err="1" smtClean="0"/>
              <a:t>Câu</a:t>
            </a:r>
            <a:r>
              <a:rPr lang="en-US" sz="2000" b="1" dirty="0" smtClean="0"/>
              <a:t> 9.32 (SGK - tr96): </a:t>
            </a:r>
            <a:r>
              <a:rPr lang="vi-VN" sz="2000" dirty="0" smtClean="0"/>
              <a:t>Một </a:t>
            </a:r>
            <a:r>
              <a:rPr lang="vi-VN" sz="2000" dirty="0"/>
              <a:t>chiếc thùng kín có một số quả bóng màu </a:t>
            </a:r>
            <a:r>
              <a:rPr lang="vi-VN" sz="2000" dirty="0" smtClean="0"/>
              <a:t>xanh, đỏ, tím, </a:t>
            </a:r>
            <a:r>
              <a:rPr lang="vi-VN" sz="2000" dirty="0"/>
              <a:t>vàng. Trong một trò </a:t>
            </a:r>
            <a:r>
              <a:rPr lang="vi-VN" sz="2000" dirty="0" smtClean="0"/>
              <a:t>chơi, </a:t>
            </a:r>
            <a:r>
              <a:rPr lang="vi-VN" sz="2000" dirty="0"/>
              <a:t>người chơi 100 lần và được kết quả như bảng </a:t>
            </a:r>
            <a:r>
              <a:rPr lang="vi-VN" sz="2000" dirty="0" smtClean="0"/>
              <a:t>sau:</a:t>
            </a:r>
            <a:endParaRPr lang="vi-VN" sz="2000" dirty="0"/>
          </a:p>
          <a:p>
            <a:pPr algn="just">
              <a:lnSpc>
                <a:spcPct val="150000"/>
              </a:lnSpc>
            </a:pPr>
            <a:r>
              <a:rPr lang="vi-VN" sz="2000" dirty="0" smtClean="0"/>
              <a:t>Tính </a:t>
            </a:r>
            <a:r>
              <a:rPr lang="vi-VN" sz="2000" dirty="0"/>
              <a:t>xác suất thực nghiệm của các sự kiện:</a:t>
            </a:r>
          </a:p>
          <a:p>
            <a:pPr algn="just">
              <a:lnSpc>
                <a:spcPct val="150000"/>
              </a:lnSpc>
            </a:pPr>
            <a:r>
              <a:rPr lang="vi-VN" sz="2000" dirty="0" smtClean="0"/>
              <a:t>a</a:t>
            </a:r>
            <a:r>
              <a:rPr lang="en-US" sz="2000" dirty="0" smtClean="0"/>
              <a:t>) </a:t>
            </a:r>
            <a:r>
              <a:rPr lang="vi-VN" sz="2000" dirty="0" smtClean="0"/>
              <a:t>Bính </a:t>
            </a:r>
            <a:r>
              <a:rPr lang="vi-VN" sz="2000" dirty="0"/>
              <a:t>lấy được quả bóng màu xanh </a:t>
            </a:r>
          </a:p>
          <a:p>
            <a:pPr algn="just">
              <a:lnSpc>
                <a:spcPct val="150000"/>
              </a:lnSpc>
            </a:pPr>
            <a:r>
              <a:rPr lang="vi-VN" sz="2000" dirty="0" smtClean="0"/>
              <a:t>b</a:t>
            </a:r>
            <a:r>
              <a:rPr lang="en-US" sz="2000" dirty="0" smtClean="0"/>
              <a:t>) </a:t>
            </a:r>
            <a:r>
              <a:rPr lang="en-US" sz="2000" dirty="0" err="1" smtClean="0"/>
              <a:t>Quả</a:t>
            </a:r>
            <a:r>
              <a:rPr lang="vi-VN" sz="2000" dirty="0" smtClean="0"/>
              <a:t> </a:t>
            </a:r>
            <a:r>
              <a:rPr lang="vi-VN" sz="2000" dirty="0"/>
              <a:t>bóng được lấy ra không là màu đỏ.</a:t>
            </a:r>
          </a:p>
        </p:txBody>
      </p:sp>
      <p:graphicFrame>
        <p:nvGraphicFramePr>
          <p:cNvPr id="6" name="Table 5"/>
          <p:cNvGraphicFramePr>
            <a:graphicFrameLocks noGrp="1"/>
          </p:cNvGraphicFramePr>
          <p:nvPr>
            <p:extLst>
              <p:ext uri="{D42A27DB-BD31-4B8C-83A1-F6EECF244321}">
                <p14:modId xmlns:p14="http://schemas.microsoft.com/office/powerpoint/2010/main" val="51886925"/>
              </p:ext>
            </p:extLst>
          </p:nvPr>
        </p:nvGraphicFramePr>
        <p:xfrm>
          <a:off x="6239178" y="1085725"/>
          <a:ext cx="2351928" cy="3054055"/>
        </p:xfrm>
        <a:graphic>
          <a:graphicData uri="http://schemas.openxmlformats.org/drawingml/2006/table">
            <a:tbl>
              <a:tblPr firstRow="1" bandRow="1">
                <a:tableStyleId>{E2D11163-FEBA-4CDB-975E-821CA3143D49}</a:tableStyleId>
              </a:tblPr>
              <a:tblGrid>
                <a:gridCol w="1175964"/>
                <a:gridCol w="1175964"/>
              </a:tblGrid>
              <a:tr h="610811">
                <a:tc>
                  <a:txBody>
                    <a:bodyPr/>
                    <a:lstStyle/>
                    <a:p>
                      <a:pPr algn="ctr">
                        <a:lnSpc>
                          <a:spcPct val="150000"/>
                        </a:lnSpc>
                      </a:pPr>
                      <a:r>
                        <a:rPr lang="en-US" sz="2000" dirty="0" err="1" smtClean="0"/>
                        <a:t>Màu</a:t>
                      </a:r>
                      <a:r>
                        <a:rPr lang="en-US" sz="2000" baseline="0" dirty="0" smtClean="0"/>
                        <a:t> </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pPr>
                      <a:r>
                        <a:rPr lang="en-US" sz="2000" dirty="0" err="1" smtClean="0"/>
                        <a:t>Số</a:t>
                      </a:r>
                      <a:r>
                        <a:rPr lang="en-US" sz="2000" baseline="0" dirty="0" smtClean="0"/>
                        <a:t> </a:t>
                      </a:r>
                      <a:r>
                        <a:rPr lang="en-US" sz="2000" baseline="0" dirty="0" err="1" smtClean="0"/>
                        <a:t>lần</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r>
              <a:tr h="610811">
                <a:tc>
                  <a:txBody>
                    <a:bodyPr/>
                    <a:lstStyle/>
                    <a:p>
                      <a:pPr algn="ctr">
                        <a:lnSpc>
                          <a:spcPct val="150000"/>
                        </a:lnSpc>
                      </a:pPr>
                      <a:r>
                        <a:rPr lang="en-US" sz="2000" dirty="0" err="1" smtClean="0"/>
                        <a:t>Xanh</a:t>
                      </a:r>
                      <a:r>
                        <a:rPr lang="en-US" sz="2000" dirty="0" smtClean="0"/>
                        <a:t> </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2000" dirty="0" smtClean="0"/>
                        <a:t>43</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811">
                <a:tc>
                  <a:txBody>
                    <a:bodyPr/>
                    <a:lstStyle/>
                    <a:p>
                      <a:pPr algn="ctr">
                        <a:lnSpc>
                          <a:spcPct val="150000"/>
                        </a:lnSpc>
                      </a:pPr>
                      <a:r>
                        <a:rPr lang="en-US" sz="2000" dirty="0" err="1" smtClean="0"/>
                        <a:t>Đỏ</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2000" dirty="0" smtClean="0"/>
                        <a:t>22</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811">
                <a:tc>
                  <a:txBody>
                    <a:bodyPr/>
                    <a:lstStyle/>
                    <a:p>
                      <a:pPr algn="ctr">
                        <a:lnSpc>
                          <a:spcPct val="150000"/>
                        </a:lnSpc>
                      </a:pPr>
                      <a:r>
                        <a:rPr lang="en-US" sz="2000" dirty="0" err="1" smtClean="0"/>
                        <a:t>Tím</a:t>
                      </a:r>
                      <a:r>
                        <a:rPr lang="en-US" sz="2000" baseline="0" dirty="0" smtClean="0"/>
                        <a:t> </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2000" dirty="0" smtClean="0"/>
                        <a:t>18</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811">
                <a:tc>
                  <a:txBody>
                    <a:bodyPr/>
                    <a:lstStyle/>
                    <a:p>
                      <a:pPr algn="ctr">
                        <a:lnSpc>
                          <a:spcPct val="150000"/>
                        </a:lnSpc>
                      </a:pPr>
                      <a:r>
                        <a:rPr lang="en-US" sz="2000" dirty="0" err="1" smtClean="0"/>
                        <a:t>Vàng</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2000" dirty="0" smtClean="0"/>
                        <a:t>17</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strips(downRight)">
                                      <p:cBhvr>
                                        <p:cTn id="18" dur="500"/>
                                        <p:tgtEl>
                                          <p:spTgt spid="3">
                                            <p:txEl>
                                              <p:pRg st="1" end="1"/>
                                            </p:txEl>
                                          </p:spTgt>
                                        </p:tgtEl>
                                      </p:cBhvr>
                                    </p:animEffect>
                                  </p:childTnLst>
                                </p:cTn>
                              </p:par>
                              <p:par>
                                <p:cTn id="19" presetID="18" presetClass="entr" presetSubtype="6"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trips(downRight)">
                                      <p:cBhvr>
                                        <p:cTn id="21" dur="500"/>
                                        <p:tgtEl>
                                          <p:spTgt spid="3">
                                            <p:txEl>
                                              <p:pRg st="2" end="2"/>
                                            </p:txEl>
                                          </p:spTgt>
                                        </p:tgtEl>
                                      </p:cBhvr>
                                    </p:animEffect>
                                  </p:childTnLst>
                                </p:cTn>
                              </p:par>
                              <p:par>
                                <p:cTn id="22" presetID="18" presetClass="entr" presetSubtype="6"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strips(downRight)">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39" name="Google Shape;866;p48"/>
          <p:cNvSpPr/>
          <p:nvPr/>
        </p:nvSpPr>
        <p:spPr>
          <a:xfrm>
            <a:off x="563527" y="414671"/>
            <a:ext cx="8091376" cy="4242390"/>
          </a:xfrm>
          <a:prstGeom prst="roundRect">
            <a:avLst>
              <a:gd name="adj" fmla="val 14242"/>
            </a:avLst>
          </a:prstGeom>
          <a:solidFill>
            <a:schemeClr val="tx2">
              <a:lumMod val="60000"/>
              <a:lumOff val="40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764;p45"/>
          <p:cNvGrpSpPr/>
          <p:nvPr/>
        </p:nvGrpSpPr>
        <p:grpSpPr>
          <a:xfrm>
            <a:off x="8137735" y="273248"/>
            <a:ext cx="743233" cy="701804"/>
            <a:chOff x="6843802" y="2410602"/>
            <a:chExt cx="606177" cy="572387"/>
          </a:xfrm>
        </p:grpSpPr>
        <p:sp>
          <p:nvSpPr>
            <p:cNvPr id="41" name="Google Shape;765;p45"/>
            <p:cNvSpPr/>
            <p:nvPr/>
          </p:nvSpPr>
          <p:spPr>
            <a:xfrm rot="-882117">
              <a:off x="6893749" y="2467334"/>
              <a:ext cx="506283" cy="458923"/>
            </a:xfrm>
            <a:custGeom>
              <a:avLst/>
              <a:gdLst/>
              <a:ahLst/>
              <a:cxnLst/>
              <a:rect l="l" t="t" r="r" b="b"/>
              <a:pathLst>
                <a:path w="16901" h="15320" extrusionOk="0">
                  <a:moveTo>
                    <a:pt x="2615" y="0"/>
                  </a:moveTo>
                  <a:cubicBezTo>
                    <a:pt x="1186" y="0"/>
                    <a:pt x="0" y="1186"/>
                    <a:pt x="0" y="2645"/>
                  </a:cubicBezTo>
                  <a:lnTo>
                    <a:pt x="0" y="10152"/>
                  </a:lnTo>
                  <a:cubicBezTo>
                    <a:pt x="0" y="11611"/>
                    <a:pt x="1186" y="12797"/>
                    <a:pt x="2615" y="12797"/>
                  </a:cubicBezTo>
                  <a:lnTo>
                    <a:pt x="2645" y="15320"/>
                  </a:lnTo>
                  <a:lnTo>
                    <a:pt x="5198" y="12797"/>
                  </a:lnTo>
                  <a:lnTo>
                    <a:pt x="14256" y="12797"/>
                  </a:lnTo>
                  <a:cubicBezTo>
                    <a:pt x="15715" y="12797"/>
                    <a:pt x="16900" y="11611"/>
                    <a:pt x="16900" y="10183"/>
                  </a:cubicBezTo>
                  <a:lnTo>
                    <a:pt x="16900" y="2645"/>
                  </a:lnTo>
                  <a:cubicBezTo>
                    <a:pt x="16900" y="1186"/>
                    <a:pt x="15715" y="0"/>
                    <a:pt x="14256" y="0"/>
                  </a:cubicBezTo>
                  <a:close/>
                </a:path>
              </a:pathLst>
            </a:custGeom>
            <a:solidFill>
              <a:srgbClr val="E86C5E"/>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6;p45"/>
            <p:cNvSpPr/>
            <p:nvPr/>
          </p:nvSpPr>
          <p:spPr>
            <a:xfrm rot="-882117">
              <a:off x="7013384" y="2558478"/>
              <a:ext cx="252258" cy="224009"/>
            </a:xfrm>
            <a:custGeom>
              <a:avLst/>
              <a:gdLst/>
              <a:ahLst/>
              <a:cxnLst/>
              <a:rect l="l" t="t" r="r" b="b"/>
              <a:pathLst>
                <a:path w="8421" h="7478" extrusionOk="0">
                  <a:moveTo>
                    <a:pt x="2280" y="0"/>
                  </a:moveTo>
                  <a:cubicBezTo>
                    <a:pt x="1034" y="0"/>
                    <a:pt x="0" y="1003"/>
                    <a:pt x="0" y="2280"/>
                  </a:cubicBezTo>
                  <a:cubicBezTo>
                    <a:pt x="122" y="4681"/>
                    <a:pt x="4225" y="7478"/>
                    <a:pt x="4225" y="7478"/>
                  </a:cubicBezTo>
                  <a:cubicBezTo>
                    <a:pt x="4225" y="7478"/>
                    <a:pt x="8420" y="4742"/>
                    <a:pt x="8420" y="2280"/>
                  </a:cubicBezTo>
                  <a:cubicBezTo>
                    <a:pt x="8420" y="1003"/>
                    <a:pt x="7387" y="0"/>
                    <a:pt x="6140" y="0"/>
                  </a:cubicBezTo>
                  <a:cubicBezTo>
                    <a:pt x="5320" y="0"/>
                    <a:pt x="4621" y="426"/>
                    <a:pt x="4225" y="1064"/>
                  </a:cubicBezTo>
                  <a:cubicBezTo>
                    <a:pt x="3800" y="426"/>
                    <a:pt x="3101" y="0"/>
                    <a:pt x="2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762;p45"/>
          <p:cNvSpPr/>
          <p:nvPr/>
        </p:nvSpPr>
        <p:spPr>
          <a:xfrm rot="-7222059">
            <a:off x="7696340" y="4377601"/>
            <a:ext cx="573277" cy="525485"/>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3;p45"/>
          <p:cNvSpPr/>
          <p:nvPr/>
        </p:nvSpPr>
        <p:spPr>
          <a:xfrm rot="-6644592">
            <a:off x="7091127" y="4464934"/>
            <a:ext cx="444439" cy="407378"/>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2">
              <a:lumMod val="60000"/>
              <a:lumOff val="40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Rectangle 15"/>
          <p:cNvSpPr/>
          <p:nvPr/>
        </p:nvSpPr>
        <p:spPr>
          <a:xfrm>
            <a:off x="1306760" y="701132"/>
            <a:ext cx="6724649" cy="1477328"/>
          </a:xfrm>
          <a:prstGeom prst="rect">
            <a:avLst/>
          </a:prstGeom>
        </p:spPr>
        <p:txBody>
          <a:bodyPr wrap="square">
            <a:spAutoFit/>
          </a:bodyPr>
          <a:lstStyle/>
          <a:p>
            <a:pPr algn="just">
              <a:lnSpc>
                <a:spcPct val="150000"/>
              </a:lnSpc>
              <a:spcAft>
                <a:spcPts val="800"/>
              </a:spcAft>
            </a:pPr>
            <a:r>
              <a:rPr lang="vi-VN" sz="2000" dirty="0">
                <a:latin typeface="+mn-lt"/>
                <a:ea typeface="Calibri" panose="020F0502020204030204" pitchFamily="34" charset="0"/>
                <a:cs typeface="Times New Roman" panose="02020603050405020304" pitchFamily="18" charset="0"/>
              </a:rPr>
              <a:t>Khi thực hiện thí nghiệm hoặc trò chơi, một sự kiện có thể xảy ra hoặc không xảy ra. Khả năng xảy ra một sự kiện được thể hiện bằng một con số từ 0 đến </a:t>
            </a:r>
            <a:r>
              <a:rPr lang="vi-VN" sz="2000" dirty="0" smtClean="0">
                <a:latin typeface="+mn-lt"/>
                <a:ea typeface="Calibri" panose="020F0502020204030204" pitchFamily="34" charset="0"/>
                <a:cs typeface="Times New Roman" panose="02020603050405020304" pitchFamily="18" charset="0"/>
              </a:rPr>
              <a:t>1</a:t>
            </a:r>
            <a:r>
              <a:rPr lang="en-US" sz="2000" dirty="0" smtClean="0">
                <a:latin typeface="+mn-lt"/>
                <a:ea typeface="Calibri" panose="020F0502020204030204" pitchFamily="34" charset="0"/>
                <a:cs typeface="Times New Roman" panose="02020603050405020304" pitchFamily="18" charset="0"/>
              </a:rPr>
              <a:t>.</a:t>
            </a:r>
            <a:endParaRPr lang="en-US" sz="2000" dirty="0">
              <a:effectLst/>
              <a:latin typeface="+mn-lt"/>
              <a:ea typeface="Calibri" panose="020F0502020204030204" pitchFamily="34" charset="0"/>
              <a:cs typeface="Times New Roman" panose="02020603050405020304" pitchFamily="18" charset="0"/>
            </a:endParaRPr>
          </a:p>
        </p:txBody>
      </p:sp>
      <p:cxnSp>
        <p:nvCxnSpPr>
          <p:cNvPr id="18" name="Straight Connector 17"/>
          <p:cNvCxnSpPr/>
          <p:nvPr/>
        </p:nvCxnSpPr>
        <p:spPr>
          <a:xfrm>
            <a:off x="2046768" y="3161060"/>
            <a:ext cx="5124893"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046768" y="3118530"/>
            <a:ext cx="0" cy="850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7171661" y="3118530"/>
            <a:ext cx="0" cy="850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631871" y="3118530"/>
            <a:ext cx="0" cy="850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67789" y="2761956"/>
            <a:ext cx="648586" cy="400110"/>
          </a:xfrm>
          <a:prstGeom prst="rect">
            <a:avLst/>
          </a:prstGeom>
          <a:noFill/>
        </p:spPr>
        <p:txBody>
          <a:bodyPr wrap="square" rtlCol="0">
            <a:spAutoFit/>
          </a:bodyPr>
          <a:lstStyle/>
          <a:p>
            <a:r>
              <a:rPr lang="en-US" sz="2000" dirty="0" smtClean="0"/>
              <a:t>0</a:t>
            </a:r>
            <a:endParaRPr lang="en-US" sz="2000" dirty="0"/>
          </a:p>
        </p:txBody>
      </p:sp>
      <mc:AlternateContent xmlns:mc="http://schemas.openxmlformats.org/markup-compatibility/2006">
        <mc:Choice xmlns:a14="http://schemas.microsoft.com/office/drawing/2010/main" Requires="a14">
          <p:sp>
            <p:nvSpPr>
              <p:cNvPr id="57" name="TextBox 56"/>
              <p:cNvSpPr txBox="1"/>
              <p:nvPr/>
            </p:nvSpPr>
            <p:spPr>
              <a:xfrm>
                <a:off x="4461370" y="3252187"/>
                <a:ext cx="648586" cy="69506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oMath>
                  </m:oMathPara>
                </a14:m>
                <a:endParaRPr lang="en-US" sz="2000" dirty="0"/>
              </a:p>
            </p:txBody>
          </p:sp>
        </mc:Choice>
        <mc:Fallback>
          <p:sp>
            <p:nvSpPr>
              <p:cNvPr id="57" name="TextBox 56"/>
              <p:cNvSpPr txBox="1">
                <a:spLocks noRot="1" noChangeAspect="1" noMove="1" noResize="1" noEditPoints="1" noAdjustHandles="1" noChangeArrowheads="1" noChangeShapeType="1" noTextEdit="1"/>
              </p:cNvSpPr>
              <p:nvPr/>
            </p:nvSpPr>
            <p:spPr>
              <a:xfrm>
                <a:off x="4461370" y="3252187"/>
                <a:ext cx="648586" cy="695062"/>
              </a:xfrm>
              <a:prstGeom prst="rect">
                <a:avLst/>
              </a:prstGeom>
              <a:blipFill rotWithShape="0">
                <a:blip r:embed="rId3"/>
                <a:stretch>
                  <a:fillRect/>
                </a:stretch>
              </a:blipFill>
            </p:spPr>
            <p:txBody>
              <a:bodyPr/>
              <a:lstStyle/>
              <a:p>
                <a:r>
                  <a:rPr lang="en-US">
                    <a:noFill/>
                  </a:rPr>
                  <a:t> </a:t>
                </a:r>
              </a:p>
            </p:txBody>
          </p:sp>
        </mc:Fallback>
      </mc:AlternateContent>
      <p:sp>
        <p:nvSpPr>
          <p:cNvPr id="58" name="TextBox 57"/>
          <p:cNvSpPr txBox="1"/>
          <p:nvPr/>
        </p:nvSpPr>
        <p:spPr>
          <a:xfrm>
            <a:off x="7137192" y="2701578"/>
            <a:ext cx="648586" cy="400110"/>
          </a:xfrm>
          <a:prstGeom prst="rect">
            <a:avLst/>
          </a:prstGeom>
          <a:noFill/>
        </p:spPr>
        <p:txBody>
          <a:bodyPr wrap="square" rtlCol="0">
            <a:spAutoFit/>
          </a:bodyPr>
          <a:lstStyle/>
          <a:p>
            <a:r>
              <a:rPr lang="en-US" sz="2000" dirty="0"/>
              <a:t>1</a:t>
            </a:r>
            <a:endParaRPr lang="en-US" sz="2000" dirty="0"/>
          </a:p>
        </p:txBody>
      </p:sp>
      <p:cxnSp>
        <p:nvCxnSpPr>
          <p:cNvPr id="30" name="Straight Arrow Connector 29"/>
          <p:cNvCxnSpPr/>
          <p:nvPr/>
        </p:nvCxnSpPr>
        <p:spPr>
          <a:xfrm flipV="1">
            <a:off x="1767789" y="3302485"/>
            <a:ext cx="278979" cy="39478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59218" y="3599718"/>
            <a:ext cx="1618933" cy="958660"/>
          </a:xfrm>
          <a:prstGeom prst="rect">
            <a:avLst/>
          </a:prstGeom>
          <a:noFill/>
        </p:spPr>
        <p:txBody>
          <a:bodyPr wrap="square" rtlCol="0">
            <a:spAutoFit/>
          </a:bodyPr>
          <a:lstStyle/>
          <a:p>
            <a:pPr algn="ctr">
              <a:lnSpc>
                <a:spcPct val="150000"/>
              </a:lnSpc>
            </a:pPr>
            <a:r>
              <a:rPr lang="en-US" sz="2000" dirty="0" err="1" smtClean="0">
                <a:solidFill>
                  <a:srgbClr val="002060"/>
                </a:solidFill>
              </a:rPr>
              <a:t>Không</a:t>
            </a:r>
            <a:r>
              <a:rPr lang="en-US" sz="2000" dirty="0" smtClean="0">
                <a:solidFill>
                  <a:srgbClr val="002060"/>
                </a:solidFill>
              </a:rPr>
              <a:t> </a:t>
            </a:r>
            <a:r>
              <a:rPr lang="en-US" sz="2000" dirty="0" err="1" smtClean="0">
                <a:solidFill>
                  <a:srgbClr val="002060"/>
                </a:solidFill>
              </a:rPr>
              <a:t>thể</a:t>
            </a:r>
            <a:r>
              <a:rPr lang="en-US" sz="2000" dirty="0" smtClean="0">
                <a:solidFill>
                  <a:srgbClr val="002060"/>
                </a:solidFill>
              </a:rPr>
              <a:t> </a:t>
            </a:r>
            <a:r>
              <a:rPr lang="en-US" sz="2000" dirty="0" err="1" smtClean="0">
                <a:solidFill>
                  <a:srgbClr val="002060"/>
                </a:solidFill>
              </a:rPr>
              <a:t>xảy</a:t>
            </a:r>
            <a:r>
              <a:rPr lang="en-US" sz="2000" dirty="0" smtClean="0">
                <a:solidFill>
                  <a:srgbClr val="002060"/>
                </a:solidFill>
              </a:rPr>
              <a:t> </a:t>
            </a:r>
            <a:r>
              <a:rPr lang="en-US" sz="2000" dirty="0" err="1" smtClean="0">
                <a:solidFill>
                  <a:srgbClr val="002060"/>
                </a:solidFill>
              </a:rPr>
              <a:t>ra</a:t>
            </a:r>
            <a:endParaRPr lang="en-US" sz="2000" dirty="0">
              <a:solidFill>
                <a:srgbClr val="002060"/>
              </a:solidFill>
            </a:endParaRPr>
          </a:p>
        </p:txBody>
      </p:sp>
      <p:cxnSp>
        <p:nvCxnSpPr>
          <p:cNvPr id="33" name="Straight Arrow Connector 32"/>
          <p:cNvCxnSpPr/>
          <p:nvPr/>
        </p:nvCxnSpPr>
        <p:spPr>
          <a:xfrm flipH="1" flipV="1">
            <a:off x="7171661" y="3309560"/>
            <a:ext cx="213648" cy="2901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6890418" y="3553303"/>
            <a:ext cx="1618933" cy="496996"/>
          </a:xfrm>
          <a:prstGeom prst="rect">
            <a:avLst/>
          </a:prstGeom>
          <a:noFill/>
        </p:spPr>
        <p:txBody>
          <a:bodyPr wrap="square" rtlCol="0">
            <a:spAutoFit/>
          </a:bodyPr>
          <a:lstStyle/>
          <a:p>
            <a:pPr algn="ctr">
              <a:lnSpc>
                <a:spcPct val="150000"/>
              </a:lnSpc>
            </a:pPr>
            <a:r>
              <a:rPr lang="en-US" sz="2000" dirty="0" err="1" smtClean="0">
                <a:solidFill>
                  <a:srgbClr val="002060"/>
                </a:solidFill>
              </a:rPr>
              <a:t>Luôn</a:t>
            </a:r>
            <a:r>
              <a:rPr lang="en-US" sz="2000" dirty="0" smtClean="0">
                <a:solidFill>
                  <a:srgbClr val="002060"/>
                </a:solidFill>
              </a:rPr>
              <a:t> </a:t>
            </a:r>
            <a:r>
              <a:rPr lang="en-US" sz="2000" dirty="0" err="1" smtClean="0">
                <a:solidFill>
                  <a:srgbClr val="002060"/>
                </a:solidFill>
              </a:rPr>
              <a:t>xảy</a:t>
            </a:r>
            <a:r>
              <a:rPr lang="en-US" sz="2000" dirty="0" smtClean="0">
                <a:solidFill>
                  <a:srgbClr val="002060"/>
                </a:solidFill>
              </a:rPr>
              <a:t> </a:t>
            </a:r>
            <a:r>
              <a:rPr lang="en-US" sz="2000" dirty="0" err="1" smtClean="0">
                <a:solidFill>
                  <a:srgbClr val="002060"/>
                </a:solidFill>
              </a:rPr>
              <a:t>ra</a:t>
            </a:r>
            <a:endParaRPr lang="en-US" sz="2000" dirty="0">
              <a:solidFill>
                <a:srgbClr val="002060"/>
              </a:solidFill>
            </a:endParaRPr>
          </a:p>
        </p:txBody>
      </p:sp>
      <p:sp>
        <p:nvSpPr>
          <p:cNvPr id="34" name="Right Brace 33"/>
          <p:cNvSpPr/>
          <p:nvPr/>
        </p:nvSpPr>
        <p:spPr>
          <a:xfrm rot="16200000">
            <a:off x="4446897" y="300120"/>
            <a:ext cx="324634" cy="5085108"/>
          </a:xfrm>
          <a:prstGeom prst="rightBrace">
            <a:avLst>
              <a:gd name="adj1" fmla="val 60737"/>
              <a:gd name="adj2" fmla="val 50000"/>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TextBox 69"/>
          <p:cNvSpPr txBox="1"/>
          <p:nvPr/>
        </p:nvSpPr>
        <p:spPr>
          <a:xfrm>
            <a:off x="3609257" y="2177302"/>
            <a:ext cx="2045227" cy="496996"/>
          </a:xfrm>
          <a:prstGeom prst="rect">
            <a:avLst/>
          </a:prstGeom>
          <a:noFill/>
        </p:spPr>
        <p:txBody>
          <a:bodyPr wrap="square" rtlCol="0">
            <a:spAutoFit/>
          </a:bodyPr>
          <a:lstStyle/>
          <a:p>
            <a:pPr algn="ctr">
              <a:lnSpc>
                <a:spcPct val="150000"/>
              </a:lnSpc>
            </a:pPr>
            <a:r>
              <a:rPr lang="en-US" sz="2000" dirty="0" err="1" smtClean="0">
                <a:solidFill>
                  <a:srgbClr val="002060"/>
                </a:solidFill>
              </a:rPr>
              <a:t>Có</a:t>
            </a:r>
            <a:r>
              <a:rPr lang="en-US" sz="2000" dirty="0" smtClean="0">
                <a:solidFill>
                  <a:srgbClr val="002060"/>
                </a:solidFill>
              </a:rPr>
              <a:t> </a:t>
            </a:r>
            <a:r>
              <a:rPr lang="en-US" sz="2000" dirty="0" err="1" smtClean="0">
                <a:solidFill>
                  <a:srgbClr val="002060"/>
                </a:solidFill>
              </a:rPr>
              <a:t>thể</a:t>
            </a:r>
            <a:r>
              <a:rPr lang="en-US" sz="2000" dirty="0" smtClean="0">
                <a:solidFill>
                  <a:srgbClr val="002060"/>
                </a:solidFill>
              </a:rPr>
              <a:t> </a:t>
            </a:r>
            <a:r>
              <a:rPr lang="en-US" sz="2000" dirty="0" err="1" smtClean="0">
                <a:solidFill>
                  <a:srgbClr val="002060"/>
                </a:solidFill>
              </a:rPr>
              <a:t>xảy</a:t>
            </a:r>
            <a:r>
              <a:rPr lang="en-US" sz="2000" dirty="0" smtClean="0">
                <a:solidFill>
                  <a:srgbClr val="002060"/>
                </a:solidFill>
              </a:rPr>
              <a:t> </a:t>
            </a:r>
            <a:r>
              <a:rPr lang="en-US" sz="2000" dirty="0" err="1" smtClean="0">
                <a:solidFill>
                  <a:srgbClr val="002060"/>
                </a:solidFill>
              </a:rPr>
              <a:t>ra</a:t>
            </a:r>
            <a:endParaRPr lang="en-US" sz="2000" dirty="0">
              <a:solidFill>
                <a:srgbClr val="002060"/>
              </a:solidFill>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par>
                                <p:cTn id="19" presetID="10"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500"/>
                                        <p:tgtEl>
                                          <p:spTgt spid="5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down)">
                                      <p:cBhvr>
                                        <p:cTn id="35" dur="500"/>
                                        <p:tgtEl>
                                          <p:spTgt spid="3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down)">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wipe(down)">
                                      <p:cBhvr>
                                        <p:cTn id="43" dur="500"/>
                                        <p:tgtEl>
                                          <p:spTgt spid="68"/>
                                        </p:tgtEl>
                                      </p:cBhvr>
                                    </p:animEffect>
                                  </p:childTnLst>
                                </p:cTn>
                              </p:par>
                              <p:par>
                                <p:cTn id="44" presetID="22" presetClass="entr" presetSubtype="4" fill="hold"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down)">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barn(inVertical)">
                                      <p:cBhvr>
                                        <p:cTn id="51" dur="500"/>
                                        <p:tgtEl>
                                          <p:spTgt spid="34"/>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70"/>
                                        </p:tgtEl>
                                        <p:attrNameLst>
                                          <p:attrName>style.visibility</p:attrName>
                                        </p:attrNameLst>
                                      </p:cBhvr>
                                      <p:to>
                                        <p:strVal val="visible"/>
                                      </p:to>
                                    </p:set>
                                    <p:animEffect transition="in" filter="wipe(down)">
                                      <p:cBhvr>
                                        <p:cTn id="54"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57" grpId="0"/>
      <p:bldP spid="58" grpId="0"/>
      <p:bldP spid="31" grpId="0"/>
      <p:bldP spid="68" grpId="0"/>
      <p:bldP spid="34" grpId="0" animBg="1"/>
      <p:bldP spid="7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9" name="Google Shape;899;p49"/>
          <p:cNvSpPr/>
          <p:nvPr/>
        </p:nvSpPr>
        <p:spPr>
          <a:xfrm>
            <a:off x="1146103" y="1436043"/>
            <a:ext cx="6886059" cy="3199751"/>
          </a:xfrm>
          <a:prstGeom prst="roundRect">
            <a:avLst>
              <a:gd name="adj" fmla="val 21761"/>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9"/>
          <p:cNvSpPr/>
          <p:nvPr/>
        </p:nvSpPr>
        <p:spPr>
          <a:xfrm>
            <a:off x="3546377" y="666590"/>
            <a:ext cx="1945758" cy="592800"/>
          </a:xfrm>
          <a:prstGeom prst="roundRect">
            <a:avLst>
              <a:gd name="adj" fmla="val 21761"/>
            </a:avLst>
          </a:prstGeom>
          <a:solidFill>
            <a:schemeClr val="accent4">
              <a:lumMod val="75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smtClean="0">
                <a:solidFill>
                  <a:schemeClr val="bg2"/>
                </a:solidFill>
              </a:rPr>
              <a:t>Giải</a:t>
            </a:r>
            <a:endParaRPr sz="2400" b="1" dirty="0">
              <a:solidFill>
                <a:schemeClr val="bg2"/>
              </a:solidFill>
            </a:endParaRPr>
          </a:p>
        </p:txBody>
      </p:sp>
      <p:grpSp>
        <p:nvGrpSpPr>
          <p:cNvPr id="905" name="Google Shape;905;p49"/>
          <p:cNvGrpSpPr/>
          <p:nvPr/>
        </p:nvGrpSpPr>
        <p:grpSpPr>
          <a:xfrm>
            <a:off x="6198782" y="259447"/>
            <a:ext cx="713219" cy="580884"/>
            <a:chOff x="6026957" y="1382863"/>
            <a:chExt cx="948839" cy="772785"/>
          </a:xfrm>
        </p:grpSpPr>
        <p:sp>
          <p:nvSpPr>
            <p:cNvPr id="906" name="Google Shape;906;p49"/>
            <p:cNvSpPr/>
            <p:nvPr/>
          </p:nvSpPr>
          <p:spPr>
            <a:xfrm>
              <a:off x="6026957" y="1382863"/>
              <a:ext cx="948839" cy="772785"/>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9"/>
            <p:cNvSpPr/>
            <p:nvPr/>
          </p:nvSpPr>
          <p:spPr>
            <a:xfrm>
              <a:off x="6086044" y="1432465"/>
              <a:ext cx="831833" cy="230475"/>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9"/>
            <p:cNvSpPr/>
            <p:nvPr/>
          </p:nvSpPr>
          <p:spPr>
            <a:xfrm>
              <a:off x="6631941" y="1597909"/>
              <a:ext cx="290689" cy="361592"/>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9"/>
            <p:cNvSpPr/>
            <p:nvPr/>
          </p:nvSpPr>
          <p:spPr>
            <a:xfrm>
              <a:off x="6081302" y="1597909"/>
              <a:ext cx="290727" cy="361592"/>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9" name="Google Shape;919;p49"/>
          <p:cNvSpPr/>
          <p:nvPr/>
        </p:nvSpPr>
        <p:spPr>
          <a:xfrm>
            <a:off x="-76225" y="-322225"/>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0" name="Google Shape;920;p49"/>
          <p:cNvGrpSpPr/>
          <p:nvPr/>
        </p:nvGrpSpPr>
        <p:grpSpPr>
          <a:xfrm>
            <a:off x="236319" y="1695618"/>
            <a:ext cx="818399" cy="772779"/>
            <a:chOff x="6843802" y="2410602"/>
            <a:chExt cx="606177" cy="572387"/>
          </a:xfrm>
        </p:grpSpPr>
        <p:sp>
          <p:nvSpPr>
            <p:cNvPr id="921" name="Google Shape;921;p49"/>
            <p:cNvSpPr/>
            <p:nvPr/>
          </p:nvSpPr>
          <p:spPr>
            <a:xfrm rot="-882117">
              <a:off x="6893749" y="2467334"/>
              <a:ext cx="506283" cy="458923"/>
            </a:xfrm>
            <a:custGeom>
              <a:avLst/>
              <a:gdLst/>
              <a:ahLst/>
              <a:cxnLst/>
              <a:rect l="l" t="t" r="r" b="b"/>
              <a:pathLst>
                <a:path w="16901" h="15320" extrusionOk="0">
                  <a:moveTo>
                    <a:pt x="2615" y="0"/>
                  </a:moveTo>
                  <a:cubicBezTo>
                    <a:pt x="1186" y="0"/>
                    <a:pt x="0" y="1186"/>
                    <a:pt x="0" y="2645"/>
                  </a:cubicBezTo>
                  <a:lnTo>
                    <a:pt x="0" y="10152"/>
                  </a:lnTo>
                  <a:cubicBezTo>
                    <a:pt x="0" y="11611"/>
                    <a:pt x="1186" y="12797"/>
                    <a:pt x="2615" y="12797"/>
                  </a:cubicBezTo>
                  <a:lnTo>
                    <a:pt x="2645" y="15320"/>
                  </a:lnTo>
                  <a:lnTo>
                    <a:pt x="5198" y="12797"/>
                  </a:lnTo>
                  <a:lnTo>
                    <a:pt x="14256" y="12797"/>
                  </a:lnTo>
                  <a:cubicBezTo>
                    <a:pt x="15715" y="12797"/>
                    <a:pt x="16900" y="11611"/>
                    <a:pt x="16900" y="10183"/>
                  </a:cubicBezTo>
                  <a:lnTo>
                    <a:pt x="16900" y="2645"/>
                  </a:lnTo>
                  <a:cubicBezTo>
                    <a:pt x="16900" y="1186"/>
                    <a:pt x="15715" y="0"/>
                    <a:pt x="14256" y="0"/>
                  </a:cubicBezTo>
                  <a:close/>
                </a:path>
              </a:pathLst>
            </a:custGeom>
            <a:solidFill>
              <a:srgbClr val="E86C5E"/>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9"/>
            <p:cNvSpPr/>
            <p:nvPr/>
          </p:nvSpPr>
          <p:spPr>
            <a:xfrm rot="-882117">
              <a:off x="7013384" y="2558478"/>
              <a:ext cx="252258" cy="224009"/>
            </a:xfrm>
            <a:custGeom>
              <a:avLst/>
              <a:gdLst/>
              <a:ahLst/>
              <a:cxnLst/>
              <a:rect l="l" t="t" r="r" b="b"/>
              <a:pathLst>
                <a:path w="8421" h="7478" extrusionOk="0">
                  <a:moveTo>
                    <a:pt x="2280" y="0"/>
                  </a:moveTo>
                  <a:cubicBezTo>
                    <a:pt x="1034" y="0"/>
                    <a:pt x="0" y="1003"/>
                    <a:pt x="0" y="2280"/>
                  </a:cubicBezTo>
                  <a:cubicBezTo>
                    <a:pt x="122" y="4681"/>
                    <a:pt x="4225" y="7478"/>
                    <a:pt x="4225" y="7478"/>
                  </a:cubicBezTo>
                  <a:cubicBezTo>
                    <a:pt x="4225" y="7478"/>
                    <a:pt x="8420" y="4742"/>
                    <a:pt x="8420" y="2280"/>
                  </a:cubicBezTo>
                  <a:cubicBezTo>
                    <a:pt x="8420" y="1003"/>
                    <a:pt x="7387" y="0"/>
                    <a:pt x="6140" y="0"/>
                  </a:cubicBezTo>
                  <a:cubicBezTo>
                    <a:pt x="5320" y="0"/>
                    <a:pt x="4621" y="426"/>
                    <a:pt x="4225" y="1064"/>
                  </a:cubicBezTo>
                  <a:cubicBezTo>
                    <a:pt x="3800" y="426"/>
                    <a:pt x="3101" y="0"/>
                    <a:pt x="2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3" name="Google Shape;923;p49"/>
          <p:cNvSpPr/>
          <p:nvPr/>
        </p:nvSpPr>
        <p:spPr>
          <a:xfrm rot="397764">
            <a:off x="8319850" y="4284361"/>
            <a:ext cx="567333" cy="52002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Rectangle 6"/>
          <p:cNvSpPr/>
          <p:nvPr/>
        </p:nvSpPr>
        <p:spPr>
          <a:xfrm>
            <a:off x="1791585" y="1721919"/>
            <a:ext cx="5316279" cy="2246769"/>
          </a:xfrm>
          <a:prstGeom prst="rect">
            <a:avLst/>
          </a:prstGeom>
        </p:spPr>
        <p:txBody>
          <a:bodyPr wrap="square">
            <a:spAutoFit/>
          </a:bodyPr>
          <a:lstStyle/>
          <a:p>
            <a:pPr marL="457200" indent="-457200" algn="just">
              <a:lnSpc>
                <a:spcPct val="150000"/>
              </a:lnSpc>
              <a:buAutoNum type="alphaLcParenR"/>
            </a:pPr>
            <a:r>
              <a:rPr lang="vi-VN" sz="2000" dirty="0" smtClean="0"/>
              <a:t>B</a:t>
            </a:r>
            <a:r>
              <a:rPr lang="en-US" sz="2000" dirty="0"/>
              <a:t>ì</a:t>
            </a:r>
            <a:r>
              <a:rPr lang="vi-VN" sz="2000" dirty="0" smtClean="0"/>
              <a:t>nh </a:t>
            </a:r>
            <a:r>
              <a:rPr lang="vi-VN" sz="2000" dirty="0"/>
              <a:t>lấy được quả bóng màu xanh là</a:t>
            </a:r>
            <a:r>
              <a:rPr lang="vi-VN" sz="2000" dirty="0" smtClean="0"/>
              <a:t>:</a:t>
            </a:r>
            <a:endParaRPr lang="en-US" sz="2000" dirty="0" smtClean="0"/>
          </a:p>
          <a:p>
            <a:pPr algn="just">
              <a:lnSpc>
                <a:spcPct val="250000"/>
              </a:lnSpc>
            </a:pPr>
            <a:endParaRPr lang="vi-VN" sz="2000" dirty="0"/>
          </a:p>
          <a:p>
            <a:pPr algn="just">
              <a:lnSpc>
                <a:spcPct val="150000"/>
              </a:lnSpc>
            </a:pPr>
            <a:r>
              <a:rPr lang="vi-VN" sz="2000" dirty="0" smtClean="0"/>
              <a:t>b</a:t>
            </a:r>
            <a:r>
              <a:rPr lang="en-US" sz="2000" dirty="0" smtClean="0"/>
              <a:t>)</a:t>
            </a:r>
            <a:r>
              <a:rPr lang="vi-VN" sz="2000" dirty="0" smtClean="0"/>
              <a:t> </a:t>
            </a:r>
            <a:r>
              <a:rPr lang="en-US" sz="2000" dirty="0" err="1" smtClean="0"/>
              <a:t>Quả</a:t>
            </a:r>
            <a:r>
              <a:rPr lang="vi-VN" sz="2000" dirty="0" smtClean="0"/>
              <a:t> </a:t>
            </a:r>
            <a:r>
              <a:rPr lang="vi-VN" sz="2000" dirty="0"/>
              <a:t>bóng được lấy ra không là màu đỏ là:</a:t>
            </a:r>
          </a:p>
          <a:p>
            <a:pPr algn="just">
              <a:lnSpc>
                <a:spcPct val="150000"/>
              </a:lnSpc>
            </a:pPr>
            <a:r>
              <a:rPr lang="vi-VN" sz="2000" dirty="0"/>
              <a:t> </a:t>
            </a:r>
          </a:p>
        </p:txBody>
      </p:sp>
      <mc:AlternateContent xmlns:mc="http://schemas.openxmlformats.org/markup-compatibility/2006">
        <mc:Choice xmlns:a14="http://schemas.microsoft.com/office/drawing/2010/main" Requires="a14">
          <p:sp>
            <p:nvSpPr>
              <p:cNvPr id="9" name="Rectangle 8"/>
              <p:cNvSpPr/>
              <p:nvPr/>
            </p:nvSpPr>
            <p:spPr>
              <a:xfrm>
                <a:off x="3511113" y="2046482"/>
                <a:ext cx="2156038" cy="1023165"/>
              </a:xfrm>
              <a:prstGeom prst="rect">
                <a:avLst/>
              </a:prstGeom>
            </p:spPr>
            <p:txBody>
              <a:bodyPr wrap="none">
                <a:spAutoFit/>
              </a:bodyPr>
              <a:lstStyle/>
              <a:p>
                <a:pPr algn="ctr">
                  <a:lnSpc>
                    <a:spcPct val="150000"/>
                  </a:lnSpc>
                </a:pPr>
                <a14:m>
                  <m:oMath xmlns:m="http://schemas.openxmlformats.org/officeDocument/2006/math">
                    <m:f>
                      <m:fPr>
                        <m:ctrlPr>
                          <a:rPr lang="en-US" sz="2800" i="1" smtClean="0">
                            <a:latin typeface="Cambria Math" panose="02040503050406030204" pitchFamily="18" charset="0"/>
                          </a:rPr>
                        </m:ctrlPr>
                      </m:fPr>
                      <m:num>
                        <m:r>
                          <a:rPr lang="en-US" sz="2800" i="1">
                            <a:latin typeface="Cambria Math" panose="02040503050406030204" pitchFamily="18" charset="0"/>
                          </a:rPr>
                          <m:t>𝑘</m:t>
                        </m:r>
                      </m:num>
                      <m:den>
                        <m:r>
                          <a:rPr lang="en-US" sz="2800" i="1">
                            <a:latin typeface="Cambria Math" panose="02040503050406030204" pitchFamily="18" charset="0"/>
                          </a:rPr>
                          <m:t>𝑛</m:t>
                        </m:r>
                      </m:den>
                    </m:f>
                  </m:oMath>
                </a14:m>
                <a:r>
                  <a:rPr lang="en-US" sz="2800" dirty="0"/>
                  <a:t> </a:t>
                </a:r>
                <a:r>
                  <a:rPr lang="en-US" sz="2400" dirty="0"/>
                  <a:t>=</a:t>
                </a:r>
                <a:r>
                  <a:rPr lang="en-US" sz="2800" dirty="0"/>
                  <a:t> </a:t>
                </a:r>
                <a14:m>
                  <m:oMath xmlns:m="http://schemas.openxmlformats.org/officeDocument/2006/math">
                    <m:f>
                      <m:fPr>
                        <m:ctrlPr>
                          <a:rPr lang="en-US" sz="2800" i="1">
                            <a:latin typeface="Cambria Math" panose="02040503050406030204" pitchFamily="18" charset="0"/>
                          </a:rPr>
                        </m:ctrlPr>
                      </m:fPr>
                      <m:num>
                        <m:r>
                          <a:rPr lang="en-US" sz="2800" b="0" i="1" smtClean="0">
                            <a:latin typeface="Cambria Math" panose="02040503050406030204" pitchFamily="18" charset="0"/>
                          </a:rPr>
                          <m:t>43</m:t>
                        </m:r>
                      </m:num>
                      <m:den>
                        <m:r>
                          <a:rPr lang="en-US" sz="2800" b="0" i="1" smtClean="0">
                            <a:latin typeface="Cambria Math" panose="02040503050406030204" pitchFamily="18" charset="0"/>
                          </a:rPr>
                          <m:t>10</m:t>
                        </m:r>
                        <m:r>
                          <a:rPr lang="en-US" sz="2800" i="1">
                            <a:latin typeface="Cambria Math" panose="02040503050406030204" pitchFamily="18" charset="0"/>
                          </a:rPr>
                          <m:t>0</m:t>
                        </m:r>
                      </m:den>
                    </m:f>
                  </m:oMath>
                </a14:m>
                <a:r>
                  <a:rPr lang="en-US" sz="2800" dirty="0"/>
                  <a:t> </a:t>
                </a:r>
                <a:r>
                  <a:rPr lang="en-US" sz="2400" dirty="0"/>
                  <a:t>=</a:t>
                </a:r>
                <a:r>
                  <a:rPr lang="en-US" sz="2800" dirty="0"/>
                  <a:t> </a:t>
                </a:r>
                <a:r>
                  <a:rPr lang="en-US" sz="2000" dirty="0" smtClean="0"/>
                  <a:t>43%</a:t>
                </a:r>
                <a:endParaRPr lang="en-US" sz="2000" dirty="0"/>
              </a:p>
            </p:txBody>
          </p:sp>
        </mc:Choice>
        <mc:Fallback>
          <p:sp>
            <p:nvSpPr>
              <p:cNvPr id="9" name="Rectangle 8"/>
              <p:cNvSpPr>
                <a:spLocks noRot="1" noChangeAspect="1" noMove="1" noResize="1" noEditPoints="1" noAdjustHandles="1" noChangeArrowheads="1" noChangeShapeType="1" noTextEdit="1"/>
              </p:cNvSpPr>
              <p:nvPr/>
            </p:nvSpPr>
            <p:spPr>
              <a:xfrm>
                <a:off x="3511113" y="2046482"/>
                <a:ext cx="2156038" cy="1023165"/>
              </a:xfrm>
              <a:prstGeom prst="rect">
                <a:avLst/>
              </a:prstGeom>
              <a:blipFill rotWithShape="0">
                <a:blip r:embed="rId3"/>
                <a:stretch>
                  <a:fillRect r="-56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6" name="Rectangle 35"/>
              <p:cNvSpPr/>
              <p:nvPr/>
            </p:nvSpPr>
            <p:spPr>
              <a:xfrm>
                <a:off x="3546377" y="3284088"/>
                <a:ext cx="2085507" cy="1023165"/>
              </a:xfrm>
              <a:prstGeom prst="rect">
                <a:avLst/>
              </a:prstGeom>
            </p:spPr>
            <p:txBody>
              <a:bodyPr wrap="none">
                <a:spAutoFit/>
              </a:bodyPr>
              <a:lstStyle/>
              <a:p>
                <a:pPr algn="ctr">
                  <a:lnSpc>
                    <a:spcPct val="150000"/>
                  </a:lnSpc>
                </a:pPr>
                <a14:m>
                  <m:oMath xmlns:m="http://schemas.openxmlformats.org/officeDocument/2006/math">
                    <m:f>
                      <m:fPr>
                        <m:ctrlPr>
                          <a:rPr lang="en-US" sz="2800" i="1" smtClean="0">
                            <a:latin typeface="Cambria Math" panose="02040503050406030204" pitchFamily="18" charset="0"/>
                          </a:rPr>
                        </m:ctrlPr>
                      </m:fPr>
                      <m:num>
                        <m:r>
                          <a:rPr lang="en-US" sz="2800" i="1">
                            <a:latin typeface="Cambria Math" panose="02040503050406030204" pitchFamily="18" charset="0"/>
                          </a:rPr>
                          <m:t>𝑘</m:t>
                        </m:r>
                      </m:num>
                      <m:den>
                        <m:r>
                          <a:rPr lang="en-US" sz="2800" i="1">
                            <a:latin typeface="Cambria Math" panose="02040503050406030204" pitchFamily="18" charset="0"/>
                          </a:rPr>
                          <m:t>𝑛</m:t>
                        </m:r>
                      </m:den>
                    </m:f>
                  </m:oMath>
                </a14:m>
                <a:r>
                  <a:rPr lang="en-US" sz="2800" dirty="0"/>
                  <a:t> </a:t>
                </a:r>
                <a:r>
                  <a:rPr lang="en-US" sz="2400" dirty="0"/>
                  <a:t>=</a:t>
                </a:r>
                <a:r>
                  <a:rPr lang="en-US" sz="2800" dirty="0"/>
                  <a:t> </a:t>
                </a:r>
                <a14:m>
                  <m:oMath xmlns:m="http://schemas.openxmlformats.org/officeDocument/2006/math">
                    <m:f>
                      <m:fPr>
                        <m:ctrlPr>
                          <a:rPr lang="en-US" sz="2800" i="1">
                            <a:latin typeface="Cambria Math" panose="02040503050406030204" pitchFamily="18" charset="0"/>
                          </a:rPr>
                        </m:ctrlPr>
                      </m:fPr>
                      <m:num>
                        <m:r>
                          <a:rPr lang="en-US" sz="2800" b="0" i="1" smtClean="0">
                            <a:latin typeface="Cambria Math" panose="02040503050406030204" pitchFamily="18" charset="0"/>
                          </a:rPr>
                          <m:t>22</m:t>
                        </m:r>
                      </m:num>
                      <m:den>
                        <m:r>
                          <a:rPr lang="en-US" sz="2800" b="0" i="1" smtClean="0">
                            <a:latin typeface="Cambria Math" panose="02040503050406030204" pitchFamily="18" charset="0"/>
                          </a:rPr>
                          <m:t>10</m:t>
                        </m:r>
                        <m:r>
                          <a:rPr lang="en-US" sz="2800" i="1">
                            <a:latin typeface="Cambria Math" panose="02040503050406030204" pitchFamily="18" charset="0"/>
                          </a:rPr>
                          <m:t>0</m:t>
                        </m:r>
                      </m:den>
                    </m:f>
                  </m:oMath>
                </a14:m>
                <a:r>
                  <a:rPr lang="en-US" sz="2800" dirty="0"/>
                  <a:t> </a:t>
                </a:r>
                <a:r>
                  <a:rPr lang="en-US" sz="2400" dirty="0"/>
                  <a:t>=</a:t>
                </a:r>
                <a:r>
                  <a:rPr lang="en-US" sz="2800" dirty="0"/>
                  <a:t> </a:t>
                </a:r>
                <a:r>
                  <a:rPr lang="en-US" sz="2000" dirty="0" smtClean="0"/>
                  <a:t>22%</a:t>
                </a:r>
                <a:endParaRPr lang="en-US" sz="2000" dirty="0"/>
              </a:p>
            </p:txBody>
          </p:sp>
        </mc:Choice>
        <mc:Fallback>
          <p:sp>
            <p:nvSpPr>
              <p:cNvPr id="36" name="Rectangle 35"/>
              <p:cNvSpPr>
                <a:spLocks noRot="1" noChangeAspect="1" noMove="1" noResize="1" noEditPoints="1" noAdjustHandles="1" noChangeArrowheads="1" noChangeShapeType="1" noTextEdit="1"/>
              </p:cNvSpPr>
              <p:nvPr/>
            </p:nvSpPr>
            <p:spPr>
              <a:xfrm>
                <a:off x="3546377" y="3284088"/>
                <a:ext cx="2085507" cy="1023165"/>
              </a:xfrm>
              <a:prstGeom prst="rect">
                <a:avLst/>
              </a:prstGeom>
              <a:blipFill rotWithShape="0">
                <a:blip r:embed="rId4"/>
                <a:stretch>
                  <a:fillRect r="-2339"/>
                </a:stretch>
              </a:blipFill>
            </p:spPr>
            <p:txBody>
              <a:bodyPr/>
              <a:lstStyle/>
              <a:p>
                <a:r>
                  <a:rPr lang="en-US">
                    <a:noFill/>
                  </a:rPr>
                  <a:t> </a:t>
                </a:r>
              </a:p>
            </p:txBody>
          </p:sp>
        </mc:Fallback>
      </mc:AlternateContent>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900"/>
                                        </p:tgtEl>
                                        <p:attrNameLst>
                                          <p:attrName>style.visibility</p:attrName>
                                        </p:attrNameLst>
                                      </p:cBhvr>
                                      <p:to>
                                        <p:strVal val="visible"/>
                                      </p:to>
                                    </p:set>
                                    <p:animEffect transition="in" filter="barn(outVertical)">
                                      <p:cBhvr>
                                        <p:cTn id="7" dur="500"/>
                                        <p:tgtEl>
                                          <p:spTgt spid="90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99"/>
                                        </p:tgtEl>
                                        <p:attrNameLst>
                                          <p:attrName>style.visibility</p:attrName>
                                        </p:attrNameLst>
                                      </p:cBhvr>
                                      <p:to>
                                        <p:strVal val="visible"/>
                                      </p:to>
                                    </p:set>
                                    <p:animEffect transition="in" filter="fade">
                                      <p:cBhvr>
                                        <p:cTn id="12" dur="500"/>
                                        <p:tgtEl>
                                          <p:spTgt spid="899"/>
                                        </p:tgtEl>
                                      </p:cBhvr>
                                    </p:animEffect>
                                    <p:anim calcmode="lin" valueType="num">
                                      <p:cBhvr>
                                        <p:cTn id="13" dur="500" fill="hold"/>
                                        <p:tgtEl>
                                          <p:spTgt spid="899"/>
                                        </p:tgtEl>
                                        <p:attrNameLst>
                                          <p:attrName>ppt_x</p:attrName>
                                        </p:attrNameLst>
                                      </p:cBhvr>
                                      <p:tavLst>
                                        <p:tav tm="0">
                                          <p:val>
                                            <p:strVal val="#ppt_x"/>
                                          </p:val>
                                        </p:tav>
                                        <p:tav tm="100000">
                                          <p:val>
                                            <p:strVal val="#ppt_x"/>
                                          </p:val>
                                        </p:tav>
                                      </p:tavLst>
                                    </p:anim>
                                    <p:anim calcmode="lin" valueType="num">
                                      <p:cBhvr>
                                        <p:cTn id="14" dur="500" fill="hold"/>
                                        <p:tgtEl>
                                          <p:spTgt spid="89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anim calcmode="lin" valueType="num">
                                      <p:cBhvr>
                                        <p:cTn id="28" dur="500" fill="hold"/>
                                        <p:tgtEl>
                                          <p:spTgt spid="36"/>
                                        </p:tgtEl>
                                        <p:attrNameLst>
                                          <p:attrName>ppt_x</p:attrName>
                                        </p:attrNameLst>
                                      </p:cBhvr>
                                      <p:tavLst>
                                        <p:tav tm="0">
                                          <p:val>
                                            <p:strVal val="#ppt_x"/>
                                          </p:val>
                                        </p:tav>
                                        <p:tav tm="100000">
                                          <p:val>
                                            <p:strVal val="#ppt_x"/>
                                          </p:val>
                                        </p:tav>
                                      </p:tavLst>
                                    </p:anim>
                                    <p:anim calcmode="lin" valueType="num">
                                      <p:cBhvr>
                                        <p:cTn id="2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9" grpId="0" animBg="1"/>
      <p:bldP spid="900" grpId="0" animBg="1"/>
      <p:bldP spid="7" grpId="0"/>
      <p:bldP spid="9"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46"/>
          <p:cNvSpPr txBox="1">
            <a:spLocks noGrp="1"/>
          </p:cNvSpPr>
          <p:nvPr>
            <p:ph type="title"/>
          </p:nvPr>
        </p:nvSpPr>
        <p:spPr>
          <a:xfrm>
            <a:off x="742375" y="438194"/>
            <a:ext cx="7635000" cy="43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US" sz="3200" dirty="0" smtClean="0">
                <a:latin typeface="+mn-lt"/>
              </a:rPr>
              <a:t>HƯỚNG DẪN VỀ NHÀ</a:t>
            </a:r>
            <a:endParaRPr sz="3200" dirty="0">
              <a:latin typeface="+mn-lt"/>
            </a:endParaRPr>
          </a:p>
        </p:txBody>
      </p:sp>
      <p:sp>
        <p:nvSpPr>
          <p:cNvPr id="772" name="Google Shape;772;p46"/>
          <p:cNvSpPr/>
          <p:nvPr/>
        </p:nvSpPr>
        <p:spPr>
          <a:xfrm>
            <a:off x="970675" y="1472388"/>
            <a:ext cx="1304700" cy="123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6"/>
          <p:cNvSpPr/>
          <p:nvPr/>
        </p:nvSpPr>
        <p:spPr>
          <a:xfrm>
            <a:off x="337949" y="2955661"/>
            <a:ext cx="2711302" cy="1539191"/>
          </a:xfrm>
          <a:prstGeom prst="roundRect">
            <a:avLst>
              <a:gd name="adj" fmla="val 21761"/>
            </a:avLst>
          </a:pr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2000" dirty="0" err="1" smtClean="0"/>
              <a:t>Ôn</a:t>
            </a:r>
            <a:r>
              <a:rPr lang="en-US" sz="2000" dirty="0" smtClean="0"/>
              <a:t> </a:t>
            </a:r>
            <a:r>
              <a:rPr lang="en-US" sz="2000" dirty="0" err="1" smtClean="0"/>
              <a:t>tập</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r>
              <a:rPr lang="en-US" sz="2000" dirty="0" smtClean="0"/>
              <a:t> </a:t>
            </a:r>
            <a:r>
              <a:rPr lang="en-US" sz="2000" dirty="0" err="1" smtClean="0"/>
              <a:t>trong</a:t>
            </a:r>
            <a:r>
              <a:rPr lang="en-US" sz="2000" dirty="0" smtClean="0"/>
              <a:t> </a:t>
            </a:r>
            <a:r>
              <a:rPr lang="en-US" sz="2000" dirty="0" err="1" smtClean="0"/>
              <a:t>bài</a:t>
            </a:r>
            <a:endParaRPr sz="2000" dirty="0"/>
          </a:p>
        </p:txBody>
      </p:sp>
      <p:sp>
        <p:nvSpPr>
          <p:cNvPr id="776" name="Google Shape;776;p46"/>
          <p:cNvSpPr/>
          <p:nvPr/>
        </p:nvSpPr>
        <p:spPr>
          <a:xfrm>
            <a:off x="1116475" y="1522727"/>
            <a:ext cx="1154251" cy="1152285"/>
          </a:xfrm>
          <a:custGeom>
            <a:avLst/>
            <a:gdLst/>
            <a:ahLst/>
            <a:cxnLst/>
            <a:rect l="l" t="t" r="r" b="b"/>
            <a:pathLst>
              <a:path w="18208" h="18177" extrusionOk="0">
                <a:moveTo>
                  <a:pt x="9051" y="5682"/>
                </a:moveTo>
                <a:cubicBezTo>
                  <a:pt x="10857" y="5682"/>
                  <a:pt x="12404" y="7091"/>
                  <a:pt x="12493" y="8936"/>
                </a:cubicBezTo>
                <a:cubicBezTo>
                  <a:pt x="12554" y="10790"/>
                  <a:pt x="11126" y="12371"/>
                  <a:pt x="9241" y="12462"/>
                </a:cubicBezTo>
                <a:cubicBezTo>
                  <a:pt x="9185" y="12465"/>
                  <a:pt x="9129" y="12466"/>
                  <a:pt x="9073" y="12466"/>
                </a:cubicBezTo>
                <a:cubicBezTo>
                  <a:pt x="7292" y="12466"/>
                  <a:pt x="5804" y="11068"/>
                  <a:pt x="5715" y="9240"/>
                </a:cubicBezTo>
                <a:cubicBezTo>
                  <a:pt x="5624" y="7386"/>
                  <a:pt x="7053" y="5775"/>
                  <a:pt x="8937" y="5684"/>
                </a:cubicBezTo>
                <a:cubicBezTo>
                  <a:pt x="8975" y="5683"/>
                  <a:pt x="9013" y="5682"/>
                  <a:pt x="9051" y="5682"/>
                </a:cubicBezTo>
                <a:close/>
                <a:moveTo>
                  <a:pt x="9241" y="0"/>
                </a:moveTo>
                <a:lnTo>
                  <a:pt x="8056" y="30"/>
                </a:lnTo>
                <a:lnTo>
                  <a:pt x="7964" y="2948"/>
                </a:lnTo>
                <a:cubicBezTo>
                  <a:pt x="7417" y="3040"/>
                  <a:pt x="6901" y="3222"/>
                  <a:pt x="6414" y="3435"/>
                </a:cubicBezTo>
                <a:lnTo>
                  <a:pt x="4651" y="1125"/>
                </a:lnTo>
                <a:lnTo>
                  <a:pt x="3648" y="1793"/>
                </a:lnTo>
                <a:lnTo>
                  <a:pt x="5046" y="4347"/>
                </a:lnTo>
                <a:cubicBezTo>
                  <a:pt x="4651" y="4681"/>
                  <a:pt x="4287" y="5076"/>
                  <a:pt x="3983" y="5502"/>
                </a:cubicBezTo>
                <a:lnTo>
                  <a:pt x="1308" y="4377"/>
                </a:lnTo>
                <a:lnTo>
                  <a:pt x="761" y="5410"/>
                </a:lnTo>
                <a:lnTo>
                  <a:pt x="3223" y="6961"/>
                </a:lnTo>
                <a:cubicBezTo>
                  <a:pt x="3040" y="7477"/>
                  <a:pt x="2919" y="7994"/>
                  <a:pt x="2888" y="8541"/>
                </a:cubicBezTo>
                <a:lnTo>
                  <a:pt x="1" y="8936"/>
                </a:lnTo>
                <a:lnTo>
                  <a:pt x="62" y="10122"/>
                </a:lnTo>
                <a:lnTo>
                  <a:pt x="2949" y="10213"/>
                </a:lnTo>
                <a:cubicBezTo>
                  <a:pt x="3071" y="10760"/>
                  <a:pt x="3223" y="11277"/>
                  <a:pt x="3466" y="11763"/>
                </a:cubicBezTo>
                <a:lnTo>
                  <a:pt x="1156" y="13526"/>
                </a:lnTo>
                <a:lnTo>
                  <a:pt x="1794" y="14529"/>
                </a:lnTo>
                <a:lnTo>
                  <a:pt x="4347" y="13161"/>
                </a:lnTo>
                <a:cubicBezTo>
                  <a:pt x="4682" y="13526"/>
                  <a:pt x="5077" y="13891"/>
                  <a:pt x="5502" y="14195"/>
                </a:cubicBezTo>
                <a:lnTo>
                  <a:pt x="4378" y="16870"/>
                </a:lnTo>
                <a:lnTo>
                  <a:pt x="5411" y="17417"/>
                </a:lnTo>
                <a:lnTo>
                  <a:pt x="6961" y="14955"/>
                </a:lnTo>
                <a:cubicBezTo>
                  <a:pt x="7478" y="15137"/>
                  <a:pt x="7995" y="15259"/>
                  <a:pt x="8572" y="15289"/>
                </a:cubicBezTo>
                <a:lnTo>
                  <a:pt x="8937" y="18177"/>
                </a:lnTo>
                <a:lnTo>
                  <a:pt x="10122" y="18116"/>
                </a:lnTo>
                <a:lnTo>
                  <a:pt x="10214" y="15228"/>
                </a:lnTo>
                <a:cubicBezTo>
                  <a:pt x="10761" y="15107"/>
                  <a:pt x="11278" y="14955"/>
                  <a:pt x="11764" y="14712"/>
                </a:cubicBezTo>
                <a:lnTo>
                  <a:pt x="13527" y="17022"/>
                </a:lnTo>
                <a:lnTo>
                  <a:pt x="14530" y="16383"/>
                </a:lnTo>
                <a:lnTo>
                  <a:pt x="13162" y="13830"/>
                </a:lnTo>
                <a:cubicBezTo>
                  <a:pt x="13557" y="13496"/>
                  <a:pt x="13892" y="13101"/>
                  <a:pt x="14196" y="12675"/>
                </a:cubicBezTo>
                <a:lnTo>
                  <a:pt x="16870" y="13800"/>
                </a:lnTo>
                <a:lnTo>
                  <a:pt x="17417" y="12766"/>
                </a:lnTo>
                <a:lnTo>
                  <a:pt x="14955" y="11216"/>
                </a:lnTo>
                <a:cubicBezTo>
                  <a:pt x="15138" y="10699"/>
                  <a:pt x="15259" y="10183"/>
                  <a:pt x="15320" y="9635"/>
                </a:cubicBezTo>
                <a:lnTo>
                  <a:pt x="18208" y="9240"/>
                </a:lnTo>
                <a:lnTo>
                  <a:pt x="18147" y="8055"/>
                </a:lnTo>
                <a:lnTo>
                  <a:pt x="15229" y="7964"/>
                </a:lnTo>
                <a:cubicBezTo>
                  <a:pt x="15138" y="7417"/>
                  <a:pt x="14955" y="6900"/>
                  <a:pt x="14743" y="6414"/>
                </a:cubicBezTo>
                <a:lnTo>
                  <a:pt x="17053" y="4651"/>
                </a:lnTo>
                <a:lnTo>
                  <a:pt x="16384" y="3648"/>
                </a:lnTo>
                <a:lnTo>
                  <a:pt x="13831" y="5015"/>
                </a:lnTo>
                <a:cubicBezTo>
                  <a:pt x="13496" y="4651"/>
                  <a:pt x="13101" y="4286"/>
                  <a:pt x="12676" y="3982"/>
                </a:cubicBezTo>
                <a:lnTo>
                  <a:pt x="13831" y="1307"/>
                </a:lnTo>
                <a:lnTo>
                  <a:pt x="12767" y="760"/>
                </a:lnTo>
                <a:lnTo>
                  <a:pt x="11217" y="3222"/>
                </a:lnTo>
                <a:cubicBezTo>
                  <a:pt x="10730" y="3040"/>
                  <a:pt x="10183" y="2918"/>
                  <a:pt x="9636" y="2888"/>
                </a:cubicBezTo>
                <a:lnTo>
                  <a:pt x="9241" y="0"/>
                </a:ln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6"/>
          <p:cNvSpPr/>
          <p:nvPr/>
        </p:nvSpPr>
        <p:spPr>
          <a:xfrm>
            <a:off x="2935119" y="1472388"/>
            <a:ext cx="1304700" cy="123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6"/>
          <p:cNvSpPr/>
          <p:nvPr/>
        </p:nvSpPr>
        <p:spPr>
          <a:xfrm>
            <a:off x="3168502" y="2955661"/>
            <a:ext cx="2700670" cy="1551981"/>
          </a:xfrm>
          <a:prstGeom prst="roundRect">
            <a:avLst>
              <a:gd name="adj" fmla="val 21761"/>
            </a:avLst>
          </a:pr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 </a:t>
            </a:r>
            <a:endParaRPr sz="2000" dirty="0"/>
          </a:p>
        </p:txBody>
      </p:sp>
      <p:grpSp>
        <p:nvGrpSpPr>
          <p:cNvPr id="781" name="Google Shape;781;p46"/>
          <p:cNvGrpSpPr/>
          <p:nvPr/>
        </p:nvGrpSpPr>
        <p:grpSpPr>
          <a:xfrm>
            <a:off x="4104998" y="1522727"/>
            <a:ext cx="714094" cy="1067331"/>
            <a:chOff x="3251800" y="1824470"/>
            <a:chExt cx="714094" cy="1067331"/>
          </a:xfrm>
        </p:grpSpPr>
        <p:sp>
          <p:nvSpPr>
            <p:cNvPr id="782" name="Google Shape;782;p46"/>
            <p:cNvSpPr/>
            <p:nvPr/>
          </p:nvSpPr>
          <p:spPr>
            <a:xfrm>
              <a:off x="3531128" y="2697941"/>
              <a:ext cx="164164" cy="193860"/>
            </a:xfrm>
            <a:custGeom>
              <a:avLst/>
              <a:gdLst/>
              <a:ahLst/>
              <a:cxnLst/>
              <a:rect l="l" t="t" r="r" b="b"/>
              <a:pathLst>
                <a:path w="2858" h="3375" extrusionOk="0">
                  <a:moveTo>
                    <a:pt x="1429" y="0"/>
                  </a:moveTo>
                  <a:cubicBezTo>
                    <a:pt x="669" y="0"/>
                    <a:pt x="0" y="669"/>
                    <a:pt x="0" y="1459"/>
                  </a:cubicBezTo>
                  <a:lnTo>
                    <a:pt x="0" y="1945"/>
                  </a:lnTo>
                  <a:cubicBezTo>
                    <a:pt x="0" y="2736"/>
                    <a:pt x="669" y="3374"/>
                    <a:pt x="1429" y="3374"/>
                  </a:cubicBezTo>
                  <a:cubicBezTo>
                    <a:pt x="2219" y="3374"/>
                    <a:pt x="2858" y="2736"/>
                    <a:pt x="2858" y="1945"/>
                  </a:cubicBezTo>
                  <a:lnTo>
                    <a:pt x="2858" y="1459"/>
                  </a:lnTo>
                  <a:cubicBezTo>
                    <a:pt x="2858" y="669"/>
                    <a:pt x="2219" y="0"/>
                    <a:pt x="1429"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6"/>
            <p:cNvSpPr/>
            <p:nvPr/>
          </p:nvSpPr>
          <p:spPr>
            <a:xfrm>
              <a:off x="3496205" y="2539065"/>
              <a:ext cx="235734" cy="274161"/>
            </a:xfrm>
            <a:custGeom>
              <a:avLst/>
              <a:gdLst/>
              <a:ahLst/>
              <a:cxnLst/>
              <a:rect l="l" t="t" r="r" b="b"/>
              <a:pathLst>
                <a:path w="4104" h="4773" extrusionOk="0">
                  <a:moveTo>
                    <a:pt x="791" y="0"/>
                  </a:moveTo>
                  <a:cubicBezTo>
                    <a:pt x="365" y="0"/>
                    <a:pt x="1" y="334"/>
                    <a:pt x="1" y="790"/>
                  </a:cubicBezTo>
                  <a:lnTo>
                    <a:pt x="1" y="3982"/>
                  </a:lnTo>
                  <a:cubicBezTo>
                    <a:pt x="1" y="4438"/>
                    <a:pt x="365" y="4772"/>
                    <a:pt x="791" y="4772"/>
                  </a:cubicBezTo>
                  <a:lnTo>
                    <a:pt x="3314" y="4772"/>
                  </a:lnTo>
                  <a:cubicBezTo>
                    <a:pt x="3739" y="4772"/>
                    <a:pt x="4074" y="4438"/>
                    <a:pt x="4104" y="3982"/>
                  </a:cubicBezTo>
                  <a:lnTo>
                    <a:pt x="4104" y="790"/>
                  </a:lnTo>
                  <a:cubicBezTo>
                    <a:pt x="4104" y="334"/>
                    <a:pt x="3739" y="0"/>
                    <a:pt x="3314"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6"/>
            <p:cNvSpPr/>
            <p:nvPr/>
          </p:nvSpPr>
          <p:spPr>
            <a:xfrm>
              <a:off x="3251800" y="1824470"/>
              <a:ext cx="714094" cy="856086"/>
            </a:xfrm>
            <a:custGeom>
              <a:avLst/>
              <a:gdLst/>
              <a:ahLst/>
              <a:cxnLst/>
              <a:rect l="l" t="t" r="r" b="b"/>
              <a:pathLst>
                <a:path w="12432" h="14904" extrusionOk="0">
                  <a:moveTo>
                    <a:pt x="6311" y="1"/>
                  </a:moveTo>
                  <a:cubicBezTo>
                    <a:pt x="6204" y="1"/>
                    <a:pt x="6096" y="4"/>
                    <a:pt x="5988" y="9"/>
                  </a:cubicBezTo>
                  <a:cubicBezTo>
                    <a:pt x="3009" y="161"/>
                    <a:pt x="517" y="2502"/>
                    <a:pt x="213" y="5481"/>
                  </a:cubicBezTo>
                  <a:cubicBezTo>
                    <a:pt x="0" y="7517"/>
                    <a:pt x="790" y="9371"/>
                    <a:pt x="2128" y="10617"/>
                  </a:cubicBezTo>
                  <a:cubicBezTo>
                    <a:pt x="3009" y="11408"/>
                    <a:pt x="3465" y="12563"/>
                    <a:pt x="3465" y="13748"/>
                  </a:cubicBezTo>
                  <a:cubicBezTo>
                    <a:pt x="3465" y="14386"/>
                    <a:pt x="4012" y="14903"/>
                    <a:pt x="4651" y="14903"/>
                  </a:cubicBezTo>
                  <a:lnTo>
                    <a:pt x="7964" y="14903"/>
                  </a:lnTo>
                  <a:cubicBezTo>
                    <a:pt x="8602" y="14903"/>
                    <a:pt x="9119" y="14386"/>
                    <a:pt x="9119" y="13748"/>
                  </a:cubicBezTo>
                  <a:lnTo>
                    <a:pt x="9119" y="13566"/>
                  </a:lnTo>
                  <a:cubicBezTo>
                    <a:pt x="9119" y="12441"/>
                    <a:pt x="9636" y="11377"/>
                    <a:pt x="10487" y="10617"/>
                  </a:cubicBezTo>
                  <a:cubicBezTo>
                    <a:pt x="11672" y="9493"/>
                    <a:pt x="12432" y="7912"/>
                    <a:pt x="12432" y="6119"/>
                  </a:cubicBezTo>
                  <a:cubicBezTo>
                    <a:pt x="12432" y="2760"/>
                    <a:pt x="9690" y="1"/>
                    <a:pt x="6311"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6"/>
            <p:cNvSpPr/>
            <p:nvPr/>
          </p:nvSpPr>
          <p:spPr>
            <a:xfrm>
              <a:off x="3655083" y="1884321"/>
              <a:ext cx="57670" cy="54223"/>
            </a:xfrm>
            <a:custGeom>
              <a:avLst/>
              <a:gdLst/>
              <a:ahLst/>
              <a:cxnLst/>
              <a:rect l="l" t="t" r="r" b="b"/>
              <a:pathLst>
                <a:path w="1004" h="944" extrusionOk="0">
                  <a:moveTo>
                    <a:pt x="92" y="1"/>
                  </a:moveTo>
                  <a:lnTo>
                    <a:pt x="1" y="761"/>
                  </a:lnTo>
                  <a:cubicBezTo>
                    <a:pt x="244" y="791"/>
                    <a:pt x="517" y="852"/>
                    <a:pt x="760" y="943"/>
                  </a:cubicBezTo>
                  <a:lnTo>
                    <a:pt x="1004" y="214"/>
                  </a:lnTo>
                  <a:cubicBezTo>
                    <a:pt x="700" y="122"/>
                    <a:pt x="396" y="3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6"/>
            <p:cNvSpPr/>
            <p:nvPr/>
          </p:nvSpPr>
          <p:spPr>
            <a:xfrm>
              <a:off x="3749341" y="1924471"/>
              <a:ext cx="146759" cy="178179"/>
            </a:xfrm>
            <a:custGeom>
              <a:avLst/>
              <a:gdLst/>
              <a:ahLst/>
              <a:cxnLst/>
              <a:rect l="l" t="t" r="r" b="b"/>
              <a:pathLst>
                <a:path w="2555" h="3102" extrusionOk="0">
                  <a:moveTo>
                    <a:pt x="396" y="1"/>
                  </a:moveTo>
                  <a:lnTo>
                    <a:pt x="1" y="639"/>
                  </a:lnTo>
                  <a:cubicBezTo>
                    <a:pt x="913" y="1217"/>
                    <a:pt x="1551" y="2098"/>
                    <a:pt x="1825" y="3101"/>
                  </a:cubicBezTo>
                  <a:lnTo>
                    <a:pt x="2554" y="2919"/>
                  </a:lnTo>
                  <a:cubicBezTo>
                    <a:pt x="2220" y="1703"/>
                    <a:pt x="1460" y="670"/>
                    <a:pt x="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6"/>
            <p:cNvSpPr/>
            <p:nvPr/>
          </p:nvSpPr>
          <p:spPr>
            <a:xfrm>
              <a:off x="3606202" y="2285875"/>
              <a:ext cx="15796" cy="227060"/>
            </a:xfrm>
            <a:custGeom>
              <a:avLst/>
              <a:gdLst/>
              <a:ahLst/>
              <a:cxnLst/>
              <a:rect l="l" t="t" r="r" b="b"/>
              <a:pathLst>
                <a:path w="275" h="3953" extrusionOk="0">
                  <a:moveTo>
                    <a:pt x="0" y="1"/>
                  </a:moveTo>
                  <a:lnTo>
                    <a:pt x="0" y="3952"/>
                  </a:lnTo>
                  <a:lnTo>
                    <a:pt x="274" y="3952"/>
                  </a:lnTo>
                  <a:lnTo>
                    <a:pt x="2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6"/>
            <p:cNvSpPr/>
            <p:nvPr/>
          </p:nvSpPr>
          <p:spPr>
            <a:xfrm>
              <a:off x="3436870" y="2270195"/>
              <a:ext cx="352682" cy="263650"/>
            </a:xfrm>
            <a:custGeom>
              <a:avLst/>
              <a:gdLst/>
              <a:ahLst/>
              <a:cxnLst/>
              <a:rect l="l" t="t" r="r" b="b"/>
              <a:pathLst>
                <a:path w="6140" h="4590" extrusionOk="0">
                  <a:moveTo>
                    <a:pt x="3070" y="0"/>
                  </a:moveTo>
                  <a:lnTo>
                    <a:pt x="2948" y="213"/>
                  </a:lnTo>
                  <a:cubicBezTo>
                    <a:pt x="2416" y="1198"/>
                    <a:pt x="1697" y="1670"/>
                    <a:pt x="771" y="1670"/>
                  </a:cubicBezTo>
                  <a:cubicBezTo>
                    <a:pt x="640" y="1670"/>
                    <a:pt x="505" y="1660"/>
                    <a:pt x="365" y="1642"/>
                  </a:cubicBezTo>
                  <a:lnTo>
                    <a:pt x="0" y="1581"/>
                  </a:lnTo>
                  <a:lnTo>
                    <a:pt x="2310" y="4590"/>
                  </a:lnTo>
                  <a:lnTo>
                    <a:pt x="2523" y="4408"/>
                  </a:lnTo>
                  <a:lnTo>
                    <a:pt x="638" y="1946"/>
                  </a:lnTo>
                  <a:lnTo>
                    <a:pt x="638" y="1946"/>
                  </a:lnTo>
                  <a:cubicBezTo>
                    <a:pt x="670" y="1946"/>
                    <a:pt x="701" y="1947"/>
                    <a:pt x="732" y="1947"/>
                  </a:cubicBezTo>
                  <a:cubicBezTo>
                    <a:pt x="1693" y="1947"/>
                    <a:pt x="2481" y="1491"/>
                    <a:pt x="3070" y="578"/>
                  </a:cubicBezTo>
                  <a:cubicBezTo>
                    <a:pt x="3648" y="1490"/>
                    <a:pt x="4468" y="1946"/>
                    <a:pt x="5502" y="1946"/>
                  </a:cubicBezTo>
                  <a:lnTo>
                    <a:pt x="5532" y="1946"/>
                  </a:lnTo>
                  <a:lnTo>
                    <a:pt x="3617" y="4408"/>
                  </a:lnTo>
                  <a:lnTo>
                    <a:pt x="3860" y="4590"/>
                  </a:lnTo>
                  <a:lnTo>
                    <a:pt x="6140" y="1611"/>
                  </a:lnTo>
                  <a:lnTo>
                    <a:pt x="5806" y="1642"/>
                  </a:lnTo>
                  <a:cubicBezTo>
                    <a:pt x="5707" y="1649"/>
                    <a:pt x="5611" y="1653"/>
                    <a:pt x="5518" y="1653"/>
                  </a:cubicBezTo>
                  <a:cubicBezTo>
                    <a:pt x="4481" y="1653"/>
                    <a:pt x="3721" y="1189"/>
                    <a:pt x="3192" y="213"/>
                  </a:cubicBezTo>
                  <a:lnTo>
                    <a:pt x="30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6"/>
            <p:cNvSpPr/>
            <p:nvPr/>
          </p:nvSpPr>
          <p:spPr>
            <a:xfrm>
              <a:off x="3536355" y="2498916"/>
              <a:ext cx="155433" cy="181625"/>
            </a:xfrm>
            <a:custGeom>
              <a:avLst/>
              <a:gdLst/>
              <a:ahLst/>
              <a:cxnLst/>
              <a:rect l="l" t="t" r="r" b="b"/>
              <a:pathLst>
                <a:path w="2706" h="3162" extrusionOk="0">
                  <a:moveTo>
                    <a:pt x="1338" y="0"/>
                  </a:moveTo>
                  <a:cubicBezTo>
                    <a:pt x="609" y="0"/>
                    <a:pt x="1" y="608"/>
                    <a:pt x="1" y="1368"/>
                  </a:cubicBezTo>
                  <a:lnTo>
                    <a:pt x="1" y="3161"/>
                  </a:lnTo>
                  <a:lnTo>
                    <a:pt x="2706" y="3161"/>
                  </a:lnTo>
                  <a:lnTo>
                    <a:pt x="2706" y="1368"/>
                  </a:lnTo>
                  <a:cubicBezTo>
                    <a:pt x="2706" y="608"/>
                    <a:pt x="2098"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6"/>
            <p:cNvSpPr/>
            <p:nvPr/>
          </p:nvSpPr>
          <p:spPr>
            <a:xfrm>
              <a:off x="3564271" y="2535562"/>
              <a:ext cx="99601" cy="176398"/>
            </a:xfrm>
            <a:custGeom>
              <a:avLst/>
              <a:gdLst/>
              <a:ahLst/>
              <a:cxnLst/>
              <a:rect l="l" t="t" r="r" b="b"/>
              <a:pathLst>
                <a:path w="1734" h="3071" extrusionOk="0">
                  <a:moveTo>
                    <a:pt x="882" y="274"/>
                  </a:moveTo>
                  <a:cubicBezTo>
                    <a:pt x="1186" y="274"/>
                    <a:pt x="1460" y="547"/>
                    <a:pt x="1460" y="882"/>
                  </a:cubicBezTo>
                  <a:lnTo>
                    <a:pt x="1460" y="2797"/>
                  </a:lnTo>
                  <a:lnTo>
                    <a:pt x="275" y="2797"/>
                  </a:lnTo>
                  <a:lnTo>
                    <a:pt x="275" y="882"/>
                  </a:lnTo>
                  <a:cubicBezTo>
                    <a:pt x="275" y="547"/>
                    <a:pt x="548" y="274"/>
                    <a:pt x="882" y="274"/>
                  </a:cubicBezTo>
                  <a:close/>
                  <a:moveTo>
                    <a:pt x="852" y="0"/>
                  </a:moveTo>
                  <a:cubicBezTo>
                    <a:pt x="396" y="0"/>
                    <a:pt x="1" y="395"/>
                    <a:pt x="1" y="882"/>
                  </a:cubicBezTo>
                  <a:lnTo>
                    <a:pt x="1" y="3070"/>
                  </a:lnTo>
                  <a:lnTo>
                    <a:pt x="1734" y="3070"/>
                  </a:lnTo>
                  <a:lnTo>
                    <a:pt x="1734" y="882"/>
                  </a:lnTo>
                  <a:cubicBezTo>
                    <a:pt x="1734" y="395"/>
                    <a:pt x="1338" y="0"/>
                    <a:pt x="8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1" name="Google Shape;791;p46"/>
          <p:cNvSpPr/>
          <p:nvPr/>
        </p:nvSpPr>
        <p:spPr>
          <a:xfrm>
            <a:off x="6868636" y="1452150"/>
            <a:ext cx="1304700" cy="123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6"/>
          <p:cNvSpPr/>
          <p:nvPr/>
        </p:nvSpPr>
        <p:spPr>
          <a:xfrm>
            <a:off x="4904192" y="1452150"/>
            <a:ext cx="1304700" cy="123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6"/>
          <p:cNvSpPr/>
          <p:nvPr/>
        </p:nvSpPr>
        <p:spPr>
          <a:xfrm>
            <a:off x="5988422" y="2988788"/>
            <a:ext cx="2613317" cy="1518854"/>
          </a:xfrm>
          <a:prstGeom prst="roundRect">
            <a:avLst>
              <a:gd name="adj" fmla="val 21761"/>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dirty="0" err="1" smtClean="0"/>
              <a:t>sau</a:t>
            </a:r>
            <a:endParaRPr lang="en-US" sz="2000" dirty="0" smtClean="0"/>
          </a:p>
          <a:p>
            <a:pPr marL="0" lvl="0" indent="0" algn="ctr" rtl="0">
              <a:lnSpc>
                <a:spcPct val="150000"/>
              </a:lnSpc>
              <a:spcBef>
                <a:spcPts val="0"/>
              </a:spcBef>
              <a:spcAft>
                <a:spcPts val="0"/>
              </a:spcAft>
              <a:buNone/>
            </a:pPr>
            <a:r>
              <a:rPr lang="en-US" sz="2000" b="1" dirty="0" err="1" smtClean="0"/>
              <a:t>Luyện</a:t>
            </a:r>
            <a:r>
              <a:rPr lang="en-US" sz="2000" b="1" dirty="0" smtClean="0"/>
              <a:t> </a:t>
            </a:r>
            <a:r>
              <a:rPr lang="en-US" sz="2000" b="1" dirty="0" err="1" smtClean="0"/>
              <a:t>tập</a:t>
            </a:r>
            <a:r>
              <a:rPr lang="en-US" sz="2000" b="1" dirty="0" smtClean="0"/>
              <a:t> </a:t>
            </a:r>
            <a:r>
              <a:rPr lang="en-US" sz="2000" b="1" dirty="0" err="1" smtClean="0"/>
              <a:t>chung</a:t>
            </a:r>
            <a:endParaRPr sz="2000" b="1" dirty="0"/>
          </a:p>
        </p:txBody>
      </p:sp>
      <p:grpSp>
        <p:nvGrpSpPr>
          <p:cNvPr id="806" name="Google Shape;806;p46"/>
          <p:cNvGrpSpPr/>
          <p:nvPr/>
        </p:nvGrpSpPr>
        <p:grpSpPr>
          <a:xfrm>
            <a:off x="6725814" y="1535138"/>
            <a:ext cx="898200" cy="1107200"/>
            <a:chOff x="5146975" y="1577638"/>
            <a:chExt cx="898200" cy="1107200"/>
          </a:xfrm>
        </p:grpSpPr>
        <p:sp>
          <p:nvSpPr>
            <p:cNvPr id="807" name="Google Shape;807;p46"/>
            <p:cNvSpPr/>
            <p:nvPr/>
          </p:nvSpPr>
          <p:spPr>
            <a:xfrm>
              <a:off x="5146975" y="1804463"/>
              <a:ext cx="898200" cy="880375"/>
            </a:xfrm>
            <a:custGeom>
              <a:avLst/>
              <a:gdLst/>
              <a:ahLst/>
              <a:cxnLst/>
              <a:rect l="l" t="t" r="r" b="b"/>
              <a:pathLst>
                <a:path w="35928" h="35215" extrusionOk="0">
                  <a:moveTo>
                    <a:pt x="17964" y="1"/>
                  </a:moveTo>
                  <a:cubicBezTo>
                    <a:pt x="17364" y="1"/>
                    <a:pt x="16763" y="168"/>
                    <a:pt x="16231" y="502"/>
                  </a:cubicBezTo>
                  <a:lnTo>
                    <a:pt x="1550" y="9651"/>
                  </a:lnTo>
                  <a:cubicBezTo>
                    <a:pt x="578" y="10229"/>
                    <a:pt x="0" y="11293"/>
                    <a:pt x="0" y="12417"/>
                  </a:cubicBezTo>
                  <a:lnTo>
                    <a:pt x="0" y="31962"/>
                  </a:lnTo>
                  <a:cubicBezTo>
                    <a:pt x="0" y="33755"/>
                    <a:pt x="1459" y="35214"/>
                    <a:pt x="3252" y="35214"/>
                  </a:cubicBezTo>
                  <a:lnTo>
                    <a:pt x="32675" y="35214"/>
                  </a:lnTo>
                  <a:cubicBezTo>
                    <a:pt x="34469" y="35214"/>
                    <a:pt x="35928" y="33755"/>
                    <a:pt x="35928" y="31962"/>
                  </a:cubicBezTo>
                  <a:lnTo>
                    <a:pt x="35928" y="12417"/>
                  </a:lnTo>
                  <a:cubicBezTo>
                    <a:pt x="35928" y="11293"/>
                    <a:pt x="35350" y="10229"/>
                    <a:pt x="34378" y="9651"/>
                  </a:cubicBezTo>
                  <a:lnTo>
                    <a:pt x="19696" y="502"/>
                  </a:lnTo>
                  <a:cubicBezTo>
                    <a:pt x="19165" y="168"/>
                    <a:pt x="18564" y="1"/>
                    <a:pt x="17964"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6"/>
            <p:cNvSpPr/>
            <p:nvPr/>
          </p:nvSpPr>
          <p:spPr>
            <a:xfrm>
              <a:off x="5246500" y="1577638"/>
              <a:ext cx="699125" cy="769050"/>
            </a:xfrm>
            <a:custGeom>
              <a:avLst/>
              <a:gdLst/>
              <a:ahLst/>
              <a:cxnLst/>
              <a:rect l="l" t="t" r="r" b="b"/>
              <a:pathLst>
                <a:path w="27965" h="30762" extrusionOk="0">
                  <a:moveTo>
                    <a:pt x="1" y="1"/>
                  </a:moveTo>
                  <a:lnTo>
                    <a:pt x="1" y="20943"/>
                  </a:lnTo>
                  <a:lnTo>
                    <a:pt x="13983" y="30761"/>
                  </a:lnTo>
                  <a:lnTo>
                    <a:pt x="27965" y="20943"/>
                  </a:lnTo>
                  <a:lnTo>
                    <a:pt x="279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6"/>
            <p:cNvSpPr/>
            <p:nvPr/>
          </p:nvSpPr>
          <p:spPr>
            <a:xfrm>
              <a:off x="5216125" y="2342838"/>
              <a:ext cx="779675" cy="279675"/>
            </a:xfrm>
            <a:custGeom>
              <a:avLst/>
              <a:gdLst/>
              <a:ahLst/>
              <a:cxnLst/>
              <a:rect l="l" t="t" r="r" b="b"/>
              <a:pathLst>
                <a:path w="31187" h="11187" extrusionOk="0">
                  <a:moveTo>
                    <a:pt x="15296" y="0"/>
                  </a:moveTo>
                  <a:cubicBezTo>
                    <a:pt x="14333" y="0"/>
                    <a:pt x="13369" y="274"/>
                    <a:pt x="12493" y="822"/>
                  </a:cubicBezTo>
                  <a:lnTo>
                    <a:pt x="0" y="10944"/>
                  </a:lnTo>
                  <a:lnTo>
                    <a:pt x="182" y="11187"/>
                  </a:lnTo>
                  <a:lnTo>
                    <a:pt x="12645" y="1035"/>
                  </a:lnTo>
                  <a:cubicBezTo>
                    <a:pt x="13469" y="537"/>
                    <a:pt x="14374" y="286"/>
                    <a:pt x="15276" y="286"/>
                  </a:cubicBezTo>
                  <a:cubicBezTo>
                    <a:pt x="16136" y="286"/>
                    <a:pt x="16995" y="514"/>
                    <a:pt x="17782" y="974"/>
                  </a:cubicBezTo>
                  <a:lnTo>
                    <a:pt x="31034" y="11187"/>
                  </a:lnTo>
                  <a:lnTo>
                    <a:pt x="31186" y="10944"/>
                  </a:lnTo>
                  <a:lnTo>
                    <a:pt x="17934" y="731"/>
                  </a:lnTo>
                  <a:cubicBezTo>
                    <a:pt x="17107" y="244"/>
                    <a:pt x="16203" y="0"/>
                    <a:pt x="152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6"/>
            <p:cNvSpPr/>
            <p:nvPr/>
          </p:nvSpPr>
          <p:spPr>
            <a:xfrm>
              <a:off x="5417475" y="1687063"/>
              <a:ext cx="357950" cy="6875"/>
            </a:xfrm>
            <a:custGeom>
              <a:avLst/>
              <a:gdLst/>
              <a:ahLst/>
              <a:cxnLst/>
              <a:rect l="l" t="t" r="r" b="b"/>
              <a:pathLst>
                <a:path w="14318" h="275" extrusionOk="0">
                  <a:moveTo>
                    <a:pt x="1" y="1"/>
                  </a:moveTo>
                  <a:lnTo>
                    <a:pt x="1" y="274"/>
                  </a:lnTo>
                  <a:lnTo>
                    <a:pt x="14317" y="274"/>
                  </a:lnTo>
                  <a:lnTo>
                    <a:pt x="1431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6"/>
            <p:cNvSpPr/>
            <p:nvPr/>
          </p:nvSpPr>
          <p:spPr>
            <a:xfrm>
              <a:off x="5351375" y="1824613"/>
              <a:ext cx="489400" cy="7625"/>
            </a:xfrm>
            <a:custGeom>
              <a:avLst/>
              <a:gdLst/>
              <a:ahLst/>
              <a:cxnLst/>
              <a:rect l="l" t="t" r="r" b="b"/>
              <a:pathLst>
                <a:path w="19576" h="305" extrusionOk="0">
                  <a:moveTo>
                    <a:pt x="0" y="0"/>
                  </a:moveTo>
                  <a:lnTo>
                    <a:pt x="0" y="304"/>
                  </a:lnTo>
                  <a:lnTo>
                    <a:pt x="19575" y="304"/>
                  </a:lnTo>
                  <a:lnTo>
                    <a:pt x="195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6"/>
            <p:cNvSpPr/>
            <p:nvPr/>
          </p:nvSpPr>
          <p:spPr>
            <a:xfrm>
              <a:off x="5351375" y="1927188"/>
              <a:ext cx="489400" cy="6875"/>
            </a:xfrm>
            <a:custGeom>
              <a:avLst/>
              <a:gdLst/>
              <a:ahLst/>
              <a:cxnLst/>
              <a:rect l="l" t="t" r="r" b="b"/>
              <a:pathLst>
                <a:path w="19576" h="275" extrusionOk="0">
                  <a:moveTo>
                    <a:pt x="0" y="1"/>
                  </a:moveTo>
                  <a:lnTo>
                    <a:pt x="0" y="274"/>
                  </a:lnTo>
                  <a:lnTo>
                    <a:pt x="19575" y="274"/>
                  </a:lnTo>
                  <a:lnTo>
                    <a:pt x="195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6"/>
            <p:cNvSpPr/>
            <p:nvPr/>
          </p:nvSpPr>
          <p:spPr>
            <a:xfrm>
              <a:off x="5351375" y="2029788"/>
              <a:ext cx="489400" cy="6850"/>
            </a:xfrm>
            <a:custGeom>
              <a:avLst/>
              <a:gdLst/>
              <a:ahLst/>
              <a:cxnLst/>
              <a:rect l="l" t="t" r="r" b="b"/>
              <a:pathLst>
                <a:path w="19576" h="274" extrusionOk="0">
                  <a:moveTo>
                    <a:pt x="0" y="0"/>
                  </a:moveTo>
                  <a:lnTo>
                    <a:pt x="0" y="274"/>
                  </a:lnTo>
                  <a:lnTo>
                    <a:pt x="19575" y="274"/>
                  </a:lnTo>
                  <a:lnTo>
                    <a:pt x="195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6"/>
            <p:cNvSpPr/>
            <p:nvPr/>
          </p:nvSpPr>
          <p:spPr>
            <a:xfrm>
              <a:off x="5351375" y="2132363"/>
              <a:ext cx="489400" cy="6875"/>
            </a:xfrm>
            <a:custGeom>
              <a:avLst/>
              <a:gdLst/>
              <a:ahLst/>
              <a:cxnLst/>
              <a:rect l="l" t="t" r="r" b="b"/>
              <a:pathLst>
                <a:path w="19576" h="275" extrusionOk="0">
                  <a:moveTo>
                    <a:pt x="0" y="1"/>
                  </a:moveTo>
                  <a:lnTo>
                    <a:pt x="0" y="274"/>
                  </a:lnTo>
                  <a:lnTo>
                    <a:pt x="19575" y="274"/>
                  </a:lnTo>
                  <a:lnTo>
                    <a:pt x="195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6"/>
            <p:cNvSpPr/>
            <p:nvPr/>
          </p:nvSpPr>
          <p:spPr>
            <a:xfrm>
              <a:off x="5450925" y="2234938"/>
              <a:ext cx="291050" cy="6875"/>
            </a:xfrm>
            <a:custGeom>
              <a:avLst/>
              <a:gdLst/>
              <a:ahLst/>
              <a:cxnLst/>
              <a:rect l="l" t="t" r="r" b="b"/>
              <a:pathLst>
                <a:path w="11642" h="275" extrusionOk="0">
                  <a:moveTo>
                    <a:pt x="0" y="1"/>
                  </a:moveTo>
                  <a:lnTo>
                    <a:pt x="0" y="275"/>
                  </a:lnTo>
                  <a:lnTo>
                    <a:pt x="11642" y="275"/>
                  </a:lnTo>
                  <a:lnTo>
                    <a:pt x="116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16" name="Google Shape;816;p46"/>
          <p:cNvCxnSpPr/>
          <p:nvPr/>
        </p:nvCxnSpPr>
        <p:spPr>
          <a:xfrm flipV="1">
            <a:off x="2317933" y="1891563"/>
            <a:ext cx="1735284" cy="419113"/>
          </a:xfrm>
          <a:prstGeom prst="curvedConnector3">
            <a:avLst>
              <a:gd name="adj1" fmla="val 50000"/>
            </a:avLst>
          </a:prstGeom>
          <a:noFill/>
          <a:ln w="28575" cap="flat" cmpd="sng">
            <a:solidFill>
              <a:schemeClr val="dk2"/>
            </a:solidFill>
            <a:prstDash val="dash"/>
            <a:round/>
            <a:headEnd type="none" w="med" len="med"/>
            <a:tailEnd type="none" w="med" len="med"/>
          </a:ln>
        </p:spPr>
      </p:cxnSp>
      <p:cxnSp>
        <p:nvCxnSpPr>
          <p:cNvPr id="817" name="Google Shape;817;p46"/>
          <p:cNvCxnSpPr/>
          <p:nvPr/>
        </p:nvCxnSpPr>
        <p:spPr>
          <a:xfrm flipV="1">
            <a:off x="4770746" y="1919663"/>
            <a:ext cx="2075618" cy="189325"/>
          </a:xfrm>
          <a:prstGeom prst="curvedConnector3">
            <a:avLst>
              <a:gd name="adj1" fmla="val 50000"/>
            </a:avLst>
          </a:prstGeom>
          <a:noFill/>
          <a:ln w="28575" cap="flat" cmpd="sng">
            <a:solidFill>
              <a:schemeClr val="dk2"/>
            </a:solidFill>
            <a:prstDash val="dash"/>
            <a:round/>
            <a:headEnd type="none" w="med" len="med"/>
            <a:tailEnd type="none" w="med" len="med"/>
          </a:ln>
        </p:spPr>
      </p:cxnSp>
      <p:sp>
        <p:nvSpPr>
          <p:cNvPr id="819" name="Google Shape;819;p46"/>
          <p:cNvSpPr/>
          <p:nvPr/>
        </p:nvSpPr>
        <p:spPr>
          <a:xfrm>
            <a:off x="-436900" y="32763"/>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6"/>
          <p:cNvSpPr/>
          <p:nvPr/>
        </p:nvSpPr>
        <p:spPr>
          <a:xfrm rot="-6644592">
            <a:off x="1789939" y="4583911"/>
            <a:ext cx="444439" cy="407378"/>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6"/>
                                        </p:tgtEl>
                                        <p:attrNameLst>
                                          <p:attrName>style.visibility</p:attrName>
                                        </p:attrNameLst>
                                      </p:cBhvr>
                                      <p:to>
                                        <p:strVal val="visible"/>
                                      </p:to>
                                    </p:set>
                                    <p:animEffect transition="in" filter="wipe(left)">
                                      <p:cBhvr>
                                        <p:cTn id="7" dur="500"/>
                                        <p:tgtEl>
                                          <p:spTgt spid="776"/>
                                        </p:tgtEl>
                                      </p:cBhvr>
                                    </p:animEffect>
                                  </p:childTnLst>
                                </p:cTn>
                              </p:par>
                              <p:par>
                                <p:cTn id="8" presetID="22" presetClass="entr" presetSubtype="8" fill="hold" nodeType="withEffect">
                                  <p:stCondLst>
                                    <p:cond delay="0"/>
                                  </p:stCondLst>
                                  <p:childTnLst>
                                    <p:set>
                                      <p:cBhvr>
                                        <p:cTn id="9" dur="1" fill="hold">
                                          <p:stCondLst>
                                            <p:cond delay="0"/>
                                          </p:stCondLst>
                                        </p:cTn>
                                        <p:tgtEl>
                                          <p:spTgt spid="816"/>
                                        </p:tgtEl>
                                        <p:attrNameLst>
                                          <p:attrName>style.visibility</p:attrName>
                                        </p:attrNameLst>
                                      </p:cBhvr>
                                      <p:to>
                                        <p:strVal val="visible"/>
                                      </p:to>
                                    </p:set>
                                    <p:animEffect transition="in" filter="wipe(left)">
                                      <p:cBhvr>
                                        <p:cTn id="10" dur="500"/>
                                        <p:tgtEl>
                                          <p:spTgt spid="816"/>
                                        </p:tgtEl>
                                      </p:cBhvr>
                                    </p:animEffect>
                                  </p:childTnLst>
                                </p:cTn>
                              </p:par>
                              <p:par>
                                <p:cTn id="11" presetID="22" presetClass="entr" presetSubtype="8" fill="hold" nodeType="withEffect">
                                  <p:stCondLst>
                                    <p:cond delay="0"/>
                                  </p:stCondLst>
                                  <p:childTnLst>
                                    <p:set>
                                      <p:cBhvr>
                                        <p:cTn id="12" dur="1" fill="hold">
                                          <p:stCondLst>
                                            <p:cond delay="0"/>
                                          </p:stCondLst>
                                        </p:cTn>
                                        <p:tgtEl>
                                          <p:spTgt spid="781"/>
                                        </p:tgtEl>
                                        <p:attrNameLst>
                                          <p:attrName>style.visibility</p:attrName>
                                        </p:attrNameLst>
                                      </p:cBhvr>
                                      <p:to>
                                        <p:strVal val="visible"/>
                                      </p:to>
                                    </p:set>
                                    <p:animEffect transition="in" filter="wipe(left)">
                                      <p:cBhvr>
                                        <p:cTn id="13" dur="500"/>
                                        <p:tgtEl>
                                          <p:spTgt spid="781"/>
                                        </p:tgtEl>
                                      </p:cBhvr>
                                    </p:animEffect>
                                  </p:childTnLst>
                                </p:cTn>
                              </p:par>
                              <p:par>
                                <p:cTn id="14" presetID="22" presetClass="entr" presetSubtype="8" fill="hold" nodeType="withEffect">
                                  <p:stCondLst>
                                    <p:cond delay="0"/>
                                  </p:stCondLst>
                                  <p:childTnLst>
                                    <p:set>
                                      <p:cBhvr>
                                        <p:cTn id="15" dur="1" fill="hold">
                                          <p:stCondLst>
                                            <p:cond delay="0"/>
                                          </p:stCondLst>
                                        </p:cTn>
                                        <p:tgtEl>
                                          <p:spTgt spid="817"/>
                                        </p:tgtEl>
                                        <p:attrNameLst>
                                          <p:attrName>style.visibility</p:attrName>
                                        </p:attrNameLst>
                                      </p:cBhvr>
                                      <p:to>
                                        <p:strVal val="visible"/>
                                      </p:to>
                                    </p:set>
                                    <p:animEffect transition="in" filter="wipe(left)">
                                      <p:cBhvr>
                                        <p:cTn id="16" dur="500"/>
                                        <p:tgtEl>
                                          <p:spTgt spid="817"/>
                                        </p:tgtEl>
                                      </p:cBhvr>
                                    </p:animEffect>
                                  </p:childTnLst>
                                </p:cTn>
                              </p:par>
                              <p:par>
                                <p:cTn id="17" presetID="22" presetClass="entr" presetSubtype="8" fill="hold" nodeType="withEffect">
                                  <p:stCondLst>
                                    <p:cond delay="0"/>
                                  </p:stCondLst>
                                  <p:childTnLst>
                                    <p:set>
                                      <p:cBhvr>
                                        <p:cTn id="18" dur="1" fill="hold">
                                          <p:stCondLst>
                                            <p:cond delay="0"/>
                                          </p:stCondLst>
                                        </p:cTn>
                                        <p:tgtEl>
                                          <p:spTgt spid="806"/>
                                        </p:tgtEl>
                                        <p:attrNameLst>
                                          <p:attrName>style.visibility</p:attrName>
                                        </p:attrNameLst>
                                      </p:cBhvr>
                                      <p:to>
                                        <p:strVal val="visible"/>
                                      </p:to>
                                    </p:set>
                                    <p:animEffect transition="in" filter="wipe(left)">
                                      <p:cBhvr>
                                        <p:cTn id="19" dur="500"/>
                                        <p:tgtEl>
                                          <p:spTgt spid="806"/>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773"/>
                                        </p:tgtEl>
                                        <p:attrNameLst>
                                          <p:attrName>style.visibility</p:attrName>
                                        </p:attrNameLst>
                                      </p:cBhvr>
                                      <p:to>
                                        <p:strVal val="visible"/>
                                      </p:to>
                                    </p:set>
                                    <p:anim calcmode="lin" valueType="num">
                                      <p:cBhvr>
                                        <p:cTn id="24" dur="500" fill="hold"/>
                                        <p:tgtEl>
                                          <p:spTgt spid="773"/>
                                        </p:tgtEl>
                                        <p:attrNameLst>
                                          <p:attrName>ppt_w</p:attrName>
                                        </p:attrNameLst>
                                      </p:cBhvr>
                                      <p:tavLst>
                                        <p:tav tm="0">
                                          <p:val>
                                            <p:fltVal val="0"/>
                                          </p:val>
                                        </p:tav>
                                        <p:tav tm="100000">
                                          <p:val>
                                            <p:strVal val="#ppt_w"/>
                                          </p:val>
                                        </p:tav>
                                      </p:tavLst>
                                    </p:anim>
                                    <p:anim calcmode="lin" valueType="num">
                                      <p:cBhvr>
                                        <p:cTn id="25" dur="500" fill="hold"/>
                                        <p:tgtEl>
                                          <p:spTgt spid="773"/>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778"/>
                                        </p:tgtEl>
                                        <p:attrNameLst>
                                          <p:attrName>style.visibility</p:attrName>
                                        </p:attrNameLst>
                                      </p:cBhvr>
                                      <p:to>
                                        <p:strVal val="visible"/>
                                      </p:to>
                                    </p:set>
                                    <p:anim calcmode="lin" valueType="num">
                                      <p:cBhvr>
                                        <p:cTn id="30" dur="500" fill="hold"/>
                                        <p:tgtEl>
                                          <p:spTgt spid="778"/>
                                        </p:tgtEl>
                                        <p:attrNameLst>
                                          <p:attrName>ppt_w</p:attrName>
                                        </p:attrNameLst>
                                      </p:cBhvr>
                                      <p:tavLst>
                                        <p:tav tm="0">
                                          <p:val>
                                            <p:strVal val="#ppt_w+.3"/>
                                          </p:val>
                                        </p:tav>
                                        <p:tav tm="100000">
                                          <p:val>
                                            <p:strVal val="#ppt_w"/>
                                          </p:val>
                                        </p:tav>
                                      </p:tavLst>
                                    </p:anim>
                                    <p:anim calcmode="lin" valueType="num">
                                      <p:cBhvr>
                                        <p:cTn id="31" dur="500" fill="hold"/>
                                        <p:tgtEl>
                                          <p:spTgt spid="778"/>
                                        </p:tgtEl>
                                        <p:attrNameLst>
                                          <p:attrName>ppt_h</p:attrName>
                                        </p:attrNameLst>
                                      </p:cBhvr>
                                      <p:tavLst>
                                        <p:tav tm="0">
                                          <p:val>
                                            <p:strVal val="#ppt_h"/>
                                          </p:val>
                                        </p:tav>
                                        <p:tav tm="100000">
                                          <p:val>
                                            <p:strVal val="#ppt_h"/>
                                          </p:val>
                                        </p:tav>
                                      </p:tavLst>
                                    </p:anim>
                                    <p:animEffect transition="in" filter="fade">
                                      <p:cBhvr>
                                        <p:cTn id="32" dur="500"/>
                                        <p:tgtEl>
                                          <p:spTgt spid="778"/>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803"/>
                                        </p:tgtEl>
                                        <p:attrNameLst>
                                          <p:attrName>style.visibility</p:attrName>
                                        </p:attrNameLst>
                                      </p:cBhvr>
                                      <p:to>
                                        <p:strVal val="visible"/>
                                      </p:to>
                                    </p:set>
                                    <p:anim calcmode="lin" valueType="num">
                                      <p:cBhvr additive="base">
                                        <p:cTn id="37" dur="500"/>
                                        <p:tgtEl>
                                          <p:spTgt spid="803"/>
                                        </p:tgtEl>
                                        <p:attrNameLst>
                                          <p:attrName>ppt_y</p:attrName>
                                        </p:attrNameLst>
                                      </p:cBhvr>
                                      <p:tavLst>
                                        <p:tav tm="0">
                                          <p:val>
                                            <p:strVal val="#ppt_y-#ppt_h*1.125000"/>
                                          </p:val>
                                        </p:tav>
                                        <p:tav tm="100000">
                                          <p:val>
                                            <p:strVal val="#ppt_y"/>
                                          </p:val>
                                        </p:tav>
                                      </p:tavLst>
                                    </p:anim>
                                    <p:animEffect transition="in" filter="wipe(down)">
                                      <p:cBhvr>
                                        <p:cTn id="38" dur="500"/>
                                        <p:tgtEl>
                                          <p:spTgt spid="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3" grpId="0" animBg="1"/>
      <p:bldP spid="776" grpId="0" animBg="1"/>
      <p:bldP spid="778" grpId="0" animBg="1"/>
      <p:bldP spid="80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07"/>
        <p:cNvGrpSpPr/>
        <p:nvPr/>
      </p:nvGrpSpPr>
      <p:grpSpPr>
        <a:xfrm>
          <a:off x="0" y="0"/>
          <a:ext cx="0" cy="0"/>
          <a:chOff x="0" y="0"/>
          <a:chExt cx="0" cy="0"/>
        </a:xfrm>
      </p:grpSpPr>
      <p:sp>
        <p:nvSpPr>
          <p:cNvPr id="1928" name="Google Shape;1928;p77"/>
          <p:cNvSpPr/>
          <p:nvPr/>
        </p:nvSpPr>
        <p:spPr>
          <a:xfrm rot="1689723">
            <a:off x="976141" y="1329890"/>
            <a:ext cx="531769" cy="531792"/>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77"/>
          <p:cNvSpPr/>
          <p:nvPr/>
        </p:nvSpPr>
        <p:spPr>
          <a:xfrm rot="1689670">
            <a:off x="159785" y="195688"/>
            <a:ext cx="1106878" cy="1106810"/>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0" name="Google Shape;1930;p77"/>
          <p:cNvGrpSpPr/>
          <p:nvPr/>
        </p:nvGrpSpPr>
        <p:grpSpPr>
          <a:xfrm rot="1893669">
            <a:off x="6969246" y="849749"/>
            <a:ext cx="1162735" cy="1119331"/>
            <a:chOff x="6843802" y="2410602"/>
            <a:chExt cx="606177" cy="572387"/>
          </a:xfrm>
        </p:grpSpPr>
        <p:sp>
          <p:nvSpPr>
            <p:cNvPr id="1931" name="Google Shape;1931;p77"/>
            <p:cNvSpPr/>
            <p:nvPr/>
          </p:nvSpPr>
          <p:spPr>
            <a:xfrm rot="-882117">
              <a:off x="6893749" y="2467334"/>
              <a:ext cx="506283" cy="458923"/>
            </a:xfrm>
            <a:custGeom>
              <a:avLst/>
              <a:gdLst/>
              <a:ahLst/>
              <a:cxnLst/>
              <a:rect l="l" t="t" r="r" b="b"/>
              <a:pathLst>
                <a:path w="16901" h="15320" extrusionOk="0">
                  <a:moveTo>
                    <a:pt x="2615" y="0"/>
                  </a:moveTo>
                  <a:cubicBezTo>
                    <a:pt x="1186" y="0"/>
                    <a:pt x="0" y="1186"/>
                    <a:pt x="0" y="2645"/>
                  </a:cubicBezTo>
                  <a:lnTo>
                    <a:pt x="0" y="10152"/>
                  </a:lnTo>
                  <a:cubicBezTo>
                    <a:pt x="0" y="11611"/>
                    <a:pt x="1186" y="12797"/>
                    <a:pt x="2615" y="12797"/>
                  </a:cubicBezTo>
                  <a:lnTo>
                    <a:pt x="2645" y="15320"/>
                  </a:lnTo>
                  <a:lnTo>
                    <a:pt x="5198" y="12797"/>
                  </a:lnTo>
                  <a:lnTo>
                    <a:pt x="14256" y="12797"/>
                  </a:lnTo>
                  <a:cubicBezTo>
                    <a:pt x="15715" y="12797"/>
                    <a:pt x="16900" y="11611"/>
                    <a:pt x="16900" y="10183"/>
                  </a:cubicBezTo>
                  <a:lnTo>
                    <a:pt x="16900" y="2645"/>
                  </a:lnTo>
                  <a:cubicBezTo>
                    <a:pt x="16900" y="1186"/>
                    <a:pt x="15715" y="0"/>
                    <a:pt x="14256" y="0"/>
                  </a:cubicBezTo>
                  <a:close/>
                </a:path>
              </a:pathLst>
            </a:custGeom>
            <a:solidFill>
              <a:srgbClr val="E86C5E"/>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77"/>
            <p:cNvSpPr/>
            <p:nvPr/>
          </p:nvSpPr>
          <p:spPr>
            <a:xfrm rot="-882117">
              <a:off x="7013384" y="2558478"/>
              <a:ext cx="252258" cy="224009"/>
            </a:xfrm>
            <a:custGeom>
              <a:avLst/>
              <a:gdLst/>
              <a:ahLst/>
              <a:cxnLst/>
              <a:rect l="l" t="t" r="r" b="b"/>
              <a:pathLst>
                <a:path w="8421" h="7478" extrusionOk="0">
                  <a:moveTo>
                    <a:pt x="2280" y="0"/>
                  </a:moveTo>
                  <a:cubicBezTo>
                    <a:pt x="1034" y="0"/>
                    <a:pt x="0" y="1003"/>
                    <a:pt x="0" y="2280"/>
                  </a:cubicBezTo>
                  <a:cubicBezTo>
                    <a:pt x="122" y="4681"/>
                    <a:pt x="4225" y="7478"/>
                    <a:pt x="4225" y="7478"/>
                  </a:cubicBezTo>
                  <a:cubicBezTo>
                    <a:pt x="4225" y="7478"/>
                    <a:pt x="8420" y="4742"/>
                    <a:pt x="8420" y="2280"/>
                  </a:cubicBezTo>
                  <a:cubicBezTo>
                    <a:pt x="8420" y="1003"/>
                    <a:pt x="7387" y="0"/>
                    <a:pt x="6140" y="0"/>
                  </a:cubicBezTo>
                  <a:cubicBezTo>
                    <a:pt x="5320" y="0"/>
                    <a:pt x="4621" y="426"/>
                    <a:pt x="4225" y="1064"/>
                  </a:cubicBezTo>
                  <a:cubicBezTo>
                    <a:pt x="3800" y="426"/>
                    <a:pt x="3101" y="0"/>
                    <a:pt x="2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3" name="Google Shape;1933;p77"/>
          <p:cNvGrpSpPr/>
          <p:nvPr/>
        </p:nvGrpSpPr>
        <p:grpSpPr>
          <a:xfrm rot="662415">
            <a:off x="655621" y="4304876"/>
            <a:ext cx="1878838" cy="366780"/>
            <a:chOff x="6822350" y="4172650"/>
            <a:chExt cx="1878824" cy="366778"/>
          </a:xfrm>
        </p:grpSpPr>
        <p:sp>
          <p:nvSpPr>
            <p:cNvPr id="1934" name="Google Shape;1934;p77"/>
            <p:cNvSpPr/>
            <p:nvPr/>
          </p:nvSpPr>
          <p:spPr>
            <a:xfrm>
              <a:off x="6822350" y="4172650"/>
              <a:ext cx="1878824" cy="366778"/>
            </a:xfrm>
            <a:custGeom>
              <a:avLst/>
              <a:gdLst/>
              <a:ahLst/>
              <a:cxnLst/>
              <a:rect l="l" t="t" r="r" b="b"/>
              <a:pathLst>
                <a:path w="46871" h="9150" extrusionOk="0">
                  <a:moveTo>
                    <a:pt x="4560" y="1"/>
                  </a:moveTo>
                  <a:cubicBezTo>
                    <a:pt x="2068" y="1"/>
                    <a:pt x="1" y="2037"/>
                    <a:pt x="1" y="4560"/>
                  </a:cubicBezTo>
                  <a:lnTo>
                    <a:pt x="1" y="4590"/>
                  </a:lnTo>
                  <a:cubicBezTo>
                    <a:pt x="1" y="7083"/>
                    <a:pt x="2068" y="9150"/>
                    <a:pt x="4560" y="9150"/>
                  </a:cubicBezTo>
                  <a:lnTo>
                    <a:pt x="42311" y="9150"/>
                  </a:lnTo>
                  <a:cubicBezTo>
                    <a:pt x="44804" y="9150"/>
                    <a:pt x="46871" y="7083"/>
                    <a:pt x="46871" y="4590"/>
                  </a:cubicBezTo>
                  <a:lnTo>
                    <a:pt x="46871" y="4560"/>
                  </a:lnTo>
                  <a:cubicBezTo>
                    <a:pt x="46871" y="2037"/>
                    <a:pt x="44804" y="1"/>
                    <a:pt x="42311" y="1"/>
                  </a:cubicBezTo>
                  <a:close/>
                </a:path>
              </a:pathLst>
            </a:custGeom>
            <a:solidFill>
              <a:srgbClr val="51294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77"/>
            <p:cNvSpPr/>
            <p:nvPr/>
          </p:nvSpPr>
          <p:spPr>
            <a:xfrm>
              <a:off x="7008783" y="4236024"/>
              <a:ext cx="244919" cy="223394"/>
            </a:xfrm>
            <a:custGeom>
              <a:avLst/>
              <a:gdLst/>
              <a:ahLst/>
              <a:cxnLst/>
              <a:rect l="l" t="t" r="r" b="b"/>
              <a:pathLst>
                <a:path w="6110" h="5573" extrusionOk="0">
                  <a:moveTo>
                    <a:pt x="3055" y="0"/>
                  </a:moveTo>
                  <a:cubicBezTo>
                    <a:pt x="2895" y="0"/>
                    <a:pt x="2736" y="91"/>
                    <a:pt x="2675" y="274"/>
                  </a:cubicBezTo>
                  <a:lnTo>
                    <a:pt x="2280" y="1581"/>
                  </a:lnTo>
                  <a:cubicBezTo>
                    <a:pt x="2219" y="1733"/>
                    <a:pt x="2067" y="1824"/>
                    <a:pt x="1915" y="1824"/>
                  </a:cubicBezTo>
                  <a:lnTo>
                    <a:pt x="547" y="1824"/>
                  </a:lnTo>
                  <a:cubicBezTo>
                    <a:pt x="152" y="1824"/>
                    <a:pt x="0" y="2310"/>
                    <a:pt x="304" y="2523"/>
                  </a:cubicBezTo>
                  <a:lnTo>
                    <a:pt x="1398" y="3344"/>
                  </a:lnTo>
                  <a:cubicBezTo>
                    <a:pt x="1550" y="3435"/>
                    <a:pt x="1611" y="3617"/>
                    <a:pt x="1550" y="3769"/>
                  </a:cubicBezTo>
                  <a:lnTo>
                    <a:pt x="1125" y="5046"/>
                  </a:lnTo>
                  <a:cubicBezTo>
                    <a:pt x="1031" y="5327"/>
                    <a:pt x="1263" y="5572"/>
                    <a:pt x="1513" y="5572"/>
                  </a:cubicBezTo>
                  <a:cubicBezTo>
                    <a:pt x="1587" y="5572"/>
                    <a:pt x="1663" y="5551"/>
                    <a:pt x="1733" y="5502"/>
                  </a:cubicBezTo>
                  <a:lnTo>
                    <a:pt x="2827" y="4681"/>
                  </a:lnTo>
                  <a:cubicBezTo>
                    <a:pt x="2888" y="4636"/>
                    <a:pt x="2964" y="4613"/>
                    <a:pt x="3044" y="4613"/>
                  </a:cubicBezTo>
                  <a:cubicBezTo>
                    <a:pt x="3123" y="4613"/>
                    <a:pt x="3207"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1" y="3344"/>
                  </a:cubicBezTo>
                  <a:lnTo>
                    <a:pt x="5806" y="2523"/>
                  </a:lnTo>
                  <a:cubicBezTo>
                    <a:pt x="6110" y="2310"/>
                    <a:pt x="5958" y="1824"/>
                    <a:pt x="5563" y="1824"/>
                  </a:cubicBezTo>
                  <a:lnTo>
                    <a:pt x="4195" y="1824"/>
                  </a:lnTo>
                  <a:cubicBezTo>
                    <a:pt x="4043" y="1824"/>
                    <a:pt x="3891" y="1733"/>
                    <a:pt x="3830" y="1581"/>
                  </a:cubicBezTo>
                  <a:lnTo>
                    <a:pt x="3435" y="274"/>
                  </a:lnTo>
                  <a:cubicBezTo>
                    <a:pt x="3374" y="91"/>
                    <a:pt x="3214" y="0"/>
                    <a:pt x="3055"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77"/>
            <p:cNvSpPr/>
            <p:nvPr/>
          </p:nvSpPr>
          <p:spPr>
            <a:xfrm>
              <a:off x="7324328" y="4236024"/>
              <a:ext cx="243717" cy="223394"/>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77"/>
            <p:cNvSpPr/>
            <p:nvPr/>
          </p:nvSpPr>
          <p:spPr>
            <a:xfrm>
              <a:off x="7639913" y="4236024"/>
              <a:ext cx="243717" cy="223394"/>
            </a:xfrm>
            <a:custGeom>
              <a:avLst/>
              <a:gdLst/>
              <a:ahLst/>
              <a:cxnLst/>
              <a:rect l="l" t="t" r="r" b="b"/>
              <a:pathLst>
                <a:path w="6080" h="5573" extrusionOk="0">
                  <a:moveTo>
                    <a:pt x="3040" y="0"/>
                  </a:moveTo>
                  <a:cubicBezTo>
                    <a:pt x="2888" y="0"/>
                    <a:pt x="2736" y="91"/>
                    <a:pt x="2675" y="274"/>
                  </a:cubicBezTo>
                  <a:lnTo>
                    <a:pt x="2249" y="1581"/>
                  </a:lnTo>
                  <a:cubicBezTo>
                    <a:pt x="2189" y="1733"/>
                    <a:pt x="2037" y="1824"/>
                    <a:pt x="1885" y="1824"/>
                  </a:cubicBezTo>
                  <a:lnTo>
                    <a:pt x="517" y="1824"/>
                  </a:lnTo>
                  <a:cubicBezTo>
                    <a:pt x="152" y="1824"/>
                    <a:pt x="0" y="2310"/>
                    <a:pt x="304" y="2523"/>
                  </a:cubicBezTo>
                  <a:lnTo>
                    <a:pt x="1398" y="3344"/>
                  </a:lnTo>
                  <a:cubicBezTo>
                    <a:pt x="1520" y="3435"/>
                    <a:pt x="1581" y="3617"/>
                    <a:pt x="1520" y="3769"/>
                  </a:cubicBezTo>
                  <a:lnTo>
                    <a:pt x="1125" y="5046"/>
                  </a:lnTo>
                  <a:cubicBezTo>
                    <a:pt x="1031" y="5327"/>
                    <a:pt x="1244" y="5572"/>
                    <a:pt x="1486" y="5572"/>
                  </a:cubicBezTo>
                  <a:cubicBezTo>
                    <a:pt x="1558" y="5572"/>
                    <a:pt x="1633" y="5551"/>
                    <a:pt x="1702" y="5502"/>
                  </a:cubicBezTo>
                  <a:lnTo>
                    <a:pt x="2797" y="4681"/>
                  </a:lnTo>
                  <a:cubicBezTo>
                    <a:pt x="2873" y="4636"/>
                    <a:pt x="2956" y="4613"/>
                    <a:pt x="3036" y="4613"/>
                  </a:cubicBezTo>
                  <a:cubicBezTo>
                    <a:pt x="3116" y="4613"/>
                    <a:pt x="3192" y="4636"/>
                    <a:pt x="3252" y="4681"/>
                  </a:cubicBezTo>
                  <a:lnTo>
                    <a:pt x="4377" y="5502"/>
                  </a:lnTo>
                  <a:cubicBezTo>
                    <a:pt x="4447" y="5551"/>
                    <a:pt x="4521" y="5572"/>
                    <a:pt x="4593" y="5572"/>
                  </a:cubicBezTo>
                  <a:cubicBezTo>
                    <a:pt x="4835" y="5572"/>
                    <a:pt x="5048" y="5327"/>
                    <a:pt x="4955" y="5046"/>
                  </a:cubicBezTo>
                  <a:lnTo>
                    <a:pt x="4529" y="3769"/>
                  </a:lnTo>
                  <a:cubicBezTo>
                    <a:pt x="4499" y="3617"/>
                    <a:pt x="4559" y="3435"/>
                    <a:pt x="4681" y="3344"/>
                  </a:cubicBezTo>
                  <a:lnTo>
                    <a:pt x="5775" y="2523"/>
                  </a:lnTo>
                  <a:cubicBezTo>
                    <a:pt x="6079" y="2310"/>
                    <a:pt x="5927" y="1824"/>
                    <a:pt x="5563" y="1824"/>
                  </a:cubicBezTo>
                  <a:lnTo>
                    <a:pt x="4195" y="1824"/>
                  </a:lnTo>
                  <a:cubicBezTo>
                    <a:pt x="4012" y="1824"/>
                    <a:pt x="3891" y="1733"/>
                    <a:pt x="3830" y="1581"/>
                  </a:cubicBezTo>
                  <a:lnTo>
                    <a:pt x="3404" y="274"/>
                  </a:lnTo>
                  <a:cubicBezTo>
                    <a:pt x="3344" y="91"/>
                    <a:pt x="3192" y="0"/>
                    <a:pt x="3040"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77"/>
            <p:cNvSpPr/>
            <p:nvPr/>
          </p:nvSpPr>
          <p:spPr>
            <a:xfrm>
              <a:off x="7954256" y="4236024"/>
              <a:ext cx="244919" cy="223394"/>
            </a:xfrm>
            <a:custGeom>
              <a:avLst/>
              <a:gdLst/>
              <a:ahLst/>
              <a:cxnLst/>
              <a:rect l="l" t="t" r="r" b="b"/>
              <a:pathLst>
                <a:path w="6110" h="5573" extrusionOk="0">
                  <a:moveTo>
                    <a:pt x="3059" y="0"/>
                  </a:moveTo>
                  <a:cubicBezTo>
                    <a:pt x="2903" y="0"/>
                    <a:pt x="2751" y="91"/>
                    <a:pt x="2705" y="274"/>
                  </a:cubicBezTo>
                  <a:lnTo>
                    <a:pt x="2280" y="1581"/>
                  </a:lnTo>
                  <a:cubicBezTo>
                    <a:pt x="2219" y="1733"/>
                    <a:pt x="2067" y="1824"/>
                    <a:pt x="1915" y="1824"/>
                  </a:cubicBezTo>
                  <a:lnTo>
                    <a:pt x="547" y="1824"/>
                  </a:lnTo>
                  <a:cubicBezTo>
                    <a:pt x="183" y="1824"/>
                    <a:pt x="0" y="2310"/>
                    <a:pt x="304" y="2523"/>
                  </a:cubicBezTo>
                  <a:lnTo>
                    <a:pt x="1429" y="3344"/>
                  </a:lnTo>
                  <a:cubicBezTo>
                    <a:pt x="1550" y="3435"/>
                    <a:pt x="1611" y="3617"/>
                    <a:pt x="1550" y="3769"/>
                  </a:cubicBezTo>
                  <a:lnTo>
                    <a:pt x="1125" y="5046"/>
                  </a:lnTo>
                  <a:cubicBezTo>
                    <a:pt x="1055" y="5327"/>
                    <a:pt x="1273" y="5572"/>
                    <a:pt x="1517" y="5572"/>
                  </a:cubicBezTo>
                  <a:cubicBezTo>
                    <a:pt x="1589" y="5572"/>
                    <a:pt x="1663" y="5551"/>
                    <a:pt x="1733" y="5502"/>
                  </a:cubicBezTo>
                  <a:lnTo>
                    <a:pt x="2827" y="4681"/>
                  </a:lnTo>
                  <a:cubicBezTo>
                    <a:pt x="2903" y="4636"/>
                    <a:pt x="2987" y="4613"/>
                    <a:pt x="3066" y="4613"/>
                  </a:cubicBezTo>
                  <a:cubicBezTo>
                    <a:pt x="3146" y="4613"/>
                    <a:pt x="3222" y="4636"/>
                    <a:pt x="3283" y="4681"/>
                  </a:cubicBezTo>
                  <a:lnTo>
                    <a:pt x="4377" y="5502"/>
                  </a:lnTo>
                  <a:cubicBezTo>
                    <a:pt x="4447" y="5551"/>
                    <a:pt x="4523" y="5572"/>
                    <a:pt x="4597" y="5572"/>
                  </a:cubicBezTo>
                  <a:cubicBezTo>
                    <a:pt x="4847" y="5572"/>
                    <a:pt x="5079" y="5327"/>
                    <a:pt x="4985" y="5046"/>
                  </a:cubicBezTo>
                  <a:lnTo>
                    <a:pt x="4560" y="3769"/>
                  </a:lnTo>
                  <a:cubicBezTo>
                    <a:pt x="4499" y="3617"/>
                    <a:pt x="4560" y="3435"/>
                    <a:pt x="4712" y="3344"/>
                  </a:cubicBezTo>
                  <a:lnTo>
                    <a:pt x="5806" y="2523"/>
                  </a:lnTo>
                  <a:cubicBezTo>
                    <a:pt x="6110" y="2310"/>
                    <a:pt x="5958" y="1824"/>
                    <a:pt x="5563" y="1824"/>
                  </a:cubicBezTo>
                  <a:lnTo>
                    <a:pt x="4225" y="1824"/>
                  </a:lnTo>
                  <a:cubicBezTo>
                    <a:pt x="4043" y="1824"/>
                    <a:pt x="3891" y="1733"/>
                    <a:pt x="3830" y="1581"/>
                  </a:cubicBezTo>
                  <a:lnTo>
                    <a:pt x="3435" y="274"/>
                  </a:lnTo>
                  <a:cubicBezTo>
                    <a:pt x="3374" y="91"/>
                    <a:pt x="3215" y="0"/>
                    <a:pt x="3059"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77"/>
            <p:cNvSpPr/>
            <p:nvPr/>
          </p:nvSpPr>
          <p:spPr>
            <a:xfrm>
              <a:off x="8269801" y="4236024"/>
              <a:ext cx="244959" cy="223394"/>
            </a:xfrm>
            <a:custGeom>
              <a:avLst/>
              <a:gdLst/>
              <a:ahLst/>
              <a:cxnLst/>
              <a:rect l="l" t="t" r="r" b="b"/>
              <a:pathLst>
                <a:path w="6111" h="5573" extrusionOk="0">
                  <a:moveTo>
                    <a:pt x="3052" y="0"/>
                  </a:moveTo>
                  <a:cubicBezTo>
                    <a:pt x="2896" y="0"/>
                    <a:pt x="2736" y="91"/>
                    <a:pt x="2676" y="274"/>
                  </a:cubicBezTo>
                  <a:lnTo>
                    <a:pt x="2280" y="1581"/>
                  </a:lnTo>
                  <a:cubicBezTo>
                    <a:pt x="2220" y="1733"/>
                    <a:pt x="2068" y="1824"/>
                    <a:pt x="1885" y="1824"/>
                  </a:cubicBezTo>
                  <a:lnTo>
                    <a:pt x="548" y="1824"/>
                  </a:lnTo>
                  <a:cubicBezTo>
                    <a:pt x="153" y="1824"/>
                    <a:pt x="1" y="2310"/>
                    <a:pt x="305" y="2523"/>
                  </a:cubicBezTo>
                  <a:lnTo>
                    <a:pt x="1399" y="3344"/>
                  </a:lnTo>
                  <a:cubicBezTo>
                    <a:pt x="1551" y="3435"/>
                    <a:pt x="1612" y="3617"/>
                    <a:pt x="1551" y="3769"/>
                  </a:cubicBezTo>
                  <a:lnTo>
                    <a:pt x="1125" y="5046"/>
                  </a:lnTo>
                  <a:cubicBezTo>
                    <a:pt x="1032" y="5327"/>
                    <a:pt x="1263" y="5572"/>
                    <a:pt x="1513" y="5572"/>
                  </a:cubicBezTo>
                  <a:cubicBezTo>
                    <a:pt x="1588" y="5572"/>
                    <a:pt x="1664" y="5551"/>
                    <a:pt x="1733" y="5502"/>
                  </a:cubicBezTo>
                  <a:lnTo>
                    <a:pt x="2828" y="4681"/>
                  </a:lnTo>
                  <a:cubicBezTo>
                    <a:pt x="2888" y="4636"/>
                    <a:pt x="2964" y="4613"/>
                    <a:pt x="3044" y="4613"/>
                  </a:cubicBezTo>
                  <a:cubicBezTo>
                    <a:pt x="3124" y="4613"/>
                    <a:pt x="3207" y="4636"/>
                    <a:pt x="3283" y="4681"/>
                  </a:cubicBezTo>
                  <a:lnTo>
                    <a:pt x="4378" y="5502"/>
                  </a:lnTo>
                  <a:cubicBezTo>
                    <a:pt x="4447" y="5551"/>
                    <a:pt x="4523" y="5572"/>
                    <a:pt x="4598" y="5572"/>
                  </a:cubicBezTo>
                  <a:cubicBezTo>
                    <a:pt x="4848" y="5572"/>
                    <a:pt x="5079" y="5327"/>
                    <a:pt x="4986" y="5046"/>
                  </a:cubicBezTo>
                  <a:lnTo>
                    <a:pt x="4560" y="3769"/>
                  </a:lnTo>
                  <a:cubicBezTo>
                    <a:pt x="4499" y="3617"/>
                    <a:pt x="4560" y="3435"/>
                    <a:pt x="4712" y="3344"/>
                  </a:cubicBezTo>
                  <a:lnTo>
                    <a:pt x="5806" y="2523"/>
                  </a:lnTo>
                  <a:cubicBezTo>
                    <a:pt x="6110" y="2310"/>
                    <a:pt x="5958" y="1824"/>
                    <a:pt x="5563" y="1824"/>
                  </a:cubicBezTo>
                  <a:lnTo>
                    <a:pt x="4195" y="1824"/>
                  </a:lnTo>
                  <a:cubicBezTo>
                    <a:pt x="4043" y="1824"/>
                    <a:pt x="3891" y="1733"/>
                    <a:pt x="3831" y="1581"/>
                  </a:cubicBezTo>
                  <a:lnTo>
                    <a:pt x="3405" y="274"/>
                  </a:lnTo>
                  <a:cubicBezTo>
                    <a:pt x="3359" y="91"/>
                    <a:pt x="3207" y="0"/>
                    <a:pt x="3052" y="0"/>
                  </a:cubicBezTo>
                  <a:close/>
                </a:path>
              </a:pathLst>
            </a:custGeom>
            <a:solidFill>
              <a:srgbClr val="F8B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2456121" y="3370521"/>
            <a:ext cx="4306186" cy="9766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50179" y="1420472"/>
            <a:ext cx="7318070" cy="1938992"/>
          </a:xfrm>
          <a:prstGeom prst="rect">
            <a:avLst/>
          </a:prstGeom>
          <a:noFill/>
        </p:spPr>
        <p:txBody>
          <a:bodyPr wrap="square" rtlCol="0">
            <a:spAutoFit/>
          </a:bodyPr>
          <a:lstStyle/>
          <a:p>
            <a:pPr algn="ctr">
              <a:lnSpc>
                <a:spcPct val="150000"/>
              </a:lnSpc>
            </a:pPr>
            <a:r>
              <a:rPr lang="en-US" sz="4000" b="1" dirty="0" smtClean="0">
                <a:solidFill>
                  <a:schemeClr val="tx2">
                    <a:lumMod val="50000"/>
                  </a:schemeClr>
                </a:solidFill>
              </a:rPr>
              <a:t>CẢM ƠN CÁC EM </a:t>
            </a:r>
          </a:p>
          <a:p>
            <a:pPr algn="ctr">
              <a:lnSpc>
                <a:spcPct val="150000"/>
              </a:lnSpc>
            </a:pPr>
            <a:r>
              <a:rPr lang="en-US" sz="4000" b="1" dirty="0" smtClean="0">
                <a:solidFill>
                  <a:schemeClr val="tx2">
                    <a:lumMod val="50000"/>
                  </a:schemeClr>
                </a:solidFill>
              </a:rPr>
              <a:t>ĐÃ LẮNG NGHE BÀI GIẢNG!</a:t>
            </a:r>
            <a:endParaRPr lang="en-US" sz="4000" b="1" dirty="0">
              <a:solidFill>
                <a:schemeClr val="tx2">
                  <a:lumMod val="50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3"/>
          <p:cNvSpPr/>
          <p:nvPr/>
        </p:nvSpPr>
        <p:spPr>
          <a:xfrm>
            <a:off x="713225" y="3958000"/>
            <a:ext cx="2326500" cy="121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3"/>
          <p:cNvSpPr/>
          <p:nvPr/>
        </p:nvSpPr>
        <p:spPr>
          <a:xfrm>
            <a:off x="3152122" y="1284483"/>
            <a:ext cx="2647508" cy="844147"/>
          </a:xfrm>
          <a:prstGeom prst="roundRect">
            <a:avLst>
              <a:gd name="adj" fmla="val 30772"/>
            </a:avLst>
          </a:pr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solidFill>
                  <a:schemeClr val="accent2"/>
                </a:solidFill>
              </a:rPr>
              <a:t>BÀI 43:</a:t>
            </a:r>
            <a:endParaRPr sz="3200" b="1" dirty="0">
              <a:solidFill>
                <a:schemeClr val="accent2"/>
              </a:solidFill>
            </a:endParaRPr>
          </a:p>
        </p:txBody>
      </p:sp>
      <p:grpSp>
        <p:nvGrpSpPr>
          <p:cNvPr id="687" name="Google Shape;687;p43"/>
          <p:cNvGrpSpPr/>
          <p:nvPr/>
        </p:nvGrpSpPr>
        <p:grpSpPr>
          <a:xfrm rot="-814076">
            <a:off x="7351890" y="3584486"/>
            <a:ext cx="898207" cy="1107209"/>
            <a:chOff x="5146975" y="1577638"/>
            <a:chExt cx="898200" cy="1107200"/>
          </a:xfrm>
        </p:grpSpPr>
        <p:sp>
          <p:nvSpPr>
            <p:cNvPr id="688" name="Google Shape;688;p43"/>
            <p:cNvSpPr/>
            <p:nvPr/>
          </p:nvSpPr>
          <p:spPr>
            <a:xfrm>
              <a:off x="5146975" y="1804463"/>
              <a:ext cx="898200" cy="880375"/>
            </a:xfrm>
            <a:custGeom>
              <a:avLst/>
              <a:gdLst/>
              <a:ahLst/>
              <a:cxnLst/>
              <a:rect l="l" t="t" r="r" b="b"/>
              <a:pathLst>
                <a:path w="35928" h="35215" extrusionOk="0">
                  <a:moveTo>
                    <a:pt x="17964" y="1"/>
                  </a:moveTo>
                  <a:cubicBezTo>
                    <a:pt x="17364" y="1"/>
                    <a:pt x="16763" y="168"/>
                    <a:pt x="16231" y="502"/>
                  </a:cubicBezTo>
                  <a:lnTo>
                    <a:pt x="1550" y="9651"/>
                  </a:lnTo>
                  <a:cubicBezTo>
                    <a:pt x="578" y="10229"/>
                    <a:pt x="0" y="11293"/>
                    <a:pt x="0" y="12417"/>
                  </a:cubicBezTo>
                  <a:lnTo>
                    <a:pt x="0" y="31962"/>
                  </a:lnTo>
                  <a:cubicBezTo>
                    <a:pt x="0" y="33755"/>
                    <a:pt x="1459" y="35214"/>
                    <a:pt x="3252" y="35214"/>
                  </a:cubicBezTo>
                  <a:lnTo>
                    <a:pt x="32675" y="35214"/>
                  </a:lnTo>
                  <a:cubicBezTo>
                    <a:pt x="34469" y="35214"/>
                    <a:pt x="35928" y="33755"/>
                    <a:pt x="35928" y="31962"/>
                  </a:cubicBezTo>
                  <a:lnTo>
                    <a:pt x="35928" y="12417"/>
                  </a:lnTo>
                  <a:cubicBezTo>
                    <a:pt x="35928" y="11293"/>
                    <a:pt x="35350" y="10229"/>
                    <a:pt x="34378" y="9651"/>
                  </a:cubicBezTo>
                  <a:lnTo>
                    <a:pt x="19696" y="502"/>
                  </a:lnTo>
                  <a:cubicBezTo>
                    <a:pt x="19165" y="168"/>
                    <a:pt x="18564" y="1"/>
                    <a:pt x="17964" y="1"/>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3"/>
            <p:cNvSpPr/>
            <p:nvPr/>
          </p:nvSpPr>
          <p:spPr>
            <a:xfrm>
              <a:off x="5246500" y="1577638"/>
              <a:ext cx="699125" cy="769050"/>
            </a:xfrm>
            <a:custGeom>
              <a:avLst/>
              <a:gdLst/>
              <a:ahLst/>
              <a:cxnLst/>
              <a:rect l="l" t="t" r="r" b="b"/>
              <a:pathLst>
                <a:path w="27965" h="30762" extrusionOk="0">
                  <a:moveTo>
                    <a:pt x="1" y="1"/>
                  </a:moveTo>
                  <a:lnTo>
                    <a:pt x="1" y="20943"/>
                  </a:lnTo>
                  <a:lnTo>
                    <a:pt x="13983" y="30761"/>
                  </a:lnTo>
                  <a:lnTo>
                    <a:pt x="27965" y="20943"/>
                  </a:lnTo>
                  <a:lnTo>
                    <a:pt x="279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3"/>
            <p:cNvSpPr/>
            <p:nvPr/>
          </p:nvSpPr>
          <p:spPr>
            <a:xfrm>
              <a:off x="5216125" y="2342838"/>
              <a:ext cx="779675" cy="279675"/>
            </a:xfrm>
            <a:custGeom>
              <a:avLst/>
              <a:gdLst/>
              <a:ahLst/>
              <a:cxnLst/>
              <a:rect l="l" t="t" r="r" b="b"/>
              <a:pathLst>
                <a:path w="31187" h="11187" extrusionOk="0">
                  <a:moveTo>
                    <a:pt x="15296" y="0"/>
                  </a:moveTo>
                  <a:cubicBezTo>
                    <a:pt x="14333" y="0"/>
                    <a:pt x="13369" y="274"/>
                    <a:pt x="12493" y="822"/>
                  </a:cubicBezTo>
                  <a:lnTo>
                    <a:pt x="0" y="10944"/>
                  </a:lnTo>
                  <a:lnTo>
                    <a:pt x="182" y="11187"/>
                  </a:lnTo>
                  <a:lnTo>
                    <a:pt x="12645" y="1035"/>
                  </a:lnTo>
                  <a:cubicBezTo>
                    <a:pt x="13469" y="537"/>
                    <a:pt x="14374" y="286"/>
                    <a:pt x="15276" y="286"/>
                  </a:cubicBezTo>
                  <a:cubicBezTo>
                    <a:pt x="16136" y="286"/>
                    <a:pt x="16995" y="514"/>
                    <a:pt x="17782" y="974"/>
                  </a:cubicBezTo>
                  <a:lnTo>
                    <a:pt x="31034" y="11187"/>
                  </a:lnTo>
                  <a:lnTo>
                    <a:pt x="31186" y="10944"/>
                  </a:lnTo>
                  <a:lnTo>
                    <a:pt x="17934" y="731"/>
                  </a:lnTo>
                  <a:cubicBezTo>
                    <a:pt x="17107" y="244"/>
                    <a:pt x="16203" y="0"/>
                    <a:pt x="152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3"/>
            <p:cNvSpPr/>
            <p:nvPr/>
          </p:nvSpPr>
          <p:spPr>
            <a:xfrm>
              <a:off x="5417475" y="1687063"/>
              <a:ext cx="357950" cy="6875"/>
            </a:xfrm>
            <a:custGeom>
              <a:avLst/>
              <a:gdLst/>
              <a:ahLst/>
              <a:cxnLst/>
              <a:rect l="l" t="t" r="r" b="b"/>
              <a:pathLst>
                <a:path w="14318" h="275" extrusionOk="0">
                  <a:moveTo>
                    <a:pt x="1" y="1"/>
                  </a:moveTo>
                  <a:lnTo>
                    <a:pt x="1" y="274"/>
                  </a:lnTo>
                  <a:lnTo>
                    <a:pt x="14317" y="274"/>
                  </a:lnTo>
                  <a:lnTo>
                    <a:pt x="1431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3"/>
            <p:cNvSpPr/>
            <p:nvPr/>
          </p:nvSpPr>
          <p:spPr>
            <a:xfrm>
              <a:off x="5351375" y="1824613"/>
              <a:ext cx="489400" cy="7625"/>
            </a:xfrm>
            <a:custGeom>
              <a:avLst/>
              <a:gdLst/>
              <a:ahLst/>
              <a:cxnLst/>
              <a:rect l="l" t="t" r="r" b="b"/>
              <a:pathLst>
                <a:path w="19576" h="305" extrusionOk="0">
                  <a:moveTo>
                    <a:pt x="0" y="0"/>
                  </a:moveTo>
                  <a:lnTo>
                    <a:pt x="0" y="304"/>
                  </a:lnTo>
                  <a:lnTo>
                    <a:pt x="19575" y="304"/>
                  </a:lnTo>
                  <a:lnTo>
                    <a:pt x="195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3"/>
            <p:cNvSpPr/>
            <p:nvPr/>
          </p:nvSpPr>
          <p:spPr>
            <a:xfrm>
              <a:off x="5351375" y="1927188"/>
              <a:ext cx="489400" cy="6875"/>
            </a:xfrm>
            <a:custGeom>
              <a:avLst/>
              <a:gdLst/>
              <a:ahLst/>
              <a:cxnLst/>
              <a:rect l="l" t="t" r="r" b="b"/>
              <a:pathLst>
                <a:path w="19576" h="275" extrusionOk="0">
                  <a:moveTo>
                    <a:pt x="0" y="1"/>
                  </a:moveTo>
                  <a:lnTo>
                    <a:pt x="0" y="274"/>
                  </a:lnTo>
                  <a:lnTo>
                    <a:pt x="19575" y="274"/>
                  </a:lnTo>
                  <a:lnTo>
                    <a:pt x="195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3"/>
            <p:cNvSpPr/>
            <p:nvPr/>
          </p:nvSpPr>
          <p:spPr>
            <a:xfrm>
              <a:off x="5351375" y="2029788"/>
              <a:ext cx="489400" cy="6850"/>
            </a:xfrm>
            <a:custGeom>
              <a:avLst/>
              <a:gdLst/>
              <a:ahLst/>
              <a:cxnLst/>
              <a:rect l="l" t="t" r="r" b="b"/>
              <a:pathLst>
                <a:path w="19576" h="274" extrusionOk="0">
                  <a:moveTo>
                    <a:pt x="0" y="0"/>
                  </a:moveTo>
                  <a:lnTo>
                    <a:pt x="0" y="274"/>
                  </a:lnTo>
                  <a:lnTo>
                    <a:pt x="19575" y="274"/>
                  </a:lnTo>
                  <a:lnTo>
                    <a:pt x="195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3"/>
            <p:cNvSpPr/>
            <p:nvPr/>
          </p:nvSpPr>
          <p:spPr>
            <a:xfrm>
              <a:off x="5351375" y="2132363"/>
              <a:ext cx="489400" cy="6875"/>
            </a:xfrm>
            <a:custGeom>
              <a:avLst/>
              <a:gdLst/>
              <a:ahLst/>
              <a:cxnLst/>
              <a:rect l="l" t="t" r="r" b="b"/>
              <a:pathLst>
                <a:path w="19576" h="275" extrusionOk="0">
                  <a:moveTo>
                    <a:pt x="0" y="1"/>
                  </a:moveTo>
                  <a:lnTo>
                    <a:pt x="0" y="274"/>
                  </a:lnTo>
                  <a:lnTo>
                    <a:pt x="19575" y="274"/>
                  </a:lnTo>
                  <a:lnTo>
                    <a:pt x="195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3"/>
            <p:cNvSpPr/>
            <p:nvPr/>
          </p:nvSpPr>
          <p:spPr>
            <a:xfrm>
              <a:off x="5450925" y="2234938"/>
              <a:ext cx="291050" cy="6875"/>
            </a:xfrm>
            <a:custGeom>
              <a:avLst/>
              <a:gdLst/>
              <a:ahLst/>
              <a:cxnLst/>
              <a:rect l="l" t="t" r="r" b="b"/>
              <a:pathLst>
                <a:path w="11642" h="275" extrusionOk="0">
                  <a:moveTo>
                    <a:pt x="0" y="1"/>
                  </a:moveTo>
                  <a:lnTo>
                    <a:pt x="0" y="275"/>
                  </a:lnTo>
                  <a:lnTo>
                    <a:pt x="11642" y="275"/>
                  </a:lnTo>
                  <a:lnTo>
                    <a:pt x="116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7" name="Google Shape;697;p43"/>
          <p:cNvSpPr/>
          <p:nvPr/>
        </p:nvSpPr>
        <p:spPr>
          <a:xfrm>
            <a:off x="7118950" y="313004"/>
            <a:ext cx="1670700" cy="453000"/>
          </a:xfrm>
          <a:prstGeom prst="roundRect">
            <a:avLst>
              <a:gd name="adj" fmla="val 24223"/>
            </a:avLst>
          </a:prstGeom>
          <a:solidFill>
            <a:schemeClr val="lt1"/>
          </a:solidFill>
          <a:ln w="28575" cap="flat" cmpd="sng">
            <a:solidFill>
              <a:srgbClr val="FAFAF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err="1" smtClean="0">
                <a:solidFill>
                  <a:schemeClr val="dk2"/>
                </a:solidFill>
              </a:rPr>
              <a:t>Toán</a:t>
            </a:r>
            <a:r>
              <a:rPr lang="en-US" sz="2000" b="1" dirty="0" smtClean="0">
                <a:solidFill>
                  <a:schemeClr val="dk2"/>
                </a:solidFill>
              </a:rPr>
              <a:t> 6</a:t>
            </a:r>
            <a:endParaRPr sz="2000" b="1" dirty="0">
              <a:solidFill>
                <a:schemeClr val="dk2"/>
              </a:solidFill>
            </a:endParaRPr>
          </a:p>
        </p:txBody>
      </p:sp>
      <p:grpSp>
        <p:nvGrpSpPr>
          <p:cNvPr id="698" name="Google Shape;698;p43"/>
          <p:cNvGrpSpPr/>
          <p:nvPr/>
        </p:nvGrpSpPr>
        <p:grpSpPr>
          <a:xfrm>
            <a:off x="7572340" y="2404875"/>
            <a:ext cx="2162798" cy="1206590"/>
            <a:chOff x="7572340" y="2404875"/>
            <a:chExt cx="2162798" cy="1206590"/>
          </a:xfrm>
        </p:grpSpPr>
        <p:sp>
          <p:nvSpPr>
            <p:cNvPr id="699" name="Google Shape;699;p43"/>
            <p:cNvSpPr/>
            <p:nvPr/>
          </p:nvSpPr>
          <p:spPr>
            <a:xfrm flipH="1">
              <a:off x="7572340" y="2404875"/>
              <a:ext cx="2162798" cy="116887"/>
            </a:xfrm>
            <a:custGeom>
              <a:avLst/>
              <a:gdLst/>
              <a:ahLst/>
              <a:cxnLst/>
              <a:rect l="l" t="t" r="r" b="b"/>
              <a:pathLst>
                <a:path w="27570" h="1490" extrusionOk="0">
                  <a:moveTo>
                    <a:pt x="760" y="1"/>
                  </a:moveTo>
                  <a:cubicBezTo>
                    <a:pt x="335" y="1"/>
                    <a:pt x="0" y="335"/>
                    <a:pt x="0" y="760"/>
                  </a:cubicBezTo>
                  <a:cubicBezTo>
                    <a:pt x="0" y="1156"/>
                    <a:pt x="335" y="1490"/>
                    <a:pt x="760" y="1490"/>
                  </a:cubicBezTo>
                  <a:lnTo>
                    <a:pt x="26809" y="1490"/>
                  </a:lnTo>
                  <a:cubicBezTo>
                    <a:pt x="27235" y="1490"/>
                    <a:pt x="27569" y="1156"/>
                    <a:pt x="27569" y="760"/>
                  </a:cubicBezTo>
                  <a:cubicBezTo>
                    <a:pt x="27569" y="335"/>
                    <a:pt x="27235" y="1"/>
                    <a:pt x="26809"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3"/>
            <p:cNvSpPr/>
            <p:nvPr/>
          </p:nvSpPr>
          <p:spPr>
            <a:xfrm flipH="1">
              <a:off x="8182818" y="2767299"/>
              <a:ext cx="1552319" cy="119319"/>
            </a:xfrm>
            <a:custGeom>
              <a:avLst/>
              <a:gdLst/>
              <a:ahLst/>
              <a:cxnLst/>
              <a:rect l="l" t="t" r="r" b="b"/>
              <a:pathLst>
                <a:path w="19788" h="1521" extrusionOk="0">
                  <a:moveTo>
                    <a:pt x="760" y="1"/>
                  </a:moveTo>
                  <a:cubicBezTo>
                    <a:pt x="335" y="1"/>
                    <a:pt x="0" y="365"/>
                    <a:pt x="0" y="761"/>
                  </a:cubicBezTo>
                  <a:cubicBezTo>
                    <a:pt x="0" y="1186"/>
                    <a:pt x="335" y="1520"/>
                    <a:pt x="760" y="1520"/>
                  </a:cubicBezTo>
                  <a:lnTo>
                    <a:pt x="19028" y="1520"/>
                  </a:lnTo>
                  <a:cubicBezTo>
                    <a:pt x="19454" y="1520"/>
                    <a:pt x="19788" y="1186"/>
                    <a:pt x="19788" y="761"/>
                  </a:cubicBezTo>
                  <a:cubicBezTo>
                    <a:pt x="19788" y="335"/>
                    <a:pt x="19454" y="1"/>
                    <a:pt x="19028"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3"/>
            <p:cNvSpPr/>
            <p:nvPr/>
          </p:nvSpPr>
          <p:spPr>
            <a:xfrm flipH="1">
              <a:off x="7889503" y="3132154"/>
              <a:ext cx="1845634" cy="116887"/>
            </a:xfrm>
            <a:custGeom>
              <a:avLst/>
              <a:gdLst/>
              <a:ahLst/>
              <a:cxnLst/>
              <a:rect l="l" t="t" r="r" b="b"/>
              <a:pathLst>
                <a:path w="23527" h="1490" extrusionOk="0">
                  <a:moveTo>
                    <a:pt x="760" y="0"/>
                  </a:moveTo>
                  <a:cubicBezTo>
                    <a:pt x="335" y="0"/>
                    <a:pt x="0" y="335"/>
                    <a:pt x="0" y="730"/>
                  </a:cubicBezTo>
                  <a:cubicBezTo>
                    <a:pt x="0" y="1155"/>
                    <a:pt x="335" y="1490"/>
                    <a:pt x="760" y="1490"/>
                  </a:cubicBezTo>
                  <a:lnTo>
                    <a:pt x="22767" y="1490"/>
                  </a:lnTo>
                  <a:cubicBezTo>
                    <a:pt x="23192" y="1490"/>
                    <a:pt x="23527" y="1155"/>
                    <a:pt x="23527" y="730"/>
                  </a:cubicBezTo>
                  <a:cubicBezTo>
                    <a:pt x="23527" y="335"/>
                    <a:pt x="23192" y="0"/>
                    <a:pt x="22767"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3"/>
            <p:cNvSpPr/>
            <p:nvPr/>
          </p:nvSpPr>
          <p:spPr>
            <a:xfrm flipH="1">
              <a:off x="8812281" y="3494578"/>
              <a:ext cx="922856" cy="116887"/>
            </a:xfrm>
            <a:custGeom>
              <a:avLst/>
              <a:gdLst/>
              <a:ahLst/>
              <a:cxnLst/>
              <a:rect l="l" t="t" r="r" b="b"/>
              <a:pathLst>
                <a:path w="11764" h="1490" extrusionOk="0">
                  <a:moveTo>
                    <a:pt x="760" y="0"/>
                  </a:moveTo>
                  <a:cubicBezTo>
                    <a:pt x="335" y="0"/>
                    <a:pt x="0" y="335"/>
                    <a:pt x="0" y="760"/>
                  </a:cubicBezTo>
                  <a:cubicBezTo>
                    <a:pt x="0" y="1155"/>
                    <a:pt x="335" y="1490"/>
                    <a:pt x="760" y="1490"/>
                  </a:cubicBezTo>
                  <a:lnTo>
                    <a:pt x="11004" y="1490"/>
                  </a:lnTo>
                  <a:cubicBezTo>
                    <a:pt x="11429" y="1490"/>
                    <a:pt x="11764" y="1155"/>
                    <a:pt x="11764" y="760"/>
                  </a:cubicBezTo>
                  <a:cubicBezTo>
                    <a:pt x="11764" y="335"/>
                    <a:pt x="11429" y="0"/>
                    <a:pt x="11004"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 name="Google Shape;703;p43"/>
          <p:cNvGrpSpPr/>
          <p:nvPr/>
        </p:nvGrpSpPr>
        <p:grpSpPr>
          <a:xfrm rot="-619398">
            <a:off x="602748" y="422769"/>
            <a:ext cx="1166435" cy="815390"/>
            <a:chOff x="135700" y="1601500"/>
            <a:chExt cx="1166450" cy="815400"/>
          </a:xfrm>
        </p:grpSpPr>
        <p:sp>
          <p:nvSpPr>
            <p:cNvPr id="704" name="Google Shape;704;p43"/>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3"/>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3"/>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3"/>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3"/>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3"/>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0" name="Google Shape;710;p43"/>
          <p:cNvSpPr/>
          <p:nvPr/>
        </p:nvSpPr>
        <p:spPr>
          <a:xfrm>
            <a:off x="7873000" y="1212150"/>
            <a:ext cx="988876" cy="988815"/>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1" name="Google Shape;711;p43"/>
          <p:cNvGrpSpPr/>
          <p:nvPr/>
        </p:nvGrpSpPr>
        <p:grpSpPr>
          <a:xfrm rot="1057935">
            <a:off x="744615" y="3630180"/>
            <a:ext cx="714079" cy="1067308"/>
            <a:chOff x="3251800" y="1824470"/>
            <a:chExt cx="714094" cy="1067331"/>
          </a:xfrm>
        </p:grpSpPr>
        <p:sp>
          <p:nvSpPr>
            <p:cNvPr id="712" name="Google Shape;712;p43"/>
            <p:cNvSpPr/>
            <p:nvPr/>
          </p:nvSpPr>
          <p:spPr>
            <a:xfrm>
              <a:off x="3531128" y="2697941"/>
              <a:ext cx="164164" cy="193860"/>
            </a:xfrm>
            <a:custGeom>
              <a:avLst/>
              <a:gdLst/>
              <a:ahLst/>
              <a:cxnLst/>
              <a:rect l="l" t="t" r="r" b="b"/>
              <a:pathLst>
                <a:path w="2858" h="3375" extrusionOk="0">
                  <a:moveTo>
                    <a:pt x="1429" y="0"/>
                  </a:moveTo>
                  <a:cubicBezTo>
                    <a:pt x="669" y="0"/>
                    <a:pt x="0" y="669"/>
                    <a:pt x="0" y="1459"/>
                  </a:cubicBezTo>
                  <a:lnTo>
                    <a:pt x="0" y="1945"/>
                  </a:lnTo>
                  <a:cubicBezTo>
                    <a:pt x="0" y="2736"/>
                    <a:pt x="669" y="3374"/>
                    <a:pt x="1429" y="3374"/>
                  </a:cubicBezTo>
                  <a:cubicBezTo>
                    <a:pt x="2219" y="3374"/>
                    <a:pt x="2858" y="2736"/>
                    <a:pt x="2858" y="1945"/>
                  </a:cubicBezTo>
                  <a:lnTo>
                    <a:pt x="2858" y="1459"/>
                  </a:lnTo>
                  <a:cubicBezTo>
                    <a:pt x="2858" y="669"/>
                    <a:pt x="2219" y="0"/>
                    <a:pt x="1429"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3"/>
            <p:cNvSpPr/>
            <p:nvPr/>
          </p:nvSpPr>
          <p:spPr>
            <a:xfrm>
              <a:off x="3496205" y="2539065"/>
              <a:ext cx="235734" cy="274161"/>
            </a:xfrm>
            <a:custGeom>
              <a:avLst/>
              <a:gdLst/>
              <a:ahLst/>
              <a:cxnLst/>
              <a:rect l="l" t="t" r="r" b="b"/>
              <a:pathLst>
                <a:path w="4104" h="4773" extrusionOk="0">
                  <a:moveTo>
                    <a:pt x="791" y="0"/>
                  </a:moveTo>
                  <a:cubicBezTo>
                    <a:pt x="365" y="0"/>
                    <a:pt x="1" y="334"/>
                    <a:pt x="1" y="790"/>
                  </a:cubicBezTo>
                  <a:lnTo>
                    <a:pt x="1" y="3982"/>
                  </a:lnTo>
                  <a:cubicBezTo>
                    <a:pt x="1" y="4438"/>
                    <a:pt x="365" y="4772"/>
                    <a:pt x="791" y="4772"/>
                  </a:cubicBezTo>
                  <a:lnTo>
                    <a:pt x="3314" y="4772"/>
                  </a:lnTo>
                  <a:cubicBezTo>
                    <a:pt x="3739" y="4772"/>
                    <a:pt x="4074" y="4438"/>
                    <a:pt x="4104" y="3982"/>
                  </a:cubicBezTo>
                  <a:lnTo>
                    <a:pt x="4104" y="790"/>
                  </a:lnTo>
                  <a:cubicBezTo>
                    <a:pt x="4104" y="334"/>
                    <a:pt x="3739" y="0"/>
                    <a:pt x="3314"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3"/>
            <p:cNvSpPr/>
            <p:nvPr/>
          </p:nvSpPr>
          <p:spPr>
            <a:xfrm>
              <a:off x="3251800" y="1824470"/>
              <a:ext cx="714094" cy="856086"/>
            </a:xfrm>
            <a:custGeom>
              <a:avLst/>
              <a:gdLst/>
              <a:ahLst/>
              <a:cxnLst/>
              <a:rect l="l" t="t" r="r" b="b"/>
              <a:pathLst>
                <a:path w="12432" h="14904" extrusionOk="0">
                  <a:moveTo>
                    <a:pt x="6311" y="1"/>
                  </a:moveTo>
                  <a:cubicBezTo>
                    <a:pt x="6204" y="1"/>
                    <a:pt x="6096" y="4"/>
                    <a:pt x="5988" y="9"/>
                  </a:cubicBezTo>
                  <a:cubicBezTo>
                    <a:pt x="3009" y="161"/>
                    <a:pt x="517" y="2502"/>
                    <a:pt x="213" y="5481"/>
                  </a:cubicBezTo>
                  <a:cubicBezTo>
                    <a:pt x="0" y="7517"/>
                    <a:pt x="790" y="9371"/>
                    <a:pt x="2128" y="10617"/>
                  </a:cubicBezTo>
                  <a:cubicBezTo>
                    <a:pt x="3009" y="11408"/>
                    <a:pt x="3465" y="12563"/>
                    <a:pt x="3465" y="13748"/>
                  </a:cubicBezTo>
                  <a:cubicBezTo>
                    <a:pt x="3465" y="14386"/>
                    <a:pt x="4012" y="14903"/>
                    <a:pt x="4651" y="14903"/>
                  </a:cubicBezTo>
                  <a:lnTo>
                    <a:pt x="7964" y="14903"/>
                  </a:lnTo>
                  <a:cubicBezTo>
                    <a:pt x="8602" y="14903"/>
                    <a:pt x="9119" y="14386"/>
                    <a:pt x="9119" y="13748"/>
                  </a:cubicBezTo>
                  <a:lnTo>
                    <a:pt x="9119" y="13566"/>
                  </a:lnTo>
                  <a:cubicBezTo>
                    <a:pt x="9119" y="12441"/>
                    <a:pt x="9636" y="11377"/>
                    <a:pt x="10487" y="10617"/>
                  </a:cubicBezTo>
                  <a:cubicBezTo>
                    <a:pt x="11672" y="9493"/>
                    <a:pt x="12432" y="7912"/>
                    <a:pt x="12432" y="6119"/>
                  </a:cubicBezTo>
                  <a:cubicBezTo>
                    <a:pt x="12432" y="2760"/>
                    <a:pt x="9690" y="1"/>
                    <a:pt x="6311"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3"/>
            <p:cNvSpPr/>
            <p:nvPr/>
          </p:nvSpPr>
          <p:spPr>
            <a:xfrm>
              <a:off x="3655083" y="1884321"/>
              <a:ext cx="57670" cy="54223"/>
            </a:xfrm>
            <a:custGeom>
              <a:avLst/>
              <a:gdLst/>
              <a:ahLst/>
              <a:cxnLst/>
              <a:rect l="l" t="t" r="r" b="b"/>
              <a:pathLst>
                <a:path w="1004" h="944" extrusionOk="0">
                  <a:moveTo>
                    <a:pt x="92" y="1"/>
                  </a:moveTo>
                  <a:lnTo>
                    <a:pt x="1" y="761"/>
                  </a:lnTo>
                  <a:cubicBezTo>
                    <a:pt x="244" y="791"/>
                    <a:pt x="517" y="852"/>
                    <a:pt x="760" y="943"/>
                  </a:cubicBezTo>
                  <a:lnTo>
                    <a:pt x="1004" y="214"/>
                  </a:lnTo>
                  <a:cubicBezTo>
                    <a:pt x="700" y="122"/>
                    <a:pt x="396" y="3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3"/>
            <p:cNvSpPr/>
            <p:nvPr/>
          </p:nvSpPr>
          <p:spPr>
            <a:xfrm>
              <a:off x="3749341" y="1924471"/>
              <a:ext cx="146759" cy="178179"/>
            </a:xfrm>
            <a:custGeom>
              <a:avLst/>
              <a:gdLst/>
              <a:ahLst/>
              <a:cxnLst/>
              <a:rect l="l" t="t" r="r" b="b"/>
              <a:pathLst>
                <a:path w="2555" h="3102" extrusionOk="0">
                  <a:moveTo>
                    <a:pt x="396" y="1"/>
                  </a:moveTo>
                  <a:lnTo>
                    <a:pt x="1" y="639"/>
                  </a:lnTo>
                  <a:cubicBezTo>
                    <a:pt x="913" y="1217"/>
                    <a:pt x="1551" y="2098"/>
                    <a:pt x="1825" y="3101"/>
                  </a:cubicBezTo>
                  <a:lnTo>
                    <a:pt x="2554" y="2919"/>
                  </a:lnTo>
                  <a:cubicBezTo>
                    <a:pt x="2220" y="1703"/>
                    <a:pt x="1460" y="670"/>
                    <a:pt x="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3"/>
            <p:cNvSpPr/>
            <p:nvPr/>
          </p:nvSpPr>
          <p:spPr>
            <a:xfrm>
              <a:off x="3606202" y="2285875"/>
              <a:ext cx="15796" cy="227060"/>
            </a:xfrm>
            <a:custGeom>
              <a:avLst/>
              <a:gdLst/>
              <a:ahLst/>
              <a:cxnLst/>
              <a:rect l="l" t="t" r="r" b="b"/>
              <a:pathLst>
                <a:path w="275" h="3953" extrusionOk="0">
                  <a:moveTo>
                    <a:pt x="0" y="1"/>
                  </a:moveTo>
                  <a:lnTo>
                    <a:pt x="0" y="3952"/>
                  </a:lnTo>
                  <a:lnTo>
                    <a:pt x="274" y="3952"/>
                  </a:lnTo>
                  <a:lnTo>
                    <a:pt x="2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3"/>
            <p:cNvSpPr/>
            <p:nvPr/>
          </p:nvSpPr>
          <p:spPr>
            <a:xfrm>
              <a:off x="3436870" y="2270195"/>
              <a:ext cx="352682" cy="263650"/>
            </a:xfrm>
            <a:custGeom>
              <a:avLst/>
              <a:gdLst/>
              <a:ahLst/>
              <a:cxnLst/>
              <a:rect l="l" t="t" r="r" b="b"/>
              <a:pathLst>
                <a:path w="6140" h="4590" extrusionOk="0">
                  <a:moveTo>
                    <a:pt x="3070" y="0"/>
                  </a:moveTo>
                  <a:lnTo>
                    <a:pt x="2948" y="213"/>
                  </a:lnTo>
                  <a:cubicBezTo>
                    <a:pt x="2416" y="1198"/>
                    <a:pt x="1697" y="1670"/>
                    <a:pt x="771" y="1670"/>
                  </a:cubicBezTo>
                  <a:cubicBezTo>
                    <a:pt x="640" y="1670"/>
                    <a:pt x="505" y="1660"/>
                    <a:pt x="365" y="1642"/>
                  </a:cubicBezTo>
                  <a:lnTo>
                    <a:pt x="0" y="1581"/>
                  </a:lnTo>
                  <a:lnTo>
                    <a:pt x="2310" y="4590"/>
                  </a:lnTo>
                  <a:lnTo>
                    <a:pt x="2523" y="4408"/>
                  </a:lnTo>
                  <a:lnTo>
                    <a:pt x="638" y="1946"/>
                  </a:lnTo>
                  <a:lnTo>
                    <a:pt x="638" y="1946"/>
                  </a:lnTo>
                  <a:cubicBezTo>
                    <a:pt x="670" y="1946"/>
                    <a:pt x="701" y="1947"/>
                    <a:pt x="732" y="1947"/>
                  </a:cubicBezTo>
                  <a:cubicBezTo>
                    <a:pt x="1693" y="1947"/>
                    <a:pt x="2481" y="1491"/>
                    <a:pt x="3070" y="578"/>
                  </a:cubicBezTo>
                  <a:cubicBezTo>
                    <a:pt x="3648" y="1490"/>
                    <a:pt x="4468" y="1946"/>
                    <a:pt x="5502" y="1946"/>
                  </a:cubicBezTo>
                  <a:lnTo>
                    <a:pt x="5532" y="1946"/>
                  </a:lnTo>
                  <a:lnTo>
                    <a:pt x="3617" y="4408"/>
                  </a:lnTo>
                  <a:lnTo>
                    <a:pt x="3860" y="4590"/>
                  </a:lnTo>
                  <a:lnTo>
                    <a:pt x="6140" y="1611"/>
                  </a:lnTo>
                  <a:lnTo>
                    <a:pt x="5806" y="1642"/>
                  </a:lnTo>
                  <a:cubicBezTo>
                    <a:pt x="5707" y="1649"/>
                    <a:pt x="5611" y="1653"/>
                    <a:pt x="5518" y="1653"/>
                  </a:cubicBezTo>
                  <a:cubicBezTo>
                    <a:pt x="4481" y="1653"/>
                    <a:pt x="3721" y="1189"/>
                    <a:pt x="3192" y="213"/>
                  </a:cubicBezTo>
                  <a:lnTo>
                    <a:pt x="30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3"/>
            <p:cNvSpPr/>
            <p:nvPr/>
          </p:nvSpPr>
          <p:spPr>
            <a:xfrm>
              <a:off x="3536355" y="2498916"/>
              <a:ext cx="155433" cy="181625"/>
            </a:xfrm>
            <a:custGeom>
              <a:avLst/>
              <a:gdLst/>
              <a:ahLst/>
              <a:cxnLst/>
              <a:rect l="l" t="t" r="r" b="b"/>
              <a:pathLst>
                <a:path w="2706" h="3162" extrusionOk="0">
                  <a:moveTo>
                    <a:pt x="1338" y="0"/>
                  </a:moveTo>
                  <a:cubicBezTo>
                    <a:pt x="609" y="0"/>
                    <a:pt x="1" y="608"/>
                    <a:pt x="1" y="1368"/>
                  </a:cubicBezTo>
                  <a:lnTo>
                    <a:pt x="1" y="3161"/>
                  </a:lnTo>
                  <a:lnTo>
                    <a:pt x="2706" y="3161"/>
                  </a:lnTo>
                  <a:lnTo>
                    <a:pt x="2706" y="1368"/>
                  </a:lnTo>
                  <a:cubicBezTo>
                    <a:pt x="2706" y="608"/>
                    <a:pt x="2098"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3"/>
            <p:cNvSpPr/>
            <p:nvPr/>
          </p:nvSpPr>
          <p:spPr>
            <a:xfrm>
              <a:off x="3564271" y="2535562"/>
              <a:ext cx="99601" cy="176398"/>
            </a:xfrm>
            <a:custGeom>
              <a:avLst/>
              <a:gdLst/>
              <a:ahLst/>
              <a:cxnLst/>
              <a:rect l="l" t="t" r="r" b="b"/>
              <a:pathLst>
                <a:path w="1734" h="3071" extrusionOk="0">
                  <a:moveTo>
                    <a:pt x="882" y="274"/>
                  </a:moveTo>
                  <a:cubicBezTo>
                    <a:pt x="1186" y="274"/>
                    <a:pt x="1460" y="547"/>
                    <a:pt x="1460" y="882"/>
                  </a:cubicBezTo>
                  <a:lnTo>
                    <a:pt x="1460" y="2797"/>
                  </a:lnTo>
                  <a:lnTo>
                    <a:pt x="275" y="2797"/>
                  </a:lnTo>
                  <a:lnTo>
                    <a:pt x="275" y="882"/>
                  </a:lnTo>
                  <a:cubicBezTo>
                    <a:pt x="275" y="547"/>
                    <a:pt x="548" y="274"/>
                    <a:pt x="882" y="274"/>
                  </a:cubicBezTo>
                  <a:close/>
                  <a:moveTo>
                    <a:pt x="852" y="0"/>
                  </a:moveTo>
                  <a:cubicBezTo>
                    <a:pt x="396" y="0"/>
                    <a:pt x="1" y="395"/>
                    <a:pt x="1" y="882"/>
                  </a:cubicBezTo>
                  <a:lnTo>
                    <a:pt x="1" y="3070"/>
                  </a:lnTo>
                  <a:lnTo>
                    <a:pt x="1734" y="3070"/>
                  </a:lnTo>
                  <a:lnTo>
                    <a:pt x="1734" y="882"/>
                  </a:lnTo>
                  <a:cubicBezTo>
                    <a:pt x="1734" y="395"/>
                    <a:pt x="1338" y="0"/>
                    <a:pt x="8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1603568" y="2347750"/>
            <a:ext cx="5987100" cy="923330"/>
          </a:xfrm>
          <a:prstGeom prst="rect">
            <a:avLst/>
          </a:prstGeom>
          <a:noFill/>
        </p:spPr>
        <p:txBody>
          <a:bodyPr wrap="square" rtlCol="0">
            <a:spAutoFit/>
          </a:bodyPr>
          <a:lstStyle/>
          <a:p>
            <a:pPr algn="just">
              <a:lnSpc>
                <a:spcPct val="150000"/>
              </a:lnSpc>
            </a:pPr>
            <a:r>
              <a:rPr lang="en-US" sz="3600" b="1" dirty="0" smtClean="0">
                <a:solidFill>
                  <a:schemeClr val="accent2"/>
                </a:solidFill>
              </a:rPr>
              <a:t>XÁC SUẤT THỰC NGHIỆM</a:t>
            </a:r>
            <a:endParaRPr lang="en-US" sz="3600" b="1" dirty="0">
              <a:solidFill>
                <a:schemeClr val="accent2"/>
              </a:solidFill>
            </a:endParaRPr>
          </a:p>
        </p:txBody>
      </p:sp>
    </p:spTree>
  </p:cSld>
  <p:clrMapOvr>
    <a:masterClrMapping/>
  </p:clrMapOvr>
  <p:transition spd="slow">
    <p:comb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964633671"/>
              </p:ext>
            </p:extLst>
          </p:nvPr>
        </p:nvGraphicFramePr>
        <p:xfrm>
          <a:off x="4550735" y="815623"/>
          <a:ext cx="4691864" cy="34952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ardrop 4"/>
          <p:cNvSpPr/>
          <p:nvPr/>
        </p:nvSpPr>
        <p:spPr>
          <a:xfrm rot="18697422">
            <a:off x="6800426" y="4020523"/>
            <a:ext cx="377415" cy="359563"/>
          </a:xfrm>
          <a:prstGeom prst="teardrop">
            <a:avLst>
              <a:gd name="adj" fmla="val 200000"/>
            </a:avLst>
          </a:prstGeom>
          <a:solidFill>
            <a:srgbClr val="FF66CC"/>
          </a:solidFill>
          <a:ln w="25400" cap="flat" cmpd="sng" algn="ctr">
            <a:solidFill>
              <a:srgbClr val="8184D9">
                <a:shade val="50000"/>
              </a:srgbClr>
            </a:solidFill>
            <a:prstDash val="solid"/>
          </a:ln>
          <a:effectLst/>
        </p:spPr>
        <p:txBody>
          <a:bodyPr rtlCol="0" anchor="ctr"/>
          <a:lstStyle/>
          <a:p>
            <a:pPr algn="ctr">
              <a:defRPr/>
            </a:pPr>
            <a:endParaRPr lang="en-US" smtClean="0">
              <a:solidFill>
                <a:srgbClr val="FFFFFF"/>
              </a:solidFill>
            </a:endParaRPr>
          </a:p>
        </p:txBody>
      </p:sp>
      <p:sp>
        <p:nvSpPr>
          <p:cNvPr id="6" name="Oval 5"/>
          <p:cNvSpPr/>
          <p:nvPr/>
        </p:nvSpPr>
        <p:spPr>
          <a:xfrm>
            <a:off x="6760535" y="2421457"/>
            <a:ext cx="297950" cy="312640"/>
          </a:xfrm>
          <a:prstGeom prst="ellipse">
            <a:avLst/>
          </a:prstGeom>
          <a:solidFill>
            <a:srgbClr val="FFFFFF"/>
          </a:solidFill>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a:defRPr/>
            </a:pPr>
            <a:endParaRPr lang="en-US" dirty="0" smtClean="0"/>
          </a:p>
        </p:txBody>
      </p:sp>
      <p:sp>
        <p:nvSpPr>
          <p:cNvPr id="14" name="TextBox 13"/>
          <p:cNvSpPr txBox="1"/>
          <p:nvPr/>
        </p:nvSpPr>
        <p:spPr>
          <a:xfrm>
            <a:off x="1148316" y="669851"/>
            <a:ext cx="3795824" cy="461665"/>
          </a:xfrm>
          <a:prstGeom prst="rect">
            <a:avLst/>
          </a:prstGeom>
          <a:noFill/>
        </p:spPr>
        <p:txBody>
          <a:bodyPr wrap="square" rtlCol="0">
            <a:spAutoFit/>
          </a:bodyPr>
          <a:lstStyle/>
          <a:p>
            <a:pPr algn="ctr"/>
            <a:r>
              <a:rPr lang="en-US" sz="2400" b="1" dirty="0" err="1" smtClean="0">
                <a:solidFill>
                  <a:schemeClr val="tx2">
                    <a:lumMod val="50000"/>
                  </a:schemeClr>
                </a:solidFill>
              </a:rPr>
              <a:t>Vòng</a:t>
            </a:r>
            <a:r>
              <a:rPr lang="en-US" sz="2400" b="1" dirty="0" smtClean="0">
                <a:solidFill>
                  <a:schemeClr val="tx2">
                    <a:lumMod val="50000"/>
                  </a:schemeClr>
                </a:solidFill>
              </a:rPr>
              <a:t> quay may </a:t>
            </a:r>
            <a:r>
              <a:rPr lang="en-US" sz="2400" b="1" dirty="0" err="1" smtClean="0">
                <a:solidFill>
                  <a:schemeClr val="tx2">
                    <a:lumMod val="50000"/>
                  </a:schemeClr>
                </a:solidFill>
              </a:rPr>
              <a:t>mắn</a:t>
            </a:r>
            <a:endParaRPr lang="en-US" sz="2400" b="1" dirty="0">
              <a:solidFill>
                <a:schemeClr val="tx2">
                  <a:lumMod val="50000"/>
                </a:schemeClr>
              </a:solidFill>
            </a:endParaRPr>
          </a:p>
        </p:txBody>
      </p:sp>
      <p:sp>
        <p:nvSpPr>
          <p:cNvPr id="15" name="TextBox 14"/>
          <p:cNvSpPr txBox="1"/>
          <p:nvPr/>
        </p:nvSpPr>
        <p:spPr>
          <a:xfrm>
            <a:off x="893135" y="1256769"/>
            <a:ext cx="4306186" cy="1477328"/>
          </a:xfrm>
          <a:prstGeom prst="rect">
            <a:avLst/>
          </a:prstGeom>
          <a:noFill/>
        </p:spPr>
        <p:txBody>
          <a:bodyPr wrap="square" rtlCol="0">
            <a:spAutoFit/>
          </a:bodyPr>
          <a:lstStyle/>
          <a:p>
            <a:pPr algn="just">
              <a:lnSpc>
                <a:spcPct val="150000"/>
              </a:lnSpc>
            </a:pPr>
            <a:r>
              <a:rPr lang="en-US" sz="2000" dirty="0" smtClean="0"/>
              <a:t>Quay </a:t>
            </a:r>
            <a:r>
              <a:rPr lang="en-US" sz="2000" dirty="0" err="1" smtClean="0"/>
              <a:t>miếng</a:t>
            </a:r>
            <a:r>
              <a:rPr lang="en-US" sz="2000" dirty="0" smtClean="0"/>
              <a:t> </a:t>
            </a:r>
            <a:r>
              <a:rPr lang="en-US" sz="2000" dirty="0" err="1" smtClean="0"/>
              <a:t>bìa</a:t>
            </a:r>
            <a:r>
              <a:rPr lang="en-US" sz="2000" dirty="0" smtClean="0"/>
              <a:t> </a:t>
            </a:r>
            <a:r>
              <a:rPr lang="en-US" sz="2000" dirty="0" err="1" smtClean="0"/>
              <a:t>và</a:t>
            </a:r>
            <a:r>
              <a:rPr lang="en-US" sz="2000" dirty="0" smtClean="0"/>
              <a:t> </a:t>
            </a:r>
            <a:r>
              <a:rPr lang="en-US" sz="2000" dirty="0" err="1" smtClean="0"/>
              <a:t>quan</a:t>
            </a:r>
            <a:r>
              <a:rPr lang="en-US" sz="2000" dirty="0" smtClean="0"/>
              <a:t> </a:t>
            </a:r>
            <a:r>
              <a:rPr lang="en-US" sz="2000" dirty="0" err="1" smtClean="0"/>
              <a:t>sát</a:t>
            </a:r>
            <a:r>
              <a:rPr lang="en-US" sz="2000" dirty="0" smtClean="0"/>
              <a:t> </a:t>
            </a:r>
            <a:r>
              <a:rPr lang="en-US" sz="2000" dirty="0" err="1" smtClean="0"/>
              <a:t>xem</a:t>
            </a:r>
            <a:r>
              <a:rPr lang="en-US" sz="2000" dirty="0" smtClean="0"/>
              <a:t> </a:t>
            </a:r>
            <a:r>
              <a:rPr lang="en-US" sz="2000" dirty="0" err="1" smtClean="0"/>
              <a:t>mũi</a:t>
            </a:r>
            <a:r>
              <a:rPr lang="en-US" sz="2000" dirty="0" smtClean="0"/>
              <a:t> </a:t>
            </a:r>
            <a:r>
              <a:rPr lang="en-US" sz="2000" dirty="0" err="1" smtClean="0"/>
              <a:t>tên</a:t>
            </a:r>
            <a:r>
              <a:rPr lang="en-US" sz="2000" dirty="0" smtClean="0"/>
              <a:t> </a:t>
            </a:r>
            <a:r>
              <a:rPr lang="en-US" sz="2000" dirty="0" err="1" smtClean="0"/>
              <a:t>chỉ</a:t>
            </a:r>
            <a:r>
              <a:rPr lang="en-US" sz="2000" dirty="0" smtClean="0"/>
              <a:t> </a:t>
            </a:r>
            <a:r>
              <a:rPr lang="en-US" sz="2000" dirty="0" err="1" smtClean="0"/>
              <a:t>vào</a:t>
            </a:r>
            <a:r>
              <a:rPr lang="en-US" sz="2000" dirty="0" smtClean="0"/>
              <a:t> ô </a:t>
            </a:r>
            <a:r>
              <a:rPr lang="en-US" sz="2000" dirty="0" err="1" smtClean="0"/>
              <a:t>màu</a:t>
            </a:r>
            <a:r>
              <a:rPr lang="en-US" sz="2000" dirty="0" smtClean="0"/>
              <a:t> </a:t>
            </a:r>
            <a:r>
              <a:rPr lang="en-US" sz="2000" dirty="0" err="1" smtClean="0"/>
              <a:t>nào</a:t>
            </a:r>
            <a:r>
              <a:rPr lang="en-US" sz="2000" dirty="0" smtClean="0"/>
              <a:t> </a:t>
            </a:r>
            <a:r>
              <a:rPr lang="en-US" sz="2000" dirty="0" err="1" smtClean="0"/>
              <a:t>khi</a:t>
            </a:r>
            <a:r>
              <a:rPr lang="en-US" sz="2000" dirty="0" smtClean="0"/>
              <a:t> </a:t>
            </a:r>
            <a:r>
              <a:rPr lang="en-US" sz="2000" dirty="0" err="1" smtClean="0"/>
              <a:t>miếng</a:t>
            </a:r>
            <a:r>
              <a:rPr lang="en-US" sz="2000" dirty="0" smtClean="0"/>
              <a:t> </a:t>
            </a:r>
            <a:r>
              <a:rPr lang="en-US" sz="2000" dirty="0" err="1" smtClean="0"/>
              <a:t>bìa</a:t>
            </a:r>
            <a:r>
              <a:rPr lang="en-US" sz="2000" dirty="0" smtClean="0"/>
              <a:t> </a:t>
            </a:r>
            <a:r>
              <a:rPr lang="en-US" sz="2000" dirty="0" err="1" smtClean="0"/>
              <a:t>dừng</a:t>
            </a:r>
            <a:r>
              <a:rPr lang="en-US" sz="2000" dirty="0" smtClean="0"/>
              <a:t> </a:t>
            </a:r>
            <a:r>
              <a:rPr lang="en-US" sz="2000" dirty="0" err="1" smtClean="0"/>
              <a:t>lại</a:t>
            </a:r>
            <a:r>
              <a:rPr lang="en-US" sz="2000" dirty="0" smtClean="0"/>
              <a:t>. </a:t>
            </a:r>
            <a:endParaRPr lang="en-US" sz="2000" dirty="0"/>
          </a:p>
        </p:txBody>
      </p:sp>
      <p:sp>
        <p:nvSpPr>
          <p:cNvPr id="16" name="Rounded Rectangle 15"/>
          <p:cNvSpPr/>
          <p:nvPr/>
        </p:nvSpPr>
        <p:spPr>
          <a:xfrm>
            <a:off x="978196" y="3055753"/>
            <a:ext cx="999459" cy="542261"/>
          </a:xfrm>
          <a:prstGeom prst="roundRect">
            <a:avLst/>
          </a:prstGeom>
          <a:solidFill>
            <a:schemeClr val="accent2"/>
          </a:solidFill>
          <a:ln>
            <a:solidFill>
              <a:schemeClr val="bg2"/>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dirty="0" smtClean="0">
                <a:solidFill>
                  <a:schemeClr val="bg2"/>
                </a:solidFill>
              </a:rPr>
              <a:t>HĐ1</a:t>
            </a:r>
            <a:endParaRPr lang="en-US" sz="2400" b="1" dirty="0">
              <a:solidFill>
                <a:schemeClr val="bg2"/>
              </a:solidFill>
            </a:endParaRPr>
          </a:p>
        </p:txBody>
      </p:sp>
      <p:sp>
        <p:nvSpPr>
          <p:cNvPr id="17" name="TextBox 16"/>
          <p:cNvSpPr txBox="1"/>
          <p:nvPr/>
        </p:nvSpPr>
        <p:spPr>
          <a:xfrm>
            <a:off x="2126512" y="2859350"/>
            <a:ext cx="3285461" cy="1420325"/>
          </a:xfrm>
          <a:prstGeom prst="rect">
            <a:avLst/>
          </a:prstGeom>
          <a:noFill/>
        </p:spPr>
        <p:txBody>
          <a:bodyPr wrap="square" rtlCol="0">
            <a:spAutoFit/>
          </a:bodyPr>
          <a:lstStyle/>
          <a:p>
            <a:pPr algn="just">
              <a:lnSpc>
                <a:spcPct val="150000"/>
              </a:lnSpc>
            </a:pPr>
            <a:r>
              <a:rPr lang="en-US" sz="2000" dirty="0" err="1" smtClean="0">
                <a:solidFill>
                  <a:schemeClr val="accent2">
                    <a:lumMod val="75000"/>
                  </a:schemeClr>
                </a:solidFill>
              </a:rPr>
              <a:t>Em</a:t>
            </a:r>
            <a:r>
              <a:rPr lang="en-US" sz="2000" dirty="0" smtClean="0">
                <a:solidFill>
                  <a:schemeClr val="accent2">
                    <a:lumMod val="75000"/>
                  </a:schemeClr>
                </a:solidFill>
              </a:rPr>
              <a:t> </a:t>
            </a:r>
            <a:r>
              <a:rPr lang="en-US" sz="2000" dirty="0" err="1" smtClean="0">
                <a:solidFill>
                  <a:schemeClr val="accent2">
                    <a:lumMod val="75000"/>
                  </a:schemeClr>
                </a:solidFill>
              </a:rPr>
              <a:t>hãy</a:t>
            </a:r>
            <a:r>
              <a:rPr lang="en-US" sz="2000" dirty="0" smtClean="0">
                <a:solidFill>
                  <a:schemeClr val="accent2">
                    <a:lumMod val="75000"/>
                  </a:schemeClr>
                </a:solidFill>
              </a:rPr>
              <a:t> </a:t>
            </a:r>
            <a:r>
              <a:rPr lang="en-US" sz="2000" dirty="0" err="1" smtClean="0">
                <a:solidFill>
                  <a:schemeClr val="accent2">
                    <a:lumMod val="75000"/>
                  </a:schemeClr>
                </a:solidFill>
              </a:rPr>
              <a:t>đoán</a:t>
            </a:r>
            <a:r>
              <a:rPr lang="en-US" sz="2000" dirty="0" smtClean="0">
                <a:solidFill>
                  <a:schemeClr val="accent2">
                    <a:lumMod val="75000"/>
                  </a:schemeClr>
                </a:solidFill>
              </a:rPr>
              <a:t> </a:t>
            </a:r>
            <a:r>
              <a:rPr lang="en-US" sz="2000" dirty="0" err="1" smtClean="0">
                <a:solidFill>
                  <a:schemeClr val="accent2">
                    <a:lumMod val="75000"/>
                  </a:schemeClr>
                </a:solidFill>
              </a:rPr>
              <a:t>xem</a:t>
            </a:r>
            <a:r>
              <a:rPr lang="en-US" sz="2000" dirty="0" smtClean="0">
                <a:solidFill>
                  <a:schemeClr val="accent2">
                    <a:lumMod val="75000"/>
                  </a:schemeClr>
                </a:solidFill>
              </a:rPr>
              <a:t> </a:t>
            </a:r>
            <a:r>
              <a:rPr lang="en-US" sz="2000" dirty="0" err="1" smtClean="0">
                <a:solidFill>
                  <a:schemeClr val="accent2">
                    <a:lumMod val="75000"/>
                  </a:schemeClr>
                </a:solidFill>
              </a:rPr>
              <a:t>mũi</a:t>
            </a:r>
            <a:r>
              <a:rPr lang="en-US" sz="2000" dirty="0" smtClean="0">
                <a:solidFill>
                  <a:schemeClr val="accent2">
                    <a:lumMod val="75000"/>
                  </a:schemeClr>
                </a:solidFill>
              </a:rPr>
              <a:t> </a:t>
            </a:r>
            <a:r>
              <a:rPr lang="en-US" sz="2000" dirty="0" err="1" smtClean="0">
                <a:solidFill>
                  <a:schemeClr val="accent2">
                    <a:lumMod val="75000"/>
                  </a:schemeClr>
                </a:solidFill>
              </a:rPr>
              <a:t>tên</a:t>
            </a:r>
            <a:r>
              <a:rPr lang="en-US" sz="2000" dirty="0" smtClean="0">
                <a:solidFill>
                  <a:schemeClr val="accent2">
                    <a:lumMod val="75000"/>
                  </a:schemeClr>
                </a:solidFill>
              </a:rPr>
              <a:t> </a:t>
            </a:r>
            <a:r>
              <a:rPr lang="en-US" sz="2000" dirty="0" err="1" smtClean="0">
                <a:solidFill>
                  <a:schemeClr val="accent2">
                    <a:lumMod val="75000"/>
                  </a:schemeClr>
                </a:solidFill>
              </a:rPr>
              <a:t>sẽ</a:t>
            </a:r>
            <a:r>
              <a:rPr lang="en-US" sz="2000" dirty="0" smtClean="0">
                <a:solidFill>
                  <a:schemeClr val="accent2">
                    <a:lumMod val="75000"/>
                  </a:schemeClr>
                </a:solidFill>
              </a:rPr>
              <a:t> </a:t>
            </a:r>
            <a:r>
              <a:rPr lang="en-US" sz="2000" dirty="0" err="1" smtClean="0">
                <a:solidFill>
                  <a:schemeClr val="accent2">
                    <a:lumMod val="75000"/>
                  </a:schemeClr>
                </a:solidFill>
              </a:rPr>
              <a:t>chỉ</a:t>
            </a:r>
            <a:r>
              <a:rPr lang="en-US" sz="2000" dirty="0" smtClean="0">
                <a:solidFill>
                  <a:schemeClr val="accent2">
                    <a:lumMod val="75000"/>
                  </a:schemeClr>
                </a:solidFill>
              </a:rPr>
              <a:t> </a:t>
            </a:r>
            <a:r>
              <a:rPr lang="en-US" sz="2000" dirty="0" err="1" smtClean="0">
                <a:solidFill>
                  <a:schemeClr val="accent2">
                    <a:lumMod val="75000"/>
                  </a:schemeClr>
                </a:solidFill>
              </a:rPr>
              <a:t>vào</a:t>
            </a:r>
            <a:r>
              <a:rPr lang="en-US" sz="2000" dirty="0" smtClean="0">
                <a:solidFill>
                  <a:schemeClr val="accent2">
                    <a:lumMod val="75000"/>
                  </a:schemeClr>
                </a:solidFill>
              </a:rPr>
              <a:t> ô </a:t>
            </a:r>
            <a:r>
              <a:rPr lang="en-US" sz="2000" dirty="0" err="1" smtClean="0">
                <a:solidFill>
                  <a:schemeClr val="accent2">
                    <a:lumMod val="75000"/>
                  </a:schemeClr>
                </a:solidFill>
              </a:rPr>
              <a:t>màu</a:t>
            </a:r>
            <a:r>
              <a:rPr lang="en-US" sz="2000" dirty="0" smtClean="0">
                <a:solidFill>
                  <a:schemeClr val="accent2">
                    <a:lumMod val="75000"/>
                  </a:schemeClr>
                </a:solidFill>
              </a:rPr>
              <a:t> </a:t>
            </a:r>
            <a:r>
              <a:rPr lang="en-US" sz="2000" dirty="0" err="1" smtClean="0">
                <a:solidFill>
                  <a:schemeClr val="accent2">
                    <a:lumMod val="75000"/>
                  </a:schemeClr>
                </a:solidFill>
              </a:rPr>
              <a:t>nào</a:t>
            </a:r>
            <a:r>
              <a:rPr lang="en-US" sz="2000" dirty="0" smtClean="0">
                <a:solidFill>
                  <a:schemeClr val="accent2">
                    <a:lumMod val="75000"/>
                  </a:schemeClr>
                </a:solidFill>
              </a:rPr>
              <a:t> </a:t>
            </a:r>
            <a:r>
              <a:rPr lang="en-US" sz="2000" dirty="0" err="1" smtClean="0">
                <a:solidFill>
                  <a:schemeClr val="accent2">
                    <a:lumMod val="75000"/>
                  </a:schemeClr>
                </a:solidFill>
              </a:rPr>
              <a:t>khi</a:t>
            </a:r>
            <a:r>
              <a:rPr lang="en-US" sz="2000" dirty="0" smtClean="0">
                <a:solidFill>
                  <a:schemeClr val="accent2">
                    <a:lumMod val="75000"/>
                  </a:schemeClr>
                </a:solidFill>
              </a:rPr>
              <a:t> quay </a:t>
            </a:r>
            <a:r>
              <a:rPr lang="en-US" sz="2000" dirty="0" err="1" smtClean="0">
                <a:solidFill>
                  <a:schemeClr val="accent2">
                    <a:lumMod val="75000"/>
                  </a:schemeClr>
                </a:solidFill>
              </a:rPr>
              <a:t>miếng</a:t>
            </a:r>
            <a:r>
              <a:rPr lang="en-US" sz="2000" dirty="0" smtClean="0">
                <a:solidFill>
                  <a:schemeClr val="accent2">
                    <a:lumMod val="75000"/>
                  </a:schemeClr>
                </a:solidFill>
              </a:rPr>
              <a:t> </a:t>
            </a:r>
            <a:r>
              <a:rPr lang="en-US" sz="2000" dirty="0" err="1" smtClean="0">
                <a:solidFill>
                  <a:schemeClr val="accent2">
                    <a:lumMod val="75000"/>
                  </a:schemeClr>
                </a:solidFill>
              </a:rPr>
              <a:t>bìa</a:t>
            </a:r>
            <a:r>
              <a:rPr lang="en-US" sz="2000" dirty="0" smtClean="0">
                <a:solidFill>
                  <a:schemeClr val="accent2">
                    <a:lumMod val="75000"/>
                  </a:schemeClr>
                </a:solidFill>
              </a:rPr>
              <a:t>?</a:t>
            </a:r>
            <a:endParaRPr lang="en-US" sz="2000" dirty="0">
              <a:solidFill>
                <a:schemeClr val="accent2">
                  <a:lumMod val="75000"/>
                </a:schemeClr>
              </a:solidFill>
            </a:endParaRPr>
          </a:p>
        </p:txBody>
      </p:sp>
      <p:grpSp>
        <p:nvGrpSpPr>
          <p:cNvPr id="18" name="Google Shape;931;p50"/>
          <p:cNvGrpSpPr/>
          <p:nvPr/>
        </p:nvGrpSpPr>
        <p:grpSpPr>
          <a:xfrm rot="-873774">
            <a:off x="5438655" y="384785"/>
            <a:ext cx="815503" cy="570132"/>
            <a:chOff x="135700" y="1601500"/>
            <a:chExt cx="1166450" cy="815400"/>
          </a:xfrm>
        </p:grpSpPr>
        <p:sp>
          <p:nvSpPr>
            <p:cNvPr id="19" name="Google Shape;932;p50"/>
            <p:cNvSpPr/>
            <p:nvPr/>
          </p:nvSpPr>
          <p:spPr>
            <a:xfrm>
              <a:off x="135700" y="1601500"/>
              <a:ext cx="1166450" cy="815400"/>
            </a:xfrm>
            <a:custGeom>
              <a:avLst/>
              <a:gdLst/>
              <a:ahLst/>
              <a:cxnLst/>
              <a:rect l="l" t="t" r="r" b="b"/>
              <a:pathLst>
                <a:path w="46658" h="32616" extrusionOk="0">
                  <a:moveTo>
                    <a:pt x="4833" y="1"/>
                  </a:moveTo>
                  <a:cubicBezTo>
                    <a:pt x="2159" y="1"/>
                    <a:pt x="0" y="2189"/>
                    <a:pt x="0" y="4834"/>
                  </a:cubicBezTo>
                  <a:lnTo>
                    <a:pt x="0" y="22038"/>
                  </a:lnTo>
                  <a:cubicBezTo>
                    <a:pt x="0" y="24712"/>
                    <a:pt x="2189" y="26901"/>
                    <a:pt x="4833" y="26901"/>
                  </a:cubicBezTo>
                  <a:lnTo>
                    <a:pt x="7265" y="26901"/>
                  </a:lnTo>
                  <a:lnTo>
                    <a:pt x="7204" y="32615"/>
                  </a:lnTo>
                  <a:lnTo>
                    <a:pt x="11703" y="26901"/>
                  </a:lnTo>
                  <a:lnTo>
                    <a:pt x="41795" y="26901"/>
                  </a:lnTo>
                  <a:cubicBezTo>
                    <a:pt x="44469" y="26901"/>
                    <a:pt x="46658" y="24712"/>
                    <a:pt x="46627" y="22038"/>
                  </a:cubicBezTo>
                  <a:lnTo>
                    <a:pt x="46627" y="4834"/>
                  </a:lnTo>
                  <a:cubicBezTo>
                    <a:pt x="46627" y="2159"/>
                    <a:pt x="44439" y="1"/>
                    <a:pt x="41795"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33;p50"/>
            <p:cNvSpPr/>
            <p:nvPr/>
          </p:nvSpPr>
          <p:spPr>
            <a:xfrm>
              <a:off x="321875" y="1884175"/>
              <a:ext cx="91975" cy="91975"/>
            </a:xfrm>
            <a:custGeom>
              <a:avLst/>
              <a:gdLst/>
              <a:ahLst/>
              <a:cxnLst/>
              <a:rect l="l" t="t" r="r" b="b"/>
              <a:pathLst>
                <a:path w="3679" h="3679" extrusionOk="0">
                  <a:moveTo>
                    <a:pt x="1824" y="1"/>
                  </a:moveTo>
                  <a:cubicBezTo>
                    <a:pt x="821" y="1"/>
                    <a:pt x="0" y="822"/>
                    <a:pt x="0" y="1825"/>
                  </a:cubicBezTo>
                  <a:cubicBezTo>
                    <a:pt x="0" y="2858"/>
                    <a:pt x="821" y="3679"/>
                    <a:pt x="1824" y="3679"/>
                  </a:cubicBezTo>
                  <a:cubicBezTo>
                    <a:pt x="2858" y="3679"/>
                    <a:pt x="3678" y="2858"/>
                    <a:pt x="3678" y="1825"/>
                  </a:cubicBezTo>
                  <a:cubicBezTo>
                    <a:pt x="3678" y="822"/>
                    <a:pt x="2858" y="1"/>
                    <a:pt x="18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34;p50"/>
            <p:cNvSpPr/>
            <p:nvPr/>
          </p:nvSpPr>
          <p:spPr>
            <a:xfrm>
              <a:off x="497400" y="1884175"/>
              <a:ext cx="91975" cy="91975"/>
            </a:xfrm>
            <a:custGeom>
              <a:avLst/>
              <a:gdLst/>
              <a:ahLst/>
              <a:cxnLst/>
              <a:rect l="l" t="t" r="r" b="b"/>
              <a:pathLst>
                <a:path w="3679" h="3679" extrusionOk="0">
                  <a:moveTo>
                    <a:pt x="1825" y="1"/>
                  </a:moveTo>
                  <a:cubicBezTo>
                    <a:pt x="822" y="1"/>
                    <a:pt x="1" y="822"/>
                    <a:pt x="1" y="1825"/>
                  </a:cubicBezTo>
                  <a:cubicBezTo>
                    <a:pt x="1" y="2858"/>
                    <a:pt x="822" y="3679"/>
                    <a:pt x="1825" y="3679"/>
                  </a:cubicBezTo>
                  <a:cubicBezTo>
                    <a:pt x="2858" y="3679"/>
                    <a:pt x="3679" y="2858"/>
                    <a:pt x="3679" y="1825"/>
                  </a:cubicBezTo>
                  <a:cubicBezTo>
                    <a:pt x="3679" y="822"/>
                    <a:pt x="2858" y="1"/>
                    <a:pt x="18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35;p50"/>
            <p:cNvSpPr/>
            <p:nvPr/>
          </p:nvSpPr>
          <p:spPr>
            <a:xfrm>
              <a:off x="672175" y="1884175"/>
              <a:ext cx="92750" cy="91975"/>
            </a:xfrm>
            <a:custGeom>
              <a:avLst/>
              <a:gdLst/>
              <a:ahLst/>
              <a:cxnLst/>
              <a:rect l="l" t="t" r="r" b="b"/>
              <a:pathLst>
                <a:path w="3710" h="3679" extrusionOk="0">
                  <a:moveTo>
                    <a:pt x="1855" y="1"/>
                  </a:moveTo>
                  <a:cubicBezTo>
                    <a:pt x="822" y="1"/>
                    <a:pt x="1" y="822"/>
                    <a:pt x="1" y="1825"/>
                  </a:cubicBezTo>
                  <a:cubicBezTo>
                    <a:pt x="1" y="2858"/>
                    <a:pt x="852" y="3679"/>
                    <a:pt x="1855" y="3679"/>
                  </a:cubicBezTo>
                  <a:cubicBezTo>
                    <a:pt x="2888" y="3679"/>
                    <a:pt x="3709" y="2858"/>
                    <a:pt x="3709" y="1825"/>
                  </a:cubicBezTo>
                  <a:cubicBezTo>
                    <a:pt x="3709" y="822"/>
                    <a:pt x="288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36;p50"/>
            <p:cNvSpPr/>
            <p:nvPr/>
          </p:nvSpPr>
          <p:spPr>
            <a:xfrm>
              <a:off x="847725" y="1884175"/>
              <a:ext cx="92725" cy="91975"/>
            </a:xfrm>
            <a:custGeom>
              <a:avLst/>
              <a:gdLst/>
              <a:ahLst/>
              <a:cxnLst/>
              <a:rect l="l" t="t" r="r" b="b"/>
              <a:pathLst>
                <a:path w="3709" h="3679" extrusionOk="0">
                  <a:moveTo>
                    <a:pt x="1854" y="1"/>
                  </a:moveTo>
                  <a:cubicBezTo>
                    <a:pt x="821" y="1"/>
                    <a:pt x="0" y="822"/>
                    <a:pt x="0" y="1825"/>
                  </a:cubicBezTo>
                  <a:cubicBezTo>
                    <a:pt x="0" y="2858"/>
                    <a:pt x="821" y="3679"/>
                    <a:pt x="1854" y="3679"/>
                  </a:cubicBezTo>
                  <a:cubicBezTo>
                    <a:pt x="2857" y="3679"/>
                    <a:pt x="3709" y="2858"/>
                    <a:pt x="3709" y="1825"/>
                  </a:cubicBezTo>
                  <a:cubicBezTo>
                    <a:pt x="3709" y="822"/>
                    <a:pt x="2857" y="1"/>
                    <a:pt x="1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37;p50"/>
            <p:cNvSpPr/>
            <p:nvPr/>
          </p:nvSpPr>
          <p:spPr>
            <a:xfrm>
              <a:off x="1023250" y="1884175"/>
              <a:ext cx="91975" cy="91975"/>
            </a:xfrm>
            <a:custGeom>
              <a:avLst/>
              <a:gdLst/>
              <a:ahLst/>
              <a:cxnLst/>
              <a:rect l="l" t="t" r="r" b="b"/>
              <a:pathLst>
                <a:path w="3679" h="3679" extrusionOk="0">
                  <a:moveTo>
                    <a:pt x="1855" y="1"/>
                  </a:moveTo>
                  <a:cubicBezTo>
                    <a:pt x="821" y="1"/>
                    <a:pt x="1" y="822"/>
                    <a:pt x="1" y="1825"/>
                  </a:cubicBezTo>
                  <a:cubicBezTo>
                    <a:pt x="1" y="2858"/>
                    <a:pt x="821" y="3679"/>
                    <a:pt x="1855" y="3679"/>
                  </a:cubicBezTo>
                  <a:cubicBezTo>
                    <a:pt x="2858" y="3679"/>
                    <a:pt x="3679" y="2858"/>
                    <a:pt x="3679" y="1825"/>
                  </a:cubicBezTo>
                  <a:cubicBezTo>
                    <a:pt x="3679" y="822"/>
                    <a:pt x="2858" y="1"/>
                    <a:pt x="1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1012;p52"/>
          <p:cNvSpPr/>
          <p:nvPr/>
        </p:nvSpPr>
        <p:spPr>
          <a:xfrm>
            <a:off x="193341" y="4460786"/>
            <a:ext cx="954975" cy="954890"/>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8880967"/>
      </p:ext>
    </p:extLst>
  </p:cSld>
  <p:clrMapOvr>
    <a:masterClrMapping/>
  </p:clrMapOvr>
  <mc:AlternateContent xmlns:mc="http://schemas.openxmlformats.org/markup-compatibility/2006">
    <mc:Choice xmlns:p14="http://schemas.microsoft.com/office/powerpoint/2010/main" Requires="p14">
      <p:transition spd="slow">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barn(outVertical)">
                                      <p:cBhvr>
                                        <p:cTn id="14" dur="500"/>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8" presetClass="emph" presetSubtype="0" repeatCount="indefinite" fill="hold" grpId="0" nodeType="clickEffect">
                                  <p:stCondLst>
                                    <p:cond delay="0"/>
                                  </p:stCondLst>
                                  <p:endCondLst>
                                    <p:cond evt="onNext" delay="0">
                                      <p:tgtEl>
                                        <p:sldTgt/>
                                      </p:tgtEl>
                                    </p:cond>
                                  </p:endCondLst>
                                  <p:childTnLst>
                                    <p:animRot by="21600000">
                                      <p:cBhvr>
                                        <p:cTn id="31" dur="1000" fill="hold"/>
                                        <p:tgtEl>
                                          <p:spTgt spid="4"/>
                                        </p:tgtEl>
                                        <p:attrNameLst>
                                          <p:attrName>r</p:attrName>
                                        </p:attrNameLst>
                                      </p:cBhvr>
                                    </p:animRot>
                                  </p:childTnLst>
                                </p:cTn>
                              </p:par>
                              <p:par>
                                <p:cTn id="32" presetID="32" presetClass="emph" presetSubtype="0" repeatCount="indefinite" fill="hold" grpId="0" nodeType="withEffect">
                                  <p:stCondLst>
                                    <p:cond delay="0"/>
                                  </p:stCondLst>
                                  <p:endCondLst>
                                    <p:cond evt="onNext" delay="0">
                                      <p:tgtEl>
                                        <p:sldTgt/>
                                      </p:tgtEl>
                                    </p:cond>
                                  </p:endCondLst>
                                  <p:childTnLst>
                                    <p:animRot by="120000">
                                      <p:cBhvr>
                                        <p:cTn id="33" dur="100" fill="hold">
                                          <p:stCondLst>
                                            <p:cond delay="0"/>
                                          </p:stCondLst>
                                        </p:cTn>
                                        <p:tgtEl>
                                          <p:spTgt spid="5"/>
                                        </p:tgtEl>
                                        <p:attrNameLst>
                                          <p:attrName>r</p:attrName>
                                        </p:attrNameLst>
                                      </p:cBhvr>
                                    </p:animRot>
                                    <p:animRot by="-240000">
                                      <p:cBhvr>
                                        <p:cTn id="34" dur="200" fill="hold">
                                          <p:stCondLst>
                                            <p:cond delay="200"/>
                                          </p:stCondLst>
                                        </p:cTn>
                                        <p:tgtEl>
                                          <p:spTgt spid="5"/>
                                        </p:tgtEl>
                                        <p:attrNameLst>
                                          <p:attrName>r</p:attrName>
                                        </p:attrNameLst>
                                      </p:cBhvr>
                                    </p:animRot>
                                    <p:animRot by="240000">
                                      <p:cBhvr>
                                        <p:cTn id="35" dur="200" fill="hold">
                                          <p:stCondLst>
                                            <p:cond delay="400"/>
                                          </p:stCondLst>
                                        </p:cTn>
                                        <p:tgtEl>
                                          <p:spTgt spid="5"/>
                                        </p:tgtEl>
                                        <p:attrNameLst>
                                          <p:attrName>r</p:attrName>
                                        </p:attrNameLst>
                                      </p:cBhvr>
                                    </p:animRot>
                                    <p:animRot by="-240000">
                                      <p:cBhvr>
                                        <p:cTn id="36" dur="200" fill="hold">
                                          <p:stCondLst>
                                            <p:cond delay="600"/>
                                          </p:stCondLst>
                                        </p:cTn>
                                        <p:tgtEl>
                                          <p:spTgt spid="5"/>
                                        </p:tgtEl>
                                        <p:attrNameLst>
                                          <p:attrName>r</p:attrName>
                                        </p:attrNameLst>
                                      </p:cBhvr>
                                    </p:animRot>
                                    <p:animRot by="120000">
                                      <p:cBhvr>
                                        <p:cTn id="37" dur="200" fill="hold">
                                          <p:stCondLst>
                                            <p:cond delay="800"/>
                                          </p:stCondLst>
                                        </p:cTn>
                                        <p:tgtEl>
                                          <p:spTgt spid="5"/>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1"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6"/>
                  </p:tgtEl>
                </p:cond>
              </p:nextCondLst>
            </p:seq>
          </p:childTnLst>
        </p:cTn>
      </p:par>
    </p:tnLst>
    <p:bldLst>
      <p:bldGraphic spid="4" grpId="0">
        <p:bldAsOne/>
      </p:bldGraphic>
      <p:bldGraphic spid="4" grpId="1">
        <p:bldAsOne/>
      </p:bldGraphic>
      <p:bldP spid="5" grpId="0" animBg="1"/>
      <p:bldP spid="14" grpId="0"/>
      <p:bldP spid="16"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40" name="Google Shape;1040;p54"/>
          <p:cNvSpPr/>
          <p:nvPr/>
        </p:nvSpPr>
        <p:spPr>
          <a:xfrm rot="-5002245">
            <a:off x="8358009" y="572013"/>
            <a:ext cx="573271" cy="525482"/>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54"/>
          <p:cNvSpPr/>
          <p:nvPr/>
        </p:nvSpPr>
        <p:spPr>
          <a:xfrm rot="-4424769">
            <a:off x="7763668" y="265342"/>
            <a:ext cx="444443" cy="407382"/>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54"/>
          <p:cNvSpPr/>
          <p:nvPr/>
        </p:nvSpPr>
        <p:spPr>
          <a:xfrm rot="-5826945">
            <a:off x="1299555" y="4419526"/>
            <a:ext cx="596544" cy="57240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3" name="Google Shape;1053;p54"/>
          <p:cNvGrpSpPr/>
          <p:nvPr/>
        </p:nvGrpSpPr>
        <p:grpSpPr>
          <a:xfrm rot="582976">
            <a:off x="452773" y="3169785"/>
            <a:ext cx="1011610" cy="1273250"/>
            <a:chOff x="2215163" y="1348750"/>
            <a:chExt cx="854925" cy="1076025"/>
          </a:xfrm>
        </p:grpSpPr>
        <p:sp>
          <p:nvSpPr>
            <p:cNvPr id="1054" name="Google Shape;1054;p54"/>
            <p:cNvSpPr/>
            <p:nvPr/>
          </p:nvSpPr>
          <p:spPr>
            <a:xfrm>
              <a:off x="2215163" y="1348750"/>
              <a:ext cx="854925" cy="1076025"/>
            </a:xfrm>
            <a:custGeom>
              <a:avLst/>
              <a:gdLst/>
              <a:ahLst/>
              <a:cxnLst/>
              <a:rect l="l" t="t" r="r" b="b"/>
              <a:pathLst>
                <a:path w="34197" h="43041" extrusionOk="0">
                  <a:moveTo>
                    <a:pt x="1" y="1"/>
                  </a:moveTo>
                  <a:lnTo>
                    <a:pt x="1" y="36111"/>
                  </a:lnTo>
                  <a:lnTo>
                    <a:pt x="26962" y="36111"/>
                  </a:lnTo>
                  <a:lnTo>
                    <a:pt x="31035" y="43041"/>
                  </a:lnTo>
                  <a:lnTo>
                    <a:pt x="31157" y="36111"/>
                  </a:lnTo>
                  <a:lnTo>
                    <a:pt x="34196" y="36111"/>
                  </a:lnTo>
                  <a:lnTo>
                    <a:pt x="34196" y="1"/>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54"/>
            <p:cNvSpPr/>
            <p:nvPr/>
          </p:nvSpPr>
          <p:spPr>
            <a:xfrm>
              <a:off x="2759263" y="1467300"/>
              <a:ext cx="227225" cy="6875"/>
            </a:xfrm>
            <a:custGeom>
              <a:avLst/>
              <a:gdLst/>
              <a:ahLst/>
              <a:cxnLst/>
              <a:rect l="l" t="t" r="r" b="b"/>
              <a:pathLst>
                <a:path w="9089" h="275" extrusionOk="0">
                  <a:moveTo>
                    <a:pt x="0" y="0"/>
                  </a:moveTo>
                  <a:lnTo>
                    <a:pt x="0" y="274"/>
                  </a:lnTo>
                  <a:lnTo>
                    <a:pt x="9089" y="274"/>
                  </a:lnTo>
                  <a:lnTo>
                    <a:pt x="90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54"/>
            <p:cNvSpPr/>
            <p:nvPr/>
          </p:nvSpPr>
          <p:spPr>
            <a:xfrm>
              <a:off x="2759263" y="1598750"/>
              <a:ext cx="227225" cy="7625"/>
            </a:xfrm>
            <a:custGeom>
              <a:avLst/>
              <a:gdLst/>
              <a:ahLst/>
              <a:cxnLst/>
              <a:rect l="l" t="t" r="r" b="b"/>
              <a:pathLst>
                <a:path w="9089" h="305" extrusionOk="0">
                  <a:moveTo>
                    <a:pt x="0" y="1"/>
                  </a:moveTo>
                  <a:lnTo>
                    <a:pt x="0" y="305"/>
                  </a:lnTo>
                  <a:lnTo>
                    <a:pt x="9089" y="305"/>
                  </a:lnTo>
                  <a:lnTo>
                    <a:pt x="90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54"/>
            <p:cNvSpPr/>
            <p:nvPr/>
          </p:nvSpPr>
          <p:spPr>
            <a:xfrm>
              <a:off x="2759263" y="1730975"/>
              <a:ext cx="227225" cy="6875"/>
            </a:xfrm>
            <a:custGeom>
              <a:avLst/>
              <a:gdLst/>
              <a:ahLst/>
              <a:cxnLst/>
              <a:rect l="l" t="t" r="r" b="b"/>
              <a:pathLst>
                <a:path w="9089" h="275" extrusionOk="0">
                  <a:moveTo>
                    <a:pt x="0" y="1"/>
                  </a:moveTo>
                  <a:lnTo>
                    <a:pt x="0" y="274"/>
                  </a:lnTo>
                  <a:lnTo>
                    <a:pt x="9089" y="274"/>
                  </a:lnTo>
                  <a:lnTo>
                    <a:pt x="90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54"/>
            <p:cNvSpPr/>
            <p:nvPr/>
          </p:nvSpPr>
          <p:spPr>
            <a:xfrm>
              <a:off x="2317763" y="1862450"/>
              <a:ext cx="668725" cy="7625"/>
            </a:xfrm>
            <a:custGeom>
              <a:avLst/>
              <a:gdLst/>
              <a:ahLst/>
              <a:cxnLst/>
              <a:rect l="l" t="t" r="r" b="b"/>
              <a:pathLst>
                <a:path w="26749" h="305" extrusionOk="0">
                  <a:moveTo>
                    <a:pt x="0" y="0"/>
                  </a:moveTo>
                  <a:lnTo>
                    <a:pt x="0" y="304"/>
                  </a:lnTo>
                  <a:lnTo>
                    <a:pt x="26749" y="304"/>
                  </a:lnTo>
                  <a:lnTo>
                    <a:pt x="267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54"/>
            <p:cNvSpPr/>
            <p:nvPr/>
          </p:nvSpPr>
          <p:spPr>
            <a:xfrm>
              <a:off x="2317763" y="1994675"/>
              <a:ext cx="668725" cy="6850"/>
            </a:xfrm>
            <a:custGeom>
              <a:avLst/>
              <a:gdLst/>
              <a:ahLst/>
              <a:cxnLst/>
              <a:rect l="l" t="t" r="r" b="b"/>
              <a:pathLst>
                <a:path w="26749" h="274" extrusionOk="0">
                  <a:moveTo>
                    <a:pt x="0" y="0"/>
                  </a:moveTo>
                  <a:lnTo>
                    <a:pt x="0" y="274"/>
                  </a:lnTo>
                  <a:lnTo>
                    <a:pt x="26749" y="274"/>
                  </a:lnTo>
                  <a:lnTo>
                    <a:pt x="267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54"/>
            <p:cNvSpPr/>
            <p:nvPr/>
          </p:nvSpPr>
          <p:spPr>
            <a:xfrm>
              <a:off x="2317763" y="2126125"/>
              <a:ext cx="668725" cy="7625"/>
            </a:xfrm>
            <a:custGeom>
              <a:avLst/>
              <a:gdLst/>
              <a:ahLst/>
              <a:cxnLst/>
              <a:rect l="l" t="t" r="r" b="b"/>
              <a:pathLst>
                <a:path w="26749" h="305" extrusionOk="0">
                  <a:moveTo>
                    <a:pt x="0" y="0"/>
                  </a:moveTo>
                  <a:lnTo>
                    <a:pt x="0" y="304"/>
                  </a:lnTo>
                  <a:lnTo>
                    <a:pt x="26749" y="304"/>
                  </a:lnTo>
                  <a:lnTo>
                    <a:pt x="267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54"/>
            <p:cNvSpPr/>
            <p:nvPr/>
          </p:nvSpPr>
          <p:spPr>
            <a:xfrm>
              <a:off x="2317763" y="1470350"/>
              <a:ext cx="334375" cy="263700"/>
            </a:xfrm>
            <a:custGeom>
              <a:avLst/>
              <a:gdLst/>
              <a:ahLst/>
              <a:cxnLst/>
              <a:rect l="l" t="t" r="r" b="b"/>
              <a:pathLst>
                <a:path w="13375" h="10548" extrusionOk="0">
                  <a:moveTo>
                    <a:pt x="0" y="0"/>
                  </a:moveTo>
                  <a:lnTo>
                    <a:pt x="0" y="10547"/>
                  </a:lnTo>
                  <a:lnTo>
                    <a:pt x="13375" y="10547"/>
                  </a:lnTo>
                  <a:lnTo>
                    <a:pt x="133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Rounded Rectangle 36"/>
          <p:cNvSpPr/>
          <p:nvPr/>
        </p:nvSpPr>
        <p:spPr>
          <a:xfrm>
            <a:off x="1064841" y="739384"/>
            <a:ext cx="999459" cy="542261"/>
          </a:xfrm>
          <a:prstGeom prst="roundRect">
            <a:avLst/>
          </a:prstGeom>
          <a:solidFill>
            <a:schemeClr val="accent4">
              <a:lumMod val="75000"/>
            </a:schemeClr>
          </a:solidFill>
          <a:ln>
            <a:solidFill>
              <a:schemeClr val="bg2"/>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dirty="0" smtClean="0">
                <a:solidFill>
                  <a:schemeClr val="bg2"/>
                </a:solidFill>
              </a:rPr>
              <a:t>HĐ2</a:t>
            </a:r>
            <a:endParaRPr lang="en-US" sz="2400" b="1" dirty="0">
              <a:solidFill>
                <a:schemeClr val="bg2"/>
              </a:solidFill>
            </a:endParaRPr>
          </a:p>
        </p:txBody>
      </p:sp>
      <p:sp>
        <p:nvSpPr>
          <p:cNvPr id="4" name="TextBox 3"/>
          <p:cNvSpPr txBox="1"/>
          <p:nvPr/>
        </p:nvSpPr>
        <p:spPr>
          <a:xfrm>
            <a:off x="2278165" y="565521"/>
            <a:ext cx="5858540" cy="1131848"/>
          </a:xfrm>
          <a:prstGeom prst="rect">
            <a:avLst/>
          </a:prstGeom>
          <a:noFill/>
        </p:spPr>
        <p:txBody>
          <a:bodyPr wrap="square" rtlCol="0">
            <a:spAutoFit/>
          </a:bodyPr>
          <a:lstStyle/>
          <a:p>
            <a:pPr algn="just">
              <a:lnSpc>
                <a:spcPct val="150000"/>
              </a:lnSpc>
            </a:pPr>
            <a:r>
              <a:rPr lang="en-US" sz="2400" dirty="0" smtClean="0"/>
              <a:t>Quay </a:t>
            </a:r>
            <a:r>
              <a:rPr lang="en-US" sz="2400" dirty="0" err="1" smtClean="0"/>
              <a:t>vòng</a:t>
            </a:r>
            <a:r>
              <a:rPr lang="en-US" sz="2400" dirty="0" smtClean="0"/>
              <a:t> quay 20 </a:t>
            </a:r>
            <a:r>
              <a:rPr lang="en-US" sz="2400" dirty="0" err="1" smtClean="0"/>
              <a:t>lần</a:t>
            </a:r>
            <a:r>
              <a:rPr lang="en-US" sz="2400" dirty="0" smtClean="0"/>
              <a:t> </a:t>
            </a:r>
            <a:r>
              <a:rPr lang="en-US" sz="2400" dirty="0" err="1" smtClean="0"/>
              <a:t>và</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kết</a:t>
            </a:r>
            <a:r>
              <a:rPr lang="en-US" sz="2400" dirty="0" smtClean="0"/>
              <a:t> </a:t>
            </a:r>
            <a:r>
              <a:rPr lang="en-US" sz="2400" dirty="0" err="1" smtClean="0"/>
              <a:t>quả</a:t>
            </a:r>
            <a:r>
              <a:rPr lang="en-US" sz="2400" dirty="0" smtClean="0"/>
              <a:t> </a:t>
            </a:r>
            <a:r>
              <a:rPr lang="en-US" sz="2400" dirty="0" err="1" smtClean="0"/>
              <a:t>theo</a:t>
            </a:r>
            <a:r>
              <a:rPr lang="en-US" sz="2400" dirty="0" smtClean="0"/>
              <a:t> </a:t>
            </a:r>
            <a:r>
              <a:rPr lang="en-US" sz="2400" dirty="0" err="1" smtClean="0"/>
              <a:t>mẫu</a:t>
            </a:r>
            <a:r>
              <a:rPr lang="en-US" sz="2400" dirty="0" smtClean="0"/>
              <a:t> </a:t>
            </a:r>
            <a:r>
              <a:rPr lang="en-US" sz="2400" dirty="0" err="1" smtClean="0"/>
              <a:t>bên</a:t>
            </a:r>
            <a:r>
              <a:rPr lang="en-US" sz="2400" dirty="0" smtClean="0"/>
              <a:t>: </a:t>
            </a:r>
            <a:endParaRPr lang="en-US" sz="2400" dirty="0"/>
          </a:p>
        </p:txBody>
      </p:sp>
      <mc:AlternateContent xmlns:mc="http://schemas.openxmlformats.org/markup-compatibility/2006">
        <mc:Choice xmlns:a14="http://schemas.microsoft.com/office/drawing/2010/main" Requires="a14">
          <p:graphicFrame>
            <p:nvGraphicFramePr>
              <p:cNvPr id="5" name="Table 4"/>
              <p:cNvGraphicFramePr>
                <a:graphicFrameLocks noGrp="1"/>
              </p:cNvGraphicFramePr>
              <p:nvPr>
                <p:extLst>
                  <p:ext uri="{D42A27DB-BD31-4B8C-83A1-F6EECF244321}">
                    <p14:modId xmlns:p14="http://schemas.microsoft.com/office/powerpoint/2010/main" val="3273441732"/>
                  </p:ext>
                </p:extLst>
              </p:nvPr>
            </p:nvGraphicFramePr>
            <p:xfrm>
              <a:off x="1969800" y="1998908"/>
              <a:ext cx="6096000" cy="1982154"/>
            </p:xfrm>
            <a:graphic>
              <a:graphicData uri="http://schemas.openxmlformats.org/drawingml/2006/table">
                <a:tbl>
                  <a:tblPr firstRow="1" bandRow="1">
                    <a:tableStyleId>{E2D11163-FEBA-4CDB-975E-821CA3143D49}</a:tableStyleId>
                  </a:tblPr>
                  <a:tblGrid>
                    <a:gridCol w="1524000"/>
                    <a:gridCol w="1524000"/>
                    <a:gridCol w="1524000"/>
                    <a:gridCol w="1524000"/>
                  </a:tblGrid>
                  <a:tr h="554391">
                    <a:tc>
                      <a:txBody>
                        <a:bodyPr/>
                        <a:lstStyle/>
                        <a:p>
                          <a:pPr algn="ctr">
                            <a:lnSpc>
                              <a:spcPct val="150000"/>
                            </a:lnSpc>
                          </a:pPr>
                          <a:endParaRPr lang="en-US" sz="2000" dirty="0"/>
                        </a:p>
                      </a:txBody>
                      <a:tcPr>
                        <a:lnL w="12700" cap="flat" cmpd="sng" algn="ctr">
                          <a:no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000" dirty="0" err="1" smtClean="0"/>
                            <a:t>Đỏ</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2000" dirty="0" err="1" smtClean="0"/>
                            <a:t>Xanh</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2000" dirty="0" err="1" smtClean="0"/>
                            <a:t>Vàng</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r>
                  <a:tr h="611470">
                    <a:tc>
                      <a:txBody>
                        <a:bodyPr/>
                        <a:lstStyle/>
                        <a:p>
                          <a:pPr algn="ctr">
                            <a:lnSpc>
                              <a:spcPct val="150000"/>
                            </a:lnSpc>
                          </a:pPr>
                          <a:r>
                            <a:rPr lang="en-US" sz="2000" dirty="0" err="1" smtClean="0"/>
                            <a:t>Số</a:t>
                          </a:r>
                          <a:r>
                            <a:rPr lang="en-US" sz="2000" baseline="0" dirty="0" smtClean="0"/>
                            <a:t> </a:t>
                          </a:r>
                          <a:r>
                            <a:rPr lang="en-US" sz="2000" baseline="0" dirty="0" err="1" smtClean="0"/>
                            <a:t>lần</a:t>
                          </a:r>
                          <a:r>
                            <a:rPr lang="en-US" sz="2000" baseline="0" dirty="0" smtClean="0"/>
                            <a:t> (k)</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r>
                  <a:tr h="775166">
                    <a:tc>
                      <a:txBody>
                        <a:bodyPr/>
                        <a:lstStyle/>
                        <a:p>
                          <a:pPr algn="ctr">
                            <a:lnSpc>
                              <a:spcPct val="150000"/>
                            </a:lnSpc>
                          </a:pPr>
                          <a:r>
                            <a:rPr lang="en-US" sz="2000" dirty="0" smtClean="0"/>
                            <a:t>Tỉ</a:t>
                          </a:r>
                          <a:r>
                            <a:rPr lang="en-US" sz="2000" baseline="0" dirty="0" smtClean="0"/>
                            <a:t> </a:t>
                          </a:r>
                          <a:r>
                            <a:rPr lang="en-US" sz="2000" baseline="0" dirty="0" err="1" smtClean="0"/>
                            <a:t>số</a:t>
                          </a:r>
                          <a:r>
                            <a:rPr lang="en-US" sz="2000" baseline="0" dirty="0" smtClean="0"/>
                            <a:t> (</a:t>
                          </a:r>
                          <a14:m>
                            <m:oMath xmlns:m="http://schemas.openxmlformats.org/officeDocument/2006/math">
                              <m:f>
                                <m:fPr>
                                  <m:ctrlPr>
                                    <a:rPr lang="en-US" sz="2400" i="1" baseline="0" smtClean="0">
                                      <a:latin typeface="Cambria Math" panose="02040503050406030204" pitchFamily="18" charset="0"/>
                                    </a:rPr>
                                  </m:ctrlPr>
                                </m:fPr>
                                <m:num>
                                  <m:r>
                                    <a:rPr lang="en-US" sz="2400" b="0" i="1" baseline="0" smtClean="0">
                                      <a:latin typeface="Cambria Math" panose="02040503050406030204" pitchFamily="18" charset="0"/>
                                    </a:rPr>
                                    <m:t>𝑘</m:t>
                                  </m:r>
                                </m:num>
                                <m:den>
                                  <m:r>
                                    <a:rPr lang="en-US" sz="2400" b="0" i="1" baseline="0" smtClean="0">
                                      <a:latin typeface="Cambria Math" panose="02040503050406030204" pitchFamily="18" charset="0"/>
                                    </a:rPr>
                                    <m:t>20</m:t>
                                  </m:r>
                                </m:den>
                              </m:f>
                            </m:oMath>
                          </a14:m>
                          <a:r>
                            <a:rPr lang="en-US" sz="2000" dirty="0" smtClean="0"/>
                            <a:t>)</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endParaRPr lang="en-US" sz="200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r>
                </a:tbl>
              </a:graphicData>
            </a:graphic>
          </p:graphicFrame>
        </mc:Choice>
        <mc:Fallback>
          <p:graphicFrame>
            <p:nvGraphicFramePr>
              <p:cNvPr id="5" name="Table 4"/>
              <p:cNvGraphicFramePr>
                <a:graphicFrameLocks noGrp="1"/>
              </p:cNvGraphicFramePr>
              <p:nvPr>
                <p:extLst>
                  <p:ext uri="{D42A27DB-BD31-4B8C-83A1-F6EECF244321}">
                    <p14:modId xmlns:p14="http://schemas.microsoft.com/office/powerpoint/2010/main" val="3273441732"/>
                  </p:ext>
                </p:extLst>
              </p:nvPr>
            </p:nvGraphicFramePr>
            <p:xfrm>
              <a:off x="1969800" y="1998908"/>
              <a:ext cx="6096000" cy="1982154"/>
            </p:xfrm>
            <a:graphic>
              <a:graphicData uri="http://schemas.openxmlformats.org/drawingml/2006/table">
                <a:tbl>
                  <a:tblPr firstRow="1" bandRow="1">
                    <a:tableStyleId>{E2D11163-FEBA-4CDB-975E-821CA3143D49}</a:tableStyleId>
                  </a:tblPr>
                  <a:tblGrid>
                    <a:gridCol w="1524000"/>
                    <a:gridCol w="1524000"/>
                    <a:gridCol w="1524000"/>
                    <a:gridCol w="1524000"/>
                  </a:tblGrid>
                  <a:tr h="554391">
                    <a:tc>
                      <a:txBody>
                        <a:bodyPr/>
                        <a:lstStyle/>
                        <a:p>
                          <a:pPr algn="ctr">
                            <a:lnSpc>
                              <a:spcPct val="150000"/>
                            </a:lnSpc>
                          </a:pPr>
                          <a:endParaRPr lang="en-US" sz="2000" dirty="0"/>
                        </a:p>
                      </a:txBody>
                      <a:tcPr>
                        <a:lnL w="12700" cap="flat" cmpd="sng" algn="ctr">
                          <a:no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000" dirty="0" err="1" smtClean="0"/>
                            <a:t>Đỏ</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2000" dirty="0" err="1" smtClean="0"/>
                            <a:t>Xanh</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r>
                            <a:rPr lang="en-US" sz="2000" dirty="0" err="1" smtClean="0"/>
                            <a:t>Vàng</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r>
                  <a:tr h="611470">
                    <a:tc>
                      <a:txBody>
                        <a:bodyPr/>
                        <a:lstStyle/>
                        <a:p>
                          <a:pPr algn="ctr">
                            <a:lnSpc>
                              <a:spcPct val="150000"/>
                            </a:lnSpc>
                          </a:pPr>
                          <a:r>
                            <a:rPr lang="en-US" sz="2000" dirty="0" err="1" smtClean="0"/>
                            <a:t>Số</a:t>
                          </a:r>
                          <a:r>
                            <a:rPr lang="en-US" sz="2000" baseline="0" dirty="0" smtClean="0"/>
                            <a:t> </a:t>
                          </a:r>
                          <a:r>
                            <a:rPr lang="en-US" sz="2000" baseline="0" dirty="0" err="1" smtClean="0"/>
                            <a:t>lần</a:t>
                          </a:r>
                          <a:r>
                            <a:rPr lang="en-US" sz="2000" baseline="0" dirty="0" smtClean="0"/>
                            <a:t> (k)</a:t>
                          </a: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r>
                  <a:tr h="816293">
                    <a:tc>
                      <a:txBody>
                        <a:bodyPr/>
                        <a:lstStyle/>
                        <a:p>
                          <a:endParaRPr lang="en-US"/>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blipFill rotWithShape="0">
                          <a:blip r:embed="rId3"/>
                          <a:stretch>
                            <a:fillRect l="-400" t="-142963" r="-301200" b="-1481"/>
                          </a:stretch>
                        </a:blipFill>
                      </a:tcPr>
                    </a:tc>
                    <a:tc>
                      <a:txBody>
                        <a:bodyPr/>
                        <a:lstStyle/>
                        <a:p>
                          <a:pPr algn="ctr">
                            <a:lnSpc>
                              <a:spcPct val="150000"/>
                            </a:lnSpc>
                          </a:pPr>
                          <a:endParaRPr lang="en-US" sz="200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c>
                      <a:txBody>
                        <a:bodyPr/>
                        <a:lstStyle/>
                        <a:p>
                          <a:pPr algn="ctr">
                            <a:lnSpc>
                              <a:spcPct val="150000"/>
                            </a:lnSpc>
                          </a:pPr>
                          <a:endParaRPr lang="en-US" sz="2000" dirty="0"/>
                        </a:p>
                      </a:txBody>
                      <a:tcPr>
                        <a:lnL w="12700" cap="flat" cmpd="sng" algn="ctr">
                          <a:solidFill>
                            <a:schemeClr val="tx1">
                              <a:lumMod val="10000"/>
                            </a:schemeClr>
                          </a:solidFill>
                          <a:prstDash val="solid"/>
                          <a:round/>
                          <a:headEnd type="none" w="med" len="med"/>
                          <a:tailEnd type="none" w="med" len="med"/>
                        </a:lnL>
                        <a:lnR w="12700" cap="flat" cmpd="sng" algn="ctr">
                          <a:solidFill>
                            <a:schemeClr val="tx1">
                              <a:lumMod val="10000"/>
                            </a:schemeClr>
                          </a:solidFill>
                          <a:prstDash val="solid"/>
                          <a:round/>
                          <a:headEnd type="none" w="med" len="med"/>
                          <a:tailEnd type="none" w="med" len="med"/>
                        </a:lnR>
                        <a:lnT w="12700" cap="flat" cmpd="sng" algn="ctr">
                          <a:solidFill>
                            <a:schemeClr val="tx1">
                              <a:lumMod val="10000"/>
                            </a:schemeClr>
                          </a:solidFill>
                          <a:prstDash val="solid"/>
                          <a:round/>
                          <a:headEnd type="none" w="med" len="med"/>
                          <a:tailEnd type="none" w="med" len="med"/>
                        </a:lnT>
                        <a:lnB w="12700" cap="flat" cmpd="sng" algn="ctr">
                          <a:solidFill>
                            <a:schemeClr val="tx1">
                              <a:lumMod val="10000"/>
                            </a:schemeClr>
                          </a:solidFill>
                          <a:prstDash val="solid"/>
                          <a:round/>
                          <a:headEnd type="none" w="med" len="med"/>
                          <a:tailEnd type="none" w="med" len="med"/>
                        </a:lnB>
                      </a:tcPr>
                    </a:tc>
                  </a:tr>
                </a:tbl>
              </a:graphicData>
            </a:graphic>
          </p:graphicFrame>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anim calcmode="lin" valueType="num">
                                      <p:cBhvr>
                                        <p:cTn id="20" dur="500" fill="hold"/>
                                        <p:tgtEl>
                                          <p:spTgt spid="5"/>
                                        </p:tgtEl>
                                        <p:attrNameLst>
                                          <p:attrName>ppt_x</p:attrName>
                                        </p:attrNameLst>
                                      </p:cBhvr>
                                      <p:tavLst>
                                        <p:tav tm="0">
                                          <p:val>
                                            <p:strVal val="#ppt_x"/>
                                          </p:val>
                                        </p:tav>
                                        <p:tav tm="100000">
                                          <p:val>
                                            <p:strVal val="#ppt_x"/>
                                          </p:val>
                                        </p:tav>
                                      </p:tavLst>
                                    </p:anim>
                                    <p:anim calcmode="lin" valueType="num">
                                      <p:cBhvr>
                                        <p:cTn id="21"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50"/>
          <p:cNvSpPr/>
          <p:nvPr/>
        </p:nvSpPr>
        <p:spPr>
          <a:xfrm>
            <a:off x="934899" y="1488589"/>
            <a:ext cx="7283147" cy="2498620"/>
          </a:xfrm>
          <a:prstGeom prst="roundRect">
            <a:avLst>
              <a:gd name="adj" fmla="val 15577"/>
            </a:avLst>
          </a:prstGeom>
          <a:solidFill>
            <a:schemeClr val="accent1">
              <a:lumMod val="60000"/>
              <a:lumOff val="40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50000"/>
              </a:lnSpc>
              <a:spcBef>
                <a:spcPts val="0"/>
              </a:spcBef>
              <a:spcAft>
                <a:spcPts val="0"/>
              </a:spcAft>
              <a:buNone/>
            </a:pPr>
            <a:endParaRPr sz="2000" dirty="0"/>
          </a:p>
        </p:txBody>
      </p:sp>
      <p:sp>
        <p:nvSpPr>
          <p:cNvPr id="938" name="Google Shape;938;p50"/>
          <p:cNvSpPr/>
          <p:nvPr/>
        </p:nvSpPr>
        <p:spPr>
          <a:xfrm rot="-7702278">
            <a:off x="4537902" y="4341255"/>
            <a:ext cx="573273" cy="525480"/>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0"/>
          <p:cNvSpPr/>
          <p:nvPr/>
        </p:nvSpPr>
        <p:spPr>
          <a:xfrm rot="-7124754">
            <a:off x="3352887" y="4560149"/>
            <a:ext cx="444439" cy="407378"/>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0" name="Google Shape;940;p50"/>
          <p:cNvGrpSpPr/>
          <p:nvPr/>
        </p:nvGrpSpPr>
        <p:grpSpPr>
          <a:xfrm rot="1882070">
            <a:off x="7773485" y="156167"/>
            <a:ext cx="1056269" cy="957761"/>
            <a:chOff x="5889976" y="452096"/>
            <a:chExt cx="952564" cy="863728"/>
          </a:xfrm>
        </p:grpSpPr>
        <p:sp>
          <p:nvSpPr>
            <p:cNvPr id="941" name="Google Shape;941;p50"/>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0"/>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0"/>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0"/>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3260743" y="670422"/>
            <a:ext cx="2834705" cy="461665"/>
          </a:xfrm>
          <a:prstGeom prst="rect">
            <a:avLst/>
          </a:prstGeom>
          <a:noFill/>
        </p:spPr>
        <p:txBody>
          <a:bodyPr wrap="square" rtlCol="0">
            <a:spAutoFit/>
          </a:bodyPr>
          <a:lstStyle/>
          <a:p>
            <a:pPr algn="ctr"/>
            <a:r>
              <a:rPr lang="en-US" sz="2400" b="1" dirty="0" err="1" smtClean="0">
                <a:solidFill>
                  <a:schemeClr val="accent2"/>
                </a:solidFill>
              </a:rPr>
              <a:t>Định</a:t>
            </a:r>
            <a:r>
              <a:rPr lang="en-US" sz="2400" b="1" dirty="0" smtClean="0">
                <a:solidFill>
                  <a:schemeClr val="accent2"/>
                </a:solidFill>
              </a:rPr>
              <a:t> </a:t>
            </a:r>
            <a:r>
              <a:rPr lang="en-US" sz="2400" b="1" dirty="0" err="1" smtClean="0">
                <a:solidFill>
                  <a:schemeClr val="accent2"/>
                </a:solidFill>
              </a:rPr>
              <a:t>nghĩa</a:t>
            </a:r>
            <a:endParaRPr lang="en-US" sz="2400" b="1" dirty="0">
              <a:solidFill>
                <a:schemeClr val="accent2"/>
              </a:solidFill>
            </a:endParaRPr>
          </a:p>
        </p:txBody>
      </p:sp>
      <p:sp>
        <p:nvSpPr>
          <p:cNvPr id="5" name="TextBox 4"/>
          <p:cNvSpPr txBox="1"/>
          <p:nvPr/>
        </p:nvSpPr>
        <p:spPr>
          <a:xfrm>
            <a:off x="1275906" y="1835760"/>
            <a:ext cx="2392326" cy="400110"/>
          </a:xfrm>
          <a:prstGeom prst="rect">
            <a:avLst/>
          </a:prstGeom>
          <a:noFill/>
        </p:spPr>
        <p:txBody>
          <a:bodyPr wrap="square" rtlCol="0">
            <a:spAutoFit/>
          </a:bodyPr>
          <a:lstStyle/>
          <a:p>
            <a:r>
              <a:rPr lang="en-US" sz="2000" dirty="0" err="1" smtClean="0"/>
              <a:t>Tỉ</a:t>
            </a:r>
            <a:r>
              <a:rPr lang="en-US" sz="2000" dirty="0" smtClean="0"/>
              <a:t> </a:t>
            </a:r>
            <a:r>
              <a:rPr lang="en-US" sz="2000" dirty="0" err="1" smtClean="0"/>
              <a:t>số</a:t>
            </a:r>
            <a:endParaRPr lang="en-US" sz="2000" dirty="0"/>
          </a:p>
        </p:txBody>
      </p:sp>
      <p:sp>
        <p:nvSpPr>
          <p:cNvPr id="8" name="TextBox 7"/>
          <p:cNvSpPr txBox="1"/>
          <p:nvPr/>
        </p:nvSpPr>
        <p:spPr>
          <a:xfrm>
            <a:off x="2138091" y="1659710"/>
            <a:ext cx="4263655" cy="400110"/>
          </a:xfrm>
          <a:prstGeom prst="rect">
            <a:avLst/>
          </a:prstGeom>
          <a:noFill/>
        </p:spPr>
        <p:txBody>
          <a:bodyPr wrap="square" rtlCol="0">
            <a:spAutoFit/>
          </a:bodyPr>
          <a:lstStyle/>
          <a:p>
            <a:r>
              <a:rPr lang="en-US" sz="2000" dirty="0" err="1" smtClean="0">
                <a:solidFill>
                  <a:srgbClr val="FF0000"/>
                </a:solidFill>
              </a:rPr>
              <a:t>Số</a:t>
            </a:r>
            <a:r>
              <a:rPr lang="en-US" sz="2000" dirty="0" smtClean="0">
                <a:solidFill>
                  <a:srgbClr val="FF0000"/>
                </a:solidFill>
              </a:rPr>
              <a:t> </a:t>
            </a:r>
            <a:r>
              <a:rPr lang="en-US" sz="2000" dirty="0" err="1" smtClean="0">
                <a:solidFill>
                  <a:srgbClr val="FF0000"/>
                </a:solidFill>
              </a:rPr>
              <a:t>lần</a:t>
            </a:r>
            <a:r>
              <a:rPr lang="en-US" sz="2000" dirty="0" smtClean="0">
                <a:solidFill>
                  <a:srgbClr val="FF0000"/>
                </a:solidFill>
              </a:rPr>
              <a:t> </a:t>
            </a:r>
            <a:r>
              <a:rPr lang="en-US" sz="2000" dirty="0" err="1" smtClean="0">
                <a:solidFill>
                  <a:srgbClr val="FF0000"/>
                </a:solidFill>
              </a:rPr>
              <a:t>mũi</a:t>
            </a:r>
            <a:r>
              <a:rPr lang="en-US" sz="2000" dirty="0" smtClean="0">
                <a:solidFill>
                  <a:srgbClr val="FF0000"/>
                </a:solidFill>
              </a:rPr>
              <a:t> </a:t>
            </a:r>
            <a:r>
              <a:rPr lang="en-US" sz="2000" dirty="0" err="1" smtClean="0">
                <a:solidFill>
                  <a:srgbClr val="FF0000"/>
                </a:solidFill>
              </a:rPr>
              <a:t>tên</a:t>
            </a:r>
            <a:r>
              <a:rPr lang="en-US" sz="2000" dirty="0" smtClean="0">
                <a:solidFill>
                  <a:srgbClr val="FF0000"/>
                </a:solidFill>
              </a:rPr>
              <a:t> </a:t>
            </a:r>
            <a:r>
              <a:rPr lang="en-US" sz="2000" dirty="0" err="1" smtClean="0">
                <a:solidFill>
                  <a:srgbClr val="FF0000"/>
                </a:solidFill>
              </a:rPr>
              <a:t>chỉ</a:t>
            </a:r>
            <a:r>
              <a:rPr lang="en-US" sz="2000" dirty="0" smtClean="0">
                <a:solidFill>
                  <a:srgbClr val="FF0000"/>
                </a:solidFill>
              </a:rPr>
              <a:t> </a:t>
            </a:r>
            <a:r>
              <a:rPr lang="en-US" sz="2000" dirty="0" err="1" smtClean="0">
                <a:solidFill>
                  <a:srgbClr val="FF0000"/>
                </a:solidFill>
              </a:rPr>
              <a:t>vào</a:t>
            </a:r>
            <a:r>
              <a:rPr lang="en-US" sz="2000" dirty="0" smtClean="0">
                <a:solidFill>
                  <a:srgbClr val="FF0000"/>
                </a:solidFill>
              </a:rPr>
              <a:t> ô </a:t>
            </a:r>
            <a:r>
              <a:rPr lang="en-US" sz="2000" dirty="0" err="1" smtClean="0">
                <a:solidFill>
                  <a:srgbClr val="FF0000"/>
                </a:solidFill>
              </a:rPr>
              <a:t>màu</a:t>
            </a:r>
            <a:r>
              <a:rPr lang="en-US" sz="2000" dirty="0" smtClean="0">
                <a:solidFill>
                  <a:srgbClr val="FF0000"/>
                </a:solidFill>
              </a:rPr>
              <a:t> </a:t>
            </a:r>
            <a:r>
              <a:rPr lang="en-US" sz="2000" dirty="0" err="1" smtClean="0">
                <a:solidFill>
                  <a:srgbClr val="FF0000"/>
                </a:solidFill>
              </a:rPr>
              <a:t>vàng</a:t>
            </a:r>
            <a:endParaRPr lang="en-US" sz="2000" dirty="0">
              <a:solidFill>
                <a:srgbClr val="FF0000"/>
              </a:solidFill>
            </a:endParaRPr>
          </a:p>
        </p:txBody>
      </p:sp>
      <p:cxnSp>
        <p:nvCxnSpPr>
          <p:cNvPr id="16" name="Straight Connector 15"/>
          <p:cNvCxnSpPr/>
          <p:nvPr/>
        </p:nvCxnSpPr>
        <p:spPr>
          <a:xfrm>
            <a:off x="2258041" y="2126511"/>
            <a:ext cx="3837407"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138091" y="2193203"/>
            <a:ext cx="3957357" cy="400110"/>
          </a:xfrm>
          <a:prstGeom prst="rect">
            <a:avLst/>
          </a:prstGeom>
          <a:noFill/>
        </p:spPr>
        <p:txBody>
          <a:bodyPr wrap="square" rtlCol="0">
            <a:spAutoFit/>
          </a:bodyPr>
          <a:lstStyle/>
          <a:p>
            <a:pPr algn="ctr"/>
            <a:r>
              <a:rPr lang="en-US" sz="2000" dirty="0" err="1" smtClean="0">
                <a:solidFill>
                  <a:srgbClr val="FF0000"/>
                </a:solidFill>
              </a:rPr>
              <a:t>Số</a:t>
            </a:r>
            <a:r>
              <a:rPr lang="en-US" sz="2000" dirty="0" smtClean="0">
                <a:solidFill>
                  <a:srgbClr val="FF0000"/>
                </a:solidFill>
              </a:rPr>
              <a:t> </a:t>
            </a:r>
            <a:r>
              <a:rPr lang="en-US" sz="2000" dirty="0" err="1" smtClean="0">
                <a:solidFill>
                  <a:srgbClr val="FF0000"/>
                </a:solidFill>
              </a:rPr>
              <a:t>lần</a:t>
            </a:r>
            <a:r>
              <a:rPr lang="en-US" sz="2000" dirty="0" smtClean="0">
                <a:solidFill>
                  <a:srgbClr val="FF0000"/>
                </a:solidFill>
              </a:rPr>
              <a:t> quay</a:t>
            </a:r>
            <a:endParaRPr lang="en-US" sz="2000" dirty="0">
              <a:solidFill>
                <a:srgbClr val="FF0000"/>
              </a:solidFill>
            </a:endParaRPr>
          </a:p>
        </p:txBody>
      </p:sp>
      <p:sp>
        <p:nvSpPr>
          <p:cNvPr id="43" name="TextBox 42"/>
          <p:cNvSpPr txBox="1"/>
          <p:nvPr/>
        </p:nvSpPr>
        <p:spPr>
          <a:xfrm>
            <a:off x="6227100" y="1859765"/>
            <a:ext cx="1700965" cy="400110"/>
          </a:xfrm>
          <a:prstGeom prst="rect">
            <a:avLst/>
          </a:prstGeom>
          <a:noFill/>
        </p:spPr>
        <p:txBody>
          <a:bodyPr wrap="square" rtlCol="0">
            <a:spAutoFit/>
          </a:bodyPr>
          <a:lstStyle/>
          <a:p>
            <a:pPr algn="just"/>
            <a:r>
              <a:rPr lang="vi-VN" sz="2000" dirty="0" smtClean="0"/>
              <a:t>được</a:t>
            </a:r>
            <a:r>
              <a:rPr lang="en-US" sz="2000" dirty="0" smtClean="0"/>
              <a:t> </a:t>
            </a:r>
            <a:r>
              <a:rPr lang="en-US" sz="2000" dirty="0" err="1" smtClean="0"/>
              <a:t>gọi</a:t>
            </a:r>
            <a:r>
              <a:rPr lang="en-US" sz="2000" dirty="0" smtClean="0"/>
              <a:t> </a:t>
            </a:r>
            <a:r>
              <a:rPr lang="en-US" sz="2000" dirty="0" err="1" smtClean="0"/>
              <a:t>là</a:t>
            </a:r>
            <a:r>
              <a:rPr lang="en-US" sz="2000" dirty="0" smtClean="0"/>
              <a:t> </a:t>
            </a:r>
            <a:endParaRPr lang="en-US" sz="2000" dirty="0"/>
          </a:p>
        </p:txBody>
      </p:sp>
      <p:sp>
        <p:nvSpPr>
          <p:cNvPr id="44" name="TextBox 43"/>
          <p:cNvSpPr txBox="1"/>
          <p:nvPr/>
        </p:nvSpPr>
        <p:spPr>
          <a:xfrm>
            <a:off x="1275906" y="2757312"/>
            <a:ext cx="6347638" cy="1015663"/>
          </a:xfrm>
          <a:prstGeom prst="rect">
            <a:avLst/>
          </a:prstGeom>
          <a:noFill/>
        </p:spPr>
        <p:txBody>
          <a:bodyPr wrap="square" rtlCol="0">
            <a:spAutoFit/>
          </a:bodyPr>
          <a:lstStyle/>
          <a:p>
            <a:pPr algn="just">
              <a:lnSpc>
                <a:spcPct val="150000"/>
              </a:lnSpc>
            </a:pPr>
            <a:r>
              <a:rPr lang="en-US" sz="2000" dirty="0" err="1" smtClean="0">
                <a:solidFill>
                  <a:srgbClr val="FF0000"/>
                </a:solidFill>
              </a:rPr>
              <a:t>xác</a:t>
            </a:r>
            <a:r>
              <a:rPr lang="en-US" sz="2000" dirty="0" smtClean="0">
                <a:solidFill>
                  <a:srgbClr val="FF0000"/>
                </a:solidFill>
              </a:rPr>
              <a:t> </a:t>
            </a:r>
            <a:r>
              <a:rPr lang="en-US" sz="2000" dirty="0" err="1" smtClean="0">
                <a:solidFill>
                  <a:srgbClr val="FF0000"/>
                </a:solidFill>
              </a:rPr>
              <a:t>suất</a:t>
            </a:r>
            <a:r>
              <a:rPr lang="en-US" sz="2000" dirty="0" smtClean="0">
                <a:solidFill>
                  <a:srgbClr val="FF0000"/>
                </a:solidFill>
              </a:rPr>
              <a:t> </a:t>
            </a:r>
            <a:r>
              <a:rPr lang="en-US" sz="2000" dirty="0" err="1" smtClean="0">
                <a:solidFill>
                  <a:srgbClr val="FF0000"/>
                </a:solidFill>
              </a:rPr>
              <a:t>thực</a:t>
            </a:r>
            <a:r>
              <a:rPr lang="en-US" sz="2000" dirty="0" smtClean="0">
                <a:solidFill>
                  <a:srgbClr val="FF0000"/>
                </a:solidFill>
              </a:rPr>
              <a:t> </a:t>
            </a:r>
            <a:r>
              <a:rPr lang="en-US" sz="2000" dirty="0" err="1" smtClean="0">
                <a:solidFill>
                  <a:srgbClr val="FF0000"/>
                </a:solidFill>
              </a:rPr>
              <a:t>nghiệm</a:t>
            </a:r>
            <a:r>
              <a:rPr lang="en-US" sz="2000" dirty="0" smtClean="0">
                <a:solidFill>
                  <a:srgbClr val="FF0000"/>
                </a:solidFill>
              </a:rPr>
              <a:t> </a:t>
            </a:r>
            <a:r>
              <a:rPr lang="en-US" sz="2000" dirty="0" err="1" smtClean="0"/>
              <a:t>của</a:t>
            </a:r>
            <a:r>
              <a:rPr lang="en-US" sz="2000" dirty="0" smtClean="0"/>
              <a:t> </a:t>
            </a:r>
            <a:r>
              <a:rPr lang="en-US" sz="2000" dirty="0" err="1" smtClean="0"/>
              <a:t>sự</a:t>
            </a:r>
            <a:r>
              <a:rPr lang="en-US" sz="2000" dirty="0" smtClean="0"/>
              <a:t> </a:t>
            </a:r>
            <a:r>
              <a:rPr lang="en-US" sz="2000" dirty="0" err="1" smtClean="0"/>
              <a:t>kiện</a:t>
            </a:r>
            <a:r>
              <a:rPr lang="en-US" sz="2000" dirty="0" smtClean="0"/>
              <a:t> </a:t>
            </a:r>
            <a:r>
              <a:rPr lang="en-US" sz="2000" i="1" dirty="0" err="1" smtClean="0"/>
              <a:t>Mũi</a:t>
            </a:r>
            <a:r>
              <a:rPr lang="en-US" sz="2000" i="1" dirty="0" smtClean="0"/>
              <a:t> </a:t>
            </a:r>
            <a:r>
              <a:rPr lang="en-US" sz="2000" i="1" dirty="0" err="1" smtClean="0"/>
              <a:t>tên</a:t>
            </a:r>
            <a:r>
              <a:rPr lang="en-US" sz="2000" i="1" dirty="0" smtClean="0"/>
              <a:t> </a:t>
            </a:r>
            <a:r>
              <a:rPr lang="en-US" sz="2000" i="1" dirty="0" err="1" smtClean="0"/>
              <a:t>chỉ</a:t>
            </a:r>
            <a:r>
              <a:rPr lang="en-US" sz="2000" i="1" dirty="0" smtClean="0"/>
              <a:t> </a:t>
            </a:r>
            <a:r>
              <a:rPr lang="en-US" sz="2000" i="1" dirty="0" err="1" smtClean="0"/>
              <a:t>vào</a:t>
            </a:r>
            <a:r>
              <a:rPr lang="en-US" sz="2000" i="1" dirty="0" smtClean="0"/>
              <a:t> ô </a:t>
            </a:r>
            <a:r>
              <a:rPr lang="en-US" sz="2000" i="1" dirty="0" err="1" smtClean="0"/>
              <a:t>màu</a:t>
            </a:r>
            <a:r>
              <a:rPr lang="en-US" sz="2000" i="1" dirty="0" smtClean="0"/>
              <a:t> </a:t>
            </a:r>
            <a:r>
              <a:rPr lang="en-US" sz="2000" i="1" dirty="0" err="1" smtClean="0"/>
              <a:t>vàng</a:t>
            </a:r>
            <a:r>
              <a:rPr lang="en-US" sz="2000" i="1" dirty="0"/>
              <a:t>.</a:t>
            </a:r>
            <a:endParaRPr lang="en-US" sz="2000" dirty="0"/>
          </a:p>
        </p:txBody>
      </p:sp>
      <p:sp>
        <p:nvSpPr>
          <p:cNvPr id="45" name="Google Shape;1012;p52"/>
          <p:cNvSpPr/>
          <p:nvPr/>
        </p:nvSpPr>
        <p:spPr>
          <a:xfrm>
            <a:off x="-383008" y="-274315"/>
            <a:ext cx="1489028" cy="148889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928"/>
                                        </p:tgtEl>
                                        <p:attrNameLst>
                                          <p:attrName>style.visibility</p:attrName>
                                        </p:attrNameLst>
                                      </p:cBhvr>
                                      <p:to>
                                        <p:strVal val="visible"/>
                                      </p:to>
                                    </p:set>
                                    <p:anim calcmode="lin" valueType="num">
                                      <p:cBhvr additive="base">
                                        <p:cTn id="13" dur="500"/>
                                        <p:tgtEl>
                                          <p:spTgt spid="928"/>
                                        </p:tgtEl>
                                        <p:attrNameLst>
                                          <p:attrName>ppt_y</p:attrName>
                                        </p:attrNameLst>
                                      </p:cBhvr>
                                      <p:tavLst>
                                        <p:tav tm="0">
                                          <p:val>
                                            <p:strVal val="#ppt_y+#ppt_h*1.125000"/>
                                          </p:val>
                                        </p:tav>
                                        <p:tav tm="100000">
                                          <p:val>
                                            <p:strVal val="#ppt_y"/>
                                          </p:val>
                                        </p:tav>
                                      </p:tavLst>
                                    </p:anim>
                                    <p:animEffect transition="in" filter="wipe(up)">
                                      <p:cBhvr>
                                        <p:cTn id="14" dur="500"/>
                                        <p:tgtEl>
                                          <p:spTgt spid="928"/>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ppt_y</p:attrName>
                                        </p:attrNameLst>
                                      </p:cBhvr>
                                      <p:tavLst>
                                        <p:tav tm="0">
                                          <p:val>
                                            <p:strVal val="#ppt_y+#ppt_h*1.125000"/>
                                          </p:val>
                                        </p:tav>
                                        <p:tav tm="100000">
                                          <p:val>
                                            <p:strVal val="#ppt_y"/>
                                          </p:val>
                                        </p:tav>
                                      </p:tavLst>
                                    </p:anim>
                                    <p:animEffect transition="in" filter="wipe(up)">
                                      <p:cBhvr>
                                        <p:cTn id="18" dur="500"/>
                                        <p:tgtEl>
                                          <p:spTgt spid="5"/>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p:tgtEl>
                                          <p:spTgt spid="8"/>
                                        </p:tgtEl>
                                        <p:attrNameLst>
                                          <p:attrName>ppt_y</p:attrName>
                                        </p:attrNameLst>
                                      </p:cBhvr>
                                      <p:tavLst>
                                        <p:tav tm="0">
                                          <p:val>
                                            <p:strVal val="#ppt_y+#ppt_h*1.125000"/>
                                          </p:val>
                                        </p:tav>
                                        <p:tav tm="100000">
                                          <p:val>
                                            <p:strVal val="#ppt_y"/>
                                          </p:val>
                                        </p:tav>
                                      </p:tavLst>
                                    </p:anim>
                                    <p:animEffect transition="in" filter="wipe(up)">
                                      <p:cBhvr>
                                        <p:cTn id="22" dur="500"/>
                                        <p:tgtEl>
                                          <p:spTgt spid="8"/>
                                        </p:tgtEl>
                                      </p:cBhvr>
                                    </p:animEffect>
                                  </p:childTnLst>
                                </p:cTn>
                              </p:par>
                              <p:par>
                                <p:cTn id="23" presetID="1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p:tgtEl>
                                          <p:spTgt spid="16"/>
                                        </p:tgtEl>
                                        <p:attrNameLst>
                                          <p:attrName>ppt_y</p:attrName>
                                        </p:attrNameLst>
                                      </p:cBhvr>
                                      <p:tavLst>
                                        <p:tav tm="0">
                                          <p:val>
                                            <p:strVal val="#ppt_y+#ppt_h*1.125000"/>
                                          </p:val>
                                        </p:tav>
                                        <p:tav tm="100000">
                                          <p:val>
                                            <p:strVal val="#ppt_y"/>
                                          </p:val>
                                        </p:tav>
                                      </p:tavLst>
                                    </p:anim>
                                    <p:animEffect transition="in" filter="wipe(up)">
                                      <p:cBhvr>
                                        <p:cTn id="26" dur="500"/>
                                        <p:tgtEl>
                                          <p:spTgt spid="16"/>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500"/>
                                        <p:tgtEl>
                                          <p:spTgt spid="42"/>
                                        </p:tgtEl>
                                        <p:attrNameLst>
                                          <p:attrName>ppt_y</p:attrName>
                                        </p:attrNameLst>
                                      </p:cBhvr>
                                      <p:tavLst>
                                        <p:tav tm="0">
                                          <p:val>
                                            <p:strVal val="#ppt_y+#ppt_h*1.125000"/>
                                          </p:val>
                                        </p:tav>
                                        <p:tav tm="100000">
                                          <p:val>
                                            <p:strVal val="#ppt_y"/>
                                          </p:val>
                                        </p:tav>
                                      </p:tavLst>
                                    </p:anim>
                                    <p:animEffect transition="in" filter="wipe(up)">
                                      <p:cBhvr>
                                        <p:cTn id="30" dur="500"/>
                                        <p:tgtEl>
                                          <p:spTgt spid="42"/>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additive="base">
                                        <p:cTn id="33" dur="500"/>
                                        <p:tgtEl>
                                          <p:spTgt spid="43"/>
                                        </p:tgtEl>
                                        <p:attrNameLst>
                                          <p:attrName>ppt_y</p:attrName>
                                        </p:attrNameLst>
                                      </p:cBhvr>
                                      <p:tavLst>
                                        <p:tav tm="0">
                                          <p:val>
                                            <p:strVal val="#ppt_y+#ppt_h*1.125000"/>
                                          </p:val>
                                        </p:tav>
                                        <p:tav tm="100000">
                                          <p:val>
                                            <p:strVal val="#ppt_y"/>
                                          </p:val>
                                        </p:tav>
                                      </p:tavLst>
                                    </p:anim>
                                    <p:animEffect transition="in" filter="wipe(up)">
                                      <p:cBhvr>
                                        <p:cTn id="34" dur="500"/>
                                        <p:tgtEl>
                                          <p:spTgt spid="43"/>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additive="base">
                                        <p:cTn id="37" dur="500"/>
                                        <p:tgtEl>
                                          <p:spTgt spid="44"/>
                                        </p:tgtEl>
                                        <p:attrNameLst>
                                          <p:attrName>ppt_y</p:attrName>
                                        </p:attrNameLst>
                                      </p:cBhvr>
                                      <p:tavLst>
                                        <p:tav tm="0">
                                          <p:val>
                                            <p:strVal val="#ppt_y+#ppt_h*1.125000"/>
                                          </p:val>
                                        </p:tav>
                                        <p:tav tm="100000">
                                          <p:val>
                                            <p:strVal val="#ppt_y"/>
                                          </p:val>
                                        </p:tav>
                                      </p:tavLst>
                                    </p:anim>
                                    <p:animEffect transition="in" filter="wipe(up)">
                                      <p:cBhvr>
                                        <p:cTn id="3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8" grpId="0" animBg="1"/>
      <p:bldP spid="4" grpId="0"/>
      <p:bldP spid="5" grpId="0"/>
      <p:bldP spid="8" grpId="0"/>
      <p:bldP spid="42" grpId="0"/>
      <p:bldP spid="43"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56"/>
          <p:cNvSpPr/>
          <p:nvPr/>
        </p:nvSpPr>
        <p:spPr>
          <a:xfrm>
            <a:off x="901050" y="1716900"/>
            <a:ext cx="7341900" cy="1789200"/>
          </a:xfrm>
          <a:prstGeom prst="roundRect">
            <a:avLst>
              <a:gd name="adj" fmla="val 21761"/>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50000"/>
              </a:lnSpc>
              <a:spcBef>
                <a:spcPts val="0"/>
              </a:spcBef>
              <a:spcAft>
                <a:spcPts val="0"/>
              </a:spcAft>
              <a:buNone/>
            </a:pPr>
            <a:r>
              <a:rPr lang="en-US" sz="2200" dirty="0" err="1" smtClean="0"/>
              <a:t>Xác</a:t>
            </a:r>
            <a:r>
              <a:rPr lang="en-US" sz="2200" dirty="0" smtClean="0"/>
              <a:t> </a:t>
            </a:r>
            <a:r>
              <a:rPr lang="en-US" sz="2200" dirty="0" err="1" smtClean="0"/>
              <a:t>suất</a:t>
            </a:r>
            <a:r>
              <a:rPr lang="en-US" sz="2200" dirty="0" smtClean="0"/>
              <a:t> </a:t>
            </a:r>
            <a:r>
              <a:rPr lang="en-US" sz="2200" dirty="0" err="1" smtClean="0"/>
              <a:t>thực</a:t>
            </a:r>
            <a:r>
              <a:rPr lang="en-US" sz="2200" dirty="0" smtClean="0"/>
              <a:t> </a:t>
            </a:r>
            <a:r>
              <a:rPr lang="en-US" sz="2200" dirty="0" err="1" smtClean="0"/>
              <a:t>nghiệm</a:t>
            </a:r>
            <a:r>
              <a:rPr lang="en-US" sz="2200" dirty="0" smtClean="0"/>
              <a:t> </a:t>
            </a:r>
            <a:r>
              <a:rPr lang="en-US" sz="2200" dirty="0" err="1" smtClean="0"/>
              <a:t>phụ</a:t>
            </a:r>
            <a:r>
              <a:rPr lang="en-US" sz="2200" dirty="0" smtClean="0"/>
              <a:t> </a:t>
            </a:r>
            <a:r>
              <a:rPr lang="en-US" sz="2200" dirty="0" err="1" smtClean="0"/>
              <a:t>thuộc</a:t>
            </a:r>
            <a:r>
              <a:rPr lang="en-US" sz="2200" dirty="0" smtClean="0"/>
              <a:t> </a:t>
            </a:r>
            <a:r>
              <a:rPr lang="en-US" sz="2200" dirty="0" err="1" smtClean="0"/>
              <a:t>vào</a:t>
            </a:r>
            <a:r>
              <a:rPr lang="en-US" sz="2200" dirty="0" smtClean="0"/>
              <a:t> </a:t>
            </a:r>
            <a:r>
              <a:rPr lang="en-US" sz="2200" dirty="0" err="1" smtClean="0"/>
              <a:t>người</a:t>
            </a:r>
            <a:r>
              <a:rPr lang="en-US" sz="2200" dirty="0" smtClean="0"/>
              <a:t> </a:t>
            </a:r>
            <a:r>
              <a:rPr lang="en-US" sz="2200" dirty="0" err="1" smtClean="0"/>
              <a:t>thực</a:t>
            </a:r>
            <a:r>
              <a:rPr lang="en-US" sz="2200" dirty="0" smtClean="0"/>
              <a:t> </a:t>
            </a:r>
            <a:r>
              <a:rPr lang="en-US" sz="2200" dirty="0" err="1" smtClean="0"/>
              <a:t>hiện</a:t>
            </a:r>
            <a:r>
              <a:rPr lang="en-US" sz="2200" dirty="0" smtClean="0"/>
              <a:t> </a:t>
            </a:r>
            <a:r>
              <a:rPr lang="en-US" sz="2200" dirty="0" err="1" smtClean="0"/>
              <a:t>thí</a:t>
            </a:r>
            <a:r>
              <a:rPr lang="en-US" sz="2200" dirty="0" smtClean="0"/>
              <a:t> </a:t>
            </a:r>
            <a:r>
              <a:rPr lang="en-US" sz="2200" dirty="0" err="1" smtClean="0"/>
              <a:t>nghiệm</a:t>
            </a:r>
            <a:r>
              <a:rPr lang="en-US" sz="2200" dirty="0" smtClean="0"/>
              <a:t>, </a:t>
            </a:r>
            <a:r>
              <a:rPr lang="en-US" sz="2200" dirty="0" err="1" smtClean="0"/>
              <a:t>trò</a:t>
            </a:r>
            <a:r>
              <a:rPr lang="en-US" sz="2200" dirty="0" smtClean="0"/>
              <a:t> </a:t>
            </a:r>
            <a:r>
              <a:rPr lang="en-US" sz="2200" dirty="0" err="1" smtClean="0"/>
              <a:t>chơi</a:t>
            </a:r>
            <a:r>
              <a:rPr lang="en-US" sz="2200" dirty="0" smtClean="0"/>
              <a:t> </a:t>
            </a:r>
            <a:r>
              <a:rPr lang="en-US" sz="2200" dirty="0" err="1" smtClean="0"/>
              <a:t>và</a:t>
            </a:r>
            <a:r>
              <a:rPr lang="en-US" sz="2200" dirty="0" smtClean="0"/>
              <a:t> </a:t>
            </a:r>
            <a:r>
              <a:rPr lang="en-US" sz="2200" dirty="0" err="1" smtClean="0"/>
              <a:t>số</a:t>
            </a:r>
            <a:r>
              <a:rPr lang="en-US" sz="2200" dirty="0" smtClean="0"/>
              <a:t> </a:t>
            </a:r>
            <a:r>
              <a:rPr lang="en-US" sz="2200" dirty="0" err="1" smtClean="0"/>
              <a:t>lần</a:t>
            </a:r>
            <a:r>
              <a:rPr lang="en-US" sz="2200" dirty="0" smtClean="0"/>
              <a:t> </a:t>
            </a:r>
            <a:r>
              <a:rPr lang="en-US" sz="2200" dirty="0" err="1" smtClean="0"/>
              <a:t>người</a:t>
            </a:r>
            <a:r>
              <a:rPr lang="en-US" sz="2200" dirty="0" smtClean="0"/>
              <a:t> </a:t>
            </a:r>
            <a:r>
              <a:rPr lang="en-US" sz="2200" dirty="0" err="1" smtClean="0"/>
              <a:t>đó</a:t>
            </a:r>
            <a:r>
              <a:rPr lang="en-US" sz="2200" dirty="0" smtClean="0"/>
              <a:t> </a:t>
            </a:r>
            <a:r>
              <a:rPr lang="en-US" sz="2200" dirty="0" err="1" smtClean="0"/>
              <a:t>thực</a:t>
            </a:r>
            <a:r>
              <a:rPr lang="en-US" sz="2200" dirty="0" smtClean="0"/>
              <a:t> </a:t>
            </a:r>
            <a:r>
              <a:rPr lang="en-US" sz="2200" dirty="0" err="1" smtClean="0"/>
              <a:t>hiện</a:t>
            </a:r>
            <a:r>
              <a:rPr lang="en-US" sz="2200" dirty="0" smtClean="0"/>
              <a:t> </a:t>
            </a:r>
            <a:r>
              <a:rPr lang="en-US" sz="2200" dirty="0" err="1" smtClean="0"/>
              <a:t>thí</a:t>
            </a:r>
            <a:r>
              <a:rPr lang="en-US" sz="2200" dirty="0" smtClean="0"/>
              <a:t> </a:t>
            </a:r>
            <a:r>
              <a:rPr lang="en-US" sz="2200" dirty="0" err="1" smtClean="0"/>
              <a:t>nghiệm</a:t>
            </a:r>
            <a:r>
              <a:rPr lang="en-US" sz="2200" dirty="0" smtClean="0"/>
              <a:t>, </a:t>
            </a:r>
            <a:r>
              <a:rPr lang="en-US" sz="2200" dirty="0" err="1" smtClean="0"/>
              <a:t>trò</a:t>
            </a:r>
            <a:r>
              <a:rPr lang="en-US" sz="2200" dirty="0" smtClean="0"/>
              <a:t> </a:t>
            </a:r>
            <a:r>
              <a:rPr lang="en-US" sz="2200" dirty="0" err="1" smtClean="0"/>
              <a:t>chơi</a:t>
            </a:r>
            <a:r>
              <a:rPr lang="en-US" sz="2200" dirty="0" smtClean="0"/>
              <a:t>.</a:t>
            </a:r>
            <a:endParaRPr sz="2200" dirty="0"/>
          </a:p>
        </p:txBody>
      </p:sp>
      <p:sp>
        <p:nvSpPr>
          <p:cNvPr id="1107" name="Google Shape;1107;p56"/>
          <p:cNvSpPr/>
          <p:nvPr/>
        </p:nvSpPr>
        <p:spPr>
          <a:xfrm rot="397755">
            <a:off x="4716204" y="4175474"/>
            <a:ext cx="573271" cy="525482"/>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rgbClr val="F8BC7D"/>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56"/>
          <p:cNvSpPr/>
          <p:nvPr/>
        </p:nvSpPr>
        <p:spPr>
          <a:xfrm rot="-846224">
            <a:off x="4248345" y="4020374"/>
            <a:ext cx="444439" cy="407378"/>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56"/>
          <p:cNvSpPr/>
          <p:nvPr/>
        </p:nvSpPr>
        <p:spPr>
          <a:xfrm rot="975231">
            <a:off x="3780119" y="4307250"/>
            <a:ext cx="444443" cy="407382"/>
          </a:xfrm>
          <a:custGeom>
            <a:avLst/>
            <a:gdLst/>
            <a:ahLst/>
            <a:cxnLst/>
            <a:rect l="l" t="t" r="r" b="b"/>
            <a:pathLst>
              <a:path w="6080" h="5573" extrusionOk="0">
                <a:moveTo>
                  <a:pt x="3040" y="0"/>
                </a:moveTo>
                <a:cubicBezTo>
                  <a:pt x="2888" y="0"/>
                  <a:pt x="2736" y="91"/>
                  <a:pt x="2675" y="274"/>
                </a:cubicBezTo>
                <a:lnTo>
                  <a:pt x="2250" y="1581"/>
                </a:lnTo>
                <a:cubicBezTo>
                  <a:pt x="2220" y="1733"/>
                  <a:pt x="2068" y="1824"/>
                  <a:pt x="1885" y="1824"/>
                </a:cubicBezTo>
                <a:lnTo>
                  <a:pt x="517" y="1824"/>
                </a:lnTo>
                <a:cubicBezTo>
                  <a:pt x="153" y="1824"/>
                  <a:pt x="1" y="2310"/>
                  <a:pt x="305" y="2523"/>
                </a:cubicBezTo>
                <a:lnTo>
                  <a:pt x="1399" y="3344"/>
                </a:lnTo>
                <a:cubicBezTo>
                  <a:pt x="1551" y="3435"/>
                  <a:pt x="1581" y="3617"/>
                  <a:pt x="1551" y="3769"/>
                </a:cubicBezTo>
                <a:lnTo>
                  <a:pt x="1125" y="5046"/>
                </a:lnTo>
                <a:cubicBezTo>
                  <a:pt x="1032" y="5327"/>
                  <a:pt x="1263" y="5572"/>
                  <a:pt x="1513" y="5572"/>
                </a:cubicBezTo>
                <a:cubicBezTo>
                  <a:pt x="1588" y="5572"/>
                  <a:pt x="1664" y="5551"/>
                  <a:pt x="1733" y="5502"/>
                </a:cubicBezTo>
                <a:lnTo>
                  <a:pt x="2827" y="4681"/>
                </a:lnTo>
                <a:cubicBezTo>
                  <a:pt x="2888" y="4636"/>
                  <a:pt x="2964" y="4613"/>
                  <a:pt x="3044" y="4613"/>
                </a:cubicBezTo>
                <a:cubicBezTo>
                  <a:pt x="3124" y="4613"/>
                  <a:pt x="3207" y="4636"/>
                  <a:pt x="3283" y="4681"/>
                </a:cubicBezTo>
                <a:lnTo>
                  <a:pt x="4378" y="5502"/>
                </a:lnTo>
                <a:cubicBezTo>
                  <a:pt x="4447" y="5551"/>
                  <a:pt x="4522" y="5572"/>
                  <a:pt x="4594" y="5572"/>
                </a:cubicBezTo>
                <a:cubicBezTo>
                  <a:pt x="4835" y="5572"/>
                  <a:pt x="5049" y="5327"/>
                  <a:pt x="4955" y="5046"/>
                </a:cubicBezTo>
                <a:lnTo>
                  <a:pt x="4560" y="3769"/>
                </a:lnTo>
                <a:cubicBezTo>
                  <a:pt x="4499" y="3617"/>
                  <a:pt x="4560" y="3435"/>
                  <a:pt x="4682" y="3344"/>
                </a:cubicBezTo>
                <a:lnTo>
                  <a:pt x="5776" y="2523"/>
                </a:lnTo>
                <a:cubicBezTo>
                  <a:pt x="6080" y="2310"/>
                  <a:pt x="5928" y="1824"/>
                  <a:pt x="5563" y="1824"/>
                </a:cubicBezTo>
                <a:lnTo>
                  <a:pt x="4195" y="1824"/>
                </a:lnTo>
                <a:cubicBezTo>
                  <a:pt x="4043" y="1824"/>
                  <a:pt x="3891" y="1733"/>
                  <a:pt x="3830" y="1581"/>
                </a:cubicBezTo>
                <a:lnTo>
                  <a:pt x="3405" y="274"/>
                </a:lnTo>
                <a:cubicBezTo>
                  <a:pt x="3344" y="91"/>
                  <a:pt x="3192" y="0"/>
                  <a:pt x="3040" y="0"/>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0" name="Google Shape;1110;p56"/>
          <p:cNvGrpSpPr/>
          <p:nvPr/>
        </p:nvGrpSpPr>
        <p:grpSpPr>
          <a:xfrm rot="1677002">
            <a:off x="1425804" y="485587"/>
            <a:ext cx="1048691" cy="950890"/>
            <a:chOff x="5889976" y="452096"/>
            <a:chExt cx="952564" cy="863728"/>
          </a:xfrm>
        </p:grpSpPr>
        <p:sp>
          <p:nvSpPr>
            <p:cNvPr id="1111" name="Google Shape;1111;p56"/>
            <p:cNvSpPr/>
            <p:nvPr/>
          </p:nvSpPr>
          <p:spPr>
            <a:xfrm rot="-1166298">
              <a:off x="5973947" y="564441"/>
              <a:ext cx="784621" cy="639037"/>
            </a:xfrm>
            <a:custGeom>
              <a:avLst/>
              <a:gdLst/>
              <a:ahLst/>
              <a:cxnLst/>
              <a:rect l="l" t="t" r="r" b="b"/>
              <a:pathLst>
                <a:path w="24409" h="19880" extrusionOk="0">
                  <a:moveTo>
                    <a:pt x="2220" y="0"/>
                  </a:moveTo>
                  <a:cubicBezTo>
                    <a:pt x="1004" y="0"/>
                    <a:pt x="1" y="973"/>
                    <a:pt x="1" y="2219"/>
                  </a:cubicBezTo>
                  <a:lnTo>
                    <a:pt x="1" y="13922"/>
                  </a:lnTo>
                  <a:cubicBezTo>
                    <a:pt x="1" y="15137"/>
                    <a:pt x="1004" y="16140"/>
                    <a:pt x="2220" y="16140"/>
                  </a:cubicBezTo>
                  <a:lnTo>
                    <a:pt x="20092" y="16140"/>
                  </a:lnTo>
                  <a:lnTo>
                    <a:pt x="22189" y="19879"/>
                  </a:lnTo>
                  <a:lnTo>
                    <a:pt x="22189" y="16140"/>
                  </a:lnTo>
                  <a:cubicBezTo>
                    <a:pt x="23436" y="16140"/>
                    <a:pt x="24408" y="15137"/>
                    <a:pt x="24408" y="13922"/>
                  </a:cubicBezTo>
                  <a:lnTo>
                    <a:pt x="24408" y="2219"/>
                  </a:lnTo>
                  <a:cubicBezTo>
                    <a:pt x="24408" y="973"/>
                    <a:pt x="23436" y="0"/>
                    <a:pt x="22189" y="0"/>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56"/>
            <p:cNvSpPr/>
            <p:nvPr/>
          </p:nvSpPr>
          <p:spPr>
            <a:xfrm rot="-1166298">
              <a:off x="5961807" y="615741"/>
              <a:ext cx="687865" cy="190586"/>
            </a:xfrm>
            <a:custGeom>
              <a:avLst/>
              <a:gdLst/>
              <a:ahLst/>
              <a:cxnLst/>
              <a:rect l="l" t="t" r="r" b="b"/>
              <a:pathLst>
                <a:path w="21399" h="5929" extrusionOk="0">
                  <a:moveTo>
                    <a:pt x="21247" y="1"/>
                  </a:moveTo>
                  <a:lnTo>
                    <a:pt x="12250" y="5229"/>
                  </a:lnTo>
                  <a:cubicBezTo>
                    <a:pt x="11750" y="5510"/>
                    <a:pt x="11194" y="5655"/>
                    <a:pt x="10640" y="5655"/>
                  </a:cubicBezTo>
                  <a:cubicBezTo>
                    <a:pt x="10115" y="5655"/>
                    <a:pt x="9592" y="5525"/>
                    <a:pt x="9119" y="5259"/>
                  </a:cubicBezTo>
                  <a:lnTo>
                    <a:pt x="122" y="305"/>
                  </a:lnTo>
                  <a:lnTo>
                    <a:pt x="0" y="548"/>
                  </a:lnTo>
                  <a:lnTo>
                    <a:pt x="8967" y="5503"/>
                  </a:lnTo>
                  <a:cubicBezTo>
                    <a:pt x="9484" y="5807"/>
                    <a:pt x="10061" y="5928"/>
                    <a:pt x="10639" y="5928"/>
                  </a:cubicBezTo>
                  <a:cubicBezTo>
                    <a:pt x="11247" y="5928"/>
                    <a:pt x="11855" y="5776"/>
                    <a:pt x="12402" y="5472"/>
                  </a:cubicBezTo>
                  <a:lnTo>
                    <a:pt x="21399" y="244"/>
                  </a:lnTo>
                  <a:lnTo>
                    <a:pt x="21247" y="1"/>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56"/>
            <p:cNvSpPr/>
            <p:nvPr/>
          </p:nvSpPr>
          <p:spPr>
            <a:xfrm rot="-1166298">
              <a:off x="6463800" y="665914"/>
              <a:ext cx="240378" cy="299010"/>
            </a:xfrm>
            <a:custGeom>
              <a:avLst/>
              <a:gdLst/>
              <a:ahLst/>
              <a:cxnLst/>
              <a:rect l="l" t="t" r="r" b="b"/>
              <a:pathLst>
                <a:path w="7478" h="9302" extrusionOk="0">
                  <a:moveTo>
                    <a:pt x="213" y="0"/>
                  </a:moveTo>
                  <a:lnTo>
                    <a:pt x="0" y="183"/>
                  </a:lnTo>
                  <a:lnTo>
                    <a:pt x="7265" y="9301"/>
                  </a:lnTo>
                  <a:lnTo>
                    <a:pt x="7478" y="9119"/>
                  </a:lnTo>
                  <a:lnTo>
                    <a:pt x="213"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56"/>
            <p:cNvSpPr/>
            <p:nvPr/>
          </p:nvSpPr>
          <p:spPr>
            <a:xfrm rot="-1166298">
              <a:off x="6034426" y="817418"/>
              <a:ext cx="240410" cy="299010"/>
            </a:xfrm>
            <a:custGeom>
              <a:avLst/>
              <a:gdLst/>
              <a:ahLst/>
              <a:cxnLst/>
              <a:rect l="l" t="t" r="r" b="b"/>
              <a:pathLst>
                <a:path w="7479" h="9302" extrusionOk="0">
                  <a:moveTo>
                    <a:pt x="7265" y="0"/>
                  </a:moveTo>
                  <a:lnTo>
                    <a:pt x="1" y="9119"/>
                  </a:lnTo>
                  <a:lnTo>
                    <a:pt x="214" y="9301"/>
                  </a:lnTo>
                  <a:lnTo>
                    <a:pt x="7478" y="183"/>
                  </a:lnTo>
                  <a:lnTo>
                    <a:pt x="7265" y="0"/>
                  </a:lnTo>
                  <a:close/>
                </a:path>
              </a:pathLst>
            </a:custGeom>
            <a:solidFill>
              <a:srgbClr val="512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 name="Google Shape;1115;p56"/>
          <p:cNvGrpSpPr/>
          <p:nvPr/>
        </p:nvGrpSpPr>
        <p:grpSpPr>
          <a:xfrm>
            <a:off x="7354093" y="450094"/>
            <a:ext cx="1068708" cy="921314"/>
            <a:chOff x="4037650" y="326163"/>
            <a:chExt cx="1068708" cy="921314"/>
          </a:xfrm>
        </p:grpSpPr>
        <p:sp>
          <p:nvSpPr>
            <p:cNvPr id="1116" name="Google Shape;1116;p56"/>
            <p:cNvSpPr/>
            <p:nvPr/>
          </p:nvSpPr>
          <p:spPr>
            <a:xfrm>
              <a:off x="4037650" y="326163"/>
              <a:ext cx="1068708" cy="921314"/>
            </a:xfrm>
            <a:custGeom>
              <a:avLst/>
              <a:gdLst/>
              <a:ahLst/>
              <a:cxnLst/>
              <a:rect l="l" t="t" r="r" b="b"/>
              <a:pathLst>
                <a:path w="23253" h="20046" extrusionOk="0">
                  <a:moveTo>
                    <a:pt x="12686" y="1"/>
                  </a:moveTo>
                  <a:cubicBezTo>
                    <a:pt x="12301" y="1"/>
                    <a:pt x="11912" y="23"/>
                    <a:pt x="11520" y="68"/>
                  </a:cubicBezTo>
                  <a:cubicBezTo>
                    <a:pt x="8754" y="402"/>
                    <a:pt x="6414" y="1770"/>
                    <a:pt x="4833" y="3776"/>
                  </a:cubicBezTo>
                  <a:lnTo>
                    <a:pt x="0" y="1983"/>
                  </a:lnTo>
                  <a:lnTo>
                    <a:pt x="0" y="1983"/>
                  </a:lnTo>
                  <a:lnTo>
                    <a:pt x="3526" y="5904"/>
                  </a:lnTo>
                  <a:cubicBezTo>
                    <a:pt x="2796" y="7485"/>
                    <a:pt x="2493" y="9308"/>
                    <a:pt x="2705" y="11193"/>
                  </a:cubicBezTo>
                  <a:cubicBezTo>
                    <a:pt x="3298" y="16300"/>
                    <a:pt x="7636" y="20045"/>
                    <a:pt x="12656" y="20045"/>
                  </a:cubicBezTo>
                  <a:cubicBezTo>
                    <a:pt x="13044" y="20045"/>
                    <a:pt x="13436" y="20023"/>
                    <a:pt x="13830" y="19977"/>
                  </a:cubicBezTo>
                  <a:cubicBezTo>
                    <a:pt x="19332" y="19339"/>
                    <a:pt x="23253" y="14384"/>
                    <a:pt x="22614" y="8883"/>
                  </a:cubicBezTo>
                  <a:cubicBezTo>
                    <a:pt x="22022" y="3773"/>
                    <a:pt x="17705" y="1"/>
                    <a:pt x="12686" y="1"/>
                  </a:cubicBezTo>
                  <a:close/>
                </a:path>
              </a:pathLst>
            </a:custGeom>
            <a:solidFill>
              <a:schemeClr val="accent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56"/>
            <p:cNvSpPr/>
            <p:nvPr/>
          </p:nvSpPr>
          <p:spPr>
            <a:xfrm>
              <a:off x="4282116" y="436697"/>
              <a:ext cx="468011" cy="570134"/>
            </a:xfrm>
            <a:custGeom>
              <a:avLst/>
              <a:gdLst/>
              <a:ahLst/>
              <a:cxnLst/>
              <a:rect l="l" t="t" r="r" b="b"/>
              <a:pathLst>
                <a:path w="10183" h="12405" extrusionOk="0">
                  <a:moveTo>
                    <a:pt x="6778" y="1"/>
                  </a:moveTo>
                  <a:cubicBezTo>
                    <a:pt x="5830" y="1"/>
                    <a:pt x="4898" y="904"/>
                    <a:pt x="5016" y="2405"/>
                  </a:cubicBezTo>
                  <a:lnTo>
                    <a:pt x="5259" y="4411"/>
                  </a:lnTo>
                  <a:lnTo>
                    <a:pt x="1368" y="4411"/>
                  </a:lnTo>
                  <a:cubicBezTo>
                    <a:pt x="0" y="4441"/>
                    <a:pt x="274" y="6569"/>
                    <a:pt x="1368" y="6569"/>
                  </a:cubicBezTo>
                  <a:cubicBezTo>
                    <a:pt x="118" y="6599"/>
                    <a:pt x="209" y="8669"/>
                    <a:pt x="1469" y="8669"/>
                  </a:cubicBezTo>
                  <a:cubicBezTo>
                    <a:pt x="1484" y="8669"/>
                    <a:pt x="1499" y="8669"/>
                    <a:pt x="1514" y="8668"/>
                  </a:cubicBezTo>
                  <a:lnTo>
                    <a:pt x="1514" y="8668"/>
                  </a:lnTo>
                  <a:cubicBezTo>
                    <a:pt x="553" y="8743"/>
                    <a:pt x="764" y="10587"/>
                    <a:pt x="2149" y="10587"/>
                  </a:cubicBezTo>
                  <a:cubicBezTo>
                    <a:pt x="2192" y="10587"/>
                    <a:pt x="2235" y="10585"/>
                    <a:pt x="2280" y="10581"/>
                  </a:cubicBezTo>
                  <a:lnTo>
                    <a:pt x="2280" y="10581"/>
                  </a:lnTo>
                  <a:cubicBezTo>
                    <a:pt x="1672" y="11189"/>
                    <a:pt x="2128" y="12405"/>
                    <a:pt x="3070" y="12405"/>
                  </a:cubicBezTo>
                  <a:lnTo>
                    <a:pt x="8298" y="12405"/>
                  </a:lnTo>
                  <a:cubicBezTo>
                    <a:pt x="9119" y="12405"/>
                    <a:pt x="9757" y="12131"/>
                    <a:pt x="10183" y="11554"/>
                  </a:cubicBezTo>
                  <a:lnTo>
                    <a:pt x="10183" y="5748"/>
                  </a:lnTo>
                  <a:lnTo>
                    <a:pt x="9514" y="5748"/>
                  </a:lnTo>
                  <a:lnTo>
                    <a:pt x="7873" y="3256"/>
                  </a:lnTo>
                  <a:cubicBezTo>
                    <a:pt x="7569" y="2739"/>
                    <a:pt x="7417" y="2131"/>
                    <a:pt x="7478" y="1523"/>
                  </a:cubicBezTo>
                  <a:lnTo>
                    <a:pt x="7599" y="247"/>
                  </a:lnTo>
                  <a:cubicBezTo>
                    <a:pt x="7342" y="80"/>
                    <a:pt x="7060" y="1"/>
                    <a:pt x="67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56"/>
            <p:cNvSpPr/>
            <p:nvPr/>
          </p:nvSpPr>
          <p:spPr>
            <a:xfrm>
              <a:off x="4750089" y="684100"/>
              <a:ext cx="160722" cy="306002"/>
            </a:xfrm>
            <a:custGeom>
              <a:avLst/>
              <a:gdLst/>
              <a:ahLst/>
              <a:cxnLst/>
              <a:rect l="l" t="t" r="r" b="b"/>
              <a:pathLst>
                <a:path w="3497" h="6658" extrusionOk="0">
                  <a:moveTo>
                    <a:pt x="1" y="1"/>
                  </a:moveTo>
                  <a:lnTo>
                    <a:pt x="1" y="6657"/>
                  </a:lnTo>
                  <a:lnTo>
                    <a:pt x="3496" y="6657"/>
                  </a:lnTo>
                  <a:lnTo>
                    <a:pt x="34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56"/>
            <p:cNvSpPr/>
            <p:nvPr/>
          </p:nvSpPr>
          <p:spPr>
            <a:xfrm>
              <a:off x="4344990" y="731623"/>
              <a:ext cx="181634" cy="12593"/>
            </a:xfrm>
            <a:custGeom>
              <a:avLst/>
              <a:gdLst/>
              <a:ahLst/>
              <a:cxnLst/>
              <a:rect l="l" t="t" r="r" b="b"/>
              <a:pathLst>
                <a:path w="3952" h="274" extrusionOk="0">
                  <a:moveTo>
                    <a:pt x="0" y="0"/>
                  </a:moveTo>
                  <a:lnTo>
                    <a:pt x="0" y="274"/>
                  </a:lnTo>
                  <a:lnTo>
                    <a:pt x="3952" y="274"/>
                  </a:lnTo>
                  <a:lnTo>
                    <a:pt x="39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56"/>
            <p:cNvSpPr/>
            <p:nvPr/>
          </p:nvSpPr>
          <p:spPr>
            <a:xfrm>
              <a:off x="4347748" y="828001"/>
              <a:ext cx="181680" cy="12593"/>
            </a:xfrm>
            <a:custGeom>
              <a:avLst/>
              <a:gdLst/>
              <a:ahLst/>
              <a:cxnLst/>
              <a:rect l="l" t="t" r="r" b="b"/>
              <a:pathLst>
                <a:path w="3953" h="274" extrusionOk="0">
                  <a:moveTo>
                    <a:pt x="1" y="0"/>
                  </a:moveTo>
                  <a:lnTo>
                    <a:pt x="1" y="274"/>
                  </a:lnTo>
                  <a:lnTo>
                    <a:pt x="3952" y="274"/>
                  </a:lnTo>
                  <a:lnTo>
                    <a:pt x="39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56"/>
            <p:cNvSpPr/>
            <p:nvPr/>
          </p:nvSpPr>
          <p:spPr>
            <a:xfrm>
              <a:off x="4384103" y="916015"/>
              <a:ext cx="145326" cy="12593"/>
            </a:xfrm>
            <a:custGeom>
              <a:avLst/>
              <a:gdLst/>
              <a:ahLst/>
              <a:cxnLst/>
              <a:rect l="l" t="t" r="r" b="b"/>
              <a:pathLst>
                <a:path w="3162" h="274" extrusionOk="0">
                  <a:moveTo>
                    <a:pt x="0" y="0"/>
                  </a:moveTo>
                  <a:lnTo>
                    <a:pt x="0" y="274"/>
                  </a:lnTo>
                  <a:lnTo>
                    <a:pt x="3161" y="274"/>
                  </a:lnTo>
                  <a:lnTo>
                    <a:pt x="3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56"/>
            <p:cNvSpPr/>
            <p:nvPr/>
          </p:nvSpPr>
          <p:spPr>
            <a:xfrm>
              <a:off x="4800416" y="904847"/>
              <a:ext cx="58691" cy="58691"/>
            </a:xfrm>
            <a:custGeom>
              <a:avLst/>
              <a:gdLst/>
              <a:ahLst/>
              <a:cxnLst/>
              <a:rect l="l" t="t" r="r" b="b"/>
              <a:pathLst>
                <a:path w="1277" h="1277" extrusionOk="0">
                  <a:moveTo>
                    <a:pt x="638" y="0"/>
                  </a:moveTo>
                  <a:cubicBezTo>
                    <a:pt x="304" y="0"/>
                    <a:pt x="0" y="274"/>
                    <a:pt x="0" y="638"/>
                  </a:cubicBezTo>
                  <a:cubicBezTo>
                    <a:pt x="0" y="973"/>
                    <a:pt x="304" y="1277"/>
                    <a:pt x="638" y="1277"/>
                  </a:cubicBezTo>
                  <a:cubicBezTo>
                    <a:pt x="1003" y="1277"/>
                    <a:pt x="1277" y="973"/>
                    <a:pt x="1277" y="638"/>
                  </a:cubicBezTo>
                  <a:cubicBezTo>
                    <a:pt x="1277" y="274"/>
                    <a:pt x="1003" y="0"/>
                    <a:pt x="6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Box 23"/>
          <p:cNvSpPr txBox="1"/>
          <p:nvPr/>
        </p:nvSpPr>
        <p:spPr>
          <a:xfrm>
            <a:off x="3234769" y="788970"/>
            <a:ext cx="2834705" cy="461665"/>
          </a:xfrm>
          <a:prstGeom prst="rect">
            <a:avLst/>
          </a:prstGeom>
          <a:noFill/>
        </p:spPr>
        <p:txBody>
          <a:bodyPr wrap="square" rtlCol="0">
            <a:spAutoFit/>
          </a:bodyPr>
          <a:lstStyle/>
          <a:p>
            <a:pPr algn="ctr"/>
            <a:r>
              <a:rPr lang="en-US" sz="2400" b="1" dirty="0" err="1" smtClean="0">
                <a:solidFill>
                  <a:schemeClr val="accent2"/>
                </a:solidFill>
              </a:rPr>
              <a:t>Nhận</a:t>
            </a:r>
            <a:r>
              <a:rPr lang="en-US" sz="2400" b="1" dirty="0" smtClean="0">
                <a:solidFill>
                  <a:schemeClr val="accent2"/>
                </a:solidFill>
              </a:rPr>
              <a:t> </a:t>
            </a:r>
            <a:r>
              <a:rPr lang="en-US" sz="2400" b="1" dirty="0" err="1" smtClean="0">
                <a:solidFill>
                  <a:schemeClr val="accent2"/>
                </a:solidFill>
              </a:rPr>
              <a:t>xét</a:t>
            </a:r>
            <a:endParaRPr lang="en-US" sz="2400" b="1" dirty="0">
              <a:solidFill>
                <a:schemeClr val="accent2"/>
              </a:solidFill>
            </a:endParaRPr>
          </a:p>
        </p:txBody>
      </p:sp>
    </p:spTree>
  </p:cSld>
  <p:clrMapOvr>
    <a:masterClrMapping/>
  </p:clrMapOvr>
  <mc:AlternateContent xmlns:mc="http://schemas.openxmlformats.org/markup-compatibility/2006">
    <mc:Choice xmlns:p14="http://schemas.microsoft.com/office/powerpoint/2010/main" Requires="p14">
      <p:transition spd="slow" p14:dur="125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102"/>
                                        </p:tgtEl>
                                        <p:attrNameLst>
                                          <p:attrName>style.visibility</p:attrName>
                                        </p:attrNameLst>
                                      </p:cBhvr>
                                      <p:to>
                                        <p:strVal val="visible"/>
                                      </p:to>
                                    </p:set>
                                    <p:anim calcmode="lin" valueType="num">
                                      <p:cBhvr>
                                        <p:cTn id="14" dur="750" fill="hold"/>
                                        <p:tgtEl>
                                          <p:spTgt spid="1102"/>
                                        </p:tgtEl>
                                        <p:attrNameLst>
                                          <p:attrName>ppt_w</p:attrName>
                                        </p:attrNameLst>
                                      </p:cBhvr>
                                      <p:tavLst>
                                        <p:tav tm="0">
                                          <p:val>
                                            <p:strVal val="#ppt_w+.3"/>
                                          </p:val>
                                        </p:tav>
                                        <p:tav tm="100000">
                                          <p:val>
                                            <p:strVal val="#ppt_w"/>
                                          </p:val>
                                        </p:tav>
                                      </p:tavLst>
                                    </p:anim>
                                    <p:anim calcmode="lin" valueType="num">
                                      <p:cBhvr>
                                        <p:cTn id="15" dur="750" fill="hold"/>
                                        <p:tgtEl>
                                          <p:spTgt spid="1102"/>
                                        </p:tgtEl>
                                        <p:attrNameLst>
                                          <p:attrName>ppt_h</p:attrName>
                                        </p:attrNameLst>
                                      </p:cBhvr>
                                      <p:tavLst>
                                        <p:tav tm="0">
                                          <p:val>
                                            <p:strVal val="#ppt_h"/>
                                          </p:val>
                                        </p:tav>
                                        <p:tav tm="100000">
                                          <p:val>
                                            <p:strVal val="#ppt_h"/>
                                          </p:val>
                                        </p:tav>
                                      </p:tavLst>
                                    </p:anim>
                                    <p:animEffect transition="in" filter="fade">
                                      <p:cBhvr>
                                        <p:cTn id="16" dur="750"/>
                                        <p:tgtEl>
                                          <p:spTgt spid="1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2" grpId="0" animBg="1"/>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47"/>
          <p:cNvSpPr/>
          <p:nvPr/>
        </p:nvSpPr>
        <p:spPr>
          <a:xfrm>
            <a:off x="953474" y="630504"/>
            <a:ext cx="694573" cy="694573"/>
          </a:xfrm>
          <a:prstGeom prst="ellipse">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7"/>
          <p:cNvSpPr txBox="1">
            <a:spLocks noGrp="1"/>
          </p:cNvSpPr>
          <p:nvPr>
            <p:ph type="title" idx="2"/>
          </p:nvPr>
        </p:nvSpPr>
        <p:spPr>
          <a:xfrm>
            <a:off x="225560" y="556890"/>
            <a:ext cx="21504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US" sz="3200" dirty="0" smtClean="0">
                <a:latin typeface="+mn-lt"/>
              </a:rPr>
              <a:t>?</a:t>
            </a:r>
            <a:endParaRPr sz="3200" dirty="0">
              <a:latin typeface="+mn-lt"/>
            </a:endParaRPr>
          </a:p>
        </p:txBody>
      </p:sp>
      <p:sp>
        <p:nvSpPr>
          <p:cNvPr id="846" name="Google Shape;846;p47"/>
          <p:cNvSpPr/>
          <p:nvPr/>
        </p:nvSpPr>
        <p:spPr>
          <a:xfrm>
            <a:off x="-241946" y="4609230"/>
            <a:ext cx="753218" cy="753213"/>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p:cNvSpPr txBox="1"/>
          <p:nvPr/>
        </p:nvSpPr>
        <p:spPr>
          <a:xfrm>
            <a:off x="1733106" y="469958"/>
            <a:ext cx="6624085" cy="1015663"/>
          </a:xfrm>
          <a:prstGeom prst="rect">
            <a:avLst/>
          </a:prstGeom>
          <a:noFill/>
        </p:spPr>
        <p:txBody>
          <a:bodyPr wrap="square" rtlCol="0">
            <a:spAutoFit/>
          </a:bodyPr>
          <a:lstStyle/>
          <a:p>
            <a:pPr algn="just">
              <a:lnSpc>
                <a:spcPct val="150000"/>
              </a:lnSpc>
            </a:pPr>
            <a:r>
              <a:rPr lang="en-US" sz="2000" dirty="0" smtClean="0"/>
              <a:t>Cho </a:t>
            </a:r>
            <a:r>
              <a:rPr lang="en-US" sz="2000" dirty="0" err="1" smtClean="0"/>
              <a:t>biết</a:t>
            </a:r>
            <a:r>
              <a:rPr lang="en-US" sz="2000" dirty="0" smtClean="0"/>
              <a:t> </a:t>
            </a:r>
            <a:r>
              <a:rPr lang="en-US" sz="2000" dirty="0" err="1" smtClean="0"/>
              <a:t>xác</a:t>
            </a:r>
            <a:r>
              <a:rPr lang="en-US" sz="2000" dirty="0" smtClean="0"/>
              <a:t> </a:t>
            </a:r>
            <a:r>
              <a:rPr lang="en-US" sz="2000" dirty="0" err="1" smtClean="0"/>
              <a:t>suất</a:t>
            </a:r>
            <a:r>
              <a:rPr lang="en-US" sz="2000" dirty="0" smtClean="0"/>
              <a:t> </a:t>
            </a:r>
            <a:r>
              <a:rPr lang="en-US" sz="2000" dirty="0" err="1" smtClean="0"/>
              <a:t>thực</a:t>
            </a:r>
            <a:r>
              <a:rPr lang="en-US" sz="2000" dirty="0" smtClean="0"/>
              <a:t> </a:t>
            </a:r>
            <a:r>
              <a:rPr lang="en-US" sz="2000" dirty="0" err="1" smtClean="0"/>
              <a:t>nghiệm</a:t>
            </a:r>
            <a:r>
              <a:rPr lang="en-US" sz="2000" dirty="0" smtClean="0"/>
              <a:t> </a:t>
            </a:r>
            <a:r>
              <a:rPr lang="en-US" sz="2000" dirty="0" err="1" smtClean="0"/>
              <a:t>của</a:t>
            </a:r>
            <a:r>
              <a:rPr lang="en-US" sz="2000" dirty="0" smtClean="0"/>
              <a:t> </a:t>
            </a:r>
            <a:r>
              <a:rPr lang="en-US" sz="2000" dirty="0" err="1" smtClean="0"/>
              <a:t>sự</a:t>
            </a:r>
            <a:r>
              <a:rPr lang="en-US" sz="2000" dirty="0" smtClean="0"/>
              <a:t> </a:t>
            </a:r>
            <a:r>
              <a:rPr lang="en-US" sz="2000" dirty="0" err="1" smtClean="0"/>
              <a:t>kiện</a:t>
            </a:r>
            <a:r>
              <a:rPr lang="en-US" sz="2000" dirty="0" smtClean="0"/>
              <a:t> </a:t>
            </a:r>
            <a:r>
              <a:rPr lang="en-US" sz="2000" i="1" dirty="0" err="1" smtClean="0"/>
              <a:t>Mũi</a:t>
            </a:r>
            <a:r>
              <a:rPr lang="en-US" sz="2000" i="1" dirty="0" smtClean="0"/>
              <a:t> </a:t>
            </a:r>
            <a:r>
              <a:rPr lang="en-US" sz="2000" i="1" dirty="0" err="1" smtClean="0"/>
              <a:t>tên</a:t>
            </a:r>
            <a:r>
              <a:rPr lang="en-US" sz="2000" i="1" dirty="0" smtClean="0"/>
              <a:t> </a:t>
            </a:r>
            <a:r>
              <a:rPr lang="en-US" sz="2000" i="1" dirty="0" err="1" smtClean="0"/>
              <a:t>chỉ</a:t>
            </a:r>
            <a:r>
              <a:rPr lang="en-US" sz="2000" i="1" dirty="0" smtClean="0"/>
              <a:t> </a:t>
            </a:r>
            <a:r>
              <a:rPr lang="en-US" sz="2000" i="1" dirty="0" err="1" smtClean="0"/>
              <a:t>vào</a:t>
            </a:r>
            <a:r>
              <a:rPr lang="en-US" sz="2000" i="1" dirty="0" smtClean="0"/>
              <a:t> ô </a:t>
            </a:r>
            <a:r>
              <a:rPr lang="en-US" sz="2000" i="1" dirty="0" err="1" smtClean="0"/>
              <a:t>màu</a:t>
            </a:r>
            <a:r>
              <a:rPr lang="en-US" sz="2000" i="1" dirty="0" smtClean="0"/>
              <a:t> </a:t>
            </a:r>
            <a:r>
              <a:rPr lang="en-US" sz="2000" i="1" dirty="0" err="1" smtClean="0"/>
              <a:t>xanh</a:t>
            </a:r>
            <a:r>
              <a:rPr lang="en-US" sz="2000" dirty="0" smtClean="0"/>
              <a:t> </a:t>
            </a:r>
            <a:r>
              <a:rPr lang="en-US" sz="2000" dirty="0" err="1" smtClean="0"/>
              <a:t>và</a:t>
            </a:r>
            <a:r>
              <a:rPr lang="en-US" sz="2000" dirty="0" smtClean="0"/>
              <a:t> </a:t>
            </a:r>
            <a:r>
              <a:rPr lang="en-US" sz="2000" i="1" dirty="0" err="1" smtClean="0"/>
              <a:t>Mũi</a:t>
            </a:r>
            <a:r>
              <a:rPr lang="en-US" sz="2000" i="1" dirty="0" smtClean="0"/>
              <a:t> </a:t>
            </a:r>
            <a:r>
              <a:rPr lang="en-US" sz="2000" i="1" dirty="0" err="1" smtClean="0"/>
              <a:t>tên</a:t>
            </a:r>
            <a:r>
              <a:rPr lang="en-US" sz="2000" i="1" dirty="0" smtClean="0"/>
              <a:t> </a:t>
            </a:r>
            <a:r>
              <a:rPr lang="en-US" sz="2000" i="1" dirty="0" err="1" smtClean="0"/>
              <a:t>chỉ</a:t>
            </a:r>
            <a:r>
              <a:rPr lang="en-US" sz="2000" i="1" dirty="0" smtClean="0"/>
              <a:t> </a:t>
            </a:r>
            <a:r>
              <a:rPr lang="en-US" sz="2000" i="1" dirty="0" err="1" smtClean="0"/>
              <a:t>vào</a:t>
            </a:r>
            <a:r>
              <a:rPr lang="en-US" sz="2000" i="1" dirty="0" smtClean="0"/>
              <a:t> ô </a:t>
            </a:r>
            <a:r>
              <a:rPr lang="en-US" sz="2000" i="1" dirty="0" err="1" smtClean="0"/>
              <a:t>màu</a:t>
            </a:r>
            <a:r>
              <a:rPr lang="en-US" sz="2000" i="1" dirty="0" smtClean="0"/>
              <a:t> </a:t>
            </a:r>
            <a:r>
              <a:rPr lang="en-US" sz="2000" i="1" dirty="0" err="1" smtClean="0"/>
              <a:t>đỏ</a:t>
            </a:r>
            <a:r>
              <a:rPr lang="en-US" sz="2000" i="1" dirty="0" smtClean="0"/>
              <a:t> </a:t>
            </a:r>
            <a:r>
              <a:rPr lang="en-US" sz="2000" dirty="0" err="1" smtClean="0"/>
              <a:t>trong</a:t>
            </a:r>
            <a:r>
              <a:rPr lang="en-US" sz="2000" dirty="0" smtClean="0"/>
              <a:t> HĐ2.</a:t>
            </a:r>
            <a:endParaRPr lang="en-US" sz="2000" dirty="0"/>
          </a:p>
        </p:txBody>
      </p:sp>
      <p:sp>
        <p:nvSpPr>
          <p:cNvPr id="43" name="Google Shape;1102;p56"/>
          <p:cNvSpPr/>
          <p:nvPr/>
        </p:nvSpPr>
        <p:spPr>
          <a:xfrm>
            <a:off x="953474" y="1671994"/>
            <a:ext cx="1096512" cy="574159"/>
          </a:xfrm>
          <a:prstGeom prst="roundRect">
            <a:avLst>
              <a:gd name="adj" fmla="val 21761"/>
            </a:avLst>
          </a:prstGeom>
          <a:solidFill>
            <a:schemeClr val="tx2">
              <a:lumMod val="7500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2200" b="1" dirty="0" err="1" smtClean="0">
                <a:solidFill>
                  <a:schemeClr val="bg2"/>
                </a:solidFill>
              </a:rPr>
              <a:t>Ví</a:t>
            </a:r>
            <a:r>
              <a:rPr lang="en-US" sz="2200" b="1" dirty="0" smtClean="0">
                <a:solidFill>
                  <a:schemeClr val="bg2"/>
                </a:solidFill>
              </a:rPr>
              <a:t> </a:t>
            </a:r>
            <a:r>
              <a:rPr lang="en-US" sz="2200" b="1" dirty="0" err="1" smtClean="0">
                <a:solidFill>
                  <a:schemeClr val="bg2"/>
                </a:solidFill>
              </a:rPr>
              <a:t>dụ</a:t>
            </a:r>
            <a:endParaRPr sz="2200" b="1" dirty="0">
              <a:solidFill>
                <a:schemeClr val="bg2"/>
              </a:solidFill>
            </a:endParaRPr>
          </a:p>
        </p:txBody>
      </p:sp>
      <p:sp>
        <p:nvSpPr>
          <p:cNvPr id="6" name="TextBox 5"/>
          <p:cNvSpPr txBox="1"/>
          <p:nvPr/>
        </p:nvSpPr>
        <p:spPr>
          <a:xfrm>
            <a:off x="953474" y="2246153"/>
            <a:ext cx="7488777" cy="2400657"/>
          </a:xfrm>
          <a:prstGeom prst="rect">
            <a:avLst/>
          </a:prstGeom>
          <a:noFill/>
        </p:spPr>
        <p:txBody>
          <a:bodyPr wrap="square" rtlCol="0">
            <a:spAutoFit/>
          </a:bodyPr>
          <a:lstStyle/>
          <a:p>
            <a:pPr algn="just">
              <a:lnSpc>
                <a:spcPct val="150000"/>
              </a:lnSpc>
            </a:pPr>
            <a:r>
              <a:rPr lang="en-US" sz="2000" dirty="0" err="1" smtClean="0"/>
              <a:t>Trong</a:t>
            </a:r>
            <a:r>
              <a:rPr lang="en-US" sz="2000" dirty="0" smtClean="0"/>
              <a:t> </a:t>
            </a:r>
            <a:r>
              <a:rPr lang="en-US" sz="2000" dirty="0" err="1" smtClean="0"/>
              <a:t>buổi</a:t>
            </a:r>
            <a:r>
              <a:rPr lang="en-US" sz="2000" dirty="0" smtClean="0"/>
              <a:t> </a:t>
            </a:r>
            <a:r>
              <a:rPr lang="en-US" sz="2000" dirty="0" err="1" smtClean="0"/>
              <a:t>thực</a:t>
            </a:r>
            <a:r>
              <a:rPr lang="en-US" sz="2000" dirty="0" smtClean="0"/>
              <a:t> </a:t>
            </a:r>
            <a:r>
              <a:rPr lang="en-US" sz="2000" dirty="0" err="1" smtClean="0"/>
              <a:t>hành</a:t>
            </a:r>
            <a:r>
              <a:rPr lang="en-US" sz="2000" dirty="0" smtClean="0"/>
              <a:t> </a:t>
            </a:r>
            <a:r>
              <a:rPr lang="en-US" sz="2000" dirty="0" err="1" smtClean="0"/>
              <a:t>môn</a:t>
            </a:r>
            <a:r>
              <a:rPr lang="en-US" sz="2000" dirty="0" smtClean="0"/>
              <a:t> </a:t>
            </a:r>
            <a:r>
              <a:rPr lang="en-US" sz="2000" dirty="0" err="1" smtClean="0"/>
              <a:t>Khoa</a:t>
            </a:r>
            <a:r>
              <a:rPr lang="en-US" sz="2000" dirty="0" smtClean="0"/>
              <a:t> </a:t>
            </a:r>
            <a:r>
              <a:rPr lang="en-US" sz="2000" dirty="0" err="1" smtClean="0"/>
              <a:t>học</a:t>
            </a:r>
            <a:r>
              <a:rPr lang="en-US" sz="2000" dirty="0" smtClean="0"/>
              <a:t> </a:t>
            </a:r>
            <a:r>
              <a:rPr lang="en-US" sz="2000" dirty="0" err="1" smtClean="0"/>
              <a:t>tự</a:t>
            </a:r>
            <a:r>
              <a:rPr lang="en-US" sz="2000" dirty="0" smtClean="0"/>
              <a:t> </a:t>
            </a:r>
            <a:r>
              <a:rPr lang="en-US" sz="2000" dirty="0" err="1" smtClean="0"/>
              <a:t>nhiên</a:t>
            </a:r>
            <a:r>
              <a:rPr lang="en-US" sz="2000" dirty="0" smtClean="0"/>
              <a:t> </a:t>
            </a:r>
            <a:r>
              <a:rPr lang="en-US" sz="2000" dirty="0" err="1" smtClean="0"/>
              <a:t>đo</a:t>
            </a:r>
            <a:r>
              <a:rPr lang="en-US" sz="2000" dirty="0" smtClean="0"/>
              <a:t> </a:t>
            </a:r>
            <a:r>
              <a:rPr lang="en-US" sz="2000" dirty="0" err="1" smtClean="0"/>
              <a:t>thể</a:t>
            </a:r>
            <a:r>
              <a:rPr lang="en-US" sz="2000" dirty="0" smtClean="0"/>
              <a:t> </a:t>
            </a:r>
            <a:r>
              <a:rPr lang="en-US" sz="2000" dirty="0" err="1" smtClean="0"/>
              <a:t>tích</a:t>
            </a:r>
            <a:r>
              <a:rPr lang="en-US" sz="2000" dirty="0" smtClean="0"/>
              <a:t> </a:t>
            </a:r>
            <a:r>
              <a:rPr lang="en-US" sz="2000" dirty="0" err="1" smtClean="0"/>
              <a:t>của</a:t>
            </a:r>
            <a:r>
              <a:rPr lang="en-US" sz="2000" dirty="0" smtClean="0"/>
              <a:t> </a:t>
            </a:r>
            <a:r>
              <a:rPr lang="en-US" sz="2000" dirty="0" err="1" smtClean="0"/>
              <a:t>vật</a:t>
            </a:r>
            <a:r>
              <a:rPr lang="en-US" sz="2000" dirty="0" smtClean="0"/>
              <a:t> </a:t>
            </a:r>
            <a:r>
              <a:rPr lang="en-US" sz="2000" dirty="0" err="1" smtClean="0"/>
              <a:t>thể</a:t>
            </a:r>
            <a:r>
              <a:rPr lang="en-US" sz="2000" dirty="0" smtClean="0"/>
              <a:t> </a:t>
            </a:r>
            <a:r>
              <a:rPr lang="en-US" sz="2000" dirty="0" err="1" smtClean="0"/>
              <a:t>không</a:t>
            </a:r>
            <a:r>
              <a:rPr lang="en-US" sz="2000" dirty="0" smtClean="0"/>
              <a:t> </a:t>
            </a:r>
            <a:r>
              <a:rPr lang="en-US" sz="2000" dirty="0" err="1" smtClean="0"/>
              <a:t>xác</a:t>
            </a:r>
            <a:r>
              <a:rPr lang="en-US" sz="2000" dirty="0" smtClean="0"/>
              <a:t> </a:t>
            </a:r>
            <a:r>
              <a:rPr lang="en-US" sz="2000" dirty="0" err="1" smtClean="0"/>
              <a:t>định</a:t>
            </a:r>
            <a:r>
              <a:rPr lang="en-US" sz="2000" dirty="0" smtClean="0"/>
              <a:t> </a:t>
            </a:r>
            <a:r>
              <a:rPr lang="en-US" sz="2000" dirty="0" err="1" smtClean="0"/>
              <a:t>được</a:t>
            </a:r>
            <a:r>
              <a:rPr lang="en-US" sz="2000" dirty="0" smtClean="0"/>
              <a:t> </a:t>
            </a:r>
            <a:r>
              <a:rPr lang="en-US" sz="2000" dirty="0" err="1" smtClean="0"/>
              <a:t>hình</a:t>
            </a:r>
            <a:r>
              <a:rPr lang="en-US" sz="2000" dirty="0" smtClean="0"/>
              <a:t> </a:t>
            </a:r>
            <a:r>
              <a:rPr lang="en-US" sz="2000" dirty="0" err="1" smtClean="0"/>
              <a:t>dạng</a:t>
            </a:r>
            <a:r>
              <a:rPr lang="en-US" sz="2000" dirty="0" smtClean="0"/>
              <a:t>, </a:t>
            </a:r>
            <a:r>
              <a:rPr lang="en-US" sz="2000" dirty="0" err="1" smtClean="0"/>
              <a:t>lớp</a:t>
            </a:r>
            <a:r>
              <a:rPr lang="en-US" sz="2000" dirty="0" smtClean="0"/>
              <a:t> 6A </a:t>
            </a:r>
            <a:r>
              <a:rPr lang="en-US" sz="2000" dirty="0" err="1" smtClean="0"/>
              <a:t>có</a:t>
            </a:r>
            <a:r>
              <a:rPr lang="en-US" sz="2000" dirty="0" smtClean="0"/>
              <a:t> 40 </a:t>
            </a:r>
            <a:r>
              <a:rPr lang="en-US" sz="2000" dirty="0" err="1" smtClean="0"/>
              <a:t>học</a:t>
            </a:r>
            <a:r>
              <a:rPr lang="en-US" sz="2000" dirty="0" smtClean="0"/>
              <a:t> </a:t>
            </a:r>
            <a:r>
              <a:rPr lang="en-US" sz="2000" dirty="0" err="1" smtClean="0"/>
              <a:t>sinh</a:t>
            </a:r>
            <a:r>
              <a:rPr lang="en-US" sz="2000" dirty="0" smtClean="0"/>
              <a:t> </a:t>
            </a:r>
            <a:r>
              <a:rPr lang="en-US" sz="2000" dirty="0" err="1" smtClean="0"/>
              <a:t>thực</a:t>
            </a:r>
            <a:r>
              <a:rPr lang="en-US" sz="2000" dirty="0" smtClean="0"/>
              <a:t> </a:t>
            </a:r>
            <a:r>
              <a:rPr lang="en-US" sz="2000" dirty="0" err="1" smtClean="0"/>
              <a:t>hiện</a:t>
            </a:r>
            <a:r>
              <a:rPr lang="en-US" sz="2000" dirty="0" smtClean="0"/>
              <a:t> </a:t>
            </a:r>
            <a:r>
              <a:rPr lang="en-US" sz="2000" dirty="0" err="1" smtClean="0"/>
              <a:t>phép</a:t>
            </a:r>
            <a:r>
              <a:rPr lang="en-US" sz="2000" dirty="0" smtClean="0"/>
              <a:t> </a:t>
            </a:r>
            <a:r>
              <a:rPr lang="en-US" sz="2000" dirty="0" err="1" smtClean="0"/>
              <a:t>đo</a:t>
            </a:r>
            <a:r>
              <a:rPr lang="en-US" sz="2000" dirty="0" smtClean="0"/>
              <a:t> </a:t>
            </a:r>
            <a:r>
              <a:rPr lang="en-US" sz="2000" dirty="0" err="1" smtClean="0"/>
              <a:t>thì</a:t>
            </a:r>
            <a:r>
              <a:rPr lang="en-US" sz="2000" dirty="0" smtClean="0"/>
              <a:t> </a:t>
            </a:r>
            <a:r>
              <a:rPr lang="en-US" sz="2000" dirty="0" err="1" smtClean="0"/>
              <a:t>có</a:t>
            </a:r>
            <a:r>
              <a:rPr lang="en-US" sz="2000" dirty="0" smtClean="0"/>
              <a:t> 35 </a:t>
            </a:r>
            <a:r>
              <a:rPr lang="en-US" sz="2000" dirty="0" err="1" smtClean="0"/>
              <a:t>học</a:t>
            </a:r>
            <a:r>
              <a:rPr lang="en-US" sz="2000" dirty="0" smtClean="0"/>
              <a:t> </a:t>
            </a:r>
            <a:r>
              <a:rPr lang="en-US" sz="2000" dirty="0" err="1" smtClean="0"/>
              <a:t>sinh</a:t>
            </a:r>
            <a:r>
              <a:rPr lang="en-US" sz="2000" dirty="0" smtClean="0"/>
              <a:t> </a:t>
            </a:r>
            <a:r>
              <a:rPr lang="en-US" sz="2000" dirty="0" err="1" smtClean="0"/>
              <a:t>thực</a:t>
            </a:r>
            <a:r>
              <a:rPr lang="en-US" sz="2000" dirty="0" smtClean="0"/>
              <a:t> </a:t>
            </a:r>
            <a:r>
              <a:rPr lang="en-US" sz="2000" dirty="0" err="1" smtClean="0"/>
              <a:t>hiện</a:t>
            </a:r>
            <a:r>
              <a:rPr lang="en-US" sz="2000" dirty="0" smtClean="0"/>
              <a:t> </a:t>
            </a:r>
            <a:r>
              <a:rPr lang="en-US" sz="2000" dirty="0" err="1" smtClean="0"/>
              <a:t>thành</a:t>
            </a:r>
            <a:r>
              <a:rPr lang="en-US" sz="2000" dirty="0" smtClean="0"/>
              <a:t> </a:t>
            </a:r>
            <a:r>
              <a:rPr lang="en-US" sz="2000" dirty="0" err="1" smtClean="0"/>
              <a:t>công</a:t>
            </a:r>
            <a:r>
              <a:rPr lang="en-US" sz="2000" dirty="0" smtClean="0"/>
              <a:t>. </a:t>
            </a:r>
            <a:r>
              <a:rPr lang="en-US" sz="2000" dirty="0" err="1" smtClean="0"/>
              <a:t>Em</a:t>
            </a:r>
            <a:r>
              <a:rPr lang="en-US" sz="2000" dirty="0" smtClean="0"/>
              <a:t> </a:t>
            </a:r>
            <a:r>
              <a:rPr lang="en-US" sz="2000" dirty="0" err="1" smtClean="0"/>
              <a:t>hãy</a:t>
            </a:r>
            <a:r>
              <a:rPr lang="en-US" sz="2000" dirty="0" smtClean="0"/>
              <a:t> </a:t>
            </a:r>
            <a:r>
              <a:rPr lang="en-US" sz="2000" dirty="0" err="1" smtClean="0"/>
              <a:t>tính</a:t>
            </a:r>
            <a:r>
              <a:rPr lang="en-US" sz="2000" dirty="0" smtClean="0"/>
              <a:t> </a:t>
            </a:r>
            <a:r>
              <a:rPr lang="en-US" sz="2000" dirty="0" err="1" smtClean="0"/>
              <a:t>xác</a:t>
            </a:r>
            <a:r>
              <a:rPr lang="en-US" sz="2000" dirty="0" smtClean="0"/>
              <a:t> </a:t>
            </a:r>
            <a:r>
              <a:rPr lang="en-US" sz="2000" dirty="0" err="1" smtClean="0"/>
              <a:t>suất</a:t>
            </a:r>
            <a:r>
              <a:rPr lang="en-US" sz="2000" dirty="0" smtClean="0"/>
              <a:t> </a:t>
            </a:r>
            <a:r>
              <a:rPr lang="en-US" sz="2000" dirty="0" err="1" smtClean="0"/>
              <a:t>thực</a:t>
            </a:r>
            <a:r>
              <a:rPr lang="en-US" sz="2000" dirty="0" smtClean="0"/>
              <a:t> </a:t>
            </a:r>
            <a:r>
              <a:rPr lang="en-US" sz="2000" dirty="0" err="1" smtClean="0"/>
              <a:t>nghiệm</a:t>
            </a:r>
            <a:r>
              <a:rPr lang="en-US" sz="2000" dirty="0" smtClean="0"/>
              <a:t> </a:t>
            </a:r>
            <a:r>
              <a:rPr lang="en-US" sz="2000" dirty="0" err="1" smtClean="0"/>
              <a:t>của</a:t>
            </a:r>
            <a:r>
              <a:rPr lang="en-US" sz="2000" dirty="0" smtClean="0"/>
              <a:t> </a:t>
            </a:r>
            <a:r>
              <a:rPr lang="en-US" sz="2000" dirty="0" err="1" smtClean="0"/>
              <a:t>sự</a:t>
            </a:r>
            <a:r>
              <a:rPr lang="en-US" sz="2000" dirty="0" smtClean="0"/>
              <a:t> </a:t>
            </a:r>
            <a:r>
              <a:rPr lang="en-US" sz="2000" dirty="0" err="1" smtClean="0"/>
              <a:t>kiện</a:t>
            </a:r>
            <a:r>
              <a:rPr lang="en-US" sz="2000" dirty="0" smtClean="0"/>
              <a:t> </a:t>
            </a:r>
            <a:r>
              <a:rPr lang="en-US" sz="2000" i="1" dirty="0" err="1" smtClean="0"/>
              <a:t>Phép</a:t>
            </a:r>
            <a:r>
              <a:rPr lang="en-US" sz="2000" i="1" dirty="0" smtClean="0"/>
              <a:t> </a:t>
            </a:r>
            <a:r>
              <a:rPr lang="en-US" sz="2000" i="1" dirty="0" err="1" smtClean="0"/>
              <a:t>đo</a:t>
            </a:r>
            <a:r>
              <a:rPr lang="en-US" sz="2000" i="1" dirty="0" smtClean="0"/>
              <a:t> </a:t>
            </a:r>
            <a:r>
              <a:rPr lang="en-US" sz="2000" i="1" dirty="0" err="1" smtClean="0"/>
              <a:t>được</a:t>
            </a:r>
            <a:r>
              <a:rPr lang="en-US" sz="2000" i="1" dirty="0" smtClean="0"/>
              <a:t> </a:t>
            </a:r>
            <a:r>
              <a:rPr lang="en-US" sz="2000" i="1" dirty="0" err="1" smtClean="0"/>
              <a:t>thực</a:t>
            </a:r>
            <a:r>
              <a:rPr lang="en-US" sz="2000" i="1" dirty="0" smtClean="0"/>
              <a:t> </a:t>
            </a:r>
            <a:r>
              <a:rPr lang="en-US" sz="2000" i="1" dirty="0" err="1" smtClean="0"/>
              <a:t>hiện</a:t>
            </a:r>
            <a:r>
              <a:rPr lang="en-US" sz="2000" i="1" dirty="0" smtClean="0"/>
              <a:t> </a:t>
            </a:r>
            <a:r>
              <a:rPr lang="en-US" sz="2000" i="1" dirty="0" err="1" smtClean="0"/>
              <a:t>thành</a:t>
            </a:r>
            <a:r>
              <a:rPr lang="en-US" sz="2000" i="1" dirty="0" smtClean="0"/>
              <a:t> </a:t>
            </a:r>
            <a:r>
              <a:rPr lang="en-US" sz="2000" i="1" dirty="0" err="1" smtClean="0"/>
              <a:t>công</a:t>
            </a:r>
            <a:r>
              <a:rPr lang="en-US" sz="2000" dirty="0" smtClean="0"/>
              <a:t>.</a:t>
            </a:r>
            <a:endParaRPr lang="en-US" sz="2000" dirty="0"/>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25"/>
                                        </p:tgtEl>
                                        <p:attrNameLst>
                                          <p:attrName>style.visibility</p:attrName>
                                        </p:attrNameLst>
                                      </p:cBhvr>
                                      <p:to>
                                        <p:strVal val="visible"/>
                                      </p:to>
                                    </p:set>
                                    <p:anim calcmode="lin" valueType="num">
                                      <p:cBhvr additive="base">
                                        <p:cTn id="7" dur="500"/>
                                        <p:tgtEl>
                                          <p:spTgt spid="825"/>
                                        </p:tgtEl>
                                        <p:attrNameLst>
                                          <p:attrName>ppt_y</p:attrName>
                                        </p:attrNameLst>
                                      </p:cBhvr>
                                      <p:tavLst>
                                        <p:tav tm="0">
                                          <p:val>
                                            <p:strVal val="#ppt_y+#ppt_h*1.125000"/>
                                          </p:val>
                                        </p:tav>
                                        <p:tav tm="100000">
                                          <p:val>
                                            <p:strVal val="#ppt_y"/>
                                          </p:val>
                                        </p:tav>
                                      </p:tavLst>
                                    </p:anim>
                                    <p:animEffect transition="in" filter="wipe(up)">
                                      <p:cBhvr>
                                        <p:cTn id="8" dur="500"/>
                                        <p:tgtEl>
                                          <p:spTgt spid="825"/>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829"/>
                                        </p:tgtEl>
                                        <p:attrNameLst>
                                          <p:attrName>style.visibility</p:attrName>
                                        </p:attrNameLst>
                                      </p:cBhvr>
                                      <p:to>
                                        <p:strVal val="visible"/>
                                      </p:to>
                                    </p:set>
                                    <p:anim calcmode="lin" valueType="num">
                                      <p:cBhvr additive="base">
                                        <p:cTn id="11" dur="500"/>
                                        <p:tgtEl>
                                          <p:spTgt spid="829"/>
                                        </p:tgtEl>
                                        <p:attrNameLst>
                                          <p:attrName>ppt_y</p:attrName>
                                        </p:attrNameLst>
                                      </p:cBhvr>
                                      <p:tavLst>
                                        <p:tav tm="0">
                                          <p:val>
                                            <p:strVal val="#ppt_y+#ppt_h*1.125000"/>
                                          </p:val>
                                        </p:tav>
                                        <p:tav tm="100000">
                                          <p:val>
                                            <p:strVal val="#ppt_y"/>
                                          </p:val>
                                        </p:tav>
                                      </p:tavLst>
                                    </p:anim>
                                    <p:animEffect transition="in" filter="wipe(up)">
                                      <p:cBhvr>
                                        <p:cTn id="12" dur="500"/>
                                        <p:tgtEl>
                                          <p:spTgt spid="829"/>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p:tgtEl>
                                          <p:spTgt spid="4"/>
                                        </p:tgtEl>
                                        <p:attrNameLst>
                                          <p:attrName>ppt_y</p:attrName>
                                        </p:attrNameLst>
                                      </p:cBhvr>
                                      <p:tavLst>
                                        <p:tav tm="0">
                                          <p:val>
                                            <p:strVal val="#ppt_y+#ppt_h*1.125000"/>
                                          </p:val>
                                        </p:tav>
                                        <p:tav tm="100000">
                                          <p:val>
                                            <p:strVal val="#ppt_y"/>
                                          </p:val>
                                        </p:tav>
                                      </p:tavLst>
                                    </p:anim>
                                    <p:animEffect transition="in" filter="wipe(up)">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500" fill="hold"/>
                                        <p:tgtEl>
                                          <p:spTgt spid="43"/>
                                        </p:tgtEl>
                                        <p:attrNameLst>
                                          <p:attrName>ppt_w</p:attrName>
                                        </p:attrNameLst>
                                      </p:cBhvr>
                                      <p:tavLst>
                                        <p:tav tm="0">
                                          <p:val>
                                            <p:fltVal val="0"/>
                                          </p:val>
                                        </p:tav>
                                        <p:tav tm="100000">
                                          <p:val>
                                            <p:strVal val="#ppt_w"/>
                                          </p:val>
                                        </p:tav>
                                      </p:tavLst>
                                    </p:anim>
                                    <p:anim calcmode="lin" valueType="num">
                                      <p:cBhvr>
                                        <p:cTn id="22" dur="500" fill="hold"/>
                                        <p:tgtEl>
                                          <p:spTgt spid="43"/>
                                        </p:tgtEl>
                                        <p:attrNameLst>
                                          <p:attrName>ppt_h</p:attrName>
                                        </p:attrNameLst>
                                      </p:cBhvr>
                                      <p:tavLst>
                                        <p:tav tm="0">
                                          <p:val>
                                            <p:strVal val="#ppt_h"/>
                                          </p:val>
                                        </p:tav>
                                        <p:tav tm="100000">
                                          <p:val>
                                            <p:strVal val="#ppt_h"/>
                                          </p:val>
                                        </p:tav>
                                      </p:tavLst>
                                    </p:anim>
                                  </p:childTnLst>
                                </p:cTn>
                              </p:par>
                              <p:par>
                                <p:cTn id="23" presetID="18" presetClass="entr" presetSubtype="6" fill="hold"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strips(downRight)">
                                      <p:cBhvr>
                                        <p:cTn id="2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 grpId="0" animBg="1"/>
      <p:bldP spid="829" grpId="0"/>
      <p:bldP spid="4" grpId="0"/>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6" name="Google Shape;986;p52"/>
          <p:cNvSpPr/>
          <p:nvPr/>
        </p:nvSpPr>
        <p:spPr>
          <a:xfrm>
            <a:off x="700878" y="1228741"/>
            <a:ext cx="7770812" cy="3250535"/>
          </a:xfrm>
          <a:prstGeom prst="roundRect">
            <a:avLst>
              <a:gd name="adj" fmla="val 21761"/>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0" name="Google Shape;990;p52"/>
          <p:cNvGrpSpPr/>
          <p:nvPr/>
        </p:nvGrpSpPr>
        <p:grpSpPr>
          <a:xfrm rot="1221573">
            <a:off x="8025553" y="3828309"/>
            <a:ext cx="714073" cy="1067299"/>
            <a:chOff x="3251800" y="1824470"/>
            <a:chExt cx="714094" cy="1067331"/>
          </a:xfrm>
        </p:grpSpPr>
        <p:sp>
          <p:nvSpPr>
            <p:cNvPr id="991" name="Google Shape;991;p52"/>
            <p:cNvSpPr/>
            <p:nvPr/>
          </p:nvSpPr>
          <p:spPr>
            <a:xfrm>
              <a:off x="3531128" y="2697941"/>
              <a:ext cx="164164" cy="193860"/>
            </a:xfrm>
            <a:custGeom>
              <a:avLst/>
              <a:gdLst/>
              <a:ahLst/>
              <a:cxnLst/>
              <a:rect l="l" t="t" r="r" b="b"/>
              <a:pathLst>
                <a:path w="2858" h="3375" extrusionOk="0">
                  <a:moveTo>
                    <a:pt x="1429" y="0"/>
                  </a:moveTo>
                  <a:cubicBezTo>
                    <a:pt x="669" y="0"/>
                    <a:pt x="0" y="669"/>
                    <a:pt x="0" y="1459"/>
                  </a:cubicBezTo>
                  <a:lnTo>
                    <a:pt x="0" y="1945"/>
                  </a:lnTo>
                  <a:cubicBezTo>
                    <a:pt x="0" y="2736"/>
                    <a:pt x="669" y="3374"/>
                    <a:pt x="1429" y="3374"/>
                  </a:cubicBezTo>
                  <a:cubicBezTo>
                    <a:pt x="2219" y="3374"/>
                    <a:pt x="2858" y="2736"/>
                    <a:pt x="2858" y="1945"/>
                  </a:cubicBezTo>
                  <a:lnTo>
                    <a:pt x="2858" y="1459"/>
                  </a:lnTo>
                  <a:cubicBezTo>
                    <a:pt x="2858" y="669"/>
                    <a:pt x="2219" y="0"/>
                    <a:pt x="1429"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52"/>
            <p:cNvSpPr/>
            <p:nvPr/>
          </p:nvSpPr>
          <p:spPr>
            <a:xfrm>
              <a:off x="3496205" y="2539065"/>
              <a:ext cx="235734" cy="274161"/>
            </a:xfrm>
            <a:custGeom>
              <a:avLst/>
              <a:gdLst/>
              <a:ahLst/>
              <a:cxnLst/>
              <a:rect l="l" t="t" r="r" b="b"/>
              <a:pathLst>
                <a:path w="4104" h="4773" extrusionOk="0">
                  <a:moveTo>
                    <a:pt x="791" y="0"/>
                  </a:moveTo>
                  <a:cubicBezTo>
                    <a:pt x="365" y="0"/>
                    <a:pt x="1" y="334"/>
                    <a:pt x="1" y="790"/>
                  </a:cubicBezTo>
                  <a:lnTo>
                    <a:pt x="1" y="3982"/>
                  </a:lnTo>
                  <a:cubicBezTo>
                    <a:pt x="1" y="4438"/>
                    <a:pt x="365" y="4772"/>
                    <a:pt x="791" y="4772"/>
                  </a:cubicBezTo>
                  <a:lnTo>
                    <a:pt x="3314" y="4772"/>
                  </a:lnTo>
                  <a:cubicBezTo>
                    <a:pt x="3739" y="4772"/>
                    <a:pt x="4074" y="4438"/>
                    <a:pt x="4104" y="3982"/>
                  </a:cubicBezTo>
                  <a:lnTo>
                    <a:pt x="4104" y="790"/>
                  </a:lnTo>
                  <a:cubicBezTo>
                    <a:pt x="4104" y="334"/>
                    <a:pt x="3739" y="0"/>
                    <a:pt x="3314" y="0"/>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52"/>
            <p:cNvSpPr/>
            <p:nvPr/>
          </p:nvSpPr>
          <p:spPr>
            <a:xfrm>
              <a:off x="3251800" y="1824470"/>
              <a:ext cx="714094" cy="856086"/>
            </a:xfrm>
            <a:custGeom>
              <a:avLst/>
              <a:gdLst/>
              <a:ahLst/>
              <a:cxnLst/>
              <a:rect l="l" t="t" r="r" b="b"/>
              <a:pathLst>
                <a:path w="12432" h="14904" extrusionOk="0">
                  <a:moveTo>
                    <a:pt x="6311" y="1"/>
                  </a:moveTo>
                  <a:cubicBezTo>
                    <a:pt x="6204" y="1"/>
                    <a:pt x="6096" y="4"/>
                    <a:pt x="5988" y="9"/>
                  </a:cubicBezTo>
                  <a:cubicBezTo>
                    <a:pt x="3009" y="161"/>
                    <a:pt x="517" y="2502"/>
                    <a:pt x="213" y="5481"/>
                  </a:cubicBezTo>
                  <a:cubicBezTo>
                    <a:pt x="0" y="7517"/>
                    <a:pt x="790" y="9371"/>
                    <a:pt x="2128" y="10617"/>
                  </a:cubicBezTo>
                  <a:cubicBezTo>
                    <a:pt x="3009" y="11408"/>
                    <a:pt x="3465" y="12563"/>
                    <a:pt x="3465" y="13748"/>
                  </a:cubicBezTo>
                  <a:cubicBezTo>
                    <a:pt x="3465" y="14386"/>
                    <a:pt x="4012" y="14903"/>
                    <a:pt x="4651" y="14903"/>
                  </a:cubicBezTo>
                  <a:lnTo>
                    <a:pt x="7964" y="14903"/>
                  </a:lnTo>
                  <a:cubicBezTo>
                    <a:pt x="8602" y="14903"/>
                    <a:pt x="9119" y="14386"/>
                    <a:pt x="9119" y="13748"/>
                  </a:cubicBezTo>
                  <a:lnTo>
                    <a:pt x="9119" y="13566"/>
                  </a:lnTo>
                  <a:cubicBezTo>
                    <a:pt x="9119" y="12441"/>
                    <a:pt x="9636" y="11377"/>
                    <a:pt x="10487" y="10617"/>
                  </a:cubicBezTo>
                  <a:cubicBezTo>
                    <a:pt x="11672" y="9493"/>
                    <a:pt x="12432" y="7912"/>
                    <a:pt x="12432" y="6119"/>
                  </a:cubicBezTo>
                  <a:cubicBezTo>
                    <a:pt x="12432" y="2760"/>
                    <a:pt x="9690" y="1"/>
                    <a:pt x="6311" y="1"/>
                  </a:cubicBezTo>
                  <a:close/>
                </a:path>
              </a:pathLst>
            </a:custGeom>
            <a:solidFill>
              <a:schemeClr val="accen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52"/>
            <p:cNvSpPr/>
            <p:nvPr/>
          </p:nvSpPr>
          <p:spPr>
            <a:xfrm>
              <a:off x="3655083" y="1884321"/>
              <a:ext cx="57670" cy="54223"/>
            </a:xfrm>
            <a:custGeom>
              <a:avLst/>
              <a:gdLst/>
              <a:ahLst/>
              <a:cxnLst/>
              <a:rect l="l" t="t" r="r" b="b"/>
              <a:pathLst>
                <a:path w="1004" h="944" extrusionOk="0">
                  <a:moveTo>
                    <a:pt x="92" y="1"/>
                  </a:moveTo>
                  <a:lnTo>
                    <a:pt x="1" y="761"/>
                  </a:lnTo>
                  <a:cubicBezTo>
                    <a:pt x="244" y="791"/>
                    <a:pt x="517" y="852"/>
                    <a:pt x="760" y="943"/>
                  </a:cubicBezTo>
                  <a:lnTo>
                    <a:pt x="1004" y="214"/>
                  </a:lnTo>
                  <a:cubicBezTo>
                    <a:pt x="700" y="122"/>
                    <a:pt x="396" y="3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52"/>
            <p:cNvSpPr/>
            <p:nvPr/>
          </p:nvSpPr>
          <p:spPr>
            <a:xfrm>
              <a:off x="3749341" y="1924471"/>
              <a:ext cx="146759" cy="178179"/>
            </a:xfrm>
            <a:custGeom>
              <a:avLst/>
              <a:gdLst/>
              <a:ahLst/>
              <a:cxnLst/>
              <a:rect l="l" t="t" r="r" b="b"/>
              <a:pathLst>
                <a:path w="2555" h="3102" extrusionOk="0">
                  <a:moveTo>
                    <a:pt x="396" y="1"/>
                  </a:moveTo>
                  <a:lnTo>
                    <a:pt x="1" y="639"/>
                  </a:lnTo>
                  <a:cubicBezTo>
                    <a:pt x="913" y="1217"/>
                    <a:pt x="1551" y="2098"/>
                    <a:pt x="1825" y="3101"/>
                  </a:cubicBezTo>
                  <a:lnTo>
                    <a:pt x="2554" y="2919"/>
                  </a:lnTo>
                  <a:cubicBezTo>
                    <a:pt x="2220" y="1703"/>
                    <a:pt x="1460" y="670"/>
                    <a:pt x="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52"/>
            <p:cNvSpPr/>
            <p:nvPr/>
          </p:nvSpPr>
          <p:spPr>
            <a:xfrm>
              <a:off x="3606202" y="2285875"/>
              <a:ext cx="15796" cy="227060"/>
            </a:xfrm>
            <a:custGeom>
              <a:avLst/>
              <a:gdLst/>
              <a:ahLst/>
              <a:cxnLst/>
              <a:rect l="l" t="t" r="r" b="b"/>
              <a:pathLst>
                <a:path w="275" h="3953" extrusionOk="0">
                  <a:moveTo>
                    <a:pt x="0" y="1"/>
                  </a:moveTo>
                  <a:lnTo>
                    <a:pt x="0" y="3952"/>
                  </a:lnTo>
                  <a:lnTo>
                    <a:pt x="274" y="3952"/>
                  </a:lnTo>
                  <a:lnTo>
                    <a:pt x="2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52"/>
            <p:cNvSpPr/>
            <p:nvPr/>
          </p:nvSpPr>
          <p:spPr>
            <a:xfrm>
              <a:off x="3436870" y="2270195"/>
              <a:ext cx="352682" cy="263650"/>
            </a:xfrm>
            <a:custGeom>
              <a:avLst/>
              <a:gdLst/>
              <a:ahLst/>
              <a:cxnLst/>
              <a:rect l="l" t="t" r="r" b="b"/>
              <a:pathLst>
                <a:path w="6140" h="4590" extrusionOk="0">
                  <a:moveTo>
                    <a:pt x="3070" y="0"/>
                  </a:moveTo>
                  <a:lnTo>
                    <a:pt x="2948" y="213"/>
                  </a:lnTo>
                  <a:cubicBezTo>
                    <a:pt x="2416" y="1198"/>
                    <a:pt x="1697" y="1670"/>
                    <a:pt x="771" y="1670"/>
                  </a:cubicBezTo>
                  <a:cubicBezTo>
                    <a:pt x="640" y="1670"/>
                    <a:pt x="505" y="1660"/>
                    <a:pt x="365" y="1642"/>
                  </a:cubicBezTo>
                  <a:lnTo>
                    <a:pt x="0" y="1581"/>
                  </a:lnTo>
                  <a:lnTo>
                    <a:pt x="2310" y="4590"/>
                  </a:lnTo>
                  <a:lnTo>
                    <a:pt x="2523" y="4408"/>
                  </a:lnTo>
                  <a:lnTo>
                    <a:pt x="638" y="1946"/>
                  </a:lnTo>
                  <a:lnTo>
                    <a:pt x="638" y="1946"/>
                  </a:lnTo>
                  <a:cubicBezTo>
                    <a:pt x="670" y="1946"/>
                    <a:pt x="701" y="1947"/>
                    <a:pt x="732" y="1947"/>
                  </a:cubicBezTo>
                  <a:cubicBezTo>
                    <a:pt x="1693" y="1947"/>
                    <a:pt x="2481" y="1491"/>
                    <a:pt x="3070" y="578"/>
                  </a:cubicBezTo>
                  <a:cubicBezTo>
                    <a:pt x="3648" y="1490"/>
                    <a:pt x="4468" y="1946"/>
                    <a:pt x="5502" y="1946"/>
                  </a:cubicBezTo>
                  <a:lnTo>
                    <a:pt x="5532" y="1946"/>
                  </a:lnTo>
                  <a:lnTo>
                    <a:pt x="3617" y="4408"/>
                  </a:lnTo>
                  <a:lnTo>
                    <a:pt x="3860" y="4590"/>
                  </a:lnTo>
                  <a:lnTo>
                    <a:pt x="6140" y="1611"/>
                  </a:lnTo>
                  <a:lnTo>
                    <a:pt x="5806" y="1642"/>
                  </a:lnTo>
                  <a:cubicBezTo>
                    <a:pt x="5707" y="1649"/>
                    <a:pt x="5611" y="1653"/>
                    <a:pt x="5518" y="1653"/>
                  </a:cubicBezTo>
                  <a:cubicBezTo>
                    <a:pt x="4481" y="1653"/>
                    <a:pt x="3721" y="1189"/>
                    <a:pt x="3192" y="213"/>
                  </a:cubicBezTo>
                  <a:lnTo>
                    <a:pt x="30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52"/>
            <p:cNvSpPr/>
            <p:nvPr/>
          </p:nvSpPr>
          <p:spPr>
            <a:xfrm>
              <a:off x="3536355" y="2498916"/>
              <a:ext cx="155433" cy="181625"/>
            </a:xfrm>
            <a:custGeom>
              <a:avLst/>
              <a:gdLst/>
              <a:ahLst/>
              <a:cxnLst/>
              <a:rect l="l" t="t" r="r" b="b"/>
              <a:pathLst>
                <a:path w="2706" h="3162" extrusionOk="0">
                  <a:moveTo>
                    <a:pt x="1338" y="0"/>
                  </a:moveTo>
                  <a:cubicBezTo>
                    <a:pt x="609" y="0"/>
                    <a:pt x="1" y="608"/>
                    <a:pt x="1" y="1368"/>
                  </a:cubicBezTo>
                  <a:lnTo>
                    <a:pt x="1" y="3161"/>
                  </a:lnTo>
                  <a:lnTo>
                    <a:pt x="2706" y="3161"/>
                  </a:lnTo>
                  <a:lnTo>
                    <a:pt x="2706" y="1368"/>
                  </a:lnTo>
                  <a:cubicBezTo>
                    <a:pt x="2706" y="608"/>
                    <a:pt x="2098"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52"/>
            <p:cNvSpPr/>
            <p:nvPr/>
          </p:nvSpPr>
          <p:spPr>
            <a:xfrm>
              <a:off x="3564271" y="2535562"/>
              <a:ext cx="99601" cy="176398"/>
            </a:xfrm>
            <a:custGeom>
              <a:avLst/>
              <a:gdLst/>
              <a:ahLst/>
              <a:cxnLst/>
              <a:rect l="l" t="t" r="r" b="b"/>
              <a:pathLst>
                <a:path w="1734" h="3071" extrusionOk="0">
                  <a:moveTo>
                    <a:pt x="882" y="274"/>
                  </a:moveTo>
                  <a:cubicBezTo>
                    <a:pt x="1186" y="274"/>
                    <a:pt x="1460" y="547"/>
                    <a:pt x="1460" y="882"/>
                  </a:cubicBezTo>
                  <a:lnTo>
                    <a:pt x="1460" y="2797"/>
                  </a:lnTo>
                  <a:lnTo>
                    <a:pt x="275" y="2797"/>
                  </a:lnTo>
                  <a:lnTo>
                    <a:pt x="275" y="882"/>
                  </a:lnTo>
                  <a:cubicBezTo>
                    <a:pt x="275" y="547"/>
                    <a:pt x="548" y="274"/>
                    <a:pt x="882" y="274"/>
                  </a:cubicBezTo>
                  <a:close/>
                  <a:moveTo>
                    <a:pt x="852" y="0"/>
                  </a:moveTo>
                  <a:cubicBezTo>
                    <a:pt x="396" y="0"/>
                    <a:pt x="1" y="395"/>
                    <a:pt x="1" y="882"/>
                  </a:cubicBezTo>
                  <a:lnTo>
                    <a:pt x="1" y="3070"/>
                  </a:lnTo>
                  <a:lnTo>
                    <a:pt x="1734" y="3070"/>
                  </a:lnTo>
                  <a:lnTo>
                    <a:pt x="1734" y="882"/>
                  </a:lnTo>
                  <a:cubicBezTo>
                    <a:pt x="1734" y="395"/>
                    <a:pt x="1338" y="0"/>
                    <a:pt x="8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52"/>
          <p:cNvGrpSpPr/>
          <p:nvPr/>
        </p:nvGrpSpPr>
        <p:grpSpPr>
          <a:xfrm>
            <a:off x="7539865" y="661907"/>
            <a:ext cx="1251231" cy="1072537"/>
            <a:chOff x="6820186" y="693349"/>
            <a:chExt cx="1640405" cy="1406131"/>
          </a:xfrm>
        </p:grpSpPr>
        <p:sp>
          <p:nvSpPr>
            <p:cNvPr id="1004" name="Google Shape;1004;p52"/>
            <p:cNvSpPr/>
            <p:nvPr/>
          </p:nvSpPr>
          <p:spPr>
            <a:xfrm rot="-875678">
              <a:off x="7215419" y="1655288"/>
              <a:ext cx="348825" cy="406807"/>
            </a:xfrm>
            <a:custGeom>
              <a:avLst/>
              <a:gdLst/>
              <a:ahLst/>
              <a:cxnLst/>
              <a:rect l="l" t="t" r="r" b="b"/>
              <a:pathLst>
                <a:path w="21399" h="24956" extrusionOk="0">
                  <a:moveTo>
                    <a:pt x="2401" y="0"/>
                  </a:moveTo>
                  <a:cubicBezTo>
                    <a:pt x="973" y="0"/>
                    <a:pt x="0" y="1368"/>
                    <a:pt x="426" y="2706"/>
                  </a:cubicBezTo>
                  <a:lnTo>
                    <a:pt x="7295" y="23557"/>
                  </a:lnTo>
                  <a:cubicBezTo>
                    <a:pt x="7569" y="24378"/>
                    <a:pt x="8359" y="24955"/>
                    <a:pt x="9240" y="24955"/>
                  </a:cubicBezTo>
                  <a:lnTo>
                    <a:pt x="18906" y="24955"/>
                  </a:lnTo>
                  <a:cubicBezTo>
                    <a:pt x="20396" y="24955"/>
                    <a:pt x="21399" y="23405"/>
                    <a:pt x="20760" y="22037"/>
                  </a:cubicBezTo>
                  <a:lnTo>
                    <a:pt x="11368" y="1216"/>
                  </a:lnTo>
                  <a:cubicBezTo>
                    <a:pt x="11034" y="487"/>
                    <a:pt x="10304" y="0"/>
                    <a:pt x="9484" y="0"/>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52"/>
            <p:cNvSpPr/>
            <p:nvPr/>
          </p:nvSpPr>
          <p:spPr>
            <a:xfrm rot="-875678">
              <a:off x="8093098" y="1041629"/>
              <a:ext cx="314153" cy="314153"/>
            </a:xfrm>
            <a:custGeom>
              <a:avLst/>
              <a:gdLst/>
              <a:ahLst/>
              <a:cxnLst/>
              <a:rect l="l" t="t" r="r" b="b"/>
              <a:pathLst>
                <a:path w="19272" h="19272" extrusionOk="0">
                  <a:moveTo>
                    <a:pt x="9636" y="0"/>
                  </a:moveTo>
                  <a:cubicBezTo>
                    <a:pt x="4317" y="0"/>
                    <a:pt x="1" y="4317"/>
                    <a:pt x="1" y="9636"/>
                  </a:cubicBezTo>
                  <a:cubicBezTo>
                    <a:pt x="1" y="14955"/>
                    <a:pt x="4317" y="19271"/>
                    <a:pt x="9636" y="19271"/>
                  </a:cubicBezTo>
                  <a:cubicBezTo>
                    <a:pt x="14955" y="19271"/>
                    <a:pt x="19272" y="14955"/>
                    <a:pt x="19272" y="9636"/>
                  </a:cubicBezTo>
                  <a:cubicBezTo>
                    <a:pt x="19272" y="4317"/>
                    <a:pt x="14955" y="0"/>
                    <a:pt x="9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52"/>
            <p:cNvSpPr/>
            <p:nvPr/>
          </p:nvSpPr>
          <p:spPr>
            <a:xfrm rot="-875678">
              <a:off x="6867922" y="1310191"/>
              <a:ext cx="341897" cy="422668"/>
            </a:xfrm>
            <a:custGeom>
              <a:avLst/>
              <a:gdLst/>
              <a:ahLst/>
              <a:cxnLst/>
              <a:rect l="l" t="t" r="r" b="b"/>
              <a:pathLst>
                <a:path w="20974" h="25929" extrusionOk="0">
                  <a:moveTo>
                    <a:pt x="10031" y="1"/>
                  </a:moveTo>
                  <a:cubicBezTo>
                    <a:pt x="4529" y="1"/>
                    <a:pt x="1" y="4955"/>
                    <a:pt x="1" y="11004"/>
                  </a:cubicBezTo>
                  <a:lnTo>
                    <a:pt x="1" y="14925"/>
                  </a:lnTo>
                  <a:cubicBezTo>
                    <a:pt x="1" y="20974"/>
                    <a:pt x="4499" y="25928"/>
                    <a:pt x="10031" y="25928"/>
                  </a:cubicBezTo>
                  <a:lnTo>
                    <a:pt x="19971" y="25928"/>
                  </a:lnTo>
                  <a:cubicBezTo>
                    <a:pt x="20518" y="25928"/>
                    <a:pt x="20974" y="25412"/>
                    <a:pt x="20974" y="24804"/>
                  </a:cubicBezTo>
                  <a:lnTo>
                    <a:pt x="20974" y="1126"/>
                  </a:lnTo>
                  <a:cubicBezTo>
                    <a:pt x="20974" y="487"/>
                    <a:pt x="20518" y="1"/>
                    <a:pt x="19971" y="1"/>
                  </a:cubicBezTo>
                  <a:close/>
                </a:path>
              </a:pathLst>
            </a:custGeom>
            <a:solidFill>
              <a:schemeClr val="accen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52"/>
            <p:cNvSpPr/>
            <p:nvPr/>
          </p:nvSpPr>
          <p:spPr>
            <a:xfrm rot="-875678">
              <a:off x="7415599" y="845192"/>
              <a:ext cx="896342" cy="922587"/>
            </a:xfrm>
            <a:custGeom>
              <a:avLst/>
              <a:gdLst/>
              <a:ahLst/>
              <a:cxnLst/>
              <a:rect l="l" t="t" r="r" b="b"/>
              <a:pathLst>
                <a:path w="54987" h="56597" extrusionOk="0">
                  <a:moveTo>
                    <a:pt x="54987" y="0"/>
                  </a:moveTo>
                  <a:lnTo>
                    <a:pt x="1" y="12128"/>
                  </a:lnTo>
                  <a:lnTo>
                    <a:pt x="1" y="44499"/>
                  </a:lnTo>
                  <a:lnTo>
                    <a:pt x="54987" y="56597"/>
                  </a:lnTo>
                  <a:lnTo>
                    <a:pt x="549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52"/>
            <p:cNvSpPr/>
            <p:nvPr/>
          </p:nvSpPr>
          <p:spPr>
            <a:xfrm rot="-875678">
              <a:off x="6983592" y="1212974"/>
              <a:ext cx="453868" cy="527712"/>
            </a:xfrm>
            <a:custGeom>
              <a:avLst/>
              <a:gdLst/>
              <a:ahLst/>
              <a:cxnLst/>
              <a:rect l="l" t="t" r="r" b="b"/>
              <a:pathLst>
                <a:path w="27843" h="32373" extrusionOk="0">
                  <a:moveTo>
                    <a:pt x="3648" y="1"/>
                  </a:moveTo>
                  <a:cubicBezTo>
                    <a:pt x="1611" y="1"/>
                    <a:pt x="0" y="1642"/>
                    <a:pt x="0" y="3648"/>
                  </a:cubicBezTo>
                  <a:lnTo>
                    <a:pt x="0" y="28816"/>
                  </a:lnTo>
                  <a:cubicBezTo>
                    <a:pt x="0" y="30761"/>
                    <a:pt x="1581" y="32372"/>
                    <a:pt x="3526" y="32372"/>
                  </a:cubicBezTo>
                  <a:lnTo>
                    <a:pt x="27843" y="32372"/>
                  </a:lnTo>
                  <a:lnTo>
                    <a:pt x="27843" y="1"/>
                  </a:ln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52"/>
            <p:cNvSpPr/>
            <p:nvPr/>
          </p:nvSpPr>
          <p:spPr>
            <a:xfrm rot="-875678">
              <a:off x="8252319" y="686781"/>
              <a:ext cx="79777" cy="1030108"/>
            </a:xfrm>
            <a:custGeom>
              <a:avLst/>
              <a:gdLst/>
              <a:ahLst/>
              <a:cxnLst/>
              <a:rect l="l" t="t" r="r" b="b"/>
              <a:pathLst>
                <a:path w="4894" h="63193" extrusionOk="0">
                  <a:moveTo>
                    <a:pt x="2462" y="1"/>
                  </a:moveTo>
                  <a:cubicBezTo>
                    <a:pt x="1094" y="1"/>
                    <a:pt x="0" y="1095"/>
                    <a:pt x="0" y="2432"/>
                  </a:cubicBezTo>
                  <a:lnTo>
                    <a:pt x="0" y="60761"/>
                  </a:lnTo>
                  <a:cubicBezTo>
                    <a:pt x="0" y="62099"/>
                    <a:pt x="1094" y="63193"/>
                    <a:pt x="2462" y="63193"/>
                  </a:cubicBezTo>
                  <a:cubicBezTo>
                    <a:pt x="3800" y="63193"/>
                    <a:pt x="4894" y="62099"/>
                    <a:pt x="4894" y="60761"/>
                  </a:cubicBezTo>
                  <a:lnTo>
                    <a:pt x="4894" y="2432"/>
                  </a:lnTo>
                  <a:cubicBezTo>
                    <a:pt x="4894" y="1095"/>
                    <a:pt x="3800" y="1"/>
                    <a:pt x="2462" y="1"/>
                  </a:cubicBezTo>
                  <a:close/>
                </a:path>
              </a:pathLst>
            </a:cu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52"/>
            <p:cNvSpPr/>
            <p:nvPr/>
          </p:nvSpPr>
          <p:spPr>
            <a:xfrm rot="-875678">
              <a:off x="7138332" y="1241262"/>
              <a:ext cx="171437" cy="40149"/>
            </a:xfrm>
            <a:custGeom>
              <a:avLst/>
              <a:gdLst/>
              <a:ahLst/>
              <a:cxnLst/>
              <a:rect l="l" t="t" r="r" b="b"/>
              <a:pathLst>
                <a:path w="10517" h="2463" extrusionOk="0">
                  <a:moveTo>
                    <a:pt x="9271" y="305"/>
                  </a:moveTo>
                  <a:cubicBezTo>
                    <a:pt x="9787" y="305"/>
                    <a:pt x="10213" y="730"/>
                    <a:pt x="10213" y="1247"/>
                  </a:cubicBezTo>
                  <a:cubicBezTo>
                    <a:pt x="10213" y="1764"/>
                    <a:pt x="9818" y="2189"/>
                    <a:pt x="9271" y="2189"/>
                  </a:cubicBezTo>
                  <a:lnTo>
                    <a:pt x="1246" y="2189"/>
                  </a:lnTo>
                  <a:cubicBezTo>
                    <a:pt x="699" y="2189"/>
                    <a:pt x="274" y="1764"/>
                    <a:pt x="274" y="1247"/>
                  </a:cubicBezTo>
                  <a:cubicBezTo>
                    <a:pt x="274" y="730"/>
                    <a:pt x="699" y="305"/>
                    <a:pt x="1246" y="305"/>
                  </a:cubicBezTo>
                  <a:close/>
                  <a:moveTo>
                    <a:pt x="1246" y="1"/>
                  </a:moveTo>
                  <a:cubicBezTo>
                    <a:pt x="547" y="1"/>
                    <a:pt x="0" y="548"/>
                    <a:pt x="0" y="1247"/>
                  </a:cubicBezTo>
                  <a:cubicBezTo>
                    <a:pt x="0" y="1916"/>
                    <a:pt x="547" y="2463"/>
                    <a:pt x="1246" y="2463"/>
                  </a:cubicBezTo>
                  <a:lnTo>
                    <a:pt x="9271" y="2463"/>
                  </a:lnTo>
                  <a:cubicBezTo>
                    <a:pt x="9970" y="2463"/>
                    <a:pt x="10517" y="1916"/>
                    <a:pt x="10517" y="1247"/>
                  </a:cubicBezTo>
                  <a:cubicBezTo>
                    <a:pt x="10517" y="578"/>
                    <a:pt x="9970" y="1"/>
                    <a:pt x="92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52"/>
            <p:cNvSpPr/>
            <p:nvPr/>
          </p:nvSpPr>
          <p:spPr>
            <a:xfrm rot="-875678">
              <a:off x="7361705" y="1991162"/>
              <a:ext cx="228931" cy="4972"/>
            </a:xfrm>
            <a:custGeom>
              <a:avLst/>
              <a:gdLst/>
              <a:ahLst/>
              <a:cxnLst/>
              <a:rect l="l" t="t" r="r" b="b"/>
              <a:pathLst>
                <a:path w="14044" h="305" extrusionOk="0">
                  <a:moveTo>
                    <a:pt x="1" y="0"/>
                  </a:moveTo>
                  <a:lnTo>
                    <a:pt x="1" y="304"/>
                  </a:lnTo>
                  <a:lnTo>
                    <a:pt x="14043" y="304"/>
                  </a:lnTo>
                  <a:lnTo>
                    <a:pt x="140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2" name="Google Shape;1012;p52"/>
          <p:cNvSpPr/>
          <p:nvPr/>
        </p:nvSpPr>
        <p:spPr>
          <a:xfrm>
            <a:off x="700877" y="-481779"/>
            <a:ext cx="1489028" cy="1488896"/>
          </a:xfrm>
          <a:custGeom>
            <a:avLst/>
            <a:gdLst/>
            <a:ahLst/>
            <a:cxnLst/>
            <a:rect l="l" t="t" r="r" b="b"/>
            <a:pathLst>
              <a:path w="16385" h="16384" extrusionOk="0">
                <a:moveTo>
                  <a:pt x="8208" y="3587"/>
                </a:moveTo>
                <a:cubicBezTo>
                  <a:pt x="10761" y="3587"/>
                  <a:pt x="12828" y="5654"/>
                  <a:pt x="12828" y="8207"/>
                </a:cubicBezTo>
                <a:cubicBezTo>
                  <a:pt x="12828" y="10760"/>
                  <a:pt x="10761" y="12827"/>
                  <a:pt x="8208" y="12827"/>
                </a:cubicBezTo>
                <a:cubicBezTo>
                  <a:pt x="5624" y="12827"/>
                  <a:pt x="3557" y="10760"/>
                  <a:pt x="3557" y="8207"/>
                </a:cubicBezTo>
                <a:cubicBezTo>
                  <a:pt x="3557" y="5654"/>
                  <a:pt x="5624" y="3587"/>
                  <a:pt x="8208" y="3587"/>
                </a:cubicBezTo>
                <a:close/>
                <a:moveTo>
                  <a:pt x="7478" y="0"/>
                </a:moveTo>
                <a:lnTo>
                  <a:pt x="7265" y="1581"/>
                </a:lnTo>
                <a:cubicBezTo>
                  <a:pt x="6658" y="1672"/>
                  <a:pt x="6050" y="1824"/>
                  <a:pt x="5533" y="2067"/>
                </a:cubicBezTo>
                <a:lnTo>
                  <a:pt x="4530" y="851"/>
                </a:lnTo>
                <a:lnTo>
                  <a:pt x="3284" y="1611"/>
                </a:lnTo>
                <a:lnTo>
                  <a:pt x="3922" y="3040"/>
                </a:lnTo>
                <a:cubicBezTo>
                  <a:pt x="3557" y="3313"/>
                  <a:pt x="3253" y="3617"/>
                  <a:pt x="2980" y="3982"/>
                </a:cubicBezTo>
                <a:lnTo>
                  <a:pt x="1551" y="3344"/>
                </a:lnTo>
                <a:lnTo>
                  <a:pt x="791" y="4590"/>
                </a:lnTo>
                <a:lnTo>
                  <a:pt x="2007" y="5593"/>
                </a:lnTo>
                <a:cubicBezTo>
                  <a:pt x="1794" y="6110"/>
                  <a:pt x="1642" y="6657"/>
                  <a:pt x="1551" y="7265"/>
                </a:cubicBezTo>
                <a:lnTo>
                  <a:pt x="1" y="7477"/>
                </a:lnTo>
                <a:lnTo>
                  <a:pt x="1" y="8936"/>
                </a:lnTo>
                <a:lnTo>
                  <a:pt x="1551" y="9149"/>
                </a:lnTo>
                <a:cubicBezTo>
                  <a:pt x="1642" y="9757"/>
                  <a:pt x="1825" y="10335"/>
                  <a:pt x="2037" y="10882"/>
                </a:cubicBezTo>
                <a:lnTo>
                  <a:pt x="822" y="11885"/>
                </a:lnTo>
                <a:lnTo>
                  <a:pt x="1612" y="13131"/>
                </a:lnTo>
                <a:lnTo>
                  <a:pt x="3040" y="12493"/>
                </a:lnTo>
                <a:cubicBezTo>
                  <a:pt x="3314" y="12827"/>
                  <a:pt x="3618" y="13131"/>
                  <a:pt x="3952" y="13405"/>
                </a:cubicBezTo>
                <a:lnTo>
                  <a:pt x="3344" y="14833"/>
                </a:lnTo>
                <a:lnTo>
                  <a:pt x="4591" y="15593"/>
                </a:lnTo>
                <a:lnTo>
                  <a:pt x="5563" y="14377"/>
                </a:lnTo>
                <a:cubicBezTo>
                  <a:pt x="6110" y="14590"/>
                  <a:pt x="6658" y="14742"/>
                  <a:pt x="7265" y="14833"/>
                </a:cubicBezTo>
                <a:lnTo>
                  <a:pt x="7448" y="16383"/>
                </a:lnTo>
                <a:lnTo>
                  <a:pt x="8937" y="16383"/>
                </a:lnTo>
                <a:lnTo>
                  <a:pt x="9150" y="14833"/>
                </a:lnTo>
                <a:cubicBezTo>
                  <a:pt x="9758" y="14742"/>
                  <a:pt x="10335" y="14590"/>
                  <a:pt x="10883" y="14347"/>
                </a:cubicBezTo>
                <a:lnTo>
                  <a:pt x="11855" y="15563"/>
                </a:lnTo>
                <a:lnTo>
                  <a:pt x="13101" y="14803"/>
                </a:lnTo>
                <a:lnTo>
                  <a:pt x="12494" y="13374"/>
                </a:lnTo>
                <a:cubicBezTo>
                  <a:pt x="12828" y="13101"/>
                  <a:pt x="13132" y="12766"/>
                  <a:pt x="13405" y="12432"/>
                </a:cubicBezTo>
                <a:lnTo>
                  <a:pt x="14834" y="13070"/>
                </a:lnTo>
                <a:lnTo>
                  <a:pt x="15594" y="11794"/>
                </a:lnTo>
                <a:lnTo>
                  <a:pt x="14378" y="10821"/>
                </a:lnTo>
                <a:cubicBezTo>
                  <a:pt x="14591" y="10304"/>
                  <a:pt x="14743" y="9727"/>
                  <a:pt x="14834" y="9149"/>
                </a:cubicBezTo>
                <a:lnTo>
                  <a:pt x="16384" y="8936"/>
                </a:lnTo>
                <a:lnTo>
                  <a:pt x="16384" y="7477"/>
                </a:lnTo>
                <a:lnTo>
                  <a:pt x="14834" y="7265"/>
                </a:lnTo>
                <a:cubicBezTo>
                  <a:pt x="14743" y="6657"/>
                  <a:pt x="14591" y="6079"/>
                  <a:pt x="14348" y="5532"/>
                </a:cubicBezTo>
                <a:lnTo>
                  <a:pt x="15563" y="4529"/>
                </a:lnTo>
                <a:lnTo>
                  <a:pt x="14804" y="3283"/>
                </a:lnTo>
                <a:lnTo>
                  <a:pt x="13345" y="3921"/>
                </a:lnTo>
                <a:cubicBezTo>
                  <a:pt x="13071" y="3587"/>
                  <a:pt x="12767" y="3283"/>
                  <a:pt x="12433" y="3009"/>
                </a:cubicBezTo>
                <a:lnTo>
                  <a:pt x="13041" y="1550"/>
                </a:lnTo>
                <a:lnTo>
                  <a:pt x="11794" y="790"/>
                </a:lnTo>
                <a:lnTo>
                  <a:pt x="10822" y="2037"/>
                </a:lnTo>
                <a:cubicBezTo>
                  <a:pt x="10275" y="1793"/>
                  <a:pt x="9728" y="1641"/>
                  <a:pt x="9150" y="1581"/>
                </a:cubicBezTo>
                <a:lnTo>
                  <a:pt x="8937" y="0"/>
                </a:lnTo>
                <a:close/>
              </a:path>
            </a:pathLst>
          </a:cu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p:cNvSpPr txBox="1"/>
          <p:nvPr/>
        </p:nvSpPr>
        <p:spPr>
          <a:xfrm>
            <a:off x="3508744" y="636678"/>
            <a:ext cx="2158409" cy="461665"/>
          </a:xfrm>
          <a:prstGeom prst="rect">
            <a:avLst/>
          </a:prstGeom>
          <a:noFill/>
        </p:spPr>
        <p:txBody>
          <a:bodyPr wrap="square" rtlCol="0">
            <a:spAutoFit/>
          </a:bodyPr>
          <a:lstStyle/>
          <a:p>
            <a:pPr algn="ctr"/>
            <a:r>
              <a:rPr lang="en-US" sz="2400" b="1" dirty="0" err="1" smtClean="0">
                <a:solidFill>
                  <a:srgbClr val="C00000"/>
                </a:solidFill>
              </a:rPr>
              <a:t>Giải</a:t>
            </a:r>
            <a:endParaRPr lang="en-US" sz="2400" b="1" dirty="0">
              <a:solidFill>
                <a:srgbClr val="C00000"/>
              </a:solidFill>
            </a:endParaRPr>
          </a:p>
        </p:txBody>
      </p:sp>
      <mc:AlternateContent xmlns:mc="http://schemas.openxmlformats.org/markup-compatibility/2006">
        <mc:Choice xmlns:a14="http://schemas.microsoft.com/office/drawing/2010/main" Requires="a14">
          <p:sp>
            <p:nvSpPr>
              <p:cNvPr id="6" name="TextBox 5"/>
              <p:cNvSpPr txBox="1"/>
              <p:nvPr/>
            </p:nvSpPr>
            <p:spPr>
              <a:xfrm>
                <a:off x="1257667" y="1476354"/>
                <a:ext cx="6881976" cy="3331489"/>
              </a:xfrm>
              <a:prstGeom prst="rect">
                <a:avLst/>
              </a:prstGeom>
              <a:noFill/>
            </p:spPr>
            <p:txBody>
              <a:bodyPr wrap="square" rtlCol="0">
                <a:spAutoFit/>
              </a:bodyPr>
              <a:lstStyle/>
              <a:p>
                <a:pPr algn="just">
                  <a:lnSpc>
                    <a:spcPct val="150000"/>
                  </a:lnSpc>
                </a:pPr>
                <a:r>
                  <a:rPr lang="en-US" sz="2000" dirty="0" smtClean="0">
                    <a:solidFill>
                      <a:schemeClr val="bg2"/>
                    </a:solidFill>
                  </a:rPr>
                  <a:t>Số </a:t>
                </a:r>
                <a:r>
                  <a:rPr lang="en-US" sz="2000" dirty="0" err="1" smtClean="0">
                    <a:solidFill>
                      <a:schemeClr val="bg2"/>
                    </a:solidFill>
                  </a:rPr>
                  <a:t>lần</a:t>
                </a:r>
                <a:r>
                  <a:rPr lang="en-US" sz="2000" dirty="0" smtClean="0">
                    <a:solidFill>
                      <a:schemeClr val="bg2"/>
                    </a:solidFill>
                  </a:rPr>
                  <a:t> </a:t>
                </a:r>
                <a:r>
                  <a:rPr lang="en-US" sz="2000" dirty="0" err="1" smtClean="0">
                    <a:solidFill>
                      <a:schemeClr val="bg2"/>
                    </a:solidFill>
                  </a:rPr>
                  <a:t>thực</a:t>
                </a:r>
                <a:r>
                  <a:rPr lang="en-US" sz="2000" dirty="0" smtClean="0">
                    <a:solidFill>
                      <a:schemeClr val="bg2"/>
                    </a:solidFill>
                  </a:rPr>
                  <a:t> </a:t>
                </a:r>
                <a:r>
                  <a:rPr lang="en-US" sz="2000" dirty="0" err="1" smtClean="0">
                    <a:solidFill>
                      <a:schemeClr val="bg2"/>
                    </a:solidFill>
                  </a:rPr>
                  <a:t>hiện</a:t>
                </a:r>
                <a:r>
                  <a:rPr lang="en-US" sz="2000" dirty="0" smtClean="0">
                    <a:solidFill>
                      <a:schemeClr val="bg2"/>
                    </a:solidFill>
                  </a:rPr>
                  <a:t> </a:t>
                </a:r>
                <a:r>
                  <a:rPr lang="en-US" sz="2000" dirty="0" err="1" smtClean="0">
                    <a:solidFill>
                      <a:schemeClr val="bg2"/>
                    </a:solidFill>
                  </a:rPr>
                  <a:t>phép</a:t>
                </a:r>
                <a:r>
                  <a:rPr lang="en-US" sz="2000" dirty="0" smtClean="0">
                    <a:solidFill>
                      <a:schemeClr val="bg2"/>
                    </a:solidFill>
                  </a:rPr>
                  <a:t> </a:t>
                </a:r>
                <a:r>
                  <a:rPr lang="en-US" sz="2000" dirty="0" err="1" smtClean="0">
                    <a:solidFill>
                      <a:schemeClr val="bg2"/>
                    </a:solidFill>
                  </a:rPr>
                  <a:t>đo</a:t>
                </a:r>
                <a:r>
                  <a:rPr lang="en-US" sz="2000" dirty="0" smtClean="0">
                    <a:solidFill>
                      <a:schemeClr val="bg2"/>
                    </a:solidFill>
                  </a:rPr>
                  <a:t> </a:t>
                </a:r>
                <a:r>
                  <a:rPr lang="en-US" sz="2000" dirty="0" err="1" smtClean="0">
                    <a:solidFill>
                      <a:schemeClr val="bg2"/>
                    </a:solidFill>
                  </a:rPr>
                  <a:t>là</a:t>
                </a:r>
                <a:r>
                  <a:rPr lang="en-US" sz="2000" dirty="0" smtClean="0">
                    <a:solidFill>
                      <a:schemeClr val="bg2"/>
                    </a:solidFill>
                  </a:rPr>
                  <a:t> n = 40.</a:t>
                </a:r>
              </a:p>
              <a:p>
                <a:pPr algn="just">
                  <a:lnSpc>
                    <a:spcPct val="150000"/>
                  </a:lnSpc>
                </a:pPr>
                <a:r>
                  <a:rPr lang="en-US" sz="2000" dirty="0" err="1" smtClean="0">
                    <a:solidFill>
                      <a:schemeClr val="bg2"/>
                    </a:solidFill>
                  </a:rPr>
                  <a:t>Số</a:t>
                </a:r>
                <a:r>
                  <a:rPr lang="en-US" sz="2000" dirty="0" smtClean="0">
                    <a:solidFill>
                      <a:schemeClr val="bg2"/>
                    </a:solidFill>
                  </a:rPr>
                  <a:t> </a:t>
                </a:r>
                <a:r>
                  <a:rPr lang="en-US" sz="2000" dirty="0" err="1" smtClean="0">
                    <a:solidFill>
                      <a:schemeClr val="bg2"/>
                    </a:solidFill>
                  </a:rPr>
                  <a:t>lần</a:t>
                </a:r>
                <a:r>
                  <a:rPr lang="en-US" sz="2000" dirty="0" smtClean="0">
                    <a:solidFill>
                      <a:schemeClr val="bg2"/>
                    </a:solidFill>
                  </a:rPr>
                  <a:t> </a:t>
                </a:r>
                <a:r>
                  <a:rPr lang="en-US" sz="2000" dirty="0" err="1" smtClean="0">
                    <a:solidFill>
                      <a:schemeClr val="bg2"/>
                    </a:solidFill>
                  </a:rPr>
                  <a:t>đo</a:t>
                </a:r>
                <a:r>
                  <a:rPr lang="en-US" sz="2000" dirty="0" smtClean="0">
                    <a:solidFill>
                      <a:schemeClr val="bg2"/>
                    </a:solidFill>
                  </a:rPr>
                  <a:t> </a:t>
                </a:r>
                <a:r>
                  <a:rPr lang="en-US" sz="2000" dirty="0" err="1" smtClean="0">
                    <a:solidFill>
                      <a:schemeClr val="bg2"/>
                    </a:solidFill>
                  </a:rPr>
                  <a:t>thành</a:t>
                </a:r>
                <a:r>
                  <a:rPr lang="en-US" sz="2000" dirty="0" smtClean="0">
                    <a:solidFill>
                      <a:schemeClr val="bg2"/>
                    </a:solidFill>
                  </a:rPr>
                  <a:t> </a:t>
                </a:r>
                <a:r>
                  <a:rPr lang="en-US" sz="2000" dirty="0" err="1" smtClean="0">
                    <a:solidFill>
                      <a:schemeClr val="bg2"/>
                    </a:solidFill>
                  </a:rPr>
                  <a:t>công</a:t>
                </a:r>
                <a:r>
                  <a:rPr lang="en-US" sz="2000" dirty="0" smtClean="0">
                    <a:solidFill>
                      <a:schemeClr val="bg2"/>
                    </a:solidFill>
                  </a:rPr>
                  <a:t> </a:t>
                </a:r>
                <a:r>
                  <a:rPr lang="en-US" sz="2000" dirty="0" err="1" smtClean="0">
                    <a:solidFill>
                      <a:schemeClr val="bg2"/>
                    </a:solidFill>
                  </a:rPr>
                  <a:t>là</a:t>
                </a:r>
                <a:r>
                  <a:rPr lang="en-US" sz="2000" dirty="0" smtClean="0">
                    <a:solidFill>
                      <a:schemeClr val="bg2"/>
                    </a:solidFill>
                  </a:rPr>
                  <a:t> k = 35.</a:t>
                </a:r>
              </a:p>
              <a:p>
                <a:pPr algn="just">
                  <a:lnSpc>
                    <a:spcPct val="150000"/>
                  </a:lnSpc>
                </a:pPr>
                <a:r>
                  <a:rPr lang="en-US" sz="2000" dirty="0" err="1" smtClean="0">
                    <a:solidFill>
                      <a:schemeClr val="bg2"/>
                    </a:solidFill>
                  </a:rPr>
                  <a:t>Xác</a:t>
                </a:r>
                <a:r>
                  <a:rPr lang="en-US" sz="2000" dirty="0" smtClean="0">
                    <a:solidFill>
                      <a:schemeClr val="bg2"/>
                    </a:solidFill>
                  </a:rPr>
                  <a:t> </a:t>
                </a:r>
                <a:r>
                  <a:rPr lang="en-US" sz="2000" dirty="0" err="1" smtClean="0">
                    <a:solidFill>
                      <a:schemeClr val="bg2"/>
                    </a:solidFill>
                  </a:rPr>
                  <a:t>suất</a:t>
                </a:r>
                <a:r>
                  <a:rPr lang="en-US" sz="2000" dirty="0" smtClean="0">
                    <a:solidFill>
                      <a:schemeClr val="bg2"/>
                    </a:solidFill>
                  </a:rPr>
                  <a:t> </a:t>
                </a:r>
                <a:r>
                  <a:rPr lang="en-US" sz="2000" dirty="0" err="1" smtClean="0">
                    <a:solidFill>
                      <a:schemeClr val="bg2"/>
                    </a:solidFill>
                  </a:rPr>
                  <a:t>thực</a:t>
                </a:r>
                <a:r>
                  <a:rPr lang="en-US" sz="2000" dirty="0" smtClean="0">
                    <a:solidFill>
                      <a:schemeClr val="bg2"/>
                    </a:solidFill>
                  </a:rPr>
                  <a:t> </a:t>
                </a:r>
                <a:r>
                  <a:rPr lang="en-US" sz="2000" dirty="0" err="1" smtClean="0">
                    <a:solidFill>
                      <a:schemeClr val="bg2"/>
                    </a:solidFill>
                  </a:rPr>
                  <a:t>nghiệm</a:t>
                </a:r>
                <a:r>
                  <a:rPr lang="en-US" sz="2000" dirty="0" smtClean="0">
                    <a:solidFill>
                      <a:schemeClr val="bg2"/>
                    </a:solidFill>
                  </a:rPr>
                  <a:t> </a:t>
                </a:r>
                <a:r>
                  <a:rPr lang="en-US" sz="2000" dirty="0" err="1" smtClean="0">
                    <a:solidFill>
                      <a:schemeClr val="bg2"/>
                    </a:solidFill>
                  </a:rPr>
                  <a:t>của</a:t>
                </a:r>
                <a:r>
                  <a:rPr lang="en-US" sz="2000" dirty="0" smtClean="0">
                    <a:solidFill>
                      <a:schemeClr val="bg2"/>
                    </a:solidFill>
                  </a:rPr>
                  <a:t> </a:t>
                </a:r>
                <a:r>
                  <a:rPr lang="en-US" sz="2000" dirty="0" err="1" smtClean="0">
                    <a:solidFill>
                      <a:schemeClr val="bg2"/>
                    </a:solidFill>
                  </a:rPr>
                  <a:t>sự</a:t>
                </a:r>
                <a:r>
                  <a:rPr lang="en-US" sz="2000" dirty="0" smtClean="0">
                    <a:solidFill>
                      <a:schemeClr val="bg2"/>
                    </a:solidFill>
                  </a:rPr>
                  <a:t> </a:t>
                </a:r>
                <a:r>
                  <a:rPr lang="en-US" sz="2000" dirty="0" err="1" smtClean="0">
                    <a:solidFill>
                      <a:schemeClr val="bg2"/>
                    </a:solidFill>
                  </a:rPr>
                  <a:t>kiện</a:t>
                </a:r>
                <a:r>
                  <a:rPr lang="en-US" sz="2000" dirty="0" smtClean="0">
                    <a:solidFill>
                      <a:schemeClr val="bg2"/>
                    </a:solidFill>
                  </a:rPr>
                  <a:t> </a:t>
                </a:r>
                <a:r>
                  <a:rPr lang="en-US" sz="2000" dirty="0" err="1" smtClean="0">
                    <a:solidFill>
                      <a:schemeClr val="bg2"/>
                    </a:solidFill>
                  </a:rPr>
                  <a:t>Phép</a:t>
                </a:r>
                <a:r>
                  <a:rPr lang="en-US" sz="2000" dirty="0" smtClean="0">
                    <a:solidFill>
                      <a:schemeClr val="bg2"/>
                    </a:solidFill>
                  </a:rPr>
                  <a:t> </a:t>
                </a:r>
                <a:r>
                  <a:rPr lang="en-US" sz="2000" dirty="0" err="1" smtClean="0">
                    <a:solidFill>
                      <a:schemeClr val="bg2"/>
                    </a:solidFill>
                  </a:rPr>
                  <a:t>đo</a:t>
                </a:r>
                <a:r>
                  <a:rPr lang="en-US" sz="2000" dirty="0" smtClean="0">
                    <a:solidFill>
                      <a:schemeClr val="bg2"/>
                    </a:solidFill>
                  </a:rPr>
                  <a:t> </a:t>
                </a:r>
                <a:r>
                  <a:rPr lang="en-US" sz="2000" dirty="0" err="1" smtClean="0">
                    <a:solidFill>
                      <a:schemeClr val="bg2"/>
                    </a:solidFill>
                  </a:rPr>
                  <a:t>được</a:t>
                </a:r>
                <a:r>
                  <a:rPr lang="en-US" sz="2000" dirty="0" smtClean="0">
                    <a:solidFill>
                      <a:schemeClr val="bg2"/>
                    </a:solidFill>
                  </a:rPr>
                  <a:t> </a:t>
                </a:r>
                <a:r>
                  <a:rPr lang="en-US" sz="2000" dirty="0" err="1" smtClean="0">
                    <a:solidFill>
                      <a:schemeClr val="bg2"/>
                    </a:solidFill>
                  </a:rPr>
                  <a:t>thực</a:t>
                </a:r>
                <a:r>
                  <a:rPr lang="en-US" sz="2000" dirty="0" smtClean="0">
                    <a:solidFill>
                      <a:schemeClr val="bg2"/>
                    </a:solidFill>
                  </a:rPr>
                  <a:t> </a:t>
                </a:r>
                <a:r>
                  <a:rPr lang="en-US" sz="2000" dirty="0" err="1" smtClean="0">
                    <a:solidFill>
                      <a:schemeClr val="bg2"/>
                    </a:solidFill>
                  </a:rPr>
                  <a:t>hiện</a:t>
                </a:r>
                <a:r>
                  <a:rPr lang="en-US" sz="2000" dirty="0" smtClean="0">
                    <a:solidFill>
                      <a:schemeClr val="bg2"/>
                    </a:solidFill>
                  </a:rPr>
                  <a:t> </a:t>
                </a:r>
                <a:r>
                  <a:rPr lang="en-US" sz="2000" dirty="0" err="1" smtClean="0">
                    <a:solidFill>
                      <a:schemeClr val="bg2"/>
                    </a:solidFill>
                  </a:rPr>
                  <a:t>thành</a:t>
                </a:r>
                <a:r>
                  <a:rPr lang="en-US" sz="2000" dirty="0" smtClean="0">
                    <a:solidFill>
                      <a:schemeClr val="bg2"/>
                    </a:solidFill>
                  </a:rPr>
                  <a:t> </a:t>
                </a:r>
                <a:r>
                  <a:rPr lang="en-US" sz="2000" dirty="0" err="1" smtClean="0">
                    <a:solidFill>
                      <a:schemeClr val="bg2"/>
                    </a:solidFill>
                  </a:rPr>
                  <a:t>công</a:t>
                </a:r>
                <a:r>
                  <a:rPr lang="en-US" sz="2000" dirty="0" smtClean="0">
                    <a:solidFill>
                      <a:schemeClr val="bg2"/>
                    </a:solidFill>
                  </a:rPr>
                  <a:t> </a:t>
                </a:r>
                <a:r>
                  <a:rPr lang="en-US" sz="2000" dirty="0" err="1" smtClean="0">
                    <a:solidFill>
                      <a:schemeClr val="bg2"/>
                    </a:solidFill>
                  </a:rPr>
                  <a:t>là</a:t>
                </a:r>
                <a:r>
                  <a:rPr lang="en-US" sz="2000" dirty="0" smtClean="0">
                    <a:solidFill>
                      <a:schemeClr val="bg2"/>
                    </a:solidFill>
                  </a:rPr>
                  <a:t>:</a:t>
                </a:r>
              </a:p>
              <a:p>
                <a:pPr algn="ctr">
                  <a:lnSpc>
                    <a:spcPct val="150000"/>
                  </a:lnSpc>
                </a:pPr>
                <a14:m>
                  <m:oMath xmlns:m="http://schemas.openxmlformats.org/officeDocument/2006/math">
                    <m:f>
                      <m:fPr>
                        <m:ctrlPr>
                          <a:rPr lang="en-US" sz="2800" i="1" smtClean="0">
                            <a:solidFill>
                              <a:schemeClr val="bg2"/>
                            </a:solidFill>
                            <a:latin typeface="Cambria Math" panose="02040503050406030204" pitchFamily="18" charset="0"/>
                          </a:rPr>
                        </m:ctrlPr>
                      </m:fPr>
                      <m:num>
                        <m:r>
                          <a:rPr lang="en-US" sz="2800" b="0" i="1" smtClean="0">
                            <a:solidFill>
                              <a:schemeClr val="bg2"/>
                            </a:solidFill>
                            <a:latin typeface="Cambria Math" panose="02040503050406030204" pitchFamily="18" charset="0"/>
                          </a:rPr>
                          <m:t>𝑘</m:t>
                        </m:r>
                      </m:num>
                      <m:den>
                        <m:r>
                          <a:rPr lang="en-US" sz="2800" b="0" i="1" smtClean="0">
                            <a:solidFill>
                              <a:schemeClr val="bg2"/>
                            </a:solidFill>
                            <a:latin typeface="Cambria Math" panose="02040503050406030204" pitchFamily="18" charset="0"/>
                          </a:rPr>
                          <m:t>𝑛</m:t>
                        </m:r>
                      </m:den>
                    </m:f>
                  </m:oMath>
                </a14:m>
                <a:r>
                  <a:rPr lang="en-US" sz="2000" dirty="0" smtClean="0">
                    <a:solidFill>
                      <a:schemeClr val="bg2"/>
                    </a:solidFill>
                  </a:rPr>
                  <a:t> = </a:t>
                </a:r>
                <a14:m>
                  <m:oMath xmlns:m="http://schemas.openxmlformats.org/officeDocument/2006/math">
                    <m:f>
                      <m:fPr>
                        <m:ctrlPr>
                          <a:rPr lang="en-US" sz="2800" i="1" smtClean="0">
                            <a:solidFill>
                              <a:schemeClr val="bg2"/>
                            </a:solidFill>
                            <a:latin typeface="Cambria Math" panose="02040503050406030204" pitchFamily="18" charset="0"/>
                          </a:rPr>
                        </m:ctrlPr>
                      </m:fPr>
                      <m:num>
                        <m:r>
                          <a:rPr lang="en-US" sz="2800" b="0" i="1" smtClean="0">
                            <a:solidFill>
                              <a:schemeClr val="bg2"/>
                            </a:solidFill>
                            <a:latin typeface="+mn-lt"/>
                          </a:rPr>
                          <m:t>35</m:t>
                        </m:r>
                      </m:num>
                      <m:den>
                        <m:r>
                          <a:rPr lang="en-US" sz="2800" b="0" i="1" smtClean="0">
                            <a:solidFill>
                              <a:schemeClr val="bg2"/>
                            </a:solidFill>
                            <a:latin typeface="Cambria Math" panose="02040503050406030204" pitchFamily="18" charset="0"/>
                          </a:rPr>
                          <m:t>40</m:t>
                        </m:r>
                      </m:den>
                    </m:f>
                  </m:oMath>
                </a14:m>
                <a:r>
                  <a:rPr lang="en-US" sz="2000" dirty="0" smtClean="0">
                    <a:solidFill>
                      <a:schemeClr val="bg2"/>
                    </a:solidFill>
                  </a:rPr>
                  <a:t> = 87,5%</a:t>
                </a:r>
              </a:p>
              <a:p>
                <a:pPr algn="just">
                  <a:lnSpc>
                    <a:spcPct val="150000"/>
                  </a:lnSpc>
                </a:pPr>
                <a:endParaRPr lang="en-US" sz="2000" dirty="0">
                  <a:solidFill>
                    <a:schemeClr val="bg2"/>
                  </a:solidFill>
                </a:endParaRPr>
              </a:p>
            </p:txBody>
          </p:sp>
        </mc:Choice>
        <mc:Fallback>
          <p:sp>
            <p:nvSpPr>
              <p:cNvPr id="6" name="TextBox 5"/>
              <p:cNvSpPr txBox="1">
                <a:spLocks noRot="1" noChangeAspect="1" noMove="1" noResize="1" noEditPoints="1" noAdjustHandles="1" noChangeArrowheads="1" noChangeShapeType="1" noTextEdit="1"/>
              </p:cNvSpPr>
              <p:nvPr/>
            </p:nvSpPr>
            <p:spPr>
              <a:xfrm>
                <a:off x="1257667" y="1476354"/>
                <a:ext cx="6881976" cy="3331489"/>
              </a:xfrm>
              <a:prstGeom prst="rect">
                <a:avLst/>
              </a:prstGeom>
              <a:blipFill rotWithShape="0">
                <a:blip r:embed="rId3"/>
                <a:stretch>
                  <a:fillRect l="-886" r="-974"/>
                </a:stretch>
              </a:blipFill>
            </p:spPr>
            <p:txBody>
              <a:bodyPr/>
              <a:lstStyle/>
              <a:p>
                <a:r>
                  <a:rPr lang="en-US">
                    <a:noFill/>
                  </a:rPr>
                  <a:t> </a:t>
                </a:r>
              </a:p>
            </p:txBody>
          </p:sp>
        </mc:Fallback>
      </mc:AlternateContent>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down)">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86"/>
                                        </p:tgtEl>
                                        <p:attrNameLst>
                                          <p:attrName>style.visibility</p:attrName>
                                        </p:attrNameLst>
                                      </p:cBhvr>
                                      <p:to>
                                        <p:strVal val="visible"/>
                                      </p:to>
                                    </p:set>
                                    <p:animEffect transition="in" filter="fade">
                                      <p:cBhvr>
                                        <p:cTn id="13" dur="500"/>
                                        <p:tgtEl>
                                          <p:spTgt spid="986"/>
                                        </p:tgtEl>
                                      </p:cBhvr>
                                    </p:animEffect>
                                  </p:childTnLst>
                                </p:cTn>
                              </p:par>
                              <p:par>
                                <p:cTn id="14" presetID="10" presetClass="entr" presetSubtype="0" fill="hold" nodeType="withEffect">
                                  <p:stCondLst>
                                    <p:cond delay="0"/>
                                  </p:stCondLst>
                                  <p:childTnLst>
                                    <p:set>
                                      <p:cBhvr>
                                        <p:cTn id="15" dur="1" fill="hold">
                                          <p:stCondLst>
                                            <p:cond delay="0"/>
                                          </p:stCondLst>
                                        </p:cTn>
                                        <p:tgtEl>
                                          <p:spTgt spid="1003"/>
                                        </p:tgtEl>
                                        <p:attrNameLst>
                                          <p:attrName>style.visibility</p:attrName>
                                        </p:attrNameLst>
                                      </p:cBhvr>
                                      <p:to>
                                        <p:strVal val="visible"/>
                                      </p:to>
                                    </p:set>
                                    <p:animEffect transition="in" filter="fade">
                                      <p:cBhvr>
                                        <p:cTn id="16" dur="500"/>
                                        <p:tgtEl>
                                          <p:spTgt spid="1003"/>
                                        </p:tgtEl>
                                      </p:cBhvr>
                                    </p:animEffect>
                                  </p:childTnLst>
                                </p:cTn>
                              </p:par>
                              <p:par>
                                <p:cTn id="17" presetID="10" presetClass="entr" presetSubtype="0" fill="hold" nodeType="withEffect">
                                  <p:stCondLst>
                                    <p:cond delay="0"/>
                                  </p:stCondLst>
                                  <p:childTnLst>
                                    <p:set>
                                      <p:cBhvr>
                                        <p:cTn id="18" dur="1" fill="hold">
                                          <p:stCondLst>
                                            <p:cond delay="0"/>
                                          </p:stCondLst>
                                        </p:cTn>
                                        <p:tgtEl>
                                          <p:spTgt spid="990"/>
                                        </p:tgtEl>
                                        <p:attrNameLst>
                                          <p:attrName>style.visibility</p:attrName>
                                        </p:attrNameLst>
                                      </p:cBhvr>
                                      <p:to>
                                        <p:strVal val="visible"/>
                                      </p:to>
                                    </p:set>
                                    <p:animEffect transition="in" filter="fade">
                                      <p:cBhvr>
                                        <p:cTn id="19" dur="500"/>
                                        <p:tgtEl>
                                          <p:spTgt spid="99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6" grpId="0" animBg="1"/>
      <p:bldP spid="4" grpId="0"/>
      <p:bldP spid="6" grpId="0"/>
    </p:bldLst>
  </p:timing>
</p:sld>
</file>

<file path=ppt/theme/theme1.xml><?xml version="1.0" encoding="utf-8"?>
<a:theme xmlns:a="http://schemas.openxmlformats.org/drawingml/2006/main" name="Career Technical Subject for Middle School - 6th Grade: Marketing by Slidesgo">
  <a:themeElements>
    <a:clrScheme name="Simple Light">
      <a:dk1>
        <a:srgbClr val="F1D9CD"/>
      </a:dk1>
      <a:lt1>
        <a:srgbClr val="E86C5E"/>
      </a:lt1>
      <a:dk2>
        <a:srgbClr val="FFFFFF"/>
      </a:dk2>
      <a:lt2>
        <a:srgbClr val="80C5A6"/>
      </a:lt2>
      <a:accent1>
        <a:srgbClr val="F8BC7D"/>
      </a:accent1>
      <a:accent2>
        <a:srgbClr val="512944"/>
      </a:accent2>
      <a:accent3>
        <a:srgbClr val="67B1D0"/>
      </a:accent3>
      <a:accent4>
        <a:srgbClr val="499AB7"/>
      </a:accent4>
      <a:accent5>
        <a:srgbClr val="EF9D7F"/>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自定义 12">
      <a:dk1>
        <a:srgbClr val="000000"/>
      </a:dk1>
      <a:lt1>
        <a:srgbClr val="FFFFFF"/>
      </a:lt1>
      <a:dk2>
        <a:srgbClr val="000000"/>
      </a:dk2>
      <a:lt2>
        <a:srgbClr val="FFFFFF"/>
      </a:lt2>
      <a:accent1>
        <a:srgbClr val="28662B"/>
      </a:accent1>
      <a:accent2>
        <a:srgbClr val="E88B02"/>
      </a:accent2>
      <a:accent3>
        <a:srgbClr val="28662B"/>
      </a:accent3>
      <a:accent4>
        <a:srgbClr val="E88B02"/>
      </a:accent4>
      <a:accent5>
        <a:srgbClr val="28662B"/>
      </a:accent5>
      <a:accent6>
        <a:srgbClr val="E88B02"/>
      </a:accent6>
      <a:hlink>
        <a:srgbClr val="28662B"/>
      </a:hlink>
      <a:folHlink>
        <a:srgbClr val="E88B02"/>
      </a:folHlink>
    </a:clrScheme>
    <a:fontScheme name="自定义 1">
      <a:majorFont>
        <a:latin typeface="Calibri"/>
        <a:ea typeface="字魂35号-经典雅黑"/>
        <a:cs typeface=""/>
      </a:majorFont>
      <a:minorFont>
        <a:latin typeface="Calibri"/>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12">
      <a:dk1>
        <a:srgbClr val="000000"/>
      </a:dk1>
      <a:lt1>
        <a:srgbClr val="FFFFFF"/>
      </a:lt1>
      <a:dk2>
        <a:srgbClr val="000000"/>
      </a:dk2>
      <a:lt2>
        <a:srgbClr val="FFFFFF"/>
      </a:lt2>
      <a:accent1>
        <a:srgbClr val="28662B"/>
      </a:accent1>
      <a:accent2>
        <a:srgbClr val="E88B02"/>
      </a:accent2>
      <a:accent3>
        <a:srgbClr val="28662B"/>
      </a:accent3>
      <a:accent4>
        <a:srgbClr val="E88B02"/>
      </a:accent4>
      <a:accent5>
        <a:srgbClr val="28662B"/>
      </a:accent5>
      <a:accent6>
        <a:srgbClr val="E88B02"/>
      </a:accent6>
      <a:hlink>
        <a:srgbClr val="28662B"/>
      </a:hlink>
      <a:folHlink>
        <a:srgbClr val="E88B02"/>
      </a:folHlink>
    </a:clrScheme>
    <a:fontScheme name="自定义 1">
      <a:majorFont>
        <a:latin typeface="Calibri"/>
        <a:ea typeface="字魂35号-经典雅黑"/>
        <a:cs typeface=""/>
      </a:majorFont>
      <a:minorFont>
        <a:latin typeface="Calibri"/>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347">
    <a:dk1>
      <a:srgbClr val="000000"/>
    </a:dk1>
    <a:lt1>
      <a:srgbClr val="FFFFFF"/>
    </a:lt1>
    <a:dk2>
      <a:srgbClr val="666666"/>
    </a:dk2>
    <a:lt2>
      <a:srgbClr val="DADBE6"/>
    </a:lt2>
    <a:accent1>
      <a:srgbClr val="A5B0FE"/>
    </a:accent1>
    <a:accent2>
      <a:srgbClr val="8184D9"/>
    </a:accent2>
    <a:accent3>
      <a:srgbClr val="6463BD"/>
    </a:accent3>
    <a:accent4>
      <a:srgbClr val="4F4A9E"/>
    </a:accent4>
    <a:accent5>
      <a:srgbClr val="212121"/>
    </a:accent5>
    <a:accent6>
      <a:srgbClr val="FFA500"/>
    </a:accent6>
    <a:hlink>
      <a:srgbClr val="6463B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267</TotalTime>
  <Words>1022</Words>
  <Application>Microsoft Office PowerPoint</Application>
  <PresentationFormat>On-screen Show (16:9)</PresentationFormat>
  <Paragraphs>147</Paragraphs>
  <Slides>22</Slides>
  <Notes>22</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22</vt:i4>
      </vt:variant>
    </vt:vector>
  </HeadingPairs>
  <TitlesOfParts>
    <vt:vector size="38" baseType="lpstr">
      <vt:lpstr>Cambria Math</vt:lpstr>
      <vt:lpstr>Calibri</vt:lpstr>
      <vt:lpstr>Times New Roman</vt:lpstr>
      <vt:lpstr>Anaheim</vt:lpstr>
      <vt:lpstr>Quicksand</vt:lpstr>
      <vt:lpstr>Comfortaa</vt:lpstr>
      <vt:lpstr>Open Sans</vt:lpstr>
      <vt:lpstr>Alef</vt:lpstr>
      <vt:lpstr>Yeseva One</vt:lpstr>
      <vt:lpstr>Catamaran Thin</vt:lpstr>
      <vt:lpstr>Dosis</vt:lpstr>
      <vt:lpstr>Arial</vt:lpstr>
      <vt:lpstr>Droid Sans</vt:lpstr>
      <vt:lpstr>Career Technical Subject for Middle School - 6th Grade: Marketing by Slidesgo</vt:lpstr>
      <vt:lpstr>Office 主题</vt:lpstr>
      <vt:lpstr>1_Office 主题</vt:lpstr>
      <vt:lpstr>CHÀO MỪNG CÁC EM  ĐẾN VỚI TIẾT HỌC HÔM NAY!</vt:lpstr>
      <vt:lpstr>PowerPoint Presentation</vt:lpstr>
      <vt:lpstr>PowerPoint Presentation</vt:lpstr>
      <vt:lpstr>PowerPoint Presentation</vt:lpstr>
      <vt:lpstr>PowerPoint Presentation</vt:lpstr>
      <vt:lpstr>PowerPoint Presentation</vt:lpstr>
      <vt:lpstr>PowerPoint Presentation</vt:lpstr>
      <vt:lpstr>?</vt:lpstr>
      <vt:lpstr>PowerPoint Presentation</vt:lpstr>
      <vt:lpstr>Luyện tập</vt:lpstr>
      <vt:lpstr>Giải</vt:lpstr>
      <vt:lpstr>PowerPoint Presentation</vt:lpstr>
      <vt:lpstr>PowerPoint Presentation</vt:lpstr>
      <vt:lpstr>PowerPoint Presentation</vt:lpstr>
      <vt:lpstr>PowerPoint Presentation</vt:lpstr>
      <vt:lpstr>Giải</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TECHNICAL SUBJECT FOR MIDDLE SCHOOL</dc:title>
  <dc:creator>User</dc:creator>
  <cp:lastModifiedBy>Windows User</cp:lastModifiedBy>
  <cp:revision>23</cp:revision>
  <dcterms:modified xsi:type="dcterms:W3CDTF">2021-11-18T08:14:59Z</dcterms:modified>
</cp:coreProperties>
</file>