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7" r:id="rId3"/>
  </p:sldMasterIdLst>
  <p:notesMasterIdLst>
    <p:notesMasterId r:id="rId37"/>
  </p:notesMasterIdLst>
  <p:sldIdLst>
    <p:sldId id="259" r:id="rId4"/>
    <p:sldId id="376" r:id="rId5"/>
    <p:sldId id="257" r:id="rId6"/>
    <p:sldId id="318" r:id="rId7"/>
    <p:sldId id="263" r:id="rId8"/>
    <p:sldId id="342" r:id="rId9"/>
    <p:sldId id="267" r:id="rId10"/>
    <p:sldId id="322" r:id="rId11"/>
    <p:sldId id="307" r:id="rId12"/>
    <p:sldId id="292" r:id="rId13"/>
    <p:sldId id="276" r:id="rId14"/>
    <p:sldId id="333" r:id="rId15"/>
    <p:sldId id="277" r:id="rId16"/>
    <p:sldId id="377" r:id="rId17"/>
    <p:sldId id="352" r:id="rId18"/>
    <p:sldId id="378" r:id="rId19"/>
    <p:sldId id="379" r:id="rId20"/>
    <p:sldId id="380" r:id="rId21"/>
    <p:sldId id="381" r:id="rId22"/>
    <p:sldId id="382" r:id="rId23"/>
    <p:sldId id="383" r:id="rId24"/>
    <p:sldId id="385" r:id="rId25"/>
    <p:sldId id="386" r:id="rId26"/>
    <p:sldId id="387" r:id="rId27"/>
    <p:sldId id="388" r:id="rId28"/>
    <p:sldId id="389" r:id="rId29"/>
    <p:sldId id="384" r:id="rId30"/>
    <p:sldId id="337" r:id="rId31"/>
    <p:sldId id="273" r:id="rId32"/>
    <p:sldId id="349" r:id="rId33"/>
    <p:sldId id="354" r:id="rId34"/>
    <p:sldId id="278" r:id="rId35"/>
    <p:sldId id="303" r:id="rId36"/>
  </p:sldIdLst>
  <p:sldSz cx="18288000" cy="10287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Anton" panose="020B0604020202020204" charset="0"/>
      <p:regular r:id="rId42"/>
    </p:embeddedFont>
    <p:embeddedFont>
      <p:font typeface="Autour One" panose="020B0604020202020204" charset="0"/>
      <p:regular r:id="rId43"/>
    </p:embeddedFont>
    <p:embeddedFont>
      <p:font typeface=".VnTime" panose="020B7200000000000000" pitchFamily="34" charset="0"/>
      <p:regular r:id="rId44"/>
      <p:bold r:id="rId45"/>
      <p:italic r:id="rId46"/>
      <p:boldItalic r:id="rId47"/>
    </p:embeddedFont>
    <p:embeddedFont>
      <p:font typeface="Cambria Math" panose="02040503050406030204" pitchFamily="18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7.fntdata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7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CD7EC-8160-4F6F-8B91-FAB4358242AE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CA1D0-31EE-4614-BDCE-338CB48A6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81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g132c0d347fb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2" name="Google Shape;2122;g132c0d347fb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664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9132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3037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484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0055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236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g132c0d347fb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4" name="Google Shape;2844;g132c0d347fb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354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576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33576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565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217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g132c0d347fb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2" name="Google Shape;2122;g132c0d347fb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7630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132c0d347fb_0_1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9" name="Google Shape;2829;g132c0d347fb_0_1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7162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790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0377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0458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694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292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2c0d347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132c0d347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8832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g132c0d347fb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4" name="Google Shape;2844;g132c0d347fb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393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4"/>
          <p:cNvGrpSpPr/>
          <p:nvPr/>
        </p:nvGrpSpPr>
        <p:grpSpPr>
          <a:xfrm>
            <a:off x="-70549" y="-63670"/>
            <a:ext cx="18429098" cy="10414340"/>
            <a:chOff x="-35275" y="-31835"/>
            <a:chExt cx="9214549" cy="5207170"/>
          </a:xfrm>
        </p:grpSpPr>
        <p:grpSp>
          <p:nvGrpSpPr>
            <p:cNvPr id="120" name="Google Shape;120;p4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21" name="Google Shape;121;p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22" name="Google Shape;122;p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" name="Google Shape;123;p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" name="Google Shape;124;p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" name="Google Shape;125;p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6" name="Google Shape;126;p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7" name="Google Shape;127;p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8" name="Google Shape;128;p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9" name="Google Shape;129;p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0" name="Google Shape;130;p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31" name="Google Shape;131;p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32" name="Google Shape;132;p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" name="Google Shape;133;p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4" name="Google Shape;134;p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" name="Google Shape;135;p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" name="Google Shape;136;p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" name="Google Shape;137;p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" name="Google Shape;138;p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" name="Google Shape;139;p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40" name="Google Shape;140;p4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41" name="Google Shape;141;p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42" name="Google Shape;142;p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3" name="Google Shape;143;p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4" name="Google Shape;144;p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5" name="Google Shape;145;p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6" name="Google Shape;146;p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7" name="Google Shape;147;p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8" name="Google Shape;148;p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9" name="Google Shape;149;p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0" name="Google Shape;150;p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51" name="Google Shape;151;p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52" name="Google Shape;152;p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3" name="Google Shape;153;p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4" name="Google Shape;154;p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5" name="Google Shape;155;p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6" name="Google Shape;156;p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7" name="Google Shape;157;p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8" name="Google Shape;158;p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9" name="Google Shape;159;p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0" name="Google Shape;160;p4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61" name="Google Shape;161;p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62" name="Google Shape;162;p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" name="Google Shape;163;p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" name="Google Shape;164;p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" name="Google Shape;165;p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" name="Google Shape;166;p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" name="Google Shape;167;p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" name="Google Shape;168;p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9" name="Google Shape;169;p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0" name="Google Shape;170;p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71" name="Google Shape;171;p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72" name="Google Shape;172;p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3" name="Google Shape;173;p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4" name="Google Shape;174;p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5" name="Google Shape;175;p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6" name="Google Shape;176;p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7" name="Google Shape;177;p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8" name="Google Shape;178;p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9" name="Google Shape;179;p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80" name="Google Shape;180;p4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81" name="Google Shape;181;p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82" name="Google Shape;182;p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3" name="Google Shape;183;p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4" name="Google Shape;184;p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5" name="Google Shape;185;p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6" name="Google Shape;186;p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7" name="Google Shape;187;p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8" name="Google Shape;188;p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9" name="Google Shape;189;p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0" name="Google Shape;190;p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91" name="Google Shape;191;p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92" name="Google Shape;192;p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3" name="Google Shape;193;p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4" name="Google Shape;194;p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5" name="Google Shape;195;p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" name="Google Shape;196;p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" name="Google Shape;197;p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" name="Google Shape;198;p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" name="Google Shape;199;p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200" name="Google Shape;200;p4"/>
          <p:cNvSpPr txBox="1">
            <a:spLocks noGrp="1"/>
          </p:cNvSpPr>
          <p:nvPr>
            <p:ph type="title"/>
          </p:nvPr>
        </p:nvSpPr>
        <p:spPr>
          <a:xfrm>
            <a:off x="1080000" y="678650"/>
            <a:ext cx="16129800" cy="14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4"/>
          <p:cNvSpPr txBox="1">
            <a:spLocks noGrp="1"/>
          </p:cNvSpPr>
          <p:nvPr>
            <p:ph type="body" idx="1"/>
          </p:nvPr>
        </p:nvSpPr>
        <p:spPr>
          <a:xfrm>
            <a:off x="3377200" y="2167050"/>
            <a:ext cx="11544600" cy="1485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35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200"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513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7"/>
          <p:cNvGrpSpPr/>
          <p:nvPr/>
        </p:nvGrpSpPr>
        <p:grpSpPr>
          <a:xfrm>
            <a:off x="-70549" y="-63670"/>
            <a:ext cx="18429098" cy="10414340"/>
            <a:chOff x="-35275" y="-31835"/>
            <a:chExt cx="9214549" cy="5207170"/>
          </a:xfrm>
        </p:grpSpPr>
        <p:grpSp>
          <p:nvGrpSpPr>
            <p:cNvPr id="383" name="Google Shape;383;p7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384" name="Google Shape;384;p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385" name="Google Shape;385;p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6" name="Google Shape;386;p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7" name="Google Shape;387;p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8" name="Google Shape;388;p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9" name="Google Shape;389;p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0" name="Google Shape;390;p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1" name="Google Shape;391;p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2" name="Google Shape;392;p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3" name="Google Shape;393;p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94" name="Google Shape;394;p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395" name="Google Shape;395;p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6" name="Google Shape;396;p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7" name="Google Shape;397;p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8" name="Google Shape;398;p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9" name="Google Shape;399;p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0" name="Google Shape;400;p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1" name="Google Shape;401;p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2" name="Google Shape;402;p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403" name="Google Shape;403;p7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404" name="Google Shape;404;p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405" name="Google Shape;405;p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6" name="Google Shape;406;p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7" name="Google Shape;407;p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8" name="Google Shape;408;p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9" name="Google Shape;409;p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0" name="Google Shape;410;p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1" name="Google Shape;411;p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2" name="Google Shape;412;p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3" name="Google Shape;413;p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414" name="Google Shape;414;p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415" name="Google Shape;415;p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6" name="Google Shape;416;p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7" name="Google Shape;417;p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8" name="Google Shape;418;p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9" name="Google Shape;419;p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0" name="Google Shape;420;p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1" name="Google Shape;421;p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2" name="Google Shape;422;p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423" name="Google Shape;423;p7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424" name="Google Shape;424;p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425" name="Google Shape;425;p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6" name="Google Shape;426;p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7" name="Google Shape;427;p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8" name="Google Shape;428;p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29" name="Google Shape;429;p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0" name="Google Shape;430;p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1" name="Google Shape;431;p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2" name="Google Shape;432;p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3" name="Google Shape;433;p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434" name="Google Shape;434;p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435" name="Google Shape;435;p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6" name="Google Shape;436;p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7" name="Google Shape;437;p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8" name="Google Shape;438;p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9" name="Google Shape;439;p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0" name="Google Shape;440;p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1" name="Google Shape;441;p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2" name="Google Shape;442;p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443" name="Google Shape;443;p7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444" name="Google Shape;444;p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445" name="Google Shape;445;p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6" name="Google Shape;446;p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7" name="Google Shape;447;p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8" name="Google Shape;448;p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9" name="Google Shape;449;p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0" name="Google Shape;450;p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1" name="Google Shape;451;p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2" name="Google Shape;452;p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3" name="Google Shape;453;p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454" name="Google Shape;454;p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455" name="Google Shape;455;p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6" name="Google Shape;456;p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7" name="Google Shape;457;p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8" name="Google Shape;458;p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9" name="Google Shape;459;p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60" name="Google Shape;460;p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61" name="Google Shape;461;p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62" name="Google Shape;462;p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463" name="Google Shape;463;p7"/>
          <p:cNvSpPr txBox="1">
            <a:spLocks noGrp="1"/>
          </p:cNvSpPr>
          <p:nvPr>
            <p:ph type="title"/>
          </p:nvPr>
        </p:nvSpPr>
        <p:spPr>
          <a:xfrm>
            <a:off x="1080200" y="681800"/>
            <a:ext cx="9212400" cy="148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sp>
        <p:nvSpPr>
          <p:cNvPr id="464" name="Google Shape;464;p7"/>
          <p:cNvSpPr txBox="1">
            <a:spLocks noGrp="1"/>
          </p:cNvSpPr>
          <p:nvPr>
            <p:ph type="body" idx="1"/>
          </p:nvPr>
        </p:nvSpPr>
        <p:spPr>
          <a:xfrm>
            <a:off x="1080200" y="5143500"/>
            <a:ext cx="11528400" cy="372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09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/>
            </a:lvl1pPr>
            <a:lvl2pPr marL="1828800" lvl="1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465" name="Google Shape;465;p7"/>
          <p:cNvSpPr/>
          <p:nvPr/>
        </p:nvSpPr>
        <p:spPr>
          <a:xfrm flipH="1">
            <a:off x="1948702" y="9320846"/>
            <a:ext cx="565800" cy="5502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3544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" name="Google Shape;593;p11"/>
          <p:cNvGrpSpPr/>
          <p:nvPr/>
        </p:nvGrpSpPr>
        <p:grpSpPr>
          <a:xfrm>
            <a:off x="-302050" y="-174917"/>
            <a:ext cx="18887900" cy="10673886"/>
            <a:chOff x="1366600" y="892542"/>
            <a:chExt cx="757200" cy="649200"/>
          </a:xfrm>
        </p:grpSpPr>
        <p:grpSp>
          <p:nvGrpSpPr>
            <p:cNvPr id="594" name="Google Shape;594;p11"/>
            <p:cNvGrpSpPr/>
            <p:nvPr/>
          </p:nvGrpSpPr>
          <p:grpSpPr>
            <a:xfrm>
              <a:off x="1366600" y="892542"/>
              <a:ext cx="757199" cy="649200"/>
              <a:chOff x="1366600" y="892542"/>
              <a:chExt cx="757199" cy="649200"/>
            </a:xfrm>
          </p:grpSpPr>
          <p:cxnSp>
            <p:nvCxnSpPr>
              <p:cNvPr id="595" name="Google Shape;595;p11"/>
              <p:cNvCxnSpPr/>
              <p:nvPr/>
            </p:nvCxnSpPr>
            <p:spPr>
              <a:xfrm>
                <a:off x="13666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6" name="Google Shape;596;p11"/>
              <p:cNvCxnSpPr/>
              <p:nvPr/>
            </p:nvCxnSpPr>
            <p:spPr>
              <a:xfrm>
                <a:off x="15559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7" name="Google Shape;597;p11"/>
              <p:cNvCxnSpPr/>
              <p:nvPr/>
            </p:nvCxnSpPr>
            <p:spPr>
              <a:xfrm>
                <a:off x="17452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8" name="Google Shape;598;p11"/>
              <p:cNvCxnSpPr/>
              <p:nvPr/>
            </p:nvCxnSpPr>
            <p:spPr>
              <a:xfrm>
                <a:off x="19344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9" name="Google Shape;599;p11"/>
              <p:cNvCxnSpPr/>
              <p:nvPr/>
            </p:nvCxnSpPr>
            <p:spPr>
              <a:xfrm>
                <a:off x="21237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00" name="Google Shape;600;p11"/>
            <p:cNvGrpSpPr/>
            <p:nvPr/>
          </p:nvGrpSpPr>
          <p:grpSpPr>
            <a:xfrm>
              <a:off x="1366600" y="892542"/>
              <a:ext cx="757200" cy="645919"/>
              <a:chOff x="1366600" y="892542"/>
              <a:chExt cx="757200" cy="645919"/>
            </a:xfrm>
          </p:grpSpPr>
          <p:cxnSp>
            <p:nvCxnSpPr>
              <p:cNvPr id="601" name="Google Shape;601;p11"/>
              <p:cNvCxnSpPr/>
              <p:nvPr/>
            </p:nvCxnSpPr>
            <p:spPr>
              <a:xfrm>
                <a:off x="1366600" y="892542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2" name="Google Shape;602;p11"/>
              <p:cNvCxnSpPr/>
              <p:nvPr/>
            </p:nvCxnSpPr>
            <p:spPr>
              <a:xfrm>
                <a:off x="1366600" y="1107849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3" name="Google Shape;603;p11"/>
              <p:cNvCxnSpPr/>
              <p:nvPr/>
            </p:nvCxnSpPr>
            <p:spPr>
              <a:xfrm>
                <a:off x="1366600" y="1323155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4" name="Google Shape;604;p11"/>
              <p:cNvCxnSpPr/>
              <p:nvPr/>
            </p:nvCxnSpPr>
            <p:spPr>
              <a:xfrm>
                <a:off x="1366600" y="1538461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05" name="Google Shape;605;p11"/>
          <p:cNvSpPr txBox="1">
            <a:spLocks noGrp="1"/>
          </p:cNvSpPr>
          <p:nvPr>
            <p:ph type="title" hasCustomPrompt="1"/>
          </p:nvPr>
        </p:nvSpPr>
        <p:spPr>
          <a:xfrm>
            <a:off x="4410900" y="3372950"/>
            <a:ext cx="9466200" cy="3535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606" name="Google Shape;606;p11"/>
          <p:cNvSpPr txBox="1">
            <a:spLocks noGrp="1"/>
          </p:cNvSpPr>
          <p:nvPr>
            <p:ph type="subTitle" idx="1"/>
          </p:nvPr>
        </p:nvSpPr>
        <p:spPr>
          <a:xfrm>
            <a:off x="4406150" y="6908050"/>
            <a:ext cx="4737600" cy="1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1"/>
          <p:cNvSpPr/>
          <p:nvPr/>
        </p:nvSpPr>
        <p:spPr>
          <a:xfrm rot="-5400000" flipH="1">
            <a:off x="4084860" y="326052"/>
            <a:ext cx="672000" cy="6546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08" name="Google Shape;608;p11"/>
          <p:cNvGrpSpPr/>
          <p:nvPr/>
        </p:nvGrpSpPr>
        <p:grpSpPr>
          <a:xfrm rot="10800000" flipH="1">
            <a:off x="16346885" y="6579728"/>
            <a:ext cx="1200934" cy="654600"/>
            <a:chOff x="1945415" y="1740893"/>
            <a:chExt cx="600467" cy="327300"/>
          </a:xfrm>
        </p:grpSpPr>
        <p:sp>
          <p:nvSpPr>
            <p:cNvPr id="609" name="Google Shape;609;p11"/>
            <p:cNvSpPr/>
            <p:nvPr/>
          </p:nvSpPr>
          <p:spPr>
            <a:xfrm rot="10800000" flipH="1">
              <a:off x="1945415" y="1740893"/>
              <a:ext cx="336000" cy="327300"/>
            </a:xfrm>
            <a:prstGeom prst="star4">
              <a:avLst>
                <a:gd name="adj" fmla="val 12500"/>
              </a:avLst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 rot="10800000" flipH="1">
              <a:off x="2298982" y="1784393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8715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576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16"/>
          <p:cNvGrpSpPr/>
          <p:nvPr/>
        </p:nvGrpSpPr>
        <p:grpSpPr>
          <a:xfrm>
            <a:off x="-70549" y="-63670"/>
            <a:ext cx="18429098" cy="10414340"/>
            <a:chOff x="-35275" y="-31835"/>
            <a:chExt cx="9214549" cy="5207170"/>
          </a:xfrm>
        </p:grpSpPr>
        <p:grpSp>
          <p:nvGrpSpPr>
            <p:cNvPr id="899" name="Google Shape;899;p16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900" name="Google Shape;90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01" name="Google Shape;90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2" name="Google Shape;90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3" name="Google Shape;90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4" name="Google Shape;90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5" name="Google Shape;90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6" name="Google Shape;90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7" name="Google Shape;90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8" name="Google Shape;90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9" name="Google Shape;90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10" name="Google Shape;91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11" name="Google Shape;91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2" name="Google Shape;91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3" name="Google Shape;91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4" name="Google Shape;91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5" name="Google Shape;91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6" name="Google Shape;91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7" name="Google Shape;91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8" name="Google Shape;91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19" name="Google Shape;919;p16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920" name="Google Shape;92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21" name="Google Shape;92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2" name="Google Shape;92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3" name="Google Shape;92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4" name="Google Shape;92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5" name="Google Shape;92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6" name="Google Shape;92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7" name="Google Shape;92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8" name="Google Shape;92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9" name="Google Shape;92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30" name="Google Shape;93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31" name="Google Shape;93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2" name="Google Shape;93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3" name="Google Shape;93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4" name="Google Shape;93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5" name="Google Shape;93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6" name="Google Shape;93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7" name="Google Shape;93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8" name="Google Shape;93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39" name="Google Shape;939;p16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940" name="Google Shape;94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41" name="Google Shape;94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2" name="Google Shape;94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3" name="Google Shape;94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4" name="Google Shape;94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5" name="Google Shape;94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6" name="Google Shape;94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7" name="Google Shape;94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8" name="Google Shape;94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9" name="Google Shape;94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50" name="Google Shape;95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51" name="Google Shape;95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2" name="Google Shape;95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3" name="Google Shape;95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4" name="Google Shape;95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5" name="Google Shape;95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6" name="Google Shape;95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7" name="Google Shape;95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8" name="Google Shape;95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59" name="Google Shape;959;p16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960" name="Google Shape;96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61" name="Google Shape;96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2" name="Google Shape;96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3" name="Google Shape;96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4" name="Google Shape;96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5" name="Google Shape;96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6" name="Google Shape;96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7" name="Google Shape;96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8" name="Google Shape;96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9" name="Google Shape;96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70" name="Google Shape;97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71" name="Google Shape;97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2" name="Google Shape;97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3" name="Google Shape;97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4" name="Google Shape;97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5" name="Google Shape;97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6" name="Google Shape;97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7" name="Google Shape;97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8" name="Google Shape;97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979" name="Google Shape;979;p16"/>
          <p:cNvSpPr txBox="1">
            <a:spLocks noGrp="1"/>
          </p:cNvSpPr>
          <p:nvPr>
            <p:ph type="subTitle" idx="1"/>
          </p:nvPr>
        </p:nvSpPr>
        <p:spPr>
          <a:xfrm>
            <a:off x="1426450" y="3086954"/>
            <a:ext cx="7498200" cy="8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0" name="Google Shape;980;p16"/>
          <p:cNvSpPr txBox="1">
            <a:spLocks noGrp="1"/>
          </p:cNvSpPr>
          <p:nvPr>
            <p:ph type="subTitle" idx="2"/>
          </p:nvPr>
        </p:nvSpPr>
        <p:spPr>
          <a:xfrm>
            <a:off x="1426428" y="3755902"/>
            <a:ext cx="7498200" cy="19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16"/>
          <p:cNvSpPr txBox="1">
            <a:spLocks noGrp="1"/>
          </p:cNvSpPr>
          <p:nvPr>
            <p:ph type="subTitle" idx="3"/>
          </p:nvPr>
        </p:nvSpPr>
        <p:spPr>
          <a:xfrm>
            <a:off x="5394900" y="6079956"/>
            <a:ext cx="7498200" cy="8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2" name="Google Shape;982;p16"/>
          <p:cNvSpPr txBox="1">
            <a:spLocks noGrp="1"/>
          </p:cNvSpPr>
          <p:nvPr>
            <p:ph type="subTitle" idx="4"/>
          </p:nvPr>
        </p:nvSpPr>
        <p:spPr>
          <a:xfrm>
            <a:off x="5394900" y="6756046"/>
            <a:ext cx="7498200" cy="19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6"/>
          <p:cNvSpPr txBox="1">
            <a:spLocks noGrp="1"/>
          </p:cNvSpPr>
          <p:nvPr>
            <p:ph type="subTitle" idx="5"/>
          </p:nvPr>
        </p:nvSpPr>
        <p:spPr>
          <a:xfrm>
            <a:off x="9363370" y="3086954"/>
            <a:ext cx="7498200" cy="8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4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4" name="Google Shape;984;p16"/>
          <p:cNvSpPr txBox="1">
            <a:spLocks noGrp="1"/>
          </p:cNvSpPr>
          <p:nvPr>
            <p:ph type="subTitle" idx="6"/>
          </p:nvPr>
        </p:nvSpPr>
        <p:spPr>
          <a:xfrm>
            <a:off x="9363372" y="3757402"/>
            <a:ext cx="7498200" cy="19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16"/>
          <p:cNvSpPr txBox="1">
            <a:spLocks noGrp="1"/>
          </p:cNvSpPr>
          <p:nvPr>
            <p:ph type="title"/>
          </p:nvPr>
        </p:nvSpPr>
        <p:spPr>
          <a:xfrm>
            <a:off x="1078992" y="685086"/>
            <a:ext cx="16129800" cy="1481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986" name="Google Shape;986;p16"/>
          <p:cNvSpPr/>
          <p:nvPr/>
        </p:nvSpPr>
        <p:spPr>
          <a:xfrm>
            <a:off x="9958788" y="9267330"/>
            <a:ext cx="676800" cy="6624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815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0" name="Google Shape;1350;p21"/>
          <p:cNvGrpSpPr/>
          <p:nvPr/>
        </p:nvGrpSpPr>
        <p:grpSpPr>
          <a:xfrm>
            <a:off x="-70549" y="-63670"/>
            <a:ext cx="18429098" cy="10414340"/>
            <a:chOff x="-35275" y="-31835"/>
            <a:chExt cx="9214549" cy="5207170"/>
          </a:xfrm>
        </p:grpSpPr>
        <p:grpSp>
          <p:nvGrpSpPr>
            <p:cNvPr id="1351" name="Google Shape;1351;p21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352" name="Google Shape;1352;p21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353" name="Google Shape;1353;p21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4" name="Google Shape;1354;p21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5" name="Google Shape;1355;p21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6" name="Google Shape;1356;p21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7" name="Google Shape;1357;p21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8" name="Google Shape;1358;p21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59" name="Google Shape;1359;p21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0" name="Google Shape;1360;p21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1" name="Google Shape;1361;p21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362" name="Google Shape;1362;p21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363" name="Google Shape;1363;p21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4" name="Google Shape;1364;p21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5" name="Google Shape;1365;p21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6" name="Google Shape;1366;p21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7" name="Google Shape;1367;p21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8" name="Google Shape;1368;p21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9" name="Google Shape;1369;p21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0" name="Google Shape;1370;p21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371" name="Google Shape;1371;p21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372" name="Google Shape;1372;p21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373" name="Google Shape;1373;p21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4" name="Google Shape;1374;p21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5" name="Google Shape;1375;p21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6" name="Google Shape;1376;p21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7" name="Google Shape;1377;p21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8" name="Google Shape;1378;p21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79" name="Google Shape;1379;p21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0" name="Google Shape;1380;p21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1" name="Google Shape;1381;p21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382" name="Google Shape;1382;p21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383" name="Google Shape;1383;p21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4" name="Google Shape;1384;p21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5" name="Google Shape;1385;p21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6" name="Google Shape;1386;p21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7" name="Google Shape;1387;p21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8" name="Google Shape;1388;p21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89" name="Google Shape;1389;p21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0" name="Google Shape;1390;p21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391" name="Google Shape;1391;p21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392" name="Google Shape;1392;p21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393" name="Google Shape;1393;p21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4" name="Google Shape;1394;p21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5" name="Google Shape;1395;p21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6" name="Google Shape;1396;p21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7" name="Google Shape;1397;p21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8" name="Google Shape;1398;p21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99" name="Google Shape;1399;p21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0" name="Google Shape;1400;p21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1" name="Google Shape;1401;p21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402" name="Google Shape;1402;p21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403" name="Google Shape;1403;p21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4" name="Google Shape;1404;p21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5" name="Google Shape;1405;p21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6" name="Google Shape;1406;p21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7" name="Google Shape;1407;p21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8" name="Google Shape;1408;p21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09" name="Google Shape;1409;p21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0" name="Google Shape;1410;p21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411" name="Google Shape;1411;p21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412" name="Google Shape;1412;p21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413" name="Google Shape;1413;p21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4" name="Google Shape;1414;p21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5" name="Google Shape;1415;p21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6" name="Google Shape;1416;p21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7" name="Google Shape;1417;p21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8" name="Google Shape;1418;p21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19" name="Google Shape;1419;p21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0" name="Google Shape;1420;p21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1" name="Google Shape;1421;p21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422" name="Google Shape;1422;p21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423" name="Google Shape;1423;p21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4" name="Google Shape;1424;p21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5" name="Google Shape;1425;p21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6" name="Google Shape;1426;p21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7" name="Google Shape;1427;p21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8" name="Google Shape;1428;p21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29" name="Google Shape;1429;p21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30" name="Google Shape;1430;p21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1431" name="Google Shape;1431;p21"/>
          <p:cNvSpPr txBox="1">
            <a:spLocks noGrp="1"/>
          </p:cNvSpPr>
          <p:nvPr>
            <p:ph type="title"/>
          </p:nvPr>
        </p:nvSpPr>
        <p:spPr>
          <a:xfrm>
            <a:off x="1287000" y="3321800"/>
            <a:ext cx="7509600" cy="20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endParaRPr/>
          </a:p>
        </p:txBody>
      </p:sp>
      <p:sp>
        <p:nvSpPr>
          <p:cNvPr id="1432" name="Google Shape;1432;p21"/>
          <p:cNvSpPr txBox="1">
            <a:spLocks noGrp="1"/>
          </p:cNvSpPr>
          <p:nvPr>
            <p:ph type="subTitle" idx="1"/>
          </p:nvPr>
        </p:nvSpPr>
        <p:spPr>
          <a:xfrm>
            <a:off x="1287000" y="5321800"/>
            <a:ext cx="7509600" cy="16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33" name="Google Shape;1433;p21"/>
          <p:cNvGrpSpPr/>
          <p:nvPr/>
        </p:nvGrpSpPr>
        <p:grpSpPr>
          <a:xfrm flipH="1">
            <a:off x="1065928" y="654611"/>
            <a:ext cx="1469496" cy="1904138"/>
            <a:chOff x="7465916" y="720492"/>
            <a:chExt cx="1139144" cy="1477450"/>
          </a:xfrm>
        </p:grpSpPr>
        <p:sp>
          <p:nvSpPr>
            <p:cNvPr id="1434" name="Google Shape;1434;p21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21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21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40" name="Google Shape;1440;p21"/>
          <p:cNvSpPr/>
          <p:nvPr/>
        </p:nvSpPr>
        <p:spPr>
          <a:xfrm>
            <a:off x="3097010" y="437244"/>
            <a:ext cx="548400" cy="5340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0077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8" name="Google Shape;1958;p28"/>
          <p:cNvGrpSpPr/>
          <p:nvPr/>
        </p:nvGrpSpPr>
        <p:grpSpPr>
          <a:xfrm>
            <a:off x="-70549" y="-63670"/>
            <a:ext cx="18429098" cy="10414340"/>
            <a:chOff x="-35275" y="-31835"/>
            <a:chExt cx="9214549" cy="5207170"/>
          </a:xfrm>
        </p:grpSpPr>
        <p:grpSp>
          <p:nvGrpSpPr>
            <p:cNvPr id="1959" name="Google Shape;1959;p28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960" name="Google Shape;196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961" name="Google Shape;196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2" name="Google Shape;196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3" name="Google Shape;196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4" name="Google Shape;196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5" name="Google Shape;196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6" name="Google Shape;196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7" name="Google Shape;196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8" name="Google Shape;196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9" name="Google Shape;196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970" name="Google Shape;197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971" name="Google Shape;197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2" name="Google Shape;197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3" name="Google Shape;197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4" name="Google Shape;197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5" name="Google Shape;197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6" name="Google Shape;197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7" name="Google Shape;197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8" name="Google Shape;197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979" name="Google Shape;1979;p28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980" name="Google Shape;198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981" name="Google Shape;198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2" name="Google Shape;198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3" name="Google Shape;198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4" name="Google Shape;198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5" name="Google Shape;198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6" name="Google Shape;198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7" name="Google Shape;198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8" name="Google Shape;198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9" name="Google Shape;198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990" name="Google Shape;199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991" name="Google Shape;199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2" name="Google Shape;199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3" name="Google Shape;199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4" name="Google Shape;199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5" name="Google Shape;199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6" name="Google Shape;199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7" name="Google Shape;199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8" name="Google Shape;199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999" name="Google Shape;1999;p28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000" name="Google Shape;200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001" name="Google Shape;200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2" name="Google Shape;200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3" name="Google Shape;200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4" name="Google Shape;200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5" name="Google Shape;200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6" name="Google Shape;200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7" name="Google Shape;200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8" name="Google Shape;200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9" name="Google Shape;200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010" name="Google Shape;201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011" name="Google Shape;201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2" name="Google Shape;201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3" name="Google Shape;201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4" name="Google Shape;201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5" name="Google Shape;201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6" name="Google Shape;201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7" name="Google Shape;201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8" name="Google Shape;201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019" name="Google Shape;2019;p28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020" name="Google Shape;202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021" name="Google Shape;202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2" name="Google Shape;202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3" name="Google Shape;202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4" name="Google Shape;202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5" name="Google Shape;202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6" name="Google Shape;202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7" name="Google Shape;202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8" name="Google Shape;202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9" name="Google Shape;202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030" name="Google Shape;203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031" name="Google Shape;203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2" name="Google Shape;203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3" name="Google Shape;203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4" name="Google Shape;203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5" name="Google Shape;203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6" name="Google Shape;203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7" name="Google Shape;203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8" name="Google Shape;203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grpSp>
        <p:nvGrpSpPr>
          <p:cNvPr id="2039" name="Google Shape;2039;p28"/>
          <p:cNvGrpSpPr/>
          <p:nvPr/>
        </p:nvGrpSpPr>
        <p:grpSpPr>
          <a:xfrm flipH="1">
            <a:off x="293078" y="262595"/>
            <a:ext cx="1469496" cy="1904138"/>
            <a:chOff x="7465916" y="720492"/>
            <a:chExt cx="1139144" cy="1477450"/>
          </a:xfrm>
        </p:grpSpPr>
        <p:sp>
          <p:nvSpPr>
            <p:cNvPr id="2040" name="Google Shape;2040;p28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28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28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3" name="Google Shape;2043;p28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4" name="Google Shape;2044;p28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28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6" name="Google Shape;2046;p28"/>
          <p:cNvSpPr/>
          <p:nvPr/>
        </p:nvSpPr>
        <p:spPr>
          <a:xfrm>
            <a:off x="16803144" y="9172248"/>
            <a:ext cx="863400" cy="8406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47" name="Google Shape;2047;p28"/>
          <p:cNvSpPr/>
          <p:nvPr/>
        </p:nvSpPr>
        <p:spPr>
          <a:xfrm>
            <a:off x="17536448" y="8644850"/>
            <a:ext cx="419400" cy="4080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7304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1"/>
        </a:solidFill>
        <a:effectLst/>
      </p:bgPr>
    </p:bg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oogle Shape;2049;p29"/>
          <p:cNvGrpSpPr/>
          <p:nvPr/>
        </p:nvGrpSpPr>
        <p:grpSpPr>
          <a:xfrm>
            <a:off x="-302050" y="-174917"/>
            <a:ext cx="18887900" cy="10673886"/>
            <a:chOff x="1366600" y="892542"/>
            <a:chExt cx="757200" cy="649200"/>
          </a:xfrm>
        </p:grpSpPr>
        <p:grpSp>
          <p:nvGrpSpPr>
            <p:cNvPr id="2050" name="Google Shape;2050;p29"/>
            <p:cNvGrpSpPr/>
            <p:nvPr/>
          </p:nvGrpSpPr>
          <p:grpSpPr>
            <a:xfrm>
              <a:off x="1366600" y="892542"/>
              <a:ext cx="757199" cy="649200"/>
              <a:chOff x="1366600" y="892542"/>
              <a:chExt cx="757199" cy="649200"/>
            </a:xfrm>
          </p:grpSpPr>
          <p:cxnSp>
            <p:nvCxnSpPr>
              <p:cNvPr id="2051" name="Google Shape;2051;p29"/>
              <p:cNvCxnSpPr/>
              <p:nvPr/>
            </p:nvCxnSpPr>
            <p:spPr>
              <a:xfrm>
                <a:off x="13666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2" name="Google Shape;2052;p29"/>
              <p:cNvCxnSpPr/>
              <p:nvPr/>
            </p:nvCxnSpPr>
            <p:spPr>
              <a:xfrm>
                <a:off x="15559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3" name="Google Shape;2053;p29"/>
              <p:cNvCxnSpPr/>
              <p:nvPr/>
            </p:nvCxnSpPr>
            <p:spPr>
              <a:xfrm>
                <a:off x="17452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4" name="Google Shape;2054;p29"/>
              <p:cNvCxnSpPr/>
              <p:nvPr/>
            </p:nvCxnSpPr>
            <p:spPr>
              <a:xfrm>
                <a:off x="19344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5" name="Google Shape;2055;p29"/>
              <p:cNvCxnSpPr/>
              <p:nvPr/>
            </p:nvCxnSpPr>
            <p:spPr>
              <a:xfrm>
                <a:off x="21237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056" name="Google Shape;2056;p29"/>
            <p:cNvGrpSpPr/>
            <p:nvPr/>
          </p:nvGrpSpPr>
          <p:grpSpPr>
            <a:xfrm>
              <a:off x="1366600" y="892542"/>
              <a:ext cx="757200" cy="645919"/>
              <a:chOff x="1366600" y="892542"/>
              <a:chExt cx="757200" cy="645919"/>
            </a:xfrm>
          </p:grpSpPr>
          <p:cxnSp>
            <p:nvCxnSpPr>
              <p:cNvPr id="2057" name="Google Shape;2057;p29"/>
              <p:cNvCxnSpPr/>
              <p:nvPr/>
            </p:nvCxnSpPr>
            <p:spPr>
              <a:xfrm>
                <a:off x="1366600" y="892542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8" name="Google Shape;2058;p29"/>
              <p:cNvCxnSpPr/>
              <p:nvPr/>
            </p:nvCxnSpPr>
            <p:spPr>
              <a:xfrm>
                <a:off x="1366600" y="1107849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9" name="Google Shape;2059;p29"/>
              <p:cNvCxnSpPr/>
              <p:nvPr/>
            </p:nvCxnSpPr>
            <p:spPr>
              <a:xfrm>
                <a:off x="1366600" y="1323155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0" name="Google Shape;2060;p29"/>
              <p:cNvCxnSpPr/>
              <p:nvPr/>
            </p:nvCxnSpPr>
            <p:spPr>
              <a:xfrm>
                <a:off x="1366600" y="1538461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61" name="Google Shape;2061;p29"/>
          <p:cNvGrpSpPr/>
          <p:nvPr/>
        </p:nvGrpSpPr>
        <p:grpSpPr>
          <a:xfrm rot="-5400000" flipH="1">
            <a:off x="15548875" y="4384726"/>
            <a:ext cx="3528082" cy="1517528"/>
            <a:chOff x="6659230" y="279450"/>
            <a:chExt cx="2217246" cy="953700"/>
          </a:xfrm>
        </p:grpSpPr>
        <p:sp>
          <p:nvSpPr>
            <p:cNvPr id="2062" name="Google Shape;2062;p29"/>
            <p:cNvSpPr/>
            <p:nvPr/>
          </p:nvSpPr>
          <p:spPr>
            <a:xfrm>
              <a:off x="665923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29"/>
            <p:cNvSpPr/>
            <p:nvPr/>
          </p:nvSpPr>
          <p:spPr>
            <a:xfrm>
              <a:off x="689227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29"/>
            <p:cNvSpPr/>
            <p:nvPr/>
          </p:nvSpPr>
          <p:spPr>
            <a:xfrm>
              <a:off x="723577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29"/>
            <p:cNvSpPr/>
            <p:nvPr/>
          </p:nvSpPr>
          <p:spPr>
            <a:xfrm>
              <a:off x="757927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29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67" name="Google Shape;2067;p29"/>
          <p:cNvSpPr/>
          <p:nvPr/>
        </p:nvSpPr>
        <p:spPr>
          <a:xfrm flipH="1">
            <a:off x="518458" y="2955278"/>
            <a:ext cx="859800" cy="8364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8" name="Google Shape;2068;p29"/>
          <p:cNvSpPr/>
          <p:nvPr/>
        </p:nvSpPr>
        <p:spPr>
          <a:xfrm flipH="1">
            <a:off x="13627912" y="352328"/>
            <a:ext cx="493800" cy="480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134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8D375349-AD3D-4BC8-B889-6F795183A3FE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5962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73347B8F-25C4-46F8-940A-358F34E87377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2200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8A135AD1-E268-49EC-8DA1-71EA43339FA3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3807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EC9E9D55-966B-4B6F-B2EF-648ED2027DE5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390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BF8CE90E-90AC-43EB-AE15-0C82EB83C139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3848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BCF71C8A-3407-4C66-85C3-180B2713F617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9736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34162540-46B4-4549-AE76-36E471FDA5A1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7096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F1C56143-1852-4398-9C51-D9FEA836BC89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7979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6A60D6B9-F9A1-4393-BEEA-F35C6C0731EA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0352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2829D917-4370-4BD6-9B28-DA04F247E222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849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8BA3FD0B-B299-4DAD-86F8-5537A61AF729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695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7400" y="678650"/>
            <a:ext cx="16167600" cy="1519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475016"/>
            <a:ext cx="15435000" cy="6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3146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7" r:id="rId3"/>
    <p:sldLayoutId id="2147483668" r:id="rId4"/>
    <p:sldLayoutId id="2147483671" r:id="rId5"/>
    <p:sldLayoutId id="2147483672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11958"/>
            <a:ext cx="164592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00302"/>
            <a:ext cx="16459200" cy="678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7838"/>
            <a:ext cx="4267200" cy="71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100" b="0">
                <a:latin typeface="Arial" pitchFamily="34" charset="0"/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7838"/>
            <a:ext cx="5791200" cy="71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100" b="0">
                <a:latin typeface="Arial" pitchFamily="34" charset="0"/>
              </a:defRPr>
            </a:lvl1pPr>
          </a:lstStyle>
          <a:p>
            <a:pPr algn="ctr"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100" b="0"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1DC9656E-166C-4B05-AD9D-7595330942B9}" type="slidenum">
              <a:rPr lang="en-US" altLang="en-US" smtClean="0">
                <a:solidFill>
                  <a:srgbClr val="000000"/>
                </a:solidFill>
                <a:cs typeface="Arial"/>
                <a:sym typeface="Arial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860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5pPr>
      <a:lvl6pPr marL="6858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6pPr>
      <a:lvl7pPr marL="13716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7pPr>
      <a:lvl8pPr marL="20574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8pPr>
      <a:lvl9pPr marL="27432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pitchFamily="34" charset="0"/>
        </a:defRPr>
      </a:lvl9pPr>
    </p:titleStyle>
    <p:bodyStyle>
      <a:lvl1pPr marL="514350" indent="-514350" algn="l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rtl="0" eaLnBrk="0" fontAlgn="base" hangingPunct="0">
        <a:spcBef>
          <a:spcPct val="20000"/>
        </a:spcBef>
        <a:spcAft>
          <a:spcPct val="0"/>
        </a:spcAft>
        <a:buChar char="–"/>
        <a:defRPr sz="4200">
          <a:solidFill>
            <a:schemeClr val="tx1"/>
          </a:solidFill>
          <a:latin typeface="+mn-lt"/>
        </a:defRPr>
      </a:lvl2pPr>
      <a:lvl3pPr marL="17145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</a:defRPr>
      </a:lvl3pPr>
      <a:lvl4pPr marL="2400300" indent="-342900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4pPr>
      <a:lvl5pPr marL="30861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5pPr>
      <a:lvl6pPr marL="37719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6pPr>
      <a:lvl7pPr marL="44577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7pPr>
      <a:lvl8pPr marL="51435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8pPr>
      <a:lvl9pPr marL="58293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11" Type="http://schemas.openxmlformats.org/officeDocument/2006/relationships/image" Target="NUL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1" Type="http://schemas.openxmlformats.org/officeDocument/2006/relationships/image" Target="NUL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15.wmf"/><Relationship Id="rId10" Type="http://schemas.openxmlformats.org/officeDocument/2006/relationships/image" Target="../media/image44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25.png"/><Relationship Id="rId3" Type="http://schemas.openxmlformats.org/officeDocument/2006/relationships/audio" Target="../media/media1.WAV"/><Relationship Id="rId7" Type="http://schemas.openxmlformats.org/officeDocument/2006/relationships/slide" Target="slide1.xml"/><Relationship Id="rId12" Type="http://schemas.openxmlformats.org/officeDocument/2006/relationships/image" Target="../media/image24.gif"/><Relationship Id="rId2" Type="http://schemas.microsoft.com/office/2007/relationships/media" Target="../media/media1.WAV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23.gif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22.gif"/><Relationship Id="rId4" Type="http://schemas.openxmlformats.org/officeDocument/2006/relationships/audio" Target="file:///D:\Rung%20Chuong%20Vang\chaomung.wav" TargetMode="External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3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4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5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Relationship Id="rId1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5" Type="http://schemas.openxmlformats.org/officeDocument/2006/relationships/audio" Target="../media/audio6.wav"/><Relationship Id="rId10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5" Type="http://schemas.openxmlformats.org/officeDocument/2006/relationships/audio" Target="../media/audio6.wav"/><Relationship Id="rId10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6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7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5" Type="http://schemas.openxmlformats.org/officeDocument/2006/relationships/audio" Target="../media/audio6.wav"/><Relationship Id="rId10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5" Type="http://schemas.openxmlformats.org/officeDocument/2006/relationships/audio" Target="../media/audio6.wav"/><Relationship Id="rId10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../media/audio4.wav"/><Relationship Id="rId7" Type="http://schemas.openxmlformats.org/officeDocument/2006/relationships/image" Target="../media/image2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gif"/><Relationship Id="rId11" Type="http://schemas.openxmlformats.org/officeDocument/2006/relationships/audio" Target="../media/audio3.wav"/><Relationship Id="rId5" Type="http://schemas.openxmlformats.org/officeDocument/2006/relationships/audio" Target="../media/audio6.wav"/><Relationship Id="rId10" Type="http://schemas.openxmlformats.org/officeDocument/2006/relationships/image" Target="../media/image68.png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file:///D:\Rung%20Chuong%20Vang\Duong%20den%20ngay%20vinh%20quang%20-%20The%20Wall.mp3" TargetMode="External"/><Relationship Id="rId1" Type="http://schemas.openxmlformats.org/officeDocument/2006/relationships/audio" Target="file:///D:\Rung%20Chuong%20Vang\Rung%20chuong%20vang%20-%20Buc%20Tuong.mp3" TargetMode="External"/><Relationship Id="rId6" Type="http://schemas.openxmlformats.org/officeDocument/2006/relationships/image" Target="../media/image22.gif"/><Relationship Id="rId5" Type="http://schemas.openxmlformats.org/officeDocument/2006/relationships/image" Target="../media/image24.gif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7.png"/><Relationship Id="rId3" Type="http://schemas.openxmlformats.org/officeDocument/2006/relationships/image" Target="../media/image10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15" Type="http://schemas.openxmlformats.org/officeDocument/2006/relationships/image" Target="../media/image54.svg"/><Relationship Id="rId1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9.png"/><Relationship Id="rId10" Type="http://schemas.openxmlformats.org/officeDocument/2006/relationships/image" Target="../media/image20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35"/>
          <p:cNvSpPr/>
          <p:nvPr/>
        </p:nvSpPr>
        <p:spPr>
          <a:xfrm flipH="1">
            <a:off x="17166942" y="714222"/>
            <a:ext cx="859800" cy="8364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0522" y="230523"/>
            <a:ext cx="17796220" cy="98048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800" kern="0">
              <a:solidFill>
                <a:srgbClr val="434343"/>
              </a:solidFill>
              <a:sym typeface="Arial"/>
            </a:endParaRPr>
          </a:p>
        </p:txBody>
      </p:sp>
      <p:sp>
        <p:nvSpPr>
          <p:cNvPr id="24" name="Google Shape;596;p37"/>
          <p:cNvSpPr txBox="1">
            <a:spLocks/>
          </p:cNvSpPr>
          <p:nvPr/>
        </p:nvSpPr>
        <p:spPr>
          <a:xfrm>
            <a:off x="6370320" y="638030"/>
            <a:ext cx="5593080" cy="1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>
              <a:buClr>
                <a:srgbClr val="305347"/>
              </a:buClr>
              <a:defRPr/>
            </a:pPr>
            <a:r>
              <a:rPr lang="en-US" sz="4500" kern="0" dirty="0">
                <a:solidFill>
                  <a:srgbClr val="FF0000"/>
                </a:solidFill>
                <a:latin typeface="Arial"/>
              </a:rPr>
              <a:t>KHỞI ĐỘNG</a:t>
            </a:r>
          </a:p>
        </p:txBody>
      </p:sp>
      <p:sp>
        <p:nvSpPr>
          <p:cNvPr id="26" name="Action Button: Help 25">
            <a:hlinkClick r:id="" action="ppaction://noaction" highlightClick="1"/>
          </p:cNvPr>
          <p:cNvSpPr/>
          <p:nvPr/>
        </p:nvSpPr>
        <p:spPr>
          <a:xfrm>
            <a:off x="744426" y="653977"/>
            <a:ext cx="914400" cy="838200"/>
          </a:xfrm>
          <a:prstGeom prst="actionButtonHelp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800" kern="0">
              <a:solidFill>
                <a:srgbClr val="F3F3F3"/>
              </a:solidFill>
              <a:sym typeface="Arial"/>
            </a:endParaRPr>
          </a:p>
        </p:txBody>
      </p:sp>
      <p:sp>
        <p:nvSpPr>
          <p:cNvPr id="17" name="Google Shape;2186;p36"/>
          <p:cNvSpPr/>
          <p:nvPr/>
        </p:nvSpPr>
        <p:spPr>
          <a:xfrm>
            <a:off x="16584472" y="662011"/>
            <a:ext cx="1017728" cy="83597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9" name="Picture 9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75647" flipH="1">
            <a:off x="-727292" y="6608311"/>
            <a:ext cx="3857837" cy="38240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89232" y="2038364"/>
            <a:ext cx="16230600" cy="2004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Em hãy nêu lại các tính chất của tỉ lệ thức.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Em hãy nêu lại tính chất của dãy tỉ số bằng nhau.</a:t>
            </a:r>
          </a:p>
        </p:txBody>
      </p:sp>
      <p:cxnSp>
        <p:nvCxnSpPr>
          <p:cNvPr id="8" name="Elbow Connector 7"/>
          <p:cNvCxnSpPr/>
          <p:nvPr/>
        </p:nvCxnSpPr>
        <p:spPr>
          <a:xfrm>
            <a:off x="2286000" y="2613038"/>
            <a:ext cx="3124202" cy="2996263"/>
          </a:xfrm>
          <a:prstGeom prst="bentConnector3">
            <a:avLst>
              <a:gd name="adj1" fmla="val -36317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248400" y="4610100"/>
                <a:ext cx="10336072" cy="4914294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nl-NL" sz="4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𝑎𝑑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𝑏𝑐</m:t>
                    </m:r>
                  </m:oMath>
                </a14:m>
                <a:endParaRPr lang="en-US" sz="4000" dirty="0" smtClean="0">
                  <a:effectLst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nl-NL" sz="40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Nếu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𝑎𝑑</m:t>
                    </m:r>
                    <m:r>
                      <a:rPr lang="nl-NL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𝑏𝑐</m:t>
                    </m:r>
                  </m:oMath>
                </a14:m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(với a, b, c, d </a:t>
                </a:r>
                <a14:m>
                  <m:oMath xmlns:m="http://schemas.openxmlformats.org/officeDocument/2006/math">
                    <m:r>
                      <a:rPr lang="nl-NL" sz="4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≠</m:t>
                    </m:r>
                  </m:oMath>
                </a14:m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0 thì ta có các tỉ lệ thức: 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    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   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    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nl-NL" sz="40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4610100"/>
                <a:ext cx="10336072" cy="49142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427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/>
      <p:bldP spid="3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p57"/>
          <p:cNvSpPr txBox="1">
            <a:spLocks noGrp="1"/>
          </p:cNvSpPr>
          <p:nvPr>
            <p:ph type="title"/>
          </p:nvPr>
        </p:nvSpPr>
        <p:spPr>
          <a:xfrm>
            <a:off x="4411894" y="1333500"/>
            <a:ext cx="9466200" cy="3253688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10000" dirty="0">
                <a:latin typeface="+mj-lt"/>
              </a:rPr>
              <a:t>LUYỆN TẬP</a:t>
            </a:r>
            <a:endParaRPr sz="10000" dirty="0">
              <a:latin typeface="+mj-lt"/>
            </a:endParaRPr>
          </a:p>
        </p:txBody>
      </p:sp>
      <p:sp>
        <p:nvSpPr>
          <p:cNvPr id="2848" name="Google Shape;2848;p57"/>
          <p:cNvSpPr/>
          <p:nvPr/>
        </p:nvSpPr>
        <p:spPr>
          <a:xfrm rot="10800000" flipH="1">
            <a:off x="13384547" y="1312564"/>
            <a:ext cx="1288800" cy="12552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49" name="Google Shape;2849;p57"/>
          <p:cNvGrpSpPr/>
          <p:nvPr/>
        </p:nvGrpSpPr>
        <p:grpSpPr>
          <a:xfrm rot="10800000" flipH="1">
            <a:off x="14935200" y="9106996"/>
            <a:ext cx="2576586" cy="846086"/>
            <a:chOff x="7740700" y="4100311"/>
            <a:chExt cx="786936" cy="604089"/>
          </a:xfrm>
        </p:grpSpPr>
        <p:grpSp>
          <p:nvGrpSpPr>
            <p:cNvPr id="2850" name="Google Shape;2850;p57"/>
            <p:cNvGrpSpPr/>
            <p:nvPr/>
          </p:nvGrpSpPr>
          <p:grpSpPr>
            <a:xfrm>
              <a:off x="7740700" y="4149700"/>
              <a:ext cx="737550" cy="554700"/>
              <a:chOff x="7740700" y="4149700"/>
              <a:chExt cx="737550" cy="554700"/>
            </a:xfrm>
          </p:grpSpPr>
          <p:sp>
            <p:nvSpPr>
              <p:cNvPr id="2851" name="Google Shape;2851;p57"/>
              <p:cNvSpPr/>
              <p:nvPr/>
            </p:nvSpPr>
            <p:spPr>
              <a:xfrm rot="5400000">
                <a:off x="7905550" y="4131700"/>
                <a:ext cx="554700" cy="5907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lt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57"/>
              <p:cNvSpPr/>
              <p:nvPr/>
            </p:nvSpPr>
            <p:spPr>
              <a:xfrm>
                <a:off x="7740700" y="4286500"/>
                <a:ext cx="86400" cy="2811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53" name="Google Shape;2853;p57"/>
            <p:cNvSpPr/>
            <p:nvPr/>
          </p:nvSpPr>
          <p:spPr>
            <a:xfrm rot="5400000">
              <a:off x="7954936" y="4082311"/>
              <a:ext cx="554700" cy="5907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54" name="Google Shape;2854;p57"/>
          <p:cNvGrpSpPr/>
          <p:nvPr/>
        </p:nvGrpSpPr>
        <p:grpSpPr>
          <a:xfrm rot="10800000" flipH="1">
            <a:off x="838200" y="5828204"/>
            <a:ext cx="2111972" cy="2287096"/>
            <a:chOff x="7465916" y="720492"/>
            <a:chExt cx="1139144" cy="1477450"/>
          </a:xfrm>
        </p:grpSpPr>
        <p:sp>
          <p:nvSpPr>
            <p:cNvPr id="2855" name="Google Shape;2855;p57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6" name="Google Shape;2856;p57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7" name="Google Shape;2857;p57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8" name="Google Shape;2858;p57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9" name="Google Shape;2859;p57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0" name="Google Shape;2860;p57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10000" y="4268077"/>
            <a:ext cx="10768738" cy="1485571"/>
            <a:chOff x="3633062" y="4841384"/>
            <a:chExt cx="10768738" cy="1485571"/>
          </a:xfrm>
        </p:grpSpPr>
        <p:sp>
          <p:nvSpPr>
            <p:cNvPr id="2" name="Rounded Rectangular Callout 1"/>
            <p:cNvSpPr/>
            <p:nvPr/>
          </p:nvSpPr>
          <p:spPr>
            <a:xfrm>
              <a:off x="3633062" y="4841384"/>
              <a:ext cx="10744199" cy="1485571"/>
            </a:xfrm>
            <a:prstGeom prst="wedgeRoundRectCallou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108145" y="5196239"/>
              <a:ext cx="102936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/>
                <a:t>Hoạt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động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nhóm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đôi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để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hoàn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thành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bài</a:t>
              </a:r>
              <a:r>
                <a:rPr lang="en-US" sz="4000" dirty="0" smtClean="0"/>
                <a:t> </a:t>
              </a:r>
              <a:r>
                <a:rPr lang="en-US" sz="4000" dirty="0" err="1" smtClean="0"/>
                <a:t>tập</a:t>
              </a:r>
              <a:endParaRPr lang="en-US" sz="4000" dirty="0"/>
            </a:p>
          </p:txBody>
        </p:sp>
      </p:grpSp>
      <p:pic>
        <p:nvPicPr>
          <p:cNvPr id="19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99484" y="6226990"/>
            <a:ext cx="3691020" cy="32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8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168309" y="158122"/>
            <a:ext cx="822660" cy="904194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212416" y="152106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730654" y="9254753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2392;p42"/>
          <p:cNvGrpSpPr/>
          <p:nvPr/>
        </p:nvGrpSpPr>
        <p:grpSpPr>
          <a:xfrm>
            <a:off x="17270890" y="8801100"/>
            <a:ext cx="1093310" cy="1501476"/>
            <a:chOff x="7465916" y="720492"/>
            <a:chExt cx="1139144" cy="1477450"/>
          </a:xfrm>
          <a:solidFill>
            <a:schemeClr val="accent3"/>
          </a:solidFill>
        </p:grpSpPr>
        <p:sp>
          <p:nvSpPr>
            <p:cNvPr id="12" name="Google Shape;2393;p42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3" name="Google Shape;2394;p42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4" name="Google Shape;2395;p42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5" name="Google Shape;2396;p42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7" name="Google Shape;2397;p42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20" name="Google Shape;2398;p42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</p:grpSp>
      <p:sp>
        <p:nvSpPr>
          <p:cNvPr id="29" name="Oval Callout 28"/>
          <p:cNvSpPr/>
          <p:nvPr/>
        </p:nvSpPr>
        <p:spPr>
          <a:xfrm>
            <a:off x="8229600" y="3086100"/>
            <a:ext cx="1674002" cy="705819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FFFF"/>
                </a:solidFill>
              </a:rPr>
              <a:t>Giải</a:t>
            </a:r>
            <a:endParaRPr lang="en-US" sz="4000" b="1" dirty="0">
              <a:solidFill>
                <a:srgbClr val="FFFFFF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911797" y="843152"/>
            <a:ext cx="3904337" cy="1077369"/>
            <a:chOff x="-1168009" y="190500"/>
            <a:chExt cx="8523575" cy="1077369"/>
          </a:xfrm>
        </p:grpSpPr>
        <p:sp>
          <p:nvSpPr>
            <p:cNvPr id="30" name="Rectangle 29"/>
            <p:cNvSpPr/>
            <p:nvPr/>
          </p:nvSpPr>
          <p:spPr>
            <a:xfrm>
              <a:off x="-1168009" y="190500"/>
              <a:ext cx="85235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-835304" y="252206"/>
              <a:ext cx="81908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6.11 (Tr10)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248400" y="671827"/>
            <a:ext cx="10149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4000" dirty="0">
                <a:ea typeface="Calibri" panose="020F0502020204030204" pitchFamily="34" charset="0"/>
                <a:cs typeface="Times New Roman" panose="02020603050405020304" pitchFamily="18" charset="0"/>
              </a:rPr>
              <a:t>Lập các tỉ lệ thức có thể được từ đẳng thức 3x = 4y (x.y ≠ 0).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0200" y="4305300"/>
                <a:ext cx="14097000" cy="901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đẳng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lập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bốn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4305300"/>
                <a:ext cx="14097000" cy="901593"/>
              </a:xfrm>
              <a:prstGeom prst="rect">
                <a:avLst/>
              </a:prstGeom>
              <a:blipFill>
                <a:blip r:embed="rId3"/>
                <a:stretch>
                  <a:fillRect l="-1557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336862" y="5782441"/>
                <a:ext cx="7459478" cy="1354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862" y="5782441"/>
                <a:ext cx="7459478" cy="1354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58000" y="8201763"/>
            <a:ext cx="4648200" cy="207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39"/>
          <p:cNvSpPr/>
          <p:nvPr/>
        </p:nvSpPr>
        <p:spPr>
          <a:xfrm>
            <a:off x="180949" y="1536474"/>
            <a:ext cx="17953876" cy="8407625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5" name="Google Shape;2255;p39"/>
          <p:cNvSpPr/>
          <p:nvPr/>
        </p:nvSpPr>
        <p:spPr>
          <a:xfrm>
            <a:off x="509906" y="1681862"/>
            <a:ext cx="354880" cy="43170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2254;p39"/>
          <p:cNvSpPr/>
          <p:nvPr/>
        </p:nvSpPr>
        <p:spPr>
          <a:xfrm>
            <a:off x="17196349" y="9486900"/>
            <a:ext cx="763107" cy="646296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2256;p39"/>
          <p:cNvSpPr/>
          <p:nvPr/>
        </p:nvSpPr>
        <p:spPr>
          <a:xfrm>
            <a:off x="226186" y="9274944"/>
            <a:ext cx="916814" cy="897756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2363;p41"/>
          <p:cNvSpPr/>
          <p:nvPr/>
        </p:nvSpPr>
        <p:spPr>
          <a:xfrm flipH="1">
            <a:off x="-41054" y="1662358"/>
            <a:ext cx="676800" cy="651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8" name="Google Shape;2364;p41"/>
          <p:cNvGrpSpPr/>
          <p:nvPr/>
        </p:nvGrpSpPr>
        <p:grpSpPr>
          <a:xfrm>
            <a:off x="16833079" y="201107"/>
            <a:ext cx="1279134" cy="497170"/>
            <a:chOff x="5601427" y="4269892"/>
            <a:chExt cx="869375" cy="325800"/>
          </a:xfrm>
        </p:grpSpPr>
        <p:sp>
          <p:nvSpPr>
            <p:cNvPr id="49" name="Google Shape;2365;p41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2366;p41"/>
            <p:cNvSpPr/>
            <p:nvPr/>
          </p:nvSpPr>
          <p:spPr>
            <a:xfrm flipH="1">
              <a:off x="5601427" y="4312642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520609" y="1638300"/>
            <a:ext cx="15849284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</a:rPr>
              <a:t>Hãy lập tất cả các tỉ lệ thức có thể được từ bốn số: 5; 10; 25; 50.</a:t>
            </a:r>
            <a:endParaRPr lang="en-US" sz="4000" dirty="0"/>
          </a:p>
        </p:txBody>
      </p:sp>
      <p:sp>
        <p:nvSpPr>
          <p:cNvPr id="17" name="Oval Callout 16"/>
          <p:cNvSpPr/>
          <p:nvPr/>
        </p:nvSpPr>
        <p:spPr>
          <a:xfrm>
            <a:off x="8316365" y="2880292"/>
            <a:ext cx="1683043" cy="873988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rgbClr val="FFFFFF"/>
                </a:solidFill>
              </a:rPr>
              <a:t>Giải</a:t>
            </a:r>
            <a:endParaRPr lang="en-US" sz="4000" b="1">
              <a:solidFill>
                <a:srgbClr val="FFFFFF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798517"/>
              </p:ext>
            </p:extLst>
          </p:nvPr>
        </p:nvGraphicFramePr>
        <p:xfrm>
          <a:off x="-3394779" y="6139600"/>
          <a:ext cx="10795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394779" y="6139600"/>
                        <a:ext cx="10795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1363043" y="190500"/>
            <a:ext cx="3904337" cy="1077369"/>
            <a:chOff x="-1168009" y="190500"/>
            <a:chExt cx="8523575" cy="1077369"/>
          </a:xfrm>
        </p:grpSpPr>
        <p:sp>
          <p:nvSpPr>
            <p:cNvPr id="22" name="Rectangle 21"/>
            <p:cNvSpPr/>
            <p:nvPr/>
          </p:nvSpPr>
          <p:spPr>
            <a:xfrm>
              <a:off x="-1168009" y="190500"/>
              <a:ext cx="85235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835304" y="252206"/>
              <a:ext cx="81908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6.12 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(Tr10)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447800" y="4152900"/>
            <a:ext cx="1596415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 5 . 50 = 10 . 25 (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250) 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415712" y="6633005"/>
                <a:ext cx="933614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50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50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33333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712" y="6633005"/>
                <a:ext cx="9336146" cy="12613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7467600" y="8600589"/>
            <a:ext cx="3721560" cy="135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8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428624" y="571500"/>
            <a:ext cx="811137" cy="756567"/>
          </a:xfrm>
          <a:prstGeom prst="star4">
            <a:avLst>
              <a:gd name="adj" fmla="val 21565"/>
            </a:avLst>
          </a:prstGeom>
          <a:solidFill>
            <a:srgbClr val="92D05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192730" y="533397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313562" y="9407357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2392;p42"/>
          <p:cNvGrpSpPr/>
          <p:nvPr/>
        </p:nvGrpSpPr>
        <p:grpSpPr>
          <a:xfrm>
            <a:off x="16563652" y="8496300"/>
            <a:ext cx="1114748" cy="1327925"/>
            <a:chOff x="7465916" y="720492"/>
            <a:chExt cx="1139144" cy="1477450"/>
          </a:xfrm>
          <a:solidFill>
            <a:schemeClr val="accent3"/>
          </a:solidFill>
        </p:grpSpPr>
        <p:sp>
          <p:nvSpPr>
            <p:cNvPr id="12" name="Google Shape;2393;p42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3" name="Google Shape;2394;p42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4" name="Google Shape;2395;p42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5" name="Google Shape;2396;p42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17" name="Google Shape;2397;p42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  <p:sp>
          <p:nvSpPr>
            <p:cNvPr id="20" name="Google Shape;2398;p42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cs typeface="Arial"/>
                <a:sym typeface="Arial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4330362" y="6309327"/>
            <a:ext cx="1057276" cy="4149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800" kern="0">
              <a:solidFill>
                <a:srgbClr val="434343"/>
              </a:solidFill>
              <a:sym typeface="Arial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8305800" y="3274794"/>
            <a:ext cx="1683043" cy="801906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800" b="1" smtClean="0">
                <a:solidFill>
                  <a:srgbClr val="FFFFFF"/>
                </a:solidFill>
              </a:rPr>
              <a:t>Giải</a:t>
            </a:r>
            <a:endParaRPr lang="en-US" sz="3800" b="1">
              <a:solidFill>
                <a:srgbClr val="FFFF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117026" y="321499"/>
            <a:ext cx="3904337" cy="1077369"/>
            <a:chOff x="-1168009" y="190500"/>
            <a:chExt cx="8523575" cy="1077369"/>
          </a:xfrm>
        </p:grpSpPr>
        <p:sp>
          <p:nvSpPr>
            <p:cNvPr id="28" name="Rectangle 27"/>
            <p:cNvSpPr/>
            <p:nvPr/>
          </p:nvSpPr>
          <p:spPr>
            <a:xfrm>
              <a:off x="-1168009" y="190500"/>
              <a:ext cx="85235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-835304" y="252206"/>
              <a:ext cx="81908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6.13 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(Tr10)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554763" y="404102"/>
            <a:ext cx="403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</a:rPr>
              <a:t> x 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</a:rPr>
              <a:t> y,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</a:rPr>
              <a:t>biết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</a:rPr>
              <a:t>: </a:t>
            </a:r>
            <a:endParaRPr lang="en-US" sz="4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83057" y="5611569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347634" y="1702523"/>
            <a:ext cx="5580630" cy="1366528"/>
            <a:chOff x="2590800" y="4129392"/>
            <a:chExt cx="5580630" cy="13665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2590800" y="4229100"/>
                  <a:ext cx="5580630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000" dirty="0" smtClean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a)            </a:t>
                  </a:r>
                  <a14:m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sz="4000" dirty="0" err="1" smtClean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và</a:t>
                  </a:r>
                  <a:r>
                    <a:rPr lang="en-US" sz="4000" dirty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 </a:t>
                  </a:r>
                  <a14:m>
                    <m:oMath xmlns:m="http://schemas.openxmlformats.org/officeDocument/2006/math"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=16</m:t>
                      </m:r>
                    </m:oMath>
                  </a14:m>
                  <a:endPara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0" y="4229100"/>
                  <a:ext cx="5580630" cy="1015663"/>
                </a:xfrm>
                <a:prstGeom prst="rect">
                  <a:avLst/>
                </a:prstGeom>
                <a:blipFill>
                  <a:blip r:embed="rId3"/>
                  <a:stretch>
                    <a:fillRect l="-3821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3200400" y="4129392"/>
                  <a:ext cx="1574855" cy="13665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0400" y="4129392"/>
                  <a:ext cx="1574855" cy="136652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9537864" y="1695041"/>
            <a:ext cx="6781800" cy="1354025"/>
            <a:chOff x="3429000" y="6999554"/>
            <a:chExt cx="9144000" cy="13540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3429000" y="7073239"/>
                  <a:ext cx="9144000" cy="901593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lvl="0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000" dirty="0" smtClean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b)             </a:t>
                  </a:r>
                  <a:r>
                    <a:rPr lang="en-US" sz="4000" dirty="0" err="1" smtClean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và</a:t>
                  </a:r>
                  <a:r>
                    <a:rPr lang="en-US" sz="4000" dirty="0">
                      <a:solidFill>
                        <a:srgbClr val="333333"/>
                      </a:solidFill>
                      <a:ea typeface="Times New Roman" panose="02020603050405020304" pitchFamily="18" charset="0"/>
                      <a:cs typeface="Arial" panose="020B0604020202020204" pitchFamily="34" charset="0"/>
                    </a:rPr>
                    <a:t> </a:t>
                  </a:r>
                  <a14:m>
                    <m:oMath xmlns:m="http://schemas.openxmlformats.org/officeDocument/2006/math"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=−15</m:t>
                      </m:r>
                    </m:oMath>
                  </a14:m>
                  <a:endPara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9000" y="7073239"/>
                  <a:ext cx="9144000" cy="901593"/>
                </a:xfrm>
                <a:prstGeom prst="rect">
                  <a:avLst/>
                </a:prstGeom>
                <a:blipFill>
                  <a:blip r:embed="rId5"/>
                  <a:stretch>
                    <a:fillRect l="-3237" b="-283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4473146" y="6999554"/>
                  <a:ext cx="1574854" cy="13540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4000" b="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3146" y="6999554"/>
                  <a:ext cx="1574854" cy="1354025"/>
                </a:xfrm>
                <a:prstGeom prst="rect">
                  <a:avLst/>
                </a:prstGeom>
                <a:blipFill>
                  <a:blip r:embed="rId6"/>
                  <a:stretch>
                    <a:fillRect r="-141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05668" y="5981700"/>
                <a:ext cx="13803827" cy="2919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5+3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668" y="5981700"/>
                <a:ext cx="13803827" cy="29197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3290909" y="4457700"/>
            <a:ext cx="2985721" cy="1366528"/>
            <a:chOff x="953744" y="4643802"/>
            <a:chExt cx="2985721" cy="1366528"/>
          </a:xfrm>
        </p:grpSpPr>
        <p:sp>
          <p:nvSpPr>
            <p:cNvPr id="16" name="Rectangle 15"/>
            <p:cNvSpPr/>
            <p:nvPr/>
          </p:nvSpPr>
          <p:spPr>
            <a:xfrm>
              <a:off x="953744" y="4949430"/>
              <a:ext cx="157318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a) </a:t>
              </a:r>
              <a:r>
                <a:rPr lang="en-US" sz="4000" dirty="0" err="1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4000" dirty="0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/>
                <p:nvPr/>
              </p:nvSpPr>
              <p:spPr>
                <a:xfrm>
                  <a:off x="2364610" y="4643802"/>
                  <a:ext cx="1574855" cy="13665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4610" y="4643802"/>
                  <a:ext cx="1574855" cy="136652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6554763" y="4543973"/>
            <a:ext cx="4265637" cy="1146596"/>
            <a:chOff x="4298168" y="4731448"/>
            <a:chExt cx="4265637" cy="1146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4983057" y="4731448"/>
                  <a:ext cx="3580748" cy="11465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b="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3057" y="4731448"/>
                  <a:ext cx="3580748" cy="114659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/>
            <p:cNvSpPr/>
            <p:nvPr/>
          </p:nvSpPr>
          <p:spPr>
            <a:xfrm>
              <a:off x="4298168" y="4950803"/>
              <a:ext cx="158248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000" dirty="0" err="1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suy</a:t>
              </a:r>
              <a:r>
                <a:rPr lang="en-US" sz="4000" dirty="0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33333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ra</a:t>
              </a:r>
              <a:endParaRPr lang="en-US" dirty="0">
                <a:solidFill>
                  <a:srgbClr val="434343"/>
                </a:solidFill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3352800" y="6086072"/>
            <a:ext cx="119916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Áp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3347634" y="8928437"/>
                <a:ext cx="1262073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: x = 2 . 5 = 10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y = 2 . 3 = 6</a:t>
                </a:r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634" y="8928437"/>
                <a:ext cx="12620730" cy="1015663"/>
              </a:xfrm>
              <a:prstGeom prst="rect">
                <a:avLst/>
              </a:prstGeom>
              <a:blipFill>
                <a:blip r:embed="rId10"/>
                <a:stretch>
                  <a:fillRect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/>
      <p:bldP spid="10" grpId="0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428624" y="571500"/>
            <a:ext cx="811137" cy="756567"/>
          </a:xfrm>
          <a:prstGeom prst="star4">
            <a:avLst>
              <a:gd name="adj" fmla="val 21565"/>
            </a:avLst>
          </a:prstGeom>
          <a:solidFill>
            <a:srgbClr val="92D05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192730" y="533397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313562" y="9407357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" name="Google Shape;2392;p42"/>
          <p:cNvGrpSpPr/>
          <p:nvPr/>
        </p:nvGrpSpPr>
        <p:grpSpPr>
          <a:xfrm>
            <a:off x="16563652" y="8496300"/>
            <a:ext cx="1114748" cy="1327925"/>
            <a:chOff x="7465916" y="720492"/>
            <a:chExt cx="1139144" cy="1477450"/>
          </a:xfrm>
          <a:solidFill>
            <a:schemeClr val="accent3"/>
          </a:solidFill>
        </p:grpSpPr>
        <p:sp>
          <p:nvSpPr>
            <p:cNvPr id="12" name="Google Shape;2393;p42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2394;p42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2395;p42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2396;p42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2397;p42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98;p42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 w="0"/>
                <a:solidFill>
                  <a:srgbClr val="434343"/>
                </a:solidFill>
                <a:effectLst>
                  <a:outerShdw blurRad="38100" dist="19050" dir="2700000" algn="tl" rotWithShape="0">
                    <a:srgbClr val="434343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4330362" y="6309327"/>
            <a:ext cx="1057276" cy="4149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8305800" y="3274794"/>
            <a:ext cx="1683043" cy="801906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117026" y="321499"/>
            <a:ext cx="3904337" cy="1077369"/>
            <a:chOff x="-1168009" y="190500"/>
            <a:chExt cx="8523575" cy="1077369"/>
          </a:xfrm>
        </p:grpSpPr>
        <p:sp>
          <p:nvSpPr>
            <p:cNvPr id="28" name="Rectangle 27"/>
            <p:cNvSpPr/>
            <p:nvPr/>
          </p:nvSpPr>
          <p:spPr>
            <a:xfrm>
              <a:off x="-1168009" y="190500"/>
              <a:ext cx="85235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-835304" y="252206"/>
              <a:ext cx="81908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6.13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(Tr10)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554763" y="404102"/>
            <a:ext cx="403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 x 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 y,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biết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: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83057" y="5611569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47634" y="1702523"/>
            <a:ext cx="5580630" cy="1366528"/>
            <a:chOff x="2590800" y="4129392"/>
            <a:chExt cx="5580630" cy="13665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2590800" y="4229100"/>
                  <a:ext cx="5580630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a)            </a:t>
                  </a:r>
                  <a14:m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kumimoji="0" lang="en-US" sz="4000" b="0" i="0" u="none" strike="noStrike" kern="1200" cap="none" spc="0" normalizeH="0" baseline="0" noProof="0" dirty="0" err="1" smtClean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và</a:t>
                  </a: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 </a:t>
                  </a:r>
                  <a14:m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US" sz="4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=16</m:t>
                      </m:r>
                    </m:oMath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0" y="4229100"/>
                  <a:ext cx="5580630" cy="1015663"/>
                </a:xfrm>
                <a:prstGeom prst="rect">
                  <a:avLst/>
                </a:prstGeom>
                <a:blipFill>
                  <a:blip r:embed="rId3"/>
                  <a:stretch>
                    <a:fillRect l="-3821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3200400" y="4129392"/>
                  <a:ext cx="1574855" cy="136652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343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0400" y="4129392"/>
                  <a:ext cx="1574855" cy="136652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9537864" y="1695041"/>
            <a:ext cx="6781800" cy="1354025"/>
            <a:chOff x="3429000" y="6999554"/>
            <a:chExt cx="9144000" cy="13540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3429000" y="7073239"/>
                  <a:ext cx="9144000" cy="901593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b)             </a:t>
                  </a:r>
                  <a:r>
                    <a:rPr kumimoji="0" lang="en-US" sz="4000" b="0" i="0" u="none" strike="noStrike" kern="1200" cap="none" spc="0" normalizeH="0" baseline="0" noProof="0" dirty="0" err="1" smtClean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và</a:t>
                  </a: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33"/>
                      </a:solidFill>
                      <a:effectLst/>
                      <a:uLnTx/>
                      <a:uFillTx/>
                      <a:latin typeface="Arial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 </a:t>
                  </a:r>
                  <a14:m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=−15</m:t>
                      </m:r>
                    </m:oMath>
                  </a14:m>
                  <a:endPara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9000" y="7073239"/>
                  <a:ext cx="9144000" cy="901593"/>
                </a:xfrm>
                <a:prstGeom prst="rect">
                  <a:avLst/>
                </a:prstGeom>
                <a:blipFill>
                  <a:blip r:embed="rId5"/>
                  <a:stretch>
                    <a:fillRect l="-3237" b="-283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4473146" y="6999554"/>
                  <a:ext cx="1574854" cy="13540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343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3146" y="6999554"/>
                  <a:ext cx="1574854" cy="1354025"/>
                </a:xfrm>
                <a:prstGeom prst="rect">
                  <a:avLst/>
                </a:prstGeom>
                <a:blipFill>
                  <a:blip r:embed="rId6"/>
                  <a:stretch>
                    <a:fillRect r="-141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9600" y="5968359"/>
                <a:ext cx="17259930" cy="2919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9−4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−15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=−3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968359"/>
                <a:ext cx="17259930" cy="29197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1891659" y="6023164"/>
            <a:ext cx="119916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dãy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91659" y="4516739"/>
            <a:ext cx="2725288" cy="1354025"/>
            <a:chOff x="3290909" y="4440258"/>
            <a:chExt cx="2725288" cy="1354025"/>
          </a:xfrm>
        </p:grpSpPr>
        <p:sp>
          <p:nvSpPr>
            <p:cNvPr id="16" name="Rectangle 15"/>
            <p:cNvSpPr/>
            <p:nvPr/>
          </p:nvSpPr>
          <p:spPr>
            <a:xfrm>
              <a:off x="3290909" y="4763328"/>
              <a:ext cx="157318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333333"/>
                  </a:solidFill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b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/>
                <p:cNvSpPr/>
                <p:nvPr/>
              </p:nvSpPr>
              <p:spPr>
                <a:xfrm>
                  <a:off x="4848180" y="4440258"/>
                  <a:ext cx="1168017" cy="13540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343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4" name="Rectangle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8180" y="4440258"/>
                  <a:ext cx="1168017" cy="1354025"/>
                </a:xfrm>
                <a:prstGeom prst="rect">
                  <a:avLst/>
                </a:prstGeom>
                <a:blipFill>
                  <a:blip r:embed="rId8"/>
                  <a:stretch>
                    <a:fillRect r="-141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822463" y="7851964"/>
                <a:ext cx="14181118" cy="2015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endParaRPr lang="en-US" sz="40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=−3 . 9=−27 </m:t>
                    </m:r>
                  </m:oMath>
                </a14:m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=−3 . 4=−12</m:t>
                    </m:r>
                  </m:oMath>
                </a14:m>
                <a:endParaRPr lang="en-US" sz="40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463" y="7851964"/>
                <a:ext cx="14181118" cy="2015936"/>
              </a:xfrm>
              <a:prstGeom prst="rect">
                <a:avLst/>
              </a:prstGeom>
              <a:blipFill>
                <a:blip r:embed="rId9"/>
                <a:stretch>
                  <a:fillRect b="-6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5153950" y="4651564"/>
            <a:ext cx="3179350" cy="1146596"/>
            <a:chOff x="6553200" y="4610100"/>
            <a:chExt cx="3179350" cy="1146596"/>
          </a:xfrm>
        </p:grpSpPr>
        <p:sp>
          <p:nvSpPr>
            <p:cNvPr id="18" name="Rectangle 17"/>
            <p:cNvSpPr/>
            <p:nvPr/>
          </p:nvSpPr>
          <p:spPr>
            <a:xfrm>
              <a:off x="6553200" y="4800361"/>
              <a:ext cx="158248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suy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 panose="020B0604020202020204" pitchFamily="34" charset="0"/>
                </a:rPr>
                <a:t>ra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8153400" y="4610100"/>
                  <a:ext cx="1579150" cy="114659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343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3434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400" y="4610100"/>
                  <a:ext cx="1579150" cy="114659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4776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0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39"/>
          <p:cNvSpPr/>
          <p:nvPr/>
        </p:nvSpPr>
        <p:spPr>
          <a:xfrm>
            <a:off x="180949" y="1448200"/>
            <a:ext cx="17953876" cy="84959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55" name="Google Shape;2255;p39"/>
          <p:cNvSpPr/>
          <p:nvPr/>
        </p:nvSpPr>
        <p:spPr>
          <a:xfrm>
            <a:off x="509906" y="1681862"/>
            <a:ext cx="354880" cy="43170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Google Shape;2254;p39"/>
          <p:cNvSpPr/>
          <p:nvPr/>
        </p:nvSpPr>
        <p:spPr>
          <a:xfrm>
            <a:off x="17486056" y="9671796"/>
            <a:ext cx="473400" cy="461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" name="Google Shape;2256;p39"/>
          <p:cNvSpPr/>
          <p:nvPr/>
        </p:nvSpPr>
        <p:spPr>
          <a:xfrm>
            <a:off x="226186" y="9603751"/>
            <a:ext cx="567440" cy="552305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7" name="Google Shape;2363;p41"/>
          <p:cNvSpPr/>
          <p:nvPr/>
        </p:nvSpPr>
        <p:spPr>
          <a:xfrm flipH="1">
            <a:off x="-41054" y="1662358"/>
            <a:ext cx="676800" cy="651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8" name="Google Shape;2364;p41"/>
          <p:cNvGrpSpPr/>
          <p:nvPr/>
        </p:nvGrpSpPr>
        <p:grpSpPr>
          <a:xfrm>
            <a:off x="16833079" y="201107"/>
            <a:ext cx="1279134" cy="497170"/>
            <a:chOff x="5601427" y="4269892"/>
            <a:chExt cx="869375" cy="325800"/>
          </a:xfrm>
        </p:grpSpPr>
        <p:sp>
          <p:nvSpPr>
            <p:cNvPr id="49" name="Google Shape;2365;p41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2366;p41"/>
            <p:cNvSpPr/>
            <p:nvPr/>
          </p:nvSpPr>
          <p:spPr>
            <a:xfrm flipH="1">
              <a:off x="5601427" y="4312642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7" name="Oval Callout 16"/>
          <p:cNvSpPr/>
          <p:nvPr/>
        </p:nvSpPr>
        <p:spPr>
          <a:xfrm>
            <a:off x="8316365" y="3216133"/>
            <a:ext cx="1683043" cy="873988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-3394779" y="6139600"/>
          <a:ext cx="10795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394779" y="6139600"/>
                        <a:ext cx="10795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2209800" y="114300"/>
            <a:ext cx="3904337" cy="1077369"/>
            <a:chOff x="-1168009" y="190500"/>
            <a:chExt cx="8523575" cy="1077369"/>
          </a:xfrm>
        </p:grpSpPr>
        <p:sp>
          <p:nvSpPr>
            <p:cNvPr id="22" name="Rectangle 21"/>
            <p:cNvSpPr/>
            <p:nvPr/>
          </p:nvSpPr>
          <p:spPr>
            <a:xfrm>
              <a:off x="-1168009" y="190500"/>
              <a:ext cx="8523575" cy="10668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835304" y="252206"/>
              <a:ext cx="819087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6.16 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(Tr10)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06167" y="1710364"/>
            <a:ext cx="14347389" cy="1146596"/>
            <a:chOff x="1219200" y="1691371"/>
            <a:chExt cx="14347389" cy="1146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219200" y="1897712"/>
                  <a:ext cx="14347389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4000" dirty="0" err="1">
                      <a:latin typeface="+mj-lt"/>
                      <a:ea typeface="Calibri" panose="020F0502020204030204" pitchFamily="34" charset="0"/>
                    </a:rPr>
                    <a:t>Tìm</a:t>
                  </a:r>
                  <a:r>
                    <a:rPr lang="en-US" sz="4000" dirty="0">
                      <a:latin typeface="+mj-lt"/>
                      <a:ea typeface="Calibri" panose="020F0502020204030204" pitchFamily="34" charset="0"/>
                    </a:rPr>
                    <a:t> </a:t>
                  </a:r>
                  <a:r>
                    <a:rPr lang="en-US" sz="4000" dirty="0" err="1">
                      <a:latin typeface="+mj-lt"/>
                      <a:ea typeface="Calibri" panose="020F0502020204030204" pitchFamily="34" charset="0"/>
                    </a:rPr>
                    <a:t>ba</a:t>
                  </a:r>
                  <a:r>
                    <a:rPr lang="en-US" sz="4000" dirty="0">
                      <a:latin typeface="+mj-lt"/>
                      <a:ea typeface="Calibri" panose="020F0502020204030204" pitchFamily="34" charset="0"/>
                    </a:rPr>
                    <a:t> </a:t>
                  </a:r>
                  <a:r>
                    <a:rPr lang="en-US" sz="4000" dirty="0" err="1">
                      <a:latin typeface="+mj-lt"/>
                      <a:ea typeface="Calibri" panose="020F0502020204030204" pitchFamily="34" charset="0"/>
                    </a:rPr>
                    <a:t>số</a:t>
                  </a:r>
                  <a:r>
                    <a:rPr lang="en-US" sz="4000" dirty="0">
                      <a:latin typeface="+mj-lt"/>
                      <a:ea typeface="Calibri" panose="020F0502020204030204" pitchFamily="34" charset="0"/>
                    </a:rPr>
                    <a:t> x, y, z, </a:t>
                  </a:r>
                  <a:r>
                    <a:rPr lang="en-US" sz="4000" dirty="0" err="1">
                      <a:latin typeface="+mj-lt"/>
                      <a:ea typeface="Calibri" panose="020F0502020204030204" pitchFamily="34" charset="0"/>
                    </a:rPr>
                    <a:t>biết</a:t>
                  </a:r>
                  <a:r>
                    <a:rPr lang="en-US" sz="4000" dirty="0">
                      <a:latin typeface="+mj-lt"/>
                      <a:ea typeface="Calibri" panose="020F0502020204030204" pitchFamily="34" charset="0"/>
                    </a:rPr>
                    <a:t> </a:t>
                  </a:r>
                  <a:r>
                    <a:rPr lang="en-US" sz="4000" dirty="0" err="1">
                      <a:latin typeface="+mj-lt"/>
                      <a:ea typeface="Calibri" panose="020F0502020204030204" pitchFamily="34" charset="0"/>
                    </a:rPr>
                    <a:t>rằng</a:t>
                  </a:r>
                  <a:r>
                    <a:rPr lang="en-US" sz="4000" dirty="0">
                      <a:latin typeface="+mj-lt"/>
                      <a:ea typeface="Calibri" panose="020F0502020204030204" pitchFamily="34" charset="0"/>
                    </a:rPr>
                    <a:t>: </a:t>
                  </a:r>
                  <a:r>
                    <a:rPr lang="en-US" sz="4000" dirty="0" smtClean="0">
                      <a:latin typeface="+mj-lt"/>
                      <a:ea typeface="Calibri" panose="020F0502020204030204" pitchFamily="34" charset="0"/>
                    </a:rPr>
                    <a:t>                   </a:t>
                  </a:r>
                  <a:r>
                    <a:rPr lang="en-US" sz="4000" dirty="0" err="1" smtClean="0">
                      <a:effectLst/>
                      <a:latin typeface="+mj-lt"/>
                      <a:ea typeface="Calibri" panose="020F0502020204030204" pitchFamily="34" charset="0"/>
                    </a:rPr>
                    <a:t>và</a:t>
                  </a:r>
                  <a:r>
                    <a:rPr lang="en-US" sz="4000" dirty="0">
                      <a:effectLst/>
                      <a:latin typeface="+mj-lt"/>
                      <a:ea typeface="Calibri" panose="020F0502020204030204" pitchFamily="34" charset="0"/>
                    </a:rPr>
                    <a:t> </a:t>
                  </a:r>
                  <a14:m>
                    <m:oMath xmlns:m="http://schemas.openxmlformats.org/officeDocument/2006/math"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𝑥</m:t>
                      </m:r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+2</m:t>
                      </m:r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𝑦</m:t>
                      </m:r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−3</m:t>
                      </m:r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𝑧</m:t>
                      </m:r>
                      <m:r>
                        <a:rPr lang="en-US" sz="4000" i="1" dirty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=−12</m:t>
                      </m:r>
                    </m:oMath>
                  </a14:m>
                  <a:endParaRPr lang="en-US" sz="40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9200" y="1897712"/>
                  <a:ext cx="14347389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1487" t="-15385" b="-35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7467600" y="1691371"/>
                  <a:ext cx="2616678" cy="114659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𝑧</m:t>
                            </m:r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7600" y="1691371"/>
                  <a:ext cx="2616678" cy="114659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Rectangle 10"/>
          <p:cNvSpPr/>
          <p:nvPr/>
        </p:nvSpPr>
        <p:spPr>
          <a:xfrm>
            <a:off x="2242246" y="4381500"/>
            <a:ext cx="147828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Áp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743200" y="7312560"/>
                <a:ext cx="9144000" cy="9015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43434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7312560"/>
                <a:ext cx="9144000" cy="901593"/>
              </a:xfrm>
              <a:prstGeom prst="rect">
                <a:avLst/>
              </a:prstGeom>
              <a:blipFill>
                <a:blip r:embed="rId8"/>
                <a:stretch>
                  <a:fillRect b="-29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365450" y="5209373"/>
                <a:ext cx="12063431" cy="1945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2+2.3−3.4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−12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=3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450" y="5209373"/>
                <a:ext cx="12063431" cy="19451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253509" y="8345249"/>
                <a:ext cx="9144000" cy="11182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= 3 . 3 = 9;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509" y="8345249"/>
                <a:ext cx="9144000" cy="11182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1637243" y="8345768"/>
                <a:ext cx="3807966" cy="11182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= 3 . 4 = 12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243" y="8345768"/>
                <a:ext cx="3807966" cy="11182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205809" y="8345737"/>
                <a:ext cx="3689663" cy="11182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= 3 . 2 = 6;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809" y="8345737"/>
                <a:ext cx="3689663" cy="11182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9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/>
      <p:bldP spid="12" grpId="0"/>
      <p:bldP spid="15" grpId="0"/>
      <p:bldP spid="16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TER1">
            <a:hlinkClick r:id="rId7" action="ppaction://hlinksldjump" tooltip="Nhấn Enter">
              <a:snd r:embed="rId8" name="push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264" y="9782175"/>
            <a:ext cx="1271588" cy="42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743200" y="342901"/>
            <a:ext cx="1280160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 sz="2700" b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2740821" y="457200"/>
            <a:ext cx="12751594" cy="2857500"/>
            <a:chOff x="191" y="192"/>
            <a:chExt cx="5355" cy="1200"/>
          </a:xfrm>
        </p:grpSpPr>
        <p:pic>
          <p:nvPicPr>
            <p:cNvPr id="2059" name="Picture 14" descr="an30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92"/>
              <a:ext cx="1392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5" descr="33"/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344"/>
              <a:ext cx="5328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6" descr="13"/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191" y="696"/>
              <a:ext cx="18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17" descr="13"/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818" y="681"/>
              <a:ext cx="172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WordArt 18"/>
          <p:cNvSpPr>
            <a:spLocks noChangeArrowheads="1" noChangeShapeType="1" noTextEdit="1"/>
          </p:cNvSpPr>
          <p:nvPr/>
        </p:nvSpPr>
        <p:spPr bwMode="auto">
          <a:xfrm>
            <a:off x="4043362" y="5985506"/>
            <a:ext cx="106299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3716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Rung </a:t>
            </a:r>
            <a:r>
              <a:rPr lang="en-US" sz="54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chuông</a:t>
            </a:r>
            <a:r>
              <a:rPr lang="en-US" sz="5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54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vàng</a:t>
            </a:r>
            <a:endParaRPr lang="en-US" sz="5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043362" y="3937445"/>
            <a:ext cx="104013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13716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Arial"/>
              </a:rPr>
              <a:t>Trò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Arial"/>
              </a:rPr>
              <a:t>chơi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  <a:cs typeface="Arial"/>
              <a:sym typeface="Arial"/>
            </a:endParaRPr>
          </a:p>
        </p:txBody>
      </p:sp>
      <p:pic>
        <p:nvPicPr>
          <p:cNvPr id="2068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1143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beep1390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1143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258300"/>
            <a:ext cx="1143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6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randomBar dir="vert"/>
      </p:transition>
    </mc:Choice>
    <mc:Fallback xmlns="">
      <p:transition spd="med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76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03" fill="hold"/>
                                        <p:tgtEl>
                                          <p:spTgt spid="2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9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60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2660704" y="342901"/>
            <a:ext cx="1280160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54" y="1789758"/>
            <a:ext cx="126873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3364901" y="2119644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</a:t>
              </a: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1" y="7924800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331644" y="3162300"/>
            <a:ext cx="12310512" cy="90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dirty="0" smtClean="0">
                <a:solidFill>
                  <a:srgbClr val="FF0000"/>
                </a:solidFill>
                <a:cs typeface="Arial"/>
                <a:sym typeface="Arial"/>
              </a:rPr>
              <a:t>Chọn </a:t>
            </a:r>
            <a:r>
              <a:rPr lang="vi-VN" altLang="en-US" sz="4000" dirty="0">
                <a:solidFill>
                  <a:srgbClr val="FF0000"/>
                </a:solidFill>
                <a:cs typeface="Arial"/>
                <a:sym typeface="Arial"/>
              </a:rPr>
              <a:t>câu sai. Nếu a.d = b.c và a, b, c, d ≠ 0 thì:</a:t>
            </a:r>
            <a:endParaRPr lang="en-US" altLang="en-US" sz="400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995657" y="9057889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Đáp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án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3763867" y="7541418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lang="en-US" altLang="en-US" sz="3600" dirty="0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giờ</a:t>
              </a:r>
              <a:endParaRPr lang="en-US" altLang="en-US" sz="3600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2487828" y="9057888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dirty="0">
                <a:solidFill>
                  <a:srgbClr val="000000"/>
                </a:solidFill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5285661" y="6667500"/>
            <a:ext cx="3096339" cy="1477494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638800" y="4109126"/>
                <a:ext cx="6647974" cy="41585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200000"/>
                  </a:lnSpc>
                  <a:spcAft>
                    <a:spcPts val="600"/>
                  </a:spcAft>
                </a:pPr>
                <a:r>
                  <a:rPr lang="en-US" sz="45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45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45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:r>
                  <a:rPr lang="en-US" sz="45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5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5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5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45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:endParaRPr lang="en-US" sz="45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  <a:spcAft>
                    <a:spcPts val="600"/>
                  </a:spcAft>
                </a:pPr>
                <a:r>
                  <a:rPr lang="en-US" sz="45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5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5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45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:r>
                  <a:rPr lang="en-US" sz="45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5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5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45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num>
                      <m:den>
                        <m:r>
                          <a:rPr lang="en-US" sz="45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endParaRPr lang="en-US" sz="45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109126"/>
                <a:ext cx="6647974" cy="4158574"/>
              </a:xfrm>
              <a:prstGeom prst="rect">
                <a:avLst/>
              </a:prstGeom>
              <a:blipFill>
                <a:blip r:embed="rId10"/>
                <a:stretch>
                  <a:fillRect l="-3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724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12" grpId="0"/>
      <p:bldP spid="4148" grpId="0" animBg="1"/>
      <p:bldP spid="414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487769" y="2203800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</a:t>
              </a: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Đáp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án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lang="en-US" altLang="en-US" sz="3600" dirty="0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giờ</a:t>
              </a:r>
              <a:endParaRPr lang="en-US" altLang="en-US" sz="3600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dirty="0">
                <a:solidFill>
                  <a:srgbClr val="000000"/>
                </a:solidFill>
                <a:cs typeface="Arial"/>
                <a:sym typeface="Arial"/>
              </a:rPr>
              <a:t>10s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95842" y="2086878"/>
            <a:ext cx="51606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 </a:t>
            </a:r>
            <a:endParaRPr lang="en-US" sz="4000" b="1" kern="0" dirty="0">
              <a:solidFill>
                <a:srgbClr val="FF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41233" y="3137237"/>
            <a:ext cx="1117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điều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kiện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phân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thức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4000" b="1" kern="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590800" y="4457700"/>
            <a:ext cx="5730843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2898505" y="4283899"/>
                <a:ext cx="13716000" cy="2747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	B. </a:t>
                </a:r>
                <a:r>
                  <a:rPr lang="en-US" sz="4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42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	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505" y="4283899"/>
                <a:ext cx="13716000" cy="2747932"/>
              </a:xfrm>
              <a:prstGeom prst="rect">
                <a:avLst/>
              </a:prstGeom>
              <a:blipFill>
                <a:blip r:embed="rId10"/>
                <a:stretch>
                  <a:fillRect l="-1689" b="-3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93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3033190" y="2340732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3</a:t>
              </a: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>
                <a:off x="5236272" y="2059367"/>
                <a:ext cx="14689792" cy="13237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x </a:t>
                </a:r>
                <a:r>
                  <a:rPr lang="en-US" sz="4000" dirty="0" err="1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y </a:t>
                </a:r>
                <a:r>
                  <a:rPr lang="en-US" sz="4000" dirty="0" err="1" smtClean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=−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𝟓𝟎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2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6272" y="2059367"/>
                <a:ext cx="14689792" cy="1323760"/>
              </a:xfrm>
              <a:prstGeom prst="rect">
                <a:avLst/>
              </a:prstGeom>
              <a:blipFill>
                <a:blip r:embed="rId10"/>
                <a:stretch>
                  <a:fillRect l="-1494" b="-46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Đáp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án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lang="en-US" altLang="en-US" sz="3600" dirty="0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giờ</a:t>
              </a:r>
              <a:endParaRPr lang="en-US" altLang="en-US" sz="3600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dirty="0">
                <a:solidFill>
                  <a:srgbClr val="000000"/>
                </a:solidFill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379722" y="5524500"/>
            <a:ext cx="5307078" cy="1001846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81400" y="3905095"/>
            <a:ext cx="125730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x = -150; y = 100			B. x = 100; y = 150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x = 100; y = -150			D. x = -100; y = 150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9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35"/>
          <p:cNvSpPr/>
          <p:nvPr/>
        </p:nvSpPr>
        <p:spPr>
          <a:xfrm flipH="1">
            <a:off x="17166942" y="714222"/>
            <a:ext cx="859800" cy="8364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0522" y="230523"/>
            <a:ext cx="17796220" cy="98048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4" name="Google Shape;596;p37"/>
          <p:cNvSpPr txBox="1">
            <a:spLocks/>
          </p:cNvSpPr>
          <p:nvPr/>
        </p:nvSpPr>
        <p:spPr>
          <a:xfrm>
            <a:off x="6370320" y="638030"/>
            <a:ext cx="5593080" cy="1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5347"/>
              </a:buClr>
              <a:buSzPts val="3000"/>
              <a:buFont typeface="Autour One"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sym typeface="Autour One"/>
              </a:rPr>
              <a:t>KHỞI ĐỘNG</a:t>
            </a:r>
          </a:p>
        </p:txBody>
      </p:sp>
      <p:sp>
        <p:nvSpPr>
          <p:cNvPr id="26" name="Action Button: Help 25">
            <a:hlinkClick r:id="" action="ppaction://noaction" highlightClick="1"/>
          </p:cNvPr>
          <p:cNvSpPr/>
          <p:nvPr/>
        </p:nvSpPr>
        <p:spPr>
          <a:xfrm>
            <a:off x="744426" y="653977"/>
            <a:ext cx="914400" cy="838200"/>
          </a:xfrm>
          <a:prstGeom prst="actionButtonHelp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Google Shape;2186;p36"/>
          <p:cNvSpPr/>
          <p:nvPr/>
        </p:nvSpPr>
        <p:spPr>
          <a:xfrm>
            <a:off x="16584472" y="662011"/>
            <a:ext cx="1017728" cy="83597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89232" y="2038364"/>
            <a:ext cx="16230600" cy="2004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1. Em hãy nêu lại các tính chất của tỉ lệ thức.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2. Em hãy nêu lại tính chất của dãy tỉ số bằng nhau.</a:t>
            </a:r>
          </a:p>
        </p:txBody>
      </p:sp>
      <p:cxnSp>
        <p:nvCxnSpPr>
          <p:cNvPr id="8" name="Elbow Connector 7"/>
          <p:cNvCxnSpPr/>
          <p:nvPr/>
        </p:nvCxnSpPr>
        <p:spPr>
          <a:xfrm>
            <a:off x="2286000" y="3695700"/>
            <a:ext cx="1759892" cy="1524000"/>
          </a:xfrm>
          <a:prstGeom prst="bentConnector3">
            <a:avLst>
              <a:gd name="adj1" fmla="val -3278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495800" y="4838700"/>
                <a:ext cx="10820400" cy="2399696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thiết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nghĩa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4838700"/>
                <a:ext cx="10820400" cy="2399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9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75647" flipH="1">
            <a:off x="-727292" y="6608311"/>
            <a:ext cx="3857837" cy="38240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03418" y="6972300"/>
            <a:ext cx="1716992" cy="267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2660704" y="342901"/>
            <a:ext cx="1280160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54" y="1789758"/>
            <a:ext cx="126873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3881449" y="2584365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4</a:t>
              </a: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1" y="7924800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6141432" y="2552700"/>
            <a:ext cx="12573000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es-ES" altLang="en-US" sz="3600" dirty="0" err="1">
                <a:solidFill>
                  <a:srgbClr val="FF0000"/>
                </a:solidFill>
                <a:cs typeface="Arial"/>
                <a:sym typeface="Arial"/>
              </a:rPr>
              <a:t>Cho</a:t>
            </a:r>
            <a:r>
              <a:rPr lang="es-ES" altLang="en-US" sz="3600" dirty="0">
                <a:solidFill>
                  <a:srgbClr val="FF0000"/>
                </a:solidFill>
                <a:cs typeface="Arial"/>
                <a:sym typeface="Arial"/>
              </a:rPr>
              <a:t> 7x = 4y </a:t>
            </a:r>
            <a:r>
              <a:rPr lang="es-ES" altLang="en-US" sz="3600" dirty="0" err="1">
                <a:solidFill>
                  <a:srgbClr val="FF0000"/>
                </a:solidFill>
                <a:cs typeface="Arial"/>
                <a:sym typeface="Arial"/>
              </a:rPr>
              <a:t>và</a:t>
            </a:r>
            <a:r>
              <a:rPr lang="es-ES" altLang="en-US" sz="3600" dirty="0">
                <a:solidFill>
                  <a:srgbClr val="FF0000"/>
                </a:solidFill>
                <a:cs typeface="Arial"/>
                <a:sym typeface="Arial"/>
              </a:rPr>
              <a:t> y – x = 24. </a:t>
            </a:r>
            <a:r>
              <a:rPr lang="es-ES" altLang="en-US" sz="3600" dirty="0" err="1">
                <a:solidFill>
                  <a:srgbClr val="FF0000"/>
                </a:solidFill>
                <a:cs typeface="Arial"/>
                <a:sym typeface="Arial"/>
              </a:rPr>
              <a:t>Tìm</a:t>
            </a:r>
            <a:r>
              <a:rPr lang="es-ES" altLang="en-US" sz="3600" dirty="0">
                <a:solidFill>
                  <a:srgbClr val="FF0000"/>
                </a:solidFill>
                <a:cs typeface="Arial"/>
                <a:sym typeface="Arial"/>
              </a:rPr>
              <a:t> x </a:t>
            </a:r>
            <a:r>
              <a:rPr lang="es-ES" altLang="en-US" sz="3600" dirty="0" err="1">
                <a:solidFill>
                  <a:srgbClr val="FF0000"/>
                </a:solidFill>
                <a:cs typeface="Arial"/>
                <a:sym typeface="Arial"/>
              </a:rPr>
              <a:t>và</a:t>
            </a:r>
            <a:r>
              <a:rPr lang="es-ES" altLang="en-US" sz="3600" dirty="0">
                <a:solidFill>
                  <a:srgbClr val="FF0000"/>
                </a:solidFill>
                <a:cs typeface="Arial"/>
                <a:sym typeface="Arial"/>
              </a:rPr>
              <a:t> y.</a:t>
            </a:r>
            <a:endParaRPr lang="en-US" altLang="en-US" sz="360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995657" y="9057889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Đáp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án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3832683" y="7543797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3763867" y="7541418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lang="en-US" altLang="en-US" sz="3600" dirty="0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giờ</a:t>
              </a:r>
              <a:endParaRPr lang="en-US" altLang="en-US" sz="3600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2487828" y="9057888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>
                <a:solidFill>
                  <a:srgbClr val="000000"/>
                </a:solidFill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9711302" y="4456652"/>
            <a:ext cx="5376298" cy="91544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3997" y="4153095"/>
            <a:ext cx="1110500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y = 4; y = </a:t>
            </a:r>
            <a:r>
              <a:rPr lang="fr-FR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		      </a:t>
            </a:r>
            <a:r>
              <a:rPr lang="fr-FR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x = 32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= 56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x = 56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= </a:t>
            </a:r>
            <a:r>
              <a:rPr lang="fr-FR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		</a:t>
            </a:r>
            <a:r>
              <a:rPr lang="fr-FR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x = 4; x = 7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71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85725" y="2268820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5</a:t>
              </a: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Đáp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/>
                <a:sym typeface="Arial"/>
              </a:rPr>
              <a:t>án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5400">
                  <a:solidFill>
                    <a:srgbClr val="FFFFFF"/>
                  </a:solidFill>
                  <a:latin typeface=".VnTime" panose="020B7200000000000000" pitchFamily="34" charset="0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fontAlgn="base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lang="en-US" altLang="en-US" sz="3600" dirty="0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altLang="en-US" sz="3600" dirty="0" err="1">
                  <a:solidFill>
                    <a:srgbClr val="FFFFFF"/>
                  </a:solidFill>
                  <a:latin typeface="Arial"/>
                  <a:cs typeface="Times New Roman" panose="02020603050405020304" pitchFamily="18" charset="0"/>
                  <a:sym typeface="Arial"/>
                </a:rPr>
                <a:t>giờ</a:t>
              </a:r>
              <a:endParaRPr lang="en-US" altLang="en-US" sz="3600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dirty="0">
                <a:solidFill>
                  <a:srgbClr val="000000"/>
                </a:solidFill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10439400" y="6057900"/>
            <a:ext cx="4697478" cy="8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4153" y="2179633"/>
            <a:ext cx="11176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48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bốn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3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5; 7; 9.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tăng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dần</a:t>
            </a:r>
            <a:r>
              <a:rPr lang="fr-FR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là:</a:t>
            </a:r>
            <a:endParaRPr lang="en-US" sz="40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0" y="4328649"/>
            <a:ext cx="102108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6; 12; 14; 18			B. 18; 14; 10; 6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6; 14; 10; 18			D. 6; 10; 14; 18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6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190477" y="2293135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6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>
                <a:off x="4284008" y="2052824"/>
                <a:ext cx="12072070" cy="22524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fr-FR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𝒚</m:t>
                        </m:r>
                      </m:num>
                      <m:den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fr-FR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𝒛</m:t>
                        </m:r>
                      </m:num>
                      <m:den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x + y + z = -108.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x; y; z là:</a:t>
                </a:r>
                <a:endParaRPr lang="en-US" sz="4000" dirty="0">
                  <a:solidFill>
                    <a:srgbClr val="FF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2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4008" y="2052824"/>
                <a:ext cx="12072070" cy="2252476"/>
              </a:xfrm>
              <a:prstGeom prst="rect">
                <a:avLst/>
              </a:prstGeom>
              <a:blipFill>
                <a:blip r:embed="rId10"/>
                <a:stretch>
                  <a:fillRect l="-1818" r="-1768" b="-56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6019800" y="5981700"/>
            <a:ext cx="2454243" cy="11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8400" y="4367509"/>
            <a:ext cx="125730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>
              <a:lnSpc>
                <a:spcPct val="200000"/>
              </a:lnSpc>
              <a:spcAft>
                <a:spcPts val="600"/>
              </a:spcAft>
              <a:buAutoNum type="alphaUcPeriod"/>
            </a:pP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-32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	B. -28				</a:t>
            </a:r>
            <a:endParaRPr lang="en-US" sz="42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-48			</a:t>
            </a: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D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28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198256" y="2858944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7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>
                <a:off x="4291787" y="2585109"/>
                <a:ext cx="12556192" cy="1328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bao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bộ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x; y </a:t>
                </a:r>
                <a:r>
                  <a:rPr lang="fr-FR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mãn</a:t>
                </a:r>
                <a:r>
                  <a:rPr lang="fr-FR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fr-FR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fr-FR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fr-FR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x</a:t>
                </a:r>
                <a:r>
                  <a:rPr lang="fr-FR" sz="4000" baseline="30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000" dirty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- y</a:t>
                </a:r>
                <a:r>
                  <a:rPr lang="fr-FR" sz="4000" baseline="30000" dirty="0" smtClean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000" dirty="0" smtClean="0">
                    <a:solidFill>
                      <a:srgbClr val="FF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= 40</a:t>
                </a:r>
                <a:endParaRPr lang="en-US" sz="4000" dirty="0">
                  <a:solidFill>
                    <a:srgbClr val="FF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2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91787" y="2585109"/>
                <a:ext cx="12556192" cy="1328633"/>
              </a:xfrm>
              <a:prstGeom prst="rect">
                <a:avLst/>
              </a:prstGeom>
              <a:blipFill>
                <a:blip r:embed="rId10"/>
                <a:stretch>
                  <a:fillRect l="-1699" b="-4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5668099" y="4816315"/>
            <a:ext cx="2454243" cy="11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8400" y="4533900"/>
            <a:ext cx="125730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				B. 3				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D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124431" y="2192892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8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256155" y="2109233"/>
            <a:ext cx="12556192" cy="367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vi-VN" sz="40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Ba tổ trồng được 108 cây. Biết rằng số cây của ba tổ trồng tỉ lệ với số  học sinh của mỗi tổ  và tổ 1 có 7 bạn, tổ 2 có 8 bạn và tổ 3 có 12 bạn. Tính số cây tổ 2 trồng.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6161953" y="6098020"/>
            <a:ext cx="2781300" cy="11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5829300"/>
            <a:ext cx="13944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28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B. 32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C. 36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D. 48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cây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43" y="587021"/>
            <a:ext cx="1282462" cy="113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713576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124431" y="2483959"/>
            <a:ext cx="1975982" cy="966456"/>
            <a:chOff x="3828969" y="1273590"/>
            <a:chExt cx="1257381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9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128" y="853804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7624482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256155" y="2400300"/>
            <a:ext cx="12556192" cy="274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vi-VN" sz="40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Biết các cạnh của 1 tam giác tỉ lệ 4 ; 5 ; </a:t>
            </a:r>
            <a:r>
              <a:rPr lang="vi-VN" sz="4000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và </a:t>
            </a:r>
            <a:r>
              <a:rPr lang="vi-VN" sz="40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chu vi của nó bằng 120m. Tính cạnh nhỏ nhất của </a:t>
            </a:r>
            <a:r>
              <a:rPr lang="en-US" sz="4000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vi-VN" sz="4000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tam </a:t>
            </a:r>
            <a:r>
              <a:rPr lang="vi-VN" sz="40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giác đó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8757571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429683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427304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894377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13290444" y="5844079"/>
            <a:ext cx="2781300" cy="11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19400" y="5524500"/>
            <a:ext cx="13944600" cy="1184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20m	</a:t>
            </a: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	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B. 50m		</a:t>
            </a: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40m		</a:t>
            </a:r>
            <a:r>
              <a:rPr lang="en-US" sz="4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30m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3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6210300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781099" y="374705"/>
            <a:ext cx="1518699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100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774" y="571500"/>
            <a:ext cx="790930" cy="69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11" y="1317055"/>
            <a:ext cx="15091578" cy="13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107895" y="1610414"/>
            <a:ext cx="1981072" cy="966456"/>
            <a:chOff x="3829050" y="1273590"/>
            <a:chExt cx="1260620" cy="507145"/>
          </a:xfrm>
        </p:grpSpPr>
        <p:sp>
          <p:nvSpPr>
            <p:cNvPr id="410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3879995" y="1344743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10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166" y="583726"/>
            <a:ext cx="673574" cy="67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5" descr="people008"/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69" y="8088480"/>
            <a:ext cx="1457326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>
                <a:off x="4174584" y="1562100"/>
                <a:ext cx="11815589" cy="45592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7A,7B,7C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tất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cả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153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7B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  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7A,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7C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7B.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FF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7A.</a:t>
                </a:r>
                <a:endParaRPr lang="en-US" sz="4000" dirty="0">
                  <a:solidFill>
                    <a:srgbClr val="FF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2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4584" y="1562100"/>
                <a:ext cx="11815589" cy="4559261"/>
              </a:xfrm>
              <a:prstGeom prst="rect">
                <a:avLst/>
              </a:prstGeom>
              <a:blipFill>
                <a:blip r:embed="rId10"/>
                <a:stretch>
                  <a:fillRect l="-1858" r="-1806" b="-22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6325" y="9105900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421081" y="7696382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52265" y="7694003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076226" y="9210473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10172700" y="6210300"/>
            <a:ext cx="4076700" cy="110069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14992" y="5927699"/>
            <a:ext cx="1032500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48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B. 54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</a:p>
          <a:p>
            <a:pPr lvl="0" algn="just">
              <a:lnSpc>
                <a:spcPct val="200000"/>
              </a:lnSpc>
              <a:spcAft>
                <a:spcPts val="600"/>
              </a:spcAft>
            </a:pP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51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D. 45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4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endParaRPr lang="en-US" sz="4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6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2743200" y="342901"/>
            <a:ext cx="1280160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371600"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 sz="2700" b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0970" name="Rung chuong vang - Buc Tuong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Duong den ngay vinh quang - The Wall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273" flipH="1">
            <a:off x="11087100" y="18288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688">
            <a:off x="2971800" y="1828800"/>
            <a:ext cx="445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177" y="1764669"/>
            <a:ext cx="3441322" cy="264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45162" y="5285861"/>
            <a:ext cx="9229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800" b="1" kern="0" dirty="0">
                <a:solidFill>
                  <a:srgbClr val="333399"/>
                </a:solidFill>
                <a:latin typeface="Arial"/>
                <a:cs typeface="Arial"/>
                <a:sym typeface="Arial"/>
              </a:rPr>
              <a:t>CHÚC MỪNG CÁC EM </a:t>
            </a:r>
          </a:p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800" b="1" kern="0" dirty="0">
                <a:solidFill>
                  <a:srgbClr val="333399"/>
                </a:solidFill>
                <a:latin typeface="Arial"/>
                <a:cs typeface="Arial"/>
                <a:sym typeface="Arial"/>
              </a:rPr>
              <a:t>ĐÃ HOÀN THÀNH TRÒ CHƠI</a:t>
            </a:r>
          </a:p>
        </p:txBody>
      </p:sp>
    </p:spTree>
    <p:extLst>
      <p:ext uri="{BB962C8B-B14F-4D97-AF65-F5344CB8AC3E}">
        <p14:creationId xmlns:p14="http://schemas.microsoft.com/office/powerpoint/2010/main" val="67093321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3062" fill="hold"/>
                                        <p:tgtEl>
                                          <p:spTgt spid="409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7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9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0370" fill="hold"/>
                                        <p:tgtEl>
                                          <p:spTgt spid="40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71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p57"/>
          <p:cNvSpPr txBox="1">
            <a:spLocks noGrp="1"/>
          </p:cNvSpPr>
          <p:nvPr>
            <p:ph type="title"/>
          </p:nvPr>
        </p:nvSpPr>
        <p:spPr>
          <a:xfrm>
            <a:off x="4410900" y="3372950"/>
            <a:ext cx="9466200" cy="35352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10000" smtClean="0">
                <a:latin typeface="+mj-lt"/>
              </a:rPr>
              <a:t>VẬN DỤNG</a:t>
            </a:r>
            <a:endParaRPr sz="10000">
              <a:latin typeface="+mj-lt"/>
            </a:endParaRPr>
          </a:p>
        </p:txBody>
      </p:sp>
      <p:sp>
        <p:nvSpPr>
          <p:cNvPr id="2848" name="Google Shape;2848;p57"/>
          <p:cNvSpPr/>
          <p:nvPr/>
        </p:nvSpPr>
        <p:spPr>
          <a:xfrm rot="10800000" flipH="1">
            <a:off x="13233694" y="2752660"/>
            <a:ext cx="1288800" cy="12552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49" name="Google Shape;2849;p57"/>
          <p:cNvGrpSpPr/>
          <p:nvPr/>
        </p:nvGrpSpPr>
        <p:grpSpPr>
          <a:xfrm rot="10800000" flipH="1">
            <a:off x="10165365" y="8370817"/>
            <a:ext cx="2576586" cy="846086"/>
            <a:chOff x="7740700" y="4100311"/>
            <a:chExt cx="786936" cy="604089"/>
          </a:xfrm>
        </p:grpSpPr>
        <p:grpSp>
          <p:nvGrpSpPr>
            <p:cNvPr id="2850" name="Google Shape;2850;p57"/>
            <p:cNvGrpSpPr/>
            <p:nvPr/>
          </p:nvGrpSpPr>
          <p:grpSpPr>
            <a:xfrm>
              <a:off x="7740700" y="4149700"/>
              <a:ext cx="737550" cy="554700"/>
              <a:chOff x="7740700" y="4149700"/>
              <a:chExt cx="737550" cy="554700"/>
            </a:xfrm>
          </p:grpSpPr>
          <p:sp>
            <p:nvSpPr>
              <p:cNvPr id="2851" name="Google Shape;2851;p57"/>
              <p:cNvSpPr/>
              <p:nvPr/>
            </p:nvSpPr>
            <p:spPr>
              <a:xfrm rot="5400000">
                <a:off x="7905550" y="4131700"/>
                <a:ext cx="554700" cy="5907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lt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57"/>
              <p:cNvSpPr/>
              <p:nvPr/>
            </p:nvSpPr>
            <p:spPr>
              <a:xfrm>
                <a:off x="7740700" y="4286500"/>
                <a:ext cx="86400" cy="2811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53" name="Google Shape;2853;p57"/>
            <p:cNvSpPr/>
            <p:nvPr/>
          </p:nvSpPr>
          <p:spPr>
            <a:xfrm rot="5400000">
              <a:off x="7954936" y="4082311"/>
              <a:ext cx="554700" cy="5907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54" name="Google Shape;2854;p57"/>
          <p:cNvGrpSpPr/>
          <p:nvPr/>
        </p:nvGrpSpPr>
        <p:grpSpPr>
          <a:xfrm rot="10800000" flipH="1">
            <a:off x="1661031" y="3375531"/>
            <a:ext cx="2745110" cy="3556814"/>
            <a:chOff x="7465916" y="720492"/>
            <a:chExt cx="1139144" cy="1477450"/>
          </a:xfrm>
        </p:grpSpPr>
        <p:sp>
          <p:nvSpPr>
            <p:cNvPr id="2855" name="Google Shape;2855;p57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6" name="Google Shape;2856;p57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7" name="Google Shape;2857;p57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8" name="Google Shape;2858;p57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9" name="Google Shape;2859;p57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0" name="Google Shape;2860;p57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62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228600" y="342510"/>
            <a:ext cx="948532" cy="89259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297876" y="342510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17375961" y="9477970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Title 240"/>
          <p:cNvSpPr txBox="1">
            <a:spLocks/>
          </p:cNvSpPr>
          <p:nvPr/>
        </p:nvSpPr>
        <p:spPr>
          <a:xfrm>
            <a:off x="7123177" y="266700"/>
            <a:ext cx="4228653" cy="129260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>
              <a:lnSpc>
                <a:spcPct val="150000"/>
              </a:lnSpc>
              <a:buClrTx/>
              <a:buSzTx/>
              <a:defRPr/>
            </a:pP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6.14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(Tr10)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5724" y="1704820"/>
            <a:ext cx="174412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0,95.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8395981" y="4012910"/>
            <a:ext cx="1683043" cy="873988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62477" y="5178886"/>
                <a:ext cx="17247770" cy="2015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x, y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7A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7B (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srgbClr val="333333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, x, y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4000" baseline="30000" dirty="0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sử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x &lt; 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77" y="5178886"/>
                <a:ext cx="17247770" cy="2015936"/>
              </a:xfrm>
              <a:prstGeom prst="rect">
                <a:avLst/>
              </a:prstGeom>
              <a:blipFill>
                <a:blip r:embed="rId3"/>
                <a:stretch>
                  <a:fillRect l="-123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47426" y="7289907"/>
            <a:ext cx="15235573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- Theo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0" y="7320682"/>
                <a:ext cx="2248116" cy="12518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=0,95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7320682"/>
                <a:ext cx="2248116" cy="12518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397273" y="7189550"/>
                <a:ext cx="5150192" cy="1354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⇔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⇔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434343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273" y="7189550"/>
                <a:ext cx="5150192" cy="13540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524000" y="8724900"/>
            <a:ext cx="14249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Như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393123" y="8733492"/>
                <a:ext cx="315849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123" y="8733492"/>
                <a:ext cx="3158493" cy="1015663"/>
              </a:xfrm>
              <a:prstGeom prst="rect">
                <a:avLst/>
              </a:prstGeom>
              <a:blipFill>
                <a:blip r:embed="rId6"/>
                <a:stretch>
                  <a:fillRect l="-6950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220058" y="8724900"/>
                <a:ext cx="2130327" cy="1146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058" y="8724900"/>
                <a:ext cx="2130327" cy="11465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989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8" grpId="0" animBg="1"/>
      <p:bldP spid="4" grpId="0"/>
      <p:bldP spid="5" grpId="0"/>
      <p:bldP spid="6" grpId="0"/>
      <p:bldP spid="8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78438">
            <a:off x="-1575180" y="-1359227"/>
            <a:ext cx="10162055" cy="96158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78438" flipV="1">
            <a:off x="10832947" y="3223958"/>
            <a:ext cx="11825386" cy="111897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135183" y="-58418"/>
            <a:ext cx="5631192" cy="5265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949468" y="6872291"/>
            <a:ext cx="5501070" cy="51435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73325" y="-58418"/>
            <a:ext cx="1309951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7500" b="1" kern="0" dirty="0">
                <a:solidFill>
                  <a:srgbClr val="F2C2AB">
                    <a:lumMod val="50000"/>
                  </a:srgbClr>
                </a:solidFill>
                <a:cs typeface="Arial"/>
                <a:sym typeface="Arial"/>
              </a:rPr>
              <a:t>CHƯƠNG VI: TỈ LỆ THỨC VÀ ĐẠI LƯỢNG TỈ LỆ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78075" y="3284043"/>
            <a:ext cx="15167565" cy="2777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nl-NL" sz="62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TIẾT 77-78:</a:t>
            </a:r>
          </a:p>
          <a:p>
            <a:pPr algn="ctr">
              <a:lnSpc>
                <a:spcPct val="150000"/>
              </a:lnSpc>
              <a:defRPr/>
            </a:pPr>
            <a:r>
              <a:rPr lang="nl-NL" sz="62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BÀI </a:t>
            </a:r>
            <a:r>
              <a:rPr lang="nl-NL" sz="6200" b="1" kern="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LUYỆN TẬP CHUNG TRANG 10</a:t>
            </a:r>
            <a:endParaRPr lang="en-US" sz="6200" b="1" kern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168309" y="158122"/>
            <a:ext cx="822660" cy="904194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212416" y="152106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319324" y="9422791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9439" y="581806"/>
            <a:ext cx="12990187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Áp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879439" y="3314700"/>
                <a:ext cx="11023169" cy="3016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6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43434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>
                        <a:solidFill>
                          <a:srgbClr val="43434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=2 . 19=38 </m:t>
                    </m:r>
                  </m:oMath>
                </a14:m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ĐK)</a:t>
                </a:r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6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43434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dirty="0">
                        <a:solidFill>
                          <a:srgbClr val="43434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=2 . 20=40 </m:t>
                    </m:r>
                  </m:oMath>
                </a14:m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ĐK</a:t>
                </a:r>
                <a:r>
                  <a:rPr lang="en-US" sz="4000" dirty="0" smtClean="0">
                    <a:solidFill>
                      <a:srgbClr val="434343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439" y="3314700"/>
                <a:ext cx="11023169" cy="3016210"/>
              </a:xfrm>
              <a:prstGeom prst="rect">
                <a:avLst/>
              </a:prstGeom>
              <a:blipFill>
                <a:blip r:embed="rId3"/>
                <a:stretch>
                  <a:fillRect l="-1935" r="-1106"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299398" y="1410717"/>
                <a:ext cx="8453661" cy="1903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20−19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398" y="1410717"/>
                <a:ext cx="8453661" cy="19039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821051" y="6470690"/>
            <a:ext cx="1375087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b="1" u="sng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4000" b="1" u="sng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luận</a:t>
            </a:r>
            <a:r>
              <a:rPr lang="en-US" sz="4000" b="1" u="sng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38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7B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40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631;p26">
            <a:extLst>
              <a:ext uri="{FF2B5EF4-FFF2-40B4-BE49-F238E27FC236}">
                <a16:creationId xmlns:a16="http://schemas.microsoft.com/office/drawing/2014/main" xmlns="" id="{9762E55E-010B-4763-B2AE-52DEAD6FF910}"/>
              </a:ext>
            </a:extLst>
          </p:cNvPr>
          <p:cNvGrpSpPr/>
          <p:nvPr/>
        </p:nvGrpSpPr>
        <p:grpSpPr>
          <a:xfrm>
            <a:off x="13789782" y="6377037"/>
            <a:ext cx="3344016" cy="3203516"/>
            <a:chOff x="1339725" y="238075"/>
            <a:chExt cx="2758000" cy="2769525"/>
          </a:xfrm>
        </p:grpSpPr>
        <p:sp>
          <p:nvSpPr>
            <p:cNvPr id="33" name="Google Shape;632;p26">
              <a:extLst>
                <a:ext uri="{FF2B5EF4-FFF2-40B4-BE49-F238E27FC236}">
                  <a16:creationId xmlns:a16="http://schemas.microsoft.com/office/drawing/2014/main" xmlns="" id="{84383D66-35C8-462D-A1C0-83F7232B5338}"/>
                </a:ext>
              </a:extLst>
            </p:cNvPr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33;p26">
              <a:extLst>
                <a:ext uri="{FF2B5EF4-FFF2-40B4-BE49-F238E27FC236}">
                  <a16:creationId xmlns:a16="http://schemas.microsoft.com/office/drawing/2014/main" xmlns="" id="{893CA941-DD4D-402A-924B-9F9372CE9784}"/>
                </a:ext>
              </a:extLst>
            </p:cNvPr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34;p26">
              <a:extLst>
                <a:ext uri="{FF2B5EF4-FFF2-40B4-BE49-F238E27FC236}">
                  <a16:creationId xmlns:a16="http://schemas.microsoft.com/office/drawing/2014/main" xmlns="" id="{46583B62-5C73-459C-BCAE-BB02EAA848AD}"/>
                </a:ext>
              </a:extLst>
            </p:cNvPr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35;p26">
              <a:extLst>
                <a:ext uri="{FF2B5EF4-FFF2-40B4-BE49-F238E27FC236}">
                  <a16:creationId xmlns:a16="http://schemas.microsoft.com/office/drawing/2014/main" xmlns="" id="{571768A4-695A-4313-A483-4350A55F7F63}"/>
                </a:ext>
              </a:extLst>
            </p:cNvPr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36;p26">
              <a:extLst>
                <a:ext uri="{FF2B5EF4-FFF2-40B4-BE49-F238E27FC236}">
                  <a16:creationId xmlns:a16="http://schemas.microsoft.com/office/drawing/2014/main" xmlns="" id="{43524B27-F644-4EF8-B689-A62A38373CA9}"/>
                </a:ext>
              </a:extLst>
            </p:cNvPr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37;p26">
              <a:extLst>
                <a:ext uri="{FF2B5EF4-FFF2-40B4-BE49-F238E27FC236}">
                  <a16:creationId xmlns:a16="http://schemas.microsoft.com/office/drawing/2014/main" xmlns="" id="{92FDEBCD-DC1F-4E92-A7A2-512770C66341}"/>
                </a:ext>
              </a:extLst>
            </p:cNvPr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38;p26">
              <a:extLst>
                <a:ext uri="{FF2B5EF4-FFF2-40B4-BE49-F238E27FC236}">
                  <a16:creationId xmlns:a16="http://schemas.microsoft.com/office/drawing/2014/main" xmlns="" id="{EDCCC328-263E-4958-95F3-56D11551957D}"/>
                </a:ext>
              </a:extLst>
            </p:cNvPr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39;p26">
              <a:extLst>
                <a:ext uri="{FF2B5EF4-FFF2-40B4-BE49-F238E27FC236}">
                  <a16:creationId xmlns:a16="http://schemas.microsoft.com/office/drawing/2014/main" xmlns="" id="{F8396AD0-3EAF-451A-AC39-654426E53BFE}"/>
                </a:ext>
              </a:extLst>
            </p:cNvPr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40;p26">
              <a:extLst>
                <a:ext uri="{FF2B5EF4-FFF2-40B4-BE49-F238E27FC236}">
                  <a16:creationId xmlns:a16="http://schemas.microsoft.com/office/drawing/2014/main" xmlns="" id="{195CF58D-2E46-4452-8703-5345F5DDBA97}"/>
                </a:ext>
              </a:extLst>
            </p:cNvPr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41;p26">
              <a:extLst>
                <a:ext uri="{FF2B5EF4-FFF2-40B4-BE49-F238E27FC236}">
                  <a16:creationId xmlns:a16="http://schemas.microsoft.com/office/drawing/2014/main" xmlns="" id="{25487143-2F4E-4CB5-964F-2E7FEB469050}"/>
                </a:ext>
              </a:extLst>
            </p:cNvPr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42;p26">
              <a:extLst>
                <a:ext uri="{FF2B5EF4-FFF2-40B4-BE49-F238E27FC236}">
                  <a16:creationId xmlns:a16="http://schemas.microsoft.com/office/drawing/2014/main" xmlns="" id="{2A563053-B5FB-4878-881D-732424FB7D8A}"/>
                </a:ext>
              </a:extLst>
            </p:cNvPr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43;p26">
              <a:extLst>
                <a:ext uri="{FF2B5EF4-FFF2-40B4-BE49-F238E27FC236}">
                  <a16:creationId xmlns:a16="http://schemas.microsoft.com/office/drawing/2014/main" xmlns="" id="{E75776B1-7C1B-410F-971A-82D122008D81}"/>
                </a:ext>
              </a:extLst>
            </p:cNvPr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44;p26">
              <a:extLst>
                <a:ext uri="{FF2B5EF4-FFF2-40B4-BE49-F238E27FC236}">
                  <a16:creationId xmlns:a16="http://schemas.microsoft.com/office/drawing/2014/main" xmlns="" id="{0B463DCB-235E-4F51-B0A2-7480F3E46FC7}"/>
                </a:ext>
              </a:extLst>
            </p:cNvPr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45;p26">
              <a:extLst>
                <a:ext uri="{FF2B5EF4-FFF2-40B4-BE49-F238E27FC236}">
                  <a16:creationId xmlns:a16="http://schemas.microsoft.com/office/drawing/2014/main" xmlns="" id="{C999FD1F-EE7E-42F1-A9DB-81C2500447F2}"/>
                </a:ext>
              </a:extLst>
            </p:cNvPr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46;p26">
              <a:extLst>
                <a:ext uri="{FF2B5EF4-FFF2-40B4-BE49-F238E27FC236}">
                  <a16:creationId xmlns:a16="http://schemas.microsoft.com/office/drawing/2014/main" xmlns="" id="{2096D10B-1615-4249-9449-D05021E2EBF9}"/>
                </a:ext>
              </a:extLst>
            </p:cNvPr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47;p26">
              <a:extLst>
                <a:ext uri="{FF2B5EF4-FFF2-40B4-BE49-F238E27FC236}">
                  <a16:creationId xmlns:a16="http://schemas.microsoft.com/office/drawing/2014/main" xmlns="" id="{37985D12-0E37-4AC3-B78E-7799678D8E57}"/>
                </a:ext>
              </a:extLst>
            </p:cNvPr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48;p26">
              <a:extLst>
                <a:ext uri="{FF2B5EF4-FFF2-40B4-BE49-F238E27FC236}">
                  <a16:creationId xmlns:a16="http://schemas.microsoft.com/office/drawing/2014/main" xmlns="" id="{6EEC93F3-8E9B-4258-9CC0-B7458FC9E8D6}"/>
                </a:ext>
              </a:extLst>
            </p:cNvPr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49;p26">
              <a:extLst>
                <a:ext uri="{FF2B5EF4-FFF2-40B4-BE49-F238E27FC236}">
                  <a16:creationId xmlns:a16="http://schemas.microsoft.com/office/drawing/2014/main" xmlns="" id="{7354BE17-86AA-41B2-93B5-E8BC78DA8BAB}"/>
                </a:ext>
              </a:extLst>
            </p:cNvPr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50;p26">
              <a:extLst>
                <a:ext uri="{FF2B5EF4-FFF2-40B4-BE49-F238E27FC236}">
                  <a16:creationId xmlns:a16="http://schemas.microsoft.com/office/drawing/2014/main" xmlns="" id="{287A318B-9990-4B1F-891B-4CA01431E23B}"/>
                </a:ext>
              </a:extLst>
            </p:cNvPr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51;p26">
              <a:extLst>
                <a:ext uri="{FF2B5EF4-FFF2-40B4-BE49-F238E27FC236}">
                  <a16:creationId xmlns:a16="http://schemas.microsoft.com/office/drawing/2014/main" xmlns="" id="{EB3F08D5-9842-4641-916F-80C02BFC73F8}"/>
                </a:ext>
              </a:extLst>
            </p:cNvPr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52;p26">
              <a:extLst>
                <a:ext uri="{FF2B5EF4-FFF2-40B4-BE49-F238E27FC236}">
                  <a16:creationId xmlns:a16="http://schemas.microsoft.com/office/drawing/2014/main" xmlns="" id="{E1FAC379-EC37-43F8-993A-24C38876CC50}"/>
                </a:ext>
              </a:extLst>
            </p:cNvPr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53;p26">
              <a:extLst>
                <a:ext uri="{FF2B5EF4-FFF2-40B4-BE49-F238E27FC236}">
                  <a16:creationId xmlns:a16="http://schemas.microsoft.com/office/drawing/2014/main" xmlns="" id="{DE52E780-9982-45A0-803B-408A27F7A089}"/>
                </a:ext>
              </a:extLst>
            </p:cNvPr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54;p26">
              <a:extLst>
                <a:ext uri="{FF2B5EF4-FFF2-40B4-BE49-F238E27FC236}">
                  <a16:creationId xmlns:a16="http://schemas.microsoft.com/office/drawing/2014/main" xmlns="" id="{B9822AC2-0D94-48E3-980F-24871C8BF40E}"/>
                </a:ext>
              </a:extLst>
            </p:cNvPr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55;p26">
              <a:extLst>
                <a:ext uri="{FF2B5EF4-FFF2-40B4-BE49-F238E27FC236}">
                  <a16:creationId xmlns:a16="http://schemas.microsoft.com/office/drawing/2014/main" xmlns="" id="{C2B0C009-D7BE-4477-BC97-3B3E5582CD45}"/>
                </a:ext>
              </a:extLst>
            </p:cNvPr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56;p26">
              <a:extLst>
                <a:ext uri="{FF2B5EF4-FFF2-40B4-BE49-F238E27FC236}">
                  <a16:creationId xmlns:a16="http://schemas.microsoft.com/office/drawing/2014/main" xmlns="" id="{6CB39078-5854-4E6F-9C18-98A84D17488D}"/>
                </a:ext>
              </a:extLst>
            </p:cNvPr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57;p26">
              <a:extLst>
                <a:ext uri="{FF2B5EF4-FFF2-40B4-BE49-F238E27FC236}">
                  <a16:creationId xmlns:a16="http://schemas.microsoft.com/office/drawing/2014/main" xmlns="" id="{3ED0C471-1A42-4906-9810-C79F69A44BED}"/>
                </a:ext>
              </a:extLst>
            </p:cNvPr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658;p26">
              <a:extLst>
                <a:ext uri="{FF2B5EF4-FFF2-40B4-BE49-F238E27FC236}">
                  <a16:creationId xmlns:a16="http://schemas.microsoft.com/office/drawing/2014/main" xmlns="" id="{A7F5621B-02F2-4FB1-BB93-ADD8F885DA73}"/>
                </a:ext>
              </a:extLst>
            </p:cNvPr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59;p26">
              <a:extLst>
                <a:ext uri="{FF2B5EF4-FFF2-40B4-BE49-F238E27FC236}">
                  <a16:creationId xmlns:a16="http://schemas.microsoft.com/office/drawing/2014/main" xmlns="" id="{DBA46C04-0812-4DAF-A14A-A1988C2CC4EC}"/>
                </a:ext>
              </a:extLst>
            </p:cNvPr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60;p26">
              <a:extLst>
                <a:ext uri="{FF2B5EF4-FFF2-40B4-BE49-F238E27FC236}">
                  <a16:creationId xmlns:a16="http://schemas.microsoft.com/office/drawing/2014/main" xmlns="" id="{3AF6CD9F-80FA-4D92-A754-E1F315399A6E}"/>
                </a:ext>
              </a:extLst>
            </p:cNvPr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61;p26">
              <a:extLst>
                <a:ext uri="{FF2B5EF4-FFF2-40B4-BE49-F238E27FC236}">
                  <a16:creationId xmlns:a16="http://schemas.microsoft.com/office/drawing/2014/main" xmlns="" id="{92821193-1FBF-4418-B60E-27D3C2AE5725}"/>
                </a:ext>
              </a:extLst>
            </p:cNvPr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62;p26">
              <a:extLst>
                <a:ext uri="{FF2B5EF4-FFF2-40B4-BE49-F238E27FC236}">
                  <a16:creationId xmlns:a16="http://schemas.microsoft.com/office/drawing/2014/main" xmlns="" id="{DE628B59-083E-44CD-967E-117792392322}"/>
                </a:ext>
              </a:extLst>
            </p:cNvPr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63;p26">
              <a:extLst>
                <a:ext uri="{FF2B5EF4-FFF2-40B4-BE49-F238E27FC236}">
                  <a16:creationId xmlns:a16="http://schemas.microsoft.com/office/drawing/2014/main" xmlns="" id="{8D98FFB9-B37A-4737-9264-83CD8E94BF25}"/>
                </a:ext>
              </a:extLst>
            </p:cNvPr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64;p26">
              <a:extLst>
                <a:ext uri="{FF2B5EF4-FFF2-40B4-BE49-F238E27FC236}">
                  <a16:creationId xmlns:a16="http://schemas.microsoft.com/office/drawing/2014/main" xmlns="" id="{B0AB6CC9-84AE-42BD-B2BE-E69E56F5C49E}"/>
                </a:ext>
              </a:extLst>
            </p:cNvPr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5;p26">
              <a:extLst>
                <a:ext uri="{FF2B5EF4-FFF2-40B4-BE49-F238E27FC236}">
                  <a16:creationId xmlns:a16="http://schemas.microsoft.com/office/drawing/2014/main" xmlns="" id="{3BAD757C-6DF1-4A64-96B5-5E8090732319}"/>
                </a:ext>
              </a:extLst>
            </p:cNvPr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66;p26">
              <a:extLst>
                <a:ext uri="{FF2B5EF4-FFF2-40B4-BE49-F238E27FC236}">
                  <a16:creationId xmlns:a16="http://schemas.microsoft.com/office/drawing/2014/main" xmlns="" id="{2F4A5D68-54F3-4C92-AAFD-A1DE42E1F216}"/>
                </a:ext>
              </a:extLst>
            </p:cNvPr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67;p26">
              <a:extLst>
                <a:ext uri="{FF2B5EF4-FFF2-40B4-BE49-F238E27FC236}">
                  <a16:creationId xmlns:a16="http://schemas.microsoft.com/office/drawing/2014/main" xmlns="" id="{0D8394CE-E92E-40AE-996D-97356F22D43A}"/>
                </a:ext>
              </a:extLst>
            </p:cNvPr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68;p26">
              <a:extLst>
                <a:ext uri="{FF2B5EF4-FFF2-40B4-BE49-F238E27FC236}">
                  <a16:creationId xmlns:a16="http://schemas.microsoft.com/office/drawing/2014/main" xmlns="" id="{A8D90DC5-5C0F-430F-A0F1-DBEDE0B094BE}"/>
                </a:ext>
              </a:extLst>
            </p:cNvPr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69;p26">
              <a:extLst>
                <a:ext uri="{FF2B5EF4-FFF2-40B4-BE49-F238E27FC236}">
                  <a16:creationId xmlns:a16="http://schemas.microsoft.com/office/drawing/2014/main" xmlns="" id="{B5BEEB5C-37DF-414B-94BA-AC84736B44BC}"/>
                </a:ext>
              </a:extLst>
            </p:cNvPr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70;p26">
              <a:extLst>
                <a:ext uri="{FF2B5EF4-FFF2-40B4-BE49-F238E27FC236}">
                  <a16:creationId xmlns:a16="http://schemas.microsoft.com/office/drawing/2014/main" xmlns="" id="{E9B82BB5-4EED-4F88-BC5B-646D47C80633}"/>
                </a:ext>
              </a:extLst>
            </p:cNvPr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71;p26">
              <a:extLst>
                <a:ext uri="{FF2B5EF4-FFF2-40B4-BE49-F238E27FC236}">
                  <a16:creationId xmlns:a16="http://schemas.microsoft.com/office/drawing/2014/main" xmlns="" id="{42DD7657-EF85-4E8F-A417-584662863EBA}"/>
                </a:ext>
              </a:extLst>
            </p:cNvPr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72;p26">
              <a:extLst>
                <a:ext uri="{FF2B5EF4-FFF2-40B4-BE49-F238E27FC236}">
                  <a16:creationId xmlns:a16="http://schemas.microsoft.com/office/drawing/2014/main" xmlns="" id="{5DA63594-2361-4C8D-953D-656633511EB1}"/>
                </a:ext>
              </a:extLst>
            </p:cNvPr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73;p26">
              <a:extLst>
                <a:ext uri="{FF2B5EF4-FFF2-40B4-BE49-F238E27FC236}">
                  <a16:creationId xmlns:a16="http://schemas.microsoft.com/office/drawing/2014/main" xmlns="" id="{F863B67A-F1DF-4667-B3F2-B65B997E5F32}"/>
                </a:ext>
              </a:extLst>
            </p:cNvPr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74;p26">
              <a:extLst>
                <a:ext uri="{FF2B5EF4-FFF2-40B4-BE49-F238E27FC236}">
                  <a16:creationId xmlns:a16="http://schemas.microsoft.com/office/drawing/2014/main" xmlns="" id="{A0C480F1-670E-40F5-B0B1-B8EF7B54476A}"/>
                </a:ext>
              </a:extLst>
            </p:cNvPr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75;p26">
              <a:extLst>
                <a:ext uri="{FF2B5EF4-FFF2-40B4-BE49-F238E27FC236}">
                  <a16:creationId xmlns:a16="http://schemas.microsoft.com/office/drawing/2014/main" xmlns="" id="{C2EBA11A-A1BE-4270-97C9-E5DCDE8F2F3F}"/>
                </a:ext>
              </a:extLst>
            </p:cNvPr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76;p26">
              <a:extLst>
                <a:ext uri="{FF2B5EF4-FFF2-40B4-BE49-F238E27FC236}">
                  <a16:creationId xmlns:a16="http://schemas.microsoft.com/office/drawing/2014/main" xmlns="" id="{6820B27B-795C-4AF1-B479-DC6C884A2894}"/>
                </a:ext>
              </a:extLst>
            </p:cNvPr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77;p26">
              <a:extLst>
                <a:ext uri="{FF2B5EF4-FFF2-40B4-BE49-F238E27FC236}">
                  <a16:creationId xmlns:a16="http://schemas.microsoft.com/office/drawing/2014/main" xmlns="" id="{BF1DBE80-43DB-4FC3-8BE5-D3EA8F9DEDF8}"/>
                </a:ext>
              </a:extLst>
            </p:cNvPr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78;p26">
              <a:extLst>
                <a:ext uri="{FF2B5EF4-FFF2-40B4-BE49-F238E27FC236}">
                  <a16:creationId xmlns:a16="http://schemas.microsoft.com/office/drawing/2014/main" xmlns="" id="{D7EA6B41-1504-49D5-9D2C-4B4F4377246B}"/>
                </a:ext>
              </a:extLst>
            </p:cNvPr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79;p26">
              <a:extLst>
                <a:ext uri="{FF2B5EF4-FFF2-40B4-BE49-F238E27FC236}">
                  <a16:creationId xmlns:a16="http://schemas.microsoft.com/office/drawing/2014/main" xmlns="" id="{0CF3B3D9-DDD9-4724-97E2-11E36172E74F}"/>
                </a:ext>
              </a:extLst>
            </p:cNvPr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80;p26">
              <a:extLst>
                <a:ext uri="{FF2B5EF4-FFF2-40B4-BE49-F238E27FC236}">
                  <a16:creationId xmlns:a16="http://schemas.microsoft.com/office/drawing/2014/main" xmlns="" id="{87B142AC-16DA-4B89-B187-8802C51FA97E}"/>
                </a:ext>
              </a:extLst>
            </p:cNvPr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81;p26">
              <a:extLst>
                <a:ext uri="{FF2B5EF4-FFF2-40B4-BE49-F238E27FC236}">
                  <a16:creationId xmlns:a16="http://schemas.microsoft.com/office/drawing/2014/main" xmlns="" id="{3BC7806B-6D9C-42A6-BA88-8897BF07AD43}"/>
                </a:ext>
              </a:extLst>
            </p:cNvPr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82;p26">
              <a:extLst>
                <a:ext uri="{FF2B5EF4-FFF2-40B4-BE49-F238E27FC236}">
                  <a16:creationId xmlns:a16="http://schemas.microsoft.com/office/drawing/2014/main" xmlns="" id="{6449BDBB-CBBD-46EF-8165-830E5920AD73}"/>
                </a:ext>
              </a:extLst>
            </p:cNvPr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83;p26">
              <a:extLst>
                <a:ext uri="{FF2B5EF4-FFF2-40B4-BE49-F238E27FC236}">
                  <a16:creationId xmlns:a16="http://schemas.microsoft.com/office/drawing/2014/main" xmlns="" id="{B1512460-C144-4313-84B4-7A20B134B413}"/>
                </a:ext>
              </a:extLst>
            </p:cNvPr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84;p26">
              <a:extLst>
                <a:ext uri="{FF2B5EF4-FFF2-40B4-BE49-F238E27FC236}">
                  <a16:creationId xmlns:a16="http://schemas.microsoft.com/office/drawing/2014/main" xmlns="" id="{9FA1ACBB-8574-47A2-9B7C-9B1325F334E5}"/>
                </a:ext>
              </a:extLst>
            </p:cNvPr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85;p26">
              <a:extLst>
                <a:ext uri="{FF2B5EF4-FFF2-40B4-BE49-F238E27FC236}">
                  <a16:creationId xmlns:a16="http://schemas.microsoft.com/office/drawing/2014/main" xmlns="" id="{88E96E85-0583-4506-854A-F10CC2ED42C8}"/>
                </a:ext>
              </a:extLst>
            </p:cNvPr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86;p26">
              <a:extLst>
                <a:ext uri="{FF2B5EF4-FFF2-40B4-BE49-F238E27FC236}">
                  <a16:creationId xmlns:a16="http://schemas.microsoft.com/office/drawing/2014/main" xmlns="" id="{8799E642-7CA7-4C3F-9FBC-0246658BCD83}"/>
                </a:ext>
              </a:extLst>
            </p:cNvPr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87;p26">
              <a:extLst>
                <a:ext uri="{FF2B5EF4-FFF2-40B4-BE49-F238E27FC236}">
                  <a16:creationId xmlns:a16="http://schemas.microsoft.com/office/drawing/2014/main" xmlns="" id="{BA437256-BB4F-461B-90E0-93475C8B0F84}"/>
                </a:ext>
              </a:extLst>
            </p:cNvPr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88;p26">
              <a:extLst>
                <a:ext uri="{FF2B5EF4-FFF2-40B4-BE49-F238E27FC236}">
                  <a16:creationId xmlns:a16="http://schemas.microsoft.com/office/drawing/2014/main" xmlns="" id="{047DA4C8-B7CC-4A3D-8C4C-B3B9E19D9398}"/>
                </a:ext>
              </a:extLst>
            </p:cNvPr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89;p26">
              <a:extLst>
                <a:ext uri="{FF2B5EF4-FFF2-40B4-BE49-F238E27FC236}">
                  <a16:creationId xmlns:a16="http://schemas.microsoft.com/office/drawing/2014/main" xmlns="" id="{1594F5A7-BAF8-4BF1-9800-96272E25164A}"/>
                </a:ext>
              </a:extLst>
            </p:cNvPr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90;p26">
              <a:extLst>
                <a:ext uri="{FF2B5EF4-FFF2-40B4-BE49-F238E27FC236}">
                  <a16:creationId xmlns:a16="http://schemas.microsoft.com/office/drawing/2014/main" xmlns="" id="{2CFAC516-908C-4665-809A-EA76E772B1B9}"/>
                </a:ext>
              </a:extLst>
            </p:cNvPr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91;p26">
              <a:extLst>
                <a:ext uri="{FF2B5EF4-FFF2-40B4-BE49-F238E27FC236}">
                  <a16:creationId xmlns:a16="http://schemas.microsoft.com/office/drawing/2014/main" xmlns="" id="{539022E4-64F6-46B5-8A30-D93C4C45DAD4}"/>
                </a:ext>
              </a:extLst>
            </p:cNvPr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92;p26">
              <a:extLst>
                <a:ext uri="{FF2B5EF4-FFF2-40B4-BE49-F238E27FC236}">
                  <a16:creationId xmlns:a16="http://schemas.microsoft.com/office/drawing/2014/main" xmlns="" id="{CCF29B7F-7FB9-4DCB-94C6-653F1A333D0A}"/>
                </a:ext>
              </a:extLst>
            </p:cNvPr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93;p26">
              <a:extLst>
                <a:ext uri="{FF2B5EF4-FFF2-40B4-BE49-F238E27FC236}">
                  <a16:creationId xmlns:a16="http://schemas.microsoft.com/office/drawing/2014/main" xmlns="" id="{A22D81DD-A3D0-49AC-B326-55ED4C909A78}"/>
                </a:ext>
              </a:extLst>
            </p:cNvPr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94;p26">
              <a:extLst>
                <a:ext uri="{FF2B5EF4-FFF2-40B4-BE49-F238E27FC236}">
                  <a16:creationId xmlns:a16="http://schemas.microsoft.com/office/drawing/2014/main" xmlns="" id="{D57884AF-1310-4546-B350-A38EC128DF00}"/>
                </a:ext>
              </a:extLst>
            </p:cNvPr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95;p26">
              <a:extLst>
                <a:ext uri="{FF2B5EF4-FFF2-40B4-BE49-F238E27FC236}">
                  <a16:creationId xmlns:a16="http://schemas.microsoft.com/office/drawing/2014/main" xmlns="" id="{DB0CE239-D931-4495-A519-A1D83431BF91}"/>
                </a:ext>
              </a:extLst>
            </p:cNvPr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96;p26">
              <a:extLst>
                <a:ext uri="{FF2B5EF4-FFF2-40B4-BE49-F238E27FC236}">
                  <a16:creationId xmlns:a16="http://schemas.microsoft.com/office/drawing/2014/main" xmlns="" id="{385AA9D5-B12E-4E32-B994-6189615085A2}"/>
                </a:ext>
              </a:extLst>
            </p:cNvPr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97;p26">
              <a:extLst>
                <a:ext uri="{FF2B5EF4-FFF2-40B4-BE49-F238E27FC236}">
                  <a16:creationId xmlns:a16="http://schemas.microsoft.com/office/drawing/2014/main" xmlns="" id="{3ECFA34C-4788-404C-967C-598BA0E1F1DB}"/>
                </a:ext>
              </a:extLst>
            </p:cNvPr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98;p26">
              <a:extLst>
                <a:ext uri="{FF2B5EF4-FFF2-40B4-BE49-F238E27FC236}">
                  <a16:creationId xmlns:a16="http://schemas.microsoft.com/office/drawing/2014/main" xmlns="" id="{63A6953C-82DD-461C-8395-9E084F9442F2}"/>
                </a:ext>
              </a:extLst>
            </p:cNvPr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99;p26">
              <a:extLst>
                <a:ext uri="{FF2B5EF4-FFF2-40B4-BE49-F238E27FC236}">
                  <a16:creationId xmlns:a16="http://schemas.microsoft.com/office/drawing/2014/main" xmlns="" id="{284D5160-04D9-4B99-AAFF-8C2BE6896331}"/>
                </a:ext>
              </a:extLst>
            </p:cNvPr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00;p26">
              <a:extLst>
                <a:ext uri="{FF2B5EF4-FFF2-40B4-BE49-F238E27FC236}">
                  <a16:creationId xmlns:a16="http://schemas.microsoft.com/office/drawing/2014/main" xmlns="" id="{5F3C1426-D4BD-4C1D-BF02-F8F1C2967550}"/>
                </a:ext>
              </a:extLst>
            </p:cNvPr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01;p26">
              <a:extLst>
                <a:ext uri="{FF2B5EF4-FFF2-40B4-BE49-F238E27FC236}">
                  <a16:creationId xmlns:a16="http://schemas.microsoft.com/office/drawing/2014/main" xmlns="" id="{70B9367C-B375-4EB6-93B7-B703AF796156}"/>
                </a:ext>
              </a:extLst>
            </p:cNvPr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02;p26">
              <a:extLst>
                <a:ext uri="{FF2B5EF4-FFF2-40B4-BE49-F238E27FC236}">
                  <a16:creationId xmlns:a16="http://schemas.microsoft.com/office/drawing/2014/main" xmlns="" id="{48BB8500-9F33-4C50-935B-A3C9EBA07C9C}"/>
                </a:ext>
              </a:extLst>
            </p:cNvPr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03;p26">
              <a:extLst>
                <a:ext uri="{FF2B5EF4-FFF2-40B4-BE49-F238E27FC236}">
                  <a16:creationId xmlns:a16="http://schemas.microsoft.com/office/drawing/2014/main" xmlns="" id="{A0E68904-DE7A-46BC-843B-64ACA4EC618E}"/>
                </a:ext>
              </a:extLst>
            </p:cNvPr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6944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255;p39"/>
          <p:cNvSpPr/>
          <p:nvPr/>
        </p:nvSpPr>
        <p:spPr>
          <a:xfrm>
            <a:off x="17212416" y="152106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Google Shape;2256;p39"/>
          <p:cNvSpPr/>
          <p:nvPr/>
        </p:nvSpPr>
        <p:spPr>
          <a:xfrm>
            <a:off x="-1212809" y="9255832"/>
            <a:ext cx="2590800" cy="1631577"/>
          </a:xfrm>
          <a:prstGeom prst="star4">
            <a:avLst>
              <a:gd name="adj" fmla="val 2805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254;p39"/>
          <p:cNvSpPr/>
          <p:nvPr/>
        </p:nvSpPr>
        <p:spPr>
          <a:xfrm>
            <a:off x="-609600" y="-160629"/>
            <a:ext cx="1845000" cy="1513134"/>
          </a:xfrm>
          <a:prstGeom prst="star4">
            <a:avLst>
              <a:gd name="adj" fmla="val 21565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" name="Title 240"/>
          <p:cNvSpPr txBox="1">
            <a:spLocks/>
          </p:cNvSpPr>
          <p:nvPr/>
        </p:nvSpPr>
        <p:spPr>
          <a:xfrm>
            <a:off x="7123177" y="266700"/>
            <a:ext cx="4228653" cy="129260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lvl="0">
              <a:lnSpc>
                <a:spcPct val="150000"/>
              </a:lnSpc>
              <a:buClrTx/>
              <a:buSzTx/>
              <a:defRPr/>
            </a:pP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6.15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(Tr10)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9200" y="1738848"/>
            <a:ext cx="1613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45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nửa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bổ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sung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thêm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nữa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suất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6018594"/>
            <a:ext cx="5987098" cy="3780640"/>
          </a:xfrm>
          <a:prstGeom prst="rect">
            <a:avLst/>
          </a:prstGeom>
        </p:spPr>
      </p:pic>
      <p:grpSp>
        <p:nvGrpSpPr>
          <p:cNvPr id="33" name="Google Shape;752;p28">
            <a:extLst>
              <a:ext uri="{FF2B5EF4-FFF2-40B4-BE49-F238E27FC236}">
                <a16:creationId xmlns:a16="http://schemas.microsoft.com/office/drawing/2014/main" xmlns="" id="{907292E7-7D87-4B92-8A6D-7BBC241FF0F6}"/>
              </a:ext>
            </a:extLst>
          </p:cNvPr>
          <p:cNvGrpSpPr/>
          <p:nvPr/>
        </p:nvGrpSpPr>
        <p:grpSpPr>
          <a:xfrm rot="713153" flipH="1">
            <a:off x="14301239" y="6971040"/>
            <a:ext cx="2976098" cy="2965430"/>
            <a:chOff x="6292350" y="1776075"/>
            <a:chExt cx="2430925" cy="2404675"/>
          </a:xfrm>
        </p:grpSpPr>
        <p:sp>
          <p:nvSpPr>
            <p:cNvPr id="34" name="Google Shape;753;p28">
              <a:extLst>
                <a:ext uri="{FF2B5EF4-FFF2-40B4-BE49-F238E27FC236}">
                  <a16:creationId xmlns:a16="http://schemas.microsoft.com/office/drawing/2014/main" xmlns="" id="{CC3EAB9A-2DE7-4651-AEDB-719643C19724}"/>
                </a:ext>
              </a:extLst>
            </p:cNvPr>
            <p:cNvSpPr/>
            <p:nvPr/>
          </p:nvSpPr>
          <p:spPr>
            <a:xfrm>
              <a:off x="8561175" y="2542400"/>
              <a:ext cx="5350" cy="1550"/>
            </a:xfrm>
            <a:custGeom>
              <a:avLst/>
              <a:gdLst/>
              <a:ahLst/>
              <a:cxnLst/>
              <a:rect l="l" t="t" r="r" b="b"/>
              <a:pathLst>
                <a:path w="214" h="62" extrusionOk="0">
                  <a:moveTo>
                    <a:pt x="0" y="0"/>
                  </a:moveTo>
                  <a:lnTo>
                    <a:pt x="0" y="0"/>
                  </a:lnTo>
                  <a:cubicBezTo>
                    <a:pt x="71" y="23"/>
                    <a:pt x="143" y="43"/>
                    <a:pt x="210" y="62"/>
                  </a:cubicBezTo>
                  <a:cubicBezTo>
                    <a:pt x="210" y="57"/>
                    <a:pt x="214" y="57"/>
                    <a:pt x="214" y="53"/>
                  </a:cubicBezTo>
                  <a:cubicBezTo>
                    <a:pt x="143" y="39"/>
                    <a:pt x="71" y="19"/>
                    <a:pt x="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54;p28">
              <a:extLst>
                <a:ext uri="{FF2B5EF4-FFF2-40B4-BE49-F238E27FC236}">
                  <a16:creationId xmlns:a16="http://schemas.microsoft.com/office/drawing/2014/main" xmlns="" id="{9349F146-63A2-4914-B658-40746ABA73E4}"/>
                </a:ext>
              </a:extLst>
            </p:cNvPr>
            <p:cNvSpPr/>
            <p:nvPr/>
          </p:nvSpPr>
          <p:spPr>
            <a:xfrm>
              <a:off x="8450850" y="1776075"/>
              <a:ext cx="272425" cy="322175"/>
            </a:xfrm>
            <a:custGeom>
              <a:avLst/>
              <a:gdLst/>
              <a:ahLst/>
              <a:cxnLst/>
              <a:rect l="l" t="t" r="r" b="b"/>
              <a:pathLst>
                <a:path w="10897" h="12887" extrusionOk="0">
                  <a:moveTo>
                    <a:pt x="7850" y="749"/>
                  </a:moveTo>
                  <a:cubicBezTo>
                    <a:pt x="8476" y="749"/>
                    <a:pt x="9034" y="1039"/>
                    <a:pt x="9535" y="1407"/>
                  </a:cubicBezTo>
                  <a:cubicBezTo>
                    <a:pt x="9678" y="1508"/>
                    <a:pt x="9783" y="1802"/>
                    <a:pt x="9746" y="1966"/>
                  </a:cubicBezTo>
                  <a:cubicBezTo>
                    <a:pt x="9604" y="2603"/>
                    <a:pt x="9394" y="3222"/>
                    <a:pt x="9177" y="3956"/>
                  </a:cubicBezTo>
                  <a:cubicBezTo>
                    <a:pt x="8403" y="3078"/>
                    <a:pt x="7542" y="2789"/>
                    <a:pt x="6639" y="2789"/>
                  </a:cubicBezTo>
                  <a:cubicBezTo>
                    <a:pt x="6136" y="2789"/>
                    <a:pt x="5619" y="2879"/>
                    <a:pt x="5097" y="3007"/>
                  </a:cubicBezTo>
                  <a:cubicBezTo>
                    <a:pt x="3585" y="3373"/>
                    <a:pt x="2283" y="5458"/>
                    <a:pt x="2641" y="6875"/>
                  </a:cubicBezTo>
                  <a:cubicBezTo>
                    <a:pt x="2962" y="8140"/>
                    <a:pt x="4392" y="9423"/>
                    <a:pt x="5680" y="9560"/>
                  </a:cubicBezTo>
                  <a:cubicBezTo>
                    <a:pt x="6637" y="9661"/>
                    <a:pt x="7600" y="9712"/>
                    <a:pt x="8682" y="9790"/>
                  </a:cubicBezTo>
                  <a:cubicBezTo>
                    <a:pt x="8663" y="10180"/>
                    <a:pt x="8650" y="10633"/>
                    <a:pt x="8608" y="11083"/>
                  </a:cubicBezTo>
                  <a:cubicBezTo>
                    <a:pt x="8605" y="11171"/>
                    <a:pt x="8509" y="11298"/>
                    <a:pt x="8431" y="11321"/>
                  </a:cubicBezTo>
                  <a:cubicBezTo>
                    <a:pt x="7398" y="11616"/>
                    <a:pt x="6402" y="12068"/>
                    <a:pt x="5303" y="12068"/>
                  </a:cubicBezTo>
                  <a:cubicBezTo>
                    <a:pt x="5139" y="12068"/>
                    <a:pt x="4973" y="12058"/>
                    <a:pt x="4805" y="12036"/>
                  </a:cubicBezTo>
                  <a:cubicBezTo>
                    <a:pt x="2734" y="11771"/>
                    <a:pt x="1262" y="10377"/>
                    <a:pt x="904" y="8305"/>
                  </a:cubicBezTo>
                  <a:cubicBezTo>
                    <a:pt x="726" y="7260"/>
                    <a:pt x="776" y="6233"/>
                    <a:pt x="1005" y="5202"/>
                  </a:cubicBezTo>
                  <a:cubicBezTo>
                    <a:pt x="1468" y="3157"/>
                    <a:pt x="2839" y="1934"/>
                    <a:pt x="4695" y="1260"/>
                  </a:cubicBezTo>
                  <a:cubicBezTo>
                    <a:pt x="5607" y="930"/>
                    <a:pt x="6624" y="880"/>
                    <a:pt x="7596" y="765"/>
                  </a:cubicBezTo>
                  <a:cubicBezTo>
                    <a:pt x="7682" y="754"/>
                    <a:pt x="7767" y="749"/>
                    <a:pt x="7850" y="749"/>
                  </a:cubicBezTo>
                  <a:close/>
                  <a:moveTo>
                    <a:pt x="7136" y="1"/>
                  </a:moveTo>
                  <a:cubicBezTo>
                    <a:pt x="4899" y="1"/>
                    <a:pt x="2599" y="1060"/>
                    <a:pt x="1206" y="2869"/>
                  </a:cubicBezTo>
                  <a:cubicBezTo>
                    <a:pt x="285" y="4070"/>
                    <a:pt x="1" y="5519"/>
                    <a:pt x="28" y="7017"/>
                  </a:cubicBezTo>
                  <a:cubicBezTo>
                    <a:pt x="28" y="7274"/>
                    <a:pt x="19" y="7530"/>
                    <a:pt x="33" y="7787"/>
                  </a:cubicBezTo>
                  <a:cubicBezTo>
                    <a:pt x="179" y="10423"/>
                    <a:pt x="2036" y="12471"/>
                    <a:pt x="4617" y="12838"/>
                  </a:cubicBezTo>
                  <a:cubicBezTo>
                    <a:pt x="4849" y="12871"/>
                    <a:pt x="5078" y="12886"/>
                    <a:pt x="5304" y="12886"/>
                  </a:cubicBezTo>
                  <a:cubicBezTo>
                    <a:pt x="6625" y="12886"/>
                    <a:pt x="7849" y="12366"/>
                    <a:pt x="9087" y="11935"/>
                  </a:cubicBezTo>
                  <a:cubicBezTo>
                    <a:pt x="9215" y="11889"/>
                    <a:pt x="9375" y="11701"/>
                    <a:pt x="9379" y="11573"/>
                  </a:cubicBezTo>
                  <a:cubicBezTo>
                    <a:pt x="9407" y="10738"/>
                    <a:pt x="9434" y="9895"/>
                    <a:pt x="9375" y="9066"/>
                  </a:cubicBezTo>
                  <a:cubicBezTo>
                    <a:pt x="9355" y="8779"/>
                    <a:pt x="9182" y="8643"/>
                    <a:pt x="8934" y="8643"/>
                  </a:cubicBezTo>
                  <a:cubicBezTo>
                    <a:pt x="8841" y="8643"/>
                    <a:pt x="8738" y="8662"/>
                    <a:pt x="8628" y="8699"/>
                  </a:cubicBezTo>
                  <a:cubicBezTo>
                    <a:pt x="8317" y="8806"/>
                    <a:pt x="7977" y="8916"/>
                    <a:pt x="7652" y="8916"/>
                  </a:cubicBezTo>
                  <a:cubicBezTo>
                    <a:pt x="7627" y="8916"/>
                    <a:pt x="7603" y="8916"/>
                    <a:pt x="7578" y="8914"/>
                  </a:cubicBezTo>
                  <a:cubicBezTo>
                    <a:pt x="6832" y="8874"/>
                    <a:pt x="6083" y="8791"/>
                    <a:pt x="5351" y="8653"/>
                  </a:cubicBezTo>
                  <a:cubicBezTo>
                    <a:pt x="4585" y="8506"/>
                    <a:pt x="3490" y="7181"/>
                    <a:pt x="3426" y="6426"/>
                  </a:cubicBezTo>
                  <a:cubicBezTo>
                    <a:pt x="3348" y="5450"/>
                    <a:pt x="4443" y="3986"/>
                    <a:pt x="5429" y="3767"/>
                  </a:cubicBezTo>
                  <a:cubicBezTo>
                    <a:pt x="5829" y="3677"/>
                    <a:pt x="6219" y="3619"/>
                    <a:pt x="6594" y="3619"/>
                  </a:cubicBezTo>
                  <a:cubicBezTo>
                    <a:pt x="7401" y="3619"/>
                    <a:pt x="8134" y="3890"/>
                    <a:pt x="8732" y="4698"/>
                  </a:cubicBezTo>
                  <a:cubicBezTo>
                    <a:pt x="8887" y="4904"/>
                    <a:pt x="9047" y="5003"/>
                    <a:pt x="9201" y="5003"/>
                  </a:cubicBezTo>
                  <a:cubicBezTo>
                    <a:pt x="9389" y="5003"/>
                    <a:pt x="9569" y="4856"/>
                    <a:pt x="9723" y="4579"/>
                  </a:cubicBezTo>
                  <a:cubicBezTo>
                    <a:pt x="9929" y="4212"/>
                    <a:pt x="10112" y="3827"/>
                    <a:pt x="10245" y="3428"/>
                  </a:cubicBezTo>
                  <a:cubicBezTo>
                    <a:pt x="10896" y="1462"/>
                    <a:pt x="10393" y="513"/>
                    <a:pt x="8449" y="128"/>
                  </a:cubicBezTo>
                  <a:cubicBezTo>
                    <a:pt x="8019" y="42"/>
                    <a:pt x="7579" y="1"/>
                    <a:pt x="7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55;p28">
              <a:extLst>
                <a:ext uri="{FF2B5EF4-FFF2-40B4-BE49-F238E27FC236}">
                  <a16:creationId xmlns:a16="http://schemas.microsoft.com/office/drawing/2014/main" xmlns="" id="{0D45C9CD-16FB-4A83-BBF2-2A5448DE83D9}"/>
                </a:ext>
              </a:extLst>
            </p:cNvPr>
            <p:cNvSpPr/>
            <p:nvPr/>
          </p:nvSpPr>
          <p:spPr>
            <a:xfrm>
              <a:off x="8469000" y="1794800"/>
              <a:ext cx="226450" cy="282975"/>
            </a:xfrm>
            <a:custGeom>
              <a:avLst/>
              <a:gdLst/>
              <a:ahLst/>
              <a:cxnLst/>
              <a:rect l="l" t="t" r="r" b="b"/>
              <a:pathLst>
                <a:path w="9058" h="11319" extrusionOk="0">
                  <a:moveTo>
                    <a:pt x="7123" y="0"/>
                  </a:moveTo>
                  <a:cubicBezTo>
                    <a:pt x="7040" y="0"/>
                    <a:pt x="6956" y="5"/>
                    <a:pt x="6871" y="16"/>
                  </a:cubicBezTo>
                  <a:cubicBezTo>
                    <a:pt x="5899" y="130"/>
                    <a:pt x="4881" y="181"/>
                    <a:pt x="3970" y="511"/>
                  </a:cubicBezTo>
                  <a:cubicBezTo>
                    <a:pt x="2113" y="1185"/>
                    <a:pt x="743" y="2408"/>
                    <a:pt x="280" y="4453"/>
                  </a:cubicBezTo>
                  <a:cubicBezTo>
                    <a:pt x="51" y="5484"/>
                    <a:pt x="1" y="6511"/>
                    <a:pt x="179" y="7556"/>
                  </a:cubicBezTo>
                  <a:cubicBezTo>
                    <a:pt x="537" y="9629"/>
                    <a:pt x="2008" y="11022"/>
                    <a:pt x="4080" y="11287"/>
                  </a:cubicBezTo>
                  <a:cubicBezTo>
                    <a:pt x="4248" y="11309"/>
                    <a:pt x="4414" y="11319"/>
                    <a:pt x="4578" y="11319"/>
                  </a:cubicBezTo>
                  <a:cubicBezTo>
                    <a:pt x="5677" y="11319"/>
                    <a:pt x="6672" y="10867"/>
                    <a:pt x="7706" y="10572"/>
                  </a:cubicBezTo>
                  <a:cubicBezTo>
                    <a:pt x="7783" y="10549"/>
                    <a:pt x="7879" y="10421"/>
                    <a:pt x="7883" y="10334"/>
                  </a:cubicBezTo>
                  <a:cubicBezTo>
                    <a:pt x="7925" y="9884"/>
                    <a:pt x="7938" y="9431"/>
                    <a:pt x="7957" y="9041"/>
                  </a:cubicBezTo>
                  <a:cubicBezTo>
                    <a:pt x="6874" y="8963"/>
                    <a:pt x="5912" y="8912"/>
                    <a:pt x="4954" y="8811"/>
                  </a:cubicBezTo>
                  <a:cubicBezTo>
                    <a:pt x="3666" y="8674"/>
                    <a:pt x="2236" y="7391"/>
                    <a:pt x="1916" y="6126"/>
                  </a:cubicBezTo>
                  <a:cubicBezTo>
                    <a:pt x="1558" y="4709"/>
                    <a:pt x="2860" y="2624"/>
                    <a:pt x="4373" y="2257"/>
                  </a:cubicBezTo>
                  <a:cubicBezTo>
                    <a:pt x="4894" y="2129"/>
                    <a:pt x="5410" y="2040"/>
                    <a:pt x="5913" y="2040"/>
                  </a:cubicBezTo>
                  <a:cubicBezTo>
                    <a:pt x="6816" y="2040"/>
                    <a:pt x="7677" y="2329"/>
                    <a:pt x="8452" y="3207"/>
                  </a:cubicBezTo>
                  <a:cubicBezTo>
                    <a:pt x="8668" y="2473"/>
                    <a:pt x="8878" y="1854"/>
                    <a:pt x="9020" y="1217"/>
                  </a:cubicBezTo>
                  <a:cubicBezTo>
                    <a:pt x="9057" y="1051"/>
                    <a:pt x="8952" y="759"/>
                    <a:pt x="8809" y="658"/>
                  </a:cubicBezTo>
                  <a:cubicBezTo>
                    <a:pt x="8307" y="290"/>
                    <a:pt x="7749" y="0"/>
                    <a:pt x="712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56;p28">
              <a:extLst>
                <a:ext uri="{FF2B5EF4-FFF2-40B4-BE49-F238E27FC236}">
                  <a16:creationId xmlns:a16="http://schemas.microsoft.com/office/drawing/2014/main" xmlns="" id="{465FF948-FF30-42FF-9F44-5C24B906237A}"/>
                </a:ext>
              </a:extLst>
            </p:cNvPr>
            <p:cNvSpPr/>
            <p:nvPr/>
          </p:nvSpPr>
          <p:spPr>
            <a:xfrm>
              <a:off x="8268000" y="2156200"/>
              <a:ext cx="351575" cy="357475"/>
            </a:xfrm>
            <a:custGeom>
              <a:avLst/>
              <a:gdLst/>
              <a:ahLst/>
              <a:cxnLst/>
              <a:rect l="l" t="t" r="r" b="b"/>
              <a:pathLst>
                <a:path w="14063" h="14299" extrusionOk="0">
                  <a:moveTo>
                    <a:pt x="10652" y="933"/>
                  </a:moveTo>
                  <a:cubicBezTo>
                    <a:pt x="11454" y="1520"/>
                    <a:pt x="12160" y="2061"/>
                    <a:pt x="12898" y="2556"/>
                  </a:cubicBezTo>
                  <a:cubicBezTo>
                    <a:pt x="13210" y="2767"/>
                    <a:pt x="13282" y="2964"/>
                    <a:pt x="13159" y="3321"/>
                  </a:cubicBezTo>
                  <a:cubicBezTo>
                    <a:pt x="12207" y="6011"/>
                    <a:pt x="11266" y="8706"/>
                    <a:pt x="10336" y="11407"/>
                  </a:cubicBezTo>
                  <a:cubicBezTo>
                    <a:pt x="10098" y="12094"/>
                    <a:pt x="9896" y="12800"/>
                    <a:pt x="9640" y="13611"/>
                  </a:cubicBezTo>
                  <a:cubicBezTo>
                    <a:pt x="8898" y="13392"/>
                    <a:pt x="8140" y="13167"/>
                    <a:pt x="7366" y="12938"/>
                  </a:cubicBezTo>
                  <a:cubicBezTo>
                    <a:pt x="7742" y="11884"/>
                    <a:pt x="8081" y="10898"/>
                    <a:pt x="8457" y="9926"/>
                  </a:cubicBezTo>
                  <a:cubicBezTo>
                    <a:pt x="8664" y="9395"/>
                    <a:pt x="8548" y="8958"/>
                    <a:pt x="8100" y="8674"/>
                  </a:cubicBezTo>
                  <a:cubicBezTo>
                    <a:pt x="7595" y="8359"/>
                    <a:pt x="7050" y="8079"/>
                    <a:pt x="6482" y="7900"/>
                  </a:cubicBezTo>
                  <a:cubicBezTo>
                    <a:pt x="6452" y="7890"/>
                    <a:pt x="6419" y="7886"/>
                    <a:pt x="6384" y="7886"/>
                  </a:cubicBezTo>
                  <a:cubicBezTo>
                    <a:pt x="6167" y="7886"/>
                    <a:pt x="5858" y="8050"/>
                    <a:pt x="5693" y="8212"/>
                  </a:cubicBezTo>
                  <a:cubicBezTo>
                    <a:pt x="4763" y="9120"/>
                    <a:pt x="3878" y="10068"/>
                    <a:pt x="2971" y="10999"/>
                  </a:cubicBezTo>
                  <a:cubicBezTo>
                    <a:pt x="2598" y="11378"/>
                    <a:pt x="2352" y="11574"/>
                    <a:pt x="2106" y="11574"/>
                  </a:cubicBezTo>
                  <a:cubicBezTo>
                    <a:pt x="1834" y="11574"/>
                    <a:pt x="1564" y="11336"/>
                    <a:pt x="1124" y="10843"/>
                  </a:cubicBezTo>
                  <a:cubicBezTo>
                    <a:pt x="4322" y="7515"/>
                    <a:pt x="7531" y="4179"/>
                    <a:pt x="10652" y="933"/>
                  </a:cubicBezTo>
                  <a:close/>
                  <a:moveTo>
                    <a:pt x="10785" y="1"/>
                  </a:moveTo>
                  <a:cubicBezTo>
                    <a:pt x="10613" y="1"/>
                    <a:pt x="10444" y="87"/>
                    <a:pt x="10264" y="267"/>
                  </a:cubicBezTo>
                  <a:cubicBezTo>
                    <a:pt x="9118" y="1422"/>
                    <a:pt x="7949" y="2554"/>
                    <a:pt x="6825" y="3738"/>
                  </a:cubicBezTo>
                  <a:cubicBezTo>
                    <a:pt x="4823" y="5850"/>
                    <a:pt x="2852" y="7991"/>
                    <a:pt x="867" y="10118"/>
                  </a:cubicBezTo>
                  <a:cubicBezTo>
                    <a:pt x="1" y="11044"/>
                    <a:pt x="20" y="11212"/>
                    <a:pt x="1078" y="11933"/>
                  </a:cubicBezTo>
                  <a:cubicBezTo>
                    <a:pt x="1156" y="11984"/>
                    <a:pt x="1234" y="12028"/>
                    <a:pt x="1312" y="12075"/>
                  </a:cubicBezTo>
                  <a:cubicBezTo>
                    <a:pt x="1709" y="12313"/>
                    <a:pt x="1974" y="12441"/>
                    <a:pt x="2214" y="12441"/>
                  </a:cubicBezTo>
                  <a:cubicBezTo>
                    <a:pt x="2496" y="12441"/>
                    <a:pt x="2745" y="12264"/>
                    <a:pt x="3136" y="11883"/>
                  </a:cubicBezTo>
                  <a:cubicBezTo>
                    <a:pt x="4038" y="11003"/>
                    <a:pt x="4928" y="10109"/>
                    <a:pt x="5803" y="9202"/>
                  </a:cubicBezTo>
                  <a:cubicBezTo>
                    <a:pt x="6145" y="8846"/>
                    <a:pt x="6309" y="8686"/>
                    <a:pt x="6520" y="8686"/>
                  </a:cubicBezTo>
                  <a:cubicBezTo>
                    <a:pt x="6694" y="8686"/>
                    <a:pt x="6899" y="8794"/>
                    <a:pt x="7261" y="8990"/>
                  </a:cubicBezTo>
                  <a:cubicBezTo>
                    <a:pt x="7732" y="9252"/>
                    <a:pt x="7852" y="9537"/>
                    <a:pt x="7623" y="10050"/>
                  </a:cubicBezTo>
                  <a:cubicBezTo>
                    <a:pt x="7247" y="10903"/>
                    <a:pt x="6939" y="11782"/>
                    <a:pt x="6609" y="12658"/>
                  </a:cubicBezTo>
                  <a:cubicBezTo>
                    <a:pt x="6468" y="13024"/>
                    <a:pt x="6390" y="13414"/>
                    <a:pt x="6866" y="13574"/>
                  </a:cubicBezTo>
                  <a:cubicBezTo>
                    <a:pt x="7623" y="13822"/>
                    <a:pt x="8397" y="14028"/>
                    <a:pt x="9163" y="14248"/>
                  </a:cubicBezTo>
                  <a:cubicBezTo>
                    <a:pt x="9231" y="14266"/>
                    <a:pt x="9300" y="14285"/>
                    <a:pt x="9368" y="14299"/>
                  </a:cubicBezTo>
                  <a:cubicBezTo>
                    <a:pt x="9382" y="14257"/>
                    <a:pt x="9391" y="14217"/>
                    <a:pt x="9405" y="14175"/>
                  </a:cubicBezTo>
                  <a:cubicBezTo>
                    <a:pt x="9528" y="14175"/>
                    <a:pt x="9656" y="14192"/>
                    <a:pt x="9778" y="14192"/>
                  </a:cubicBezTo>
                  <a:cubicBezTo>
                    <a:pt x="9857" y="14192"/>
                    <a:pt x="9933" y="14185"/>
                    <a:pt x="10005" y="14162"/>
                  </a:cubicBezTo>
                  <a:cubicBezTo>
                    <a:pt x="10175" y="14111"/>
                    <a:pt x="10400" y="13979"/>
                    <a:pt x="10450" y="13832"/>
                  </a:cubicBezTo>
                  <a:cubicBezTo>
                    <a:pt x="11142" y="11806"/>
                    <a:pt x="11816" y="9775"/>
                    <a:pt x="12472" y="7740"/>
                  </a:cubicBezTo>
                  <a:cubicBezTo>
                    <a:pt x="12953" y="6246"/>
                    <a:pt x="13389" y="4738"/>
                    <a:pt x="13856" y="3239"/>
                  </a:cubicBezTo>
                  <a:cubicBezTo>
                    <a:pt x="14062" y="2579"/>
                    <a:pt x="13788" y="2176"/>
                    <a:pt x="13265" y="1808"/>
                  </a:cubicBezTo>
                  <a:cubicBezTo>
                    <a:pt x="12596" y="1337"/>
                    <a:pt x="11958" y="819"/>
                    <a:pt x="11350" y="277"/>
                  </a:cubicBezTo>
                  <a:cubicBezTo>
                    <a:pt x="11148" y="96"/>
                    <a:pt x="10965" y="1"/>
                    <a:pt x="10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57;p28">
              <a:extLst>
                <a:ext uri="{FF2B5EF4-FFF2-40B4-BE49-F238E27FC236}">
                  <a16:creationId xmlns:a16="http://schemas.microsoft.com/office/drawing/2014/main" xmlns="" id="{AAD0F291-631D-4CA5-928E-4216FF69E217}"/>
                </a:ext>
              </a:extLst>
            </p:cNvPr>
            <p:cNvSpPr/>
            <p:nvPr/>
          </p:nvSpPr>
          <p:spPr>
            <a:xfrm>
              <a:off x="8296075" y="2179525"/>
              <a:ext cx="304025" cy="316975"/>
            </a:xfrm>
            <a:custGeom>
              <a:avLst/>
              <a:gdLst/>
              <a:ahLst/>
              <a:cxnLst/>
              <a:rect l="l" t="t" r="r" b="b"/>
              <a:pathLst>
                <a:path w="12161" h="12679" extrusionOk="0">
                  <a:moveTo>
                    <a:pt x="9630" y="2783"/>
                  </a:moveTo>
                  <a:cubicBezTo>
                    <a:pt x="10198" y="2796"/>
                    <a:pt x="10396" y="3062"/>
                    <a:pt x="10231" y="3488"/>
                  </a:cubicBezTo>
                  <a:cubicBezTo>
                    <a:pt x="10034" y="3997"/>
                    <a:pt x="9754" y="4478"/>
                    <a:pt x="9571" y="4993"/>
                  </a:cubicBezTo>
                  <a:cubicBezTo>
                    <a:pt x="9369" y="5538"/>
                    <a:pt x="9218" y="6102"/>
                    <a:pt x="9085" y="6665"/>
                  </a:cubicBezTo>
                  <a:cubicBezTo>
                    <a:pt x="9014" y="6962"/>
                    <a:pt x="8872" y="7213"/>
                    <a:pt x="8645" y="7213"/>
                  </a:cubicBezTo>
                  <a:cubicBezTo>
                    <a:pt x="8578" y="7213"/>
                    <a:pt x="8503" y="7191"/>
                    <a:pt x="8420" y="7141"/>
                  </a:cubicBezTo>
                  <a:cubicBezTo>
                    <a:pt x="7710" y="6715"/>
                    <a:pt x="7045" y="6201"/>
                    <a:pt x="6403" y="5675"/>
                  </a:cubicBezTo>
                  <a:cubicBezTo>
                    <a:pt x="6087" y="5418"/>
                    <a:pt x="6184" y="5078"/>
                    <a:pt x="6509" y="4840"/>
                  </a:cubicBezTo>
                  <a:cubicBezTo>
                    <a:pt x="7353" y="4231"/>
                    <a:pt x="8195" y="3616"/>
                    <a:pt x="9053" y="3025"/>
                  </a:cubicBezTo>
                  <a:cubicBezTo>
                    <a:pt x="9254" y="2888"/>
                    <a:pt x="9511" y="2829"/>
                    <a:pt x="9630" y="2783"/>
                  </a:cubicBezTo>
                  <a:close/>
                  <a:moveTo>
                    <a:pt x="9529" y="0"/>
                  </a:moveTo>
                  <a:cubicBezTo>
                    <a:pt x="6409" y="3246"/>
                    <a:pt x="3199" y="6582"/>
                    <a:pt x="0" y="9910"/>
                  </a:cubicBezTo>
                  <a:cubicBezTo>
                    <a:pt x="440" y="10403"/>
                    <a:pt x="711" y="10641"/>
                    <a:pt x="982" y="10641"/>
                  </a:cubicBezTo>
                  <a:cubicBezTo>
                    <a:pt x="1229" y="10641"/>
                    <a:pt x="1475" y="10445"/>
                    <a:pt x="1848" y="10066"/>
                  </a:cubicBezTo>
                  <a:cubicBezTo>
                    <a:pt x="2755" y="9135"/>
                    <a:pt x="3639" y="8187"/>
                    <a:pt x="4570" y="7279"/>
                  </a:cubicBezTo>
                  <a:cubicBezTo>
                    <a:pt x="4735" y="7117"/>
                    <a:pt x="5043" y="6953"/>
                    <a:pt x="5260" y="6953"/>
                  </a:cubicBezTo>
                  <a:cubicBezTo>
                    <a:pt x="5296" y="6953"/>
                    <a:pt x="5329" y="6957"/>
                    <a:pt x="5359" y="6967"/>
                  </a:cubicBezTo>
                  <a:cubicBezTo>
                    <a:pt x="5927" y="7146"/>
                    <a:pt x="6472" y="7426"/>
                    <a:pt x="6977" y="7741"/>
                  </a:cubicBezTo>
                  <a:cubicBezTo>
                    <a:pt x="7425" y="8025"/>
                    <a:pt x="7540" y="8462"/>
                    <a:pt x="7333" y="8993"/>
                  </a:cubicBezTo>
                  <a:cubicBezTo>
                    <a:pt x="6958" y="9965"/>
                    <a:pt x="6619" y="10951"/>
                    <a:pt x="6243" y="12005"/>
                  </a:cubicBezTo>
                  <a:cubicBezTo>
                    <a:pt x="7016" y="12234"/>
                    <a:pt x="7773" y="12459"/>
                    <a:pt x="8516" y="12678"/>
                  </a:cubicBezTo>
                  <a:cubicBezTo>
                    <a:pt x="8773" y="11867"/>
                    <a:pt x="8974" y="11161"/>
                    <a:pt x="9213" y="10474"/>
                  </a:cubicBezTo>
                  <a:cubicBezTo>
                    <a:pt x="10142" y="7774"/>
                    <a:pt x="11083" y="5079"/>
                    <a:pt x="12036" y="2388"/>
                  </a:cubicBezTo>
                  <a:cubicBezTo>
                    <a:pt x="12160" y="2031"/>
                    <a:pt x="12087" y="1834"/>
                    <a:pt x="11775" y="1623"/>
                  </a:cubicBezTo>
                  <a:cubicBezTo>
                    <a:pt x="11037" y="1128"/>
                    <a:pt x="10332" y="587"/>
                    <a:pt x="952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58;p28">
              <a:extLst>
                <a:ext uri="{FF2B5EF4-FFF2-40B4-BE49-F238E27FC236}">
                  <a16:creationId xmlns:a16="http://schemas.microsoft.com/office/drawing/2014/main" xmlns="" id="{CC9A1766-EC79-4721-B2D4-83ED5A915034}"/>
                </a:ext>
              </a:extLst>
            </p:cNvPr>
            <p:cNvSpPr/>
            <p:nvPr/>
          </p:nvSpPr>
          <p:spPr>
            <a:xfrm>
              <a:off x="8448250" y="2249075"/>
              <a:ext cx="107725" cy="110775"/>
            </a:xfrm>
            <a:custGeom>
              <a:avLst/>
              <a:gdLst/>
              <a:ahLst/>
              <a:cxnLst/>
              <a:rect l="l" t="t" r="r" b="b"/>
              <a:pathLst>
                <a:path w="4309" h="4431" extrusionOk="0">
                  <a:moveTo>
                    <a:pt x="3048" y="1141"/>
                  </a:moveTo>
                  <a:lnTo>
                    <a:pt x="3048" y="1141"/>
                  </a:lnTo>
                  <a:cubicBezTo>
                    <a:pt x="2704" y="1985"/>
                    <a:pt x="2430" y="2673"/>
                    <a:pt x="2127" y="3419"/>
                  </a:cubicBezTo>
                  <a:cubicBezTo>
                    <a:pt x="1770" y="3196"/>
                    <a:pt x="1398" y="2961"/>
                    <a:pt x="939" y="2677"/>
                  </a:cubicBezTo>
                  <a:cubicBezTo>
                    <a:pt x="1650" y="2159"/>
                    <a:pt x="2287" y="1696"/>
                    <a:pt x="3048" y="1141"/>
                  </a:cubicBezTo>
                  <a:close/>
                  <a:moveTo>
                    <a:pt x="3543" y="1"/>
                  </a:moveTo>
                  <a:cubicBezTo>
                    <a:pt x="3424" y="47"/>
                    <a:pt x="3167" y="106"/>
                    <a:pt x="2966" y="243"/>
                  </a:cubicBezTo>
                  <a:cubicBezTo>
                    <a:pt x="2108" y="834"/>
                    <a:pt x="1265" y="1449"/>
                    <a:pt x="422" y="2058"/>
                  </a:cubicBezTo>
                  <a:cubicBezTo>
                    <a:pt x="97" y="2296"/>
                    <a:pt x="0" y="2635"/>
                    <a:pt x="316" y="2892"/>
                  </a:cubicBezTo>
                  <a:cubicBezTo>
                    <a:pt x="958" y="3419"/>
                    <a:pt x="1623" y="3933"/>
                    <a:pt x="2333" y="4359"/>
                  </a:cubicBezTo>
                  <a:cubicBezTo>
                    <a:pt x="2416" y="4408"/>
                    <a:pt x="2490" y="4430"/>
                    <a:pt x="2558" y="4430"/>
                  </a:cubicBezTo>
                  <a:cubicBezTo>
                    <a:pt x="2785" y="4430"/>
                    <a:pt x="2927" y="4180"/>
                    <a:pt x="2998" y="3882"/>
                  </a:cubicBezTo>
                  <a:cubicBezTo>
                    <a:pt x="3131" y="3319"/>
                    <a:pt x="3282" y="2755"/>
                    <a:pt x="3484" y="2210"/>
                  </a:cubicBezTo>
                  <a:cubicBezTo>
                    <a:pt x="3667" y="1696"/>
                    <a:pt x="3947" y="1215"/>
                    <a:pt x="4144" y="706"/>
                  </a:cubicBezTo>
                  <a:cubicBezTo>
                    <a:pt x="4309" y="280"/>
                    <a:pt x="4111" y="14"/>
                    <a:pt x="3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59;p28">
              <a:extLst>
                <a:ext uri="{FF2B5EF4-FFF2-40B4-BE49-F238E27FC236}">
                  <a16:creationId xmlns:a16="http://schemas.microsoft.com/office/drawing/2014/main" xmlns="" id="{4F8ED628-CBD5-4E27-8377-57AA0C33CC17}"/>
                </a:ext>
              </a:extLst>
            </p:cNvPr>
            <p:cNvSpPr/>
            <p:nvPr/>
          </p:nvSpPr>
          <p:spPr>
            <a:xfrm>
              <a:off x="8099100" y="1941550"/>
              <a:ext cx="366950" cy="360725"/>
            </a:xfrm>
            <a:custGeom>
              <a:avLst/>
              <a:gdLst/>
              <a:ahLst/>
              <a:cxnLst/>
              <a:rect l="l" t="t" r="r" b="b"/>
              <a:pathLst>
                <a:path w="14678" h="14429" extrusionOk="0">
                  <a:moveTo>
                    <a:pt x="5304" y="659"/>
                  </a:moveTo>
                  <a:cubicBezTo>
                    <a:pt x="5608" y="659"/>
                    <a:pt x="5920" y="684"/>
                    <a:pt x="6243" y="732"/>
                  </a:cubicBezTo>
                  <a:cubicBezTo>
                    <a:pt x="7879" y="980"/>
                    <a:pt x="8746" y="2226"/>
                    <a:pt x="8452" y="3854"/>
                  </a:cubicBezTo>
                  <a:cubicBezTo>
                    <a:pt x="8365" y="4321"/>
                    <a:pt x="8214" y="4775"/>
                    <a:pt x="8136" y="5243"/>
                  </a:cubicBezTo>
                  <a:cubicBezTo>
                    <a:pt x="8108" y="5413"/>
                    <a:pt x="8167" y="5682"/>
                    <a:pt x="8283" y="5760"/>
                  </a:cubicBezTo>
                  <a:cubicBezTo>
                    <a:pt x="8326" y="5789"/>
                    <a:pt x="8391" y="5801"/>
                    <a:pt x="8463" y="5801"/>
                  </a:cubicBezTo>
                  <a:cubicBezTo>
                    <a:pt x="8589" y="5801"/>
                    <a:pt x="8735" y="5762"/>
                    <a:pt x="8819" y="5701"/>
                  </a:cubicBezTo>
                  <a:cubicBezTo>
                    <a:pt x="9451" y="5236"/>
                    <a:pt x="10174" y="5116"/>
                    <a:pt x="10909" y="5116"/>
                  </a:cubicBezTo>
                  <a:cubicBezTo>
                    <a:pt x="10980" y="5116"/>
                    <a:pt x="11050" y="5117"/>
                    <a:pt x="11120" y="5119"/>
                  </a:cubicBezTo>
                  <a:cubicBezTo>
                    <a:pt x="12683" y="5169"/>
                    <a:pt x="13801" y="6957"/>
                    <a:pt x="13224" y="8507"/>
                  </a:cubicBezTo>
                  <a:cubicBezTo>
                    <a:pt x="12696" y="9923"/>
                    <a:pt x="11849" y="11160"/>
                    <a:pt x="10588" y="12018"/>
                  </a:cubicBezTo>
                  <a:cubicBezTo>
                    <a:pt x="9456" y="12783"/>
                    <a:pt x="8268" y="13498"/>
                    <a:pt x="6953" y="13627"/>
                  </a:cubicBezTo>
                  <a:cubicBezTo>
                    <a:pt x="5203" y="10825"/>
                    <a:pt x="3488" y="8076"/>
                    <a:pt x="1770" y="5330"/>
                  </a:cubicBezTo>
                  <a:cubicBezTo>
                    <a:pt x="1581" y="5036"/>
                    <a:pt x="1375" y="4757"/>
                    <a:pt x="1160" y="4483"/>
                  </a:cubicBezTo>
                  <a:cubicBezTo>
                    <a:pt x="687" y="3863"/>
                    <a:pt x="651" y="3427"/>
                    <a:pt x="1127" y="2819"/>
                  </a:cubicBezTo>
                  <a:cubicBezTo>
                    <a:pt x="2230" y="1404"/>
                    <a:pt x="3623" y="659"/>
                    <a:pt x="5304" y="659"/>
                  </a:cubicBezTo>
                  <a:close/>
                  <a:moveTo>
                    <a:pt x="5277" y="1"/>
                  </a:moveTo>
                  <a:cubicBezTo>
                    <a:pt x="3394" y="1"/>
                    <a:pt x="1755" y="877"/>
                    <a:pt x="564" y="2529"/>
                  </a:cubicBezTo>
                  <a:cubicBezTo>
                    <a:pt x="276" y="2933"/>
                    <a:pt x="188" y="3478"/>
                    <a:pt x="32" y="3964"/>
                  </a:cubicBezTo>
                  <a:cubicBezTo>
                    <a:pt x="1" y="4070"/>
                    <a:pt x="32" y="4235"/>
                    <a:pt x="97" y="4327"/>
                  </a:cubicBezTo>
                  <a:cubicBezTo>
                    <a:pt x="569" y="5005"/>
                    <a:pt x="1096" y="5651"/>
                    <a:pt x="1532" y="6353"/>
                  </a:cubicBezTo>
                  <a:cubicBezTo>
                    <a:pt x="3026" y="8763"/>
                    <a:pt x="4483" y="11197"/>
                    <a:pt x="5974" y="13612"/>
                  </a:cubicBezTo>
                  <a:cubicBezTo>
                    <a:pt x="6313" y="14168"/>
                    <a:pt x="6564" y="14429"/>
                    <a:pt x="6978" y="14429"/>
                  </a:cubicBezTo>
                  <a:cubicBezTo>
                    <a:pt x="7161" y="14429"/>
                    <a:pt x="7377" y="14377"/>
                    <a:pt x="7646" y="14277"/>
                  </a:cubicBezTo>
                  <a:cubicBezTo>
                    <a:pt x="8787" y="13856"/>
                    <a:pt x="9932" y="13365"/>
                    <a:pt x="10950" y="12714"/>
                  </a:cubicBezTo>
                  <a:cubicBezTo>
                    <a:pt x="12444" y="11761"/>
                    <a:pt x="13434" y="10325"/>
                    <a:pt x="13998" y="8653"/>
                  </a:cubicBezTo>
                  <a:cubicBezTo>
                    <a:pt x="14677" y="6631"/>
                    <a:pt x="13196" y="4418"/>
                    <a:pt x="11124" y="4326"/>
                  </a:cubicBezTo>
                  <a:cubicBezTo>
                    <a:pt x="11072" y="4323"/>
                    <a:pt x="11019" y="4322"/>
                    <a:pt x="10965" y="4322"/>
                  </a:cubicBezTo>
                  <a:cubicBezTo>
                    <a:pt x="10357" y="4322"/>
                    <a:pt x="9739" y="4479"/>
                    <a:pt x="9094" y="4555"/>
                  </a:cubicBezTo>
                  <a:cubicBezTo>
                    <a:pt x="9136" y="4258"/>
                    <a:pt x="9172" y="3955"/>
                    <a:pt x="9218" y="3652"/>
                  </a:cubicBezTo>
                  <a:cubicBezTo>
                    <a:pt x="9415" y="2268"/>
                    <a:pt x="8554" y="678"/>
                    <a:pt x="7206" y="288"/>
                  </a:cubicBezTo>
                  <a:cubicBezTo>
                    <a:pt x="6541" y="95"/>
                    <a:pt x="5896" y="1"/>
                    <a:pt x="5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60;p28">
              <a:extLst>
                <a:ext uri="{FF2B5EF4-FFF2-40B4-BE49-F238E27FC236}">
                  <a16:creationId xmlns:a16="http://schemas.microsoft.com/office/drawing/2014/main" xmlns="" id="{B30C384D-8D62-455A-82EB-B72B19196237}"/>
                </a:ext>
              </a:extLst>
            </p:cNvPr>
            <p:cNvSpPr/>
            <p:nvPr/>
          </p:nvSpPr>
          <p:spPr>
            <a:xfrm>
              <a:off x="8115375" y="1958025"/>
              <a:ext cx="328750" cy="324175"/>
            </a:xfrm>
            <a:custGeom>
              <a:avLst/>
              <a:gdLst/>
              <a:ahLst/>
              <a:cxnLst/>
              <a:rect l="l" t="t" r="r" b="b"/>
              <a:pathLst>
                <a:path w="13150" h="12967" extrusionOk="0">
                  <a:moveTo>
                    <a:pt x="4245" y="2008"/>
                  </a:moveTo>
                  <a:cubicBezTo>
                    <a:pt x="4992" y="2040"/>
                    <a:pt x="5551" y="2256"/>
                    <a:pt x="5853" y="2892"/>
                  </a:cubicBezTo>
                  <a:cubicBezTo>
                    <a:pt x="6147" y="3507"/>
                    <a:pt x="5940" y="4047"/>
                    <a:pt x="5528" y="4510"/>
                  </a:cubicBezTo>
                  <a:cubicBezTo>
                    <a:pt x="5129" y="4960"/>
                    <a:pt x="4698" y="5382"/>
                    <a:pt x="4240" y="5771"/>
                  </a:cubicBezTo>
                  <a:cubicBezTo>
                    <a:pt x="4206" y="5802"/>
                    <a:pt x="4137" y="5817"/>
                    <a:pt x="4059" y="5817"/>
                  </a:cubicBezTo>
                  <a:cubicBezTo>
                    <a:pt x="3930" y="5817"/>
                    <a:pt x="3777" y="5778"/>
                    <a:pt x="3717" y="5711"/>
                  </a:cubicBezTo>
                  <a:cubicBezTo>
                    <a:pt x="3168" y="5130"/>
                    <a:pt x="2608" y="4543"/>
                    <a:pt x="2159" y="3883"/>
                  </a:cubicBezTo>
                  <a:cubicBezTo>
                    <a:pt x="2017" y="3677"/>
                    <a:pt x="2099" y="3136"/>
                    <a:pt x="2282" y="2938"/>
                  </a:cubicBezTo>
                  <a:cubicBezTo>
                    <a:pt x="2814" y="2361"/>
                    <a:pt x="3520" y="2044"/>
                    <a:pt x="4245" y="2008"/>
                  </a:cubicBezTo>
                  <a:close/>
                  <a:moveTo>
                    <a:pt x="8507" y="7257"/>
                  </a:moveTo>
                  <a:cubicBezTo>
                    <a:pt x="9424" y="7357"/>
                    <a:pt x="9832" y="7572"/>
                    <a:pt x="10057" y="8164"/>
                  </a:cubicBezTo>
                  <a:cubicBezTo>
                    <a:pt x="10322" y="8864"/>
                    <a:pt x="10175" y="9535"/>
                    <a:pt x="9584" y="10052"/>
                  </a:cubicBezTo>
                  <a:cubicBezTo>
                    <a:pt x="9130" y="10450"/>
                    <a:pt x="8626" y="10785"/>
                    <a:pt x="8158" y="11170"/>
                  </a:cubicBezTo>
                  <a:cubicBezTo>
                    <a:pt x="8023" y="11281"/>
                    <a:pt x="7903" y="11333"/>
                    <a:pt x="7795" y="11333"/>
                  </a:cubicBezTo>
                  <a:cubicBezTo>
                    <a:pt x="7642" y="11333"/>
                    <a:pt x="7511" y="11229"/>
                    <a:pt x="7394" y="11033"/>
                  </a:cubicBezTo>
                  <a:cubicBezTo>
                    <a:pt x="6953" y="10295"/>
                    <a:pt x="6513" y="9562"/>
                    <a:pt x="6092" y="8810"/>
                  </a:cubicBezTo>
                  <a:cubicBezTo>
                    <a:pt x="5831" y="8342"/>
                    <a:pt x="5940" y="7994"/>
                    <a:pt x="6458" y="7815"/>
                  </a:cubicBezTo>
                  <a:cubicBezTo>
                    <a:pt x="7127" y="7591"/>
                    <a:pt x="7824" y="7440"/>
                    <a:pt x="8507" y="7257"/>
                  </a:cubicBezTo>
                  <a:close/>
                  <a:moveTo>
                    <a:pt x="4653" y="0"/>
                  </a:moveTo>
                  <a:cubicBezTo>
                    <a:pt x="2972" y="0"/>
                    <a:pt x="1580" y="745"/>
                    <a:pt x="477" y="2160"/>
                  </a:cubicBezTo>
                  <a:cubicBezTo>
                    <a:pt x="0" y="2768"/>
                    <a:pt x="36" y="3204"/>
                    <a:pt x="509" y="3824"/>
                  </a:cubicBezTo>
                  <a:cubicBezTo>
                    <a:pt x="724" y="4098"/>
                    <a:pt x="930" y="4377"/>
                    <a:pt x="1119" y="4671"/>
                  </a:cubicBezTo>
                  <a:cubicBezTo>
                    <a:pt x="2837" y="7417"/>
                    <a:pt x="4552" y="10166"/>
                    <a:pt x="6302" y="12967"/>
                  </a:cubicBezTo>
                  <a:cubicBezTo>
                    <a:pt x="7617" y="12839"/>
                    <a:pt x="8805" y="12124"/>
                    <a:pt x="9937" y="11359"/>
                  </a:cubicBezTo>
                  <a:cubicBezTo>
                    <a:pt x="11197" y="10501"/>
                    <a:pt x="12045" y="9264"/>
                    <a:pt x="12573" y="7848"/>
                  </a:cubicBezTo>
                  <a:cubicBezTo>
                    <a:pt x="13150" y="6298"/>
                    <a:pt x="12032" y="4510"/>
                    <a:pt x="10469" y="4460"/>
                  </a:cubicBezTo>
                  <a:cubicBezTo>
                    <a:pt x="10399" y="4458"/>
                    <a:pt x="10329" y="4457"/>
                    <a:pt x="10259" y="4457"/>
                  </a:cubicBezTo>
                  <a:cubicBezTo>
                    <a:pt x="9524" y="4457"/>
                    <a:pt x="8800" y="4577"/>
                    <a:pt x="8168" y="5042"/>
                  </a:cubicBezTo>
                  <a:cubicBezTo>
                    <a:pt x="8084" y="5103"/>
                    <a:pt x="7938" y="5142"/>
                    <a:pt x="7812" y="5142"/>
                  </a:cubicBezTo>
                  <a:cubicBezTo>
                    <a:pt x="7740" y="5142"/>
                    <a:pt x="7675" y="5130"/>
                    <a:pt x="7632" y="5101"/>
                  </a:cubicBezTo>
                  <a:cubicBezTo>
                    <a:pt x="7516" y="5023"/>
                    <a:pt x="7457" y="4754"/>
                    <a:pt x="7485" y="4584"/>
                  </a:cubicBezTo>
                  <a:cubicBezTo>
                    <a:pt x="7563" y="4116"/>
                    <a:pt x="7714" y="3662"/>
                    <a:pt x="7802" y="3195"/>
                  </a:cubicBezTo>
                  <a:cubicBezTo>
                    <a:pt x="8095" y="1568"/>
                    <a:pt x="7228" y="321"/>
                    <a:pt x="5592" y="73"/>
                  </a:cubicBezTo>
                  <a:cubicBezTo>
                    <a:pt x="5269" y="25"/>
                    <a:pt x="4957" y="0"/>
                    <a:pt x="465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61;p28">
              <a:extLst>
                <a:ext uri="{FF2B5EF4-FFF2-40B4-BE49-F238E27FC236}">
                  <a16:creationId xmlns:a16="http://schemas.microsoft.com/office/drawing/2014/main" xmlns="" id="{5FD390D2-9A82-4BD3-A463-D8A27945ED2D}"/>
                </a:ext>
              </a:extLst>
            </p:cNvPr>
            <p:cNvSpPr/>
            <p:nvPr/>
          </p:nvSpPr>
          <p:spPr>
            <a:xfrm>
              <a:off x="8261100" y="2139425"/>
              <a:ext cx="112350" cy="101950"/>
            </a:xfrm>
            <a:custGeom>
              <a:avLst/>
              <a:gdLst/>
              <a:ahLst/>
              <a:cxnLst/>
              <a:rect l="l" t="t" r="r" b="b"/>
              <a:pathLst>
                <a:path w="4494" h="4078" extrusionOk="0">
                  <a:moveTo>
                    <a:pt x="2797" y="741"/>
                  </a:moveTo>
                  <a:cubicBezTo>
                    <a:pt x="3048" y="741"/>
                    <a:pt x="3463" y="907"/>
                    <a:pt x="3480" y="1032"/>
                  </a:cubicBezTo>
                  <a:cubicBezTo>
                    <a:pt x="3526" y="1375"/>
                    <a:pt x="3484" y="1825"/>
                    <a:pt x="3283" y="2081"/>
                  </a:cubicBezTo>
                  <a:cubicBezTo>
                    <a:pt x="2958" y="2502"/>
                    <a:pt x="2476" y="2805"/>
                    <a:pt x="2051" y="3167"/>
                  </a:cubicBezTo>
                  <a:cubicBezTo>
                    <a:pt x="1601" y="2525"/>
                    <a:pt x="1170" y="1907"/>
                    <a:pt x="625" y="1123"/>
                  </a:cubicBezTo>
                  <a:cubicBezTo>
                    <a:pt x="1372" y="981"/>
                    <a:pt x="2055" y="815"/>
                    <a:pt x="2751" y="743"/>
                  </a:cubicBezTo>
                  <a:cubicBezTo>
                    <a:pt x="2766" y="742"/>
                    <a:pt x="2781" y="741"/>
                    <a:pt x="2797" y="741"/>
                  </a:cubicBezTo>
                  <a:close/>
                  <a:moveTo>
                    <a:pt x="2678" y="1"/>
                  </a:moveTo>
                  <a:cubicBezTo>
                    <a:pt x="1995" y="184"/>
                    <a:pt x="1298" y="335"/>
                    <a:pt x="629" y="560"/>
                  </a:cubicBezTo>
                  <a:cubicBezTo>
                    <a:pt x="111" y="739"/>
                    <a:pt x="1" y="1086"/>
                    <a:pt x="262" y="1555"/>
                  </a:cubicBezTo>
                  <a:cubicBezTo>
                    <a:pt x="684" y="2306"/>
                    <a:pt x="1124" y="3040"/>
                    <a:pt x="1564" y="3777"/>
                  </a:cubicBezTo>
                  <a:cubicBezTo>
                    <a:pt x="1682" y="3973"/>
                    <a:pt x="1812" y="4077"/>
                    <a:pt x="1965" y="4077"/>
                  </a:cubicBezTo>
                  <a:cubicBezTo>
                    <a:pt x="2074" y="4077"/>
                    <a:pt x="2194" y="4025"/>
                    <a:pt x="2329" y="3914"/>
                  </a:cubicBezTo>
                  <a:cubicBezTo>
                    <a:pt x="2797" y="3529"/>
                    <a:pt x="3301" y="3194"/>
                    <a:pt x="3755" y="2796"/>
                  </a:cubicBezTo>
                  <a:cubicBezTo>
                    <a:pt x="4346" y="2279"/>
                    <a:pt x="4493" y="1608"/>
                    <a:pt x="4228" y="908"/>
                  </a:cubicBezTo>
                  <a:cubicBezTo>
                    <a:pt x="4003" y="316"/>
                    <a:pt x="3595" y="10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2;p28">
              <a:extLst>
                <a:ext uri="{FF2B5EF4-FFF2-40B4-BE49-F238E27FC236}">
                  <a16:creationId xmlns:a16="http://schemas.microsoft.com/office/drawing/2014/main" xmlns="" id="{14656C54-9528-487B-815F-E7A7691C29D4}"/>
                </a:ext>
              </a:extLst>
            </p:cNvPr>
            <p:cNvSpPr/>
            <p:nvPr/>
          </p:nvSpPr>
          <p:spPr>
            <a:xfrm>
              <a:off x="8165800" y="2008225"/>
              <a:ext cx="103250" cy="95225"/>
            </a:xfrm>
            <a:custGeom>
              <a:avLst/>
              <a:gdLst/>
              <a:ahLst/>
              <a:cxnLst/>
              <a:rect l="l" t="t" r="r" b="b"/>
              <a:pathLst>
                <a:path w="4130" h="3809" extrusionOk="0">
                  <a:moveTo>
                    <a:pt x="2177" y="619"/>
                  </a:moveTo>
                  <a:cubicBezTo>
                    <a:pt x="2244" y="619"/>
                    <a:pt x="2313" y="623"/>
                    <a:pt x="2383" y="632"/>
                  </a:cubicBezTo>
                  <a:cubicBezTo>
                    <a:pt x="2668" y="669"/>
                    <a:pt x="3015" y="866"/>
                    <a:pt x="3158" y="1100"/>
                  </a:cubicBezTo>
                  <a:cubicBezTo>
                    <a:pt x="3259" y="1269"/>
                    <a:pt x="3153" y="1664"/>
                    <a:pt x="3011" y="1875"/>
                  </a:cubicBezTo>
                  <a:lnTo>
                    <a:pt x="3012" y="1875"/>
                  </a:lnTo>
                  <a:cubicBezTo>
                    <a:pt x="2759" y="2245"/>
                    <a:pt x="2411" y="2548"/>
                    <a:pt x="2104" y="2878"/>
                  </a:cubicBezTo>
                  <a:cubicBezTo>
                    <a:pt x="1631" y="2323"/>
                    <a:pt x="1187" y="1801"/>
                    <a:pt x="733" y="1265"/>
                  </a:cubicBezTo>
                  <a:cubicBezTo>
                    <a:pt x="1052" y="1004"/>
                    <a:pt x="1537" y="619"/>
                    <a:pt x="2177" y="619"/>
                  </a:cubicBezTo>
                  <a:close/>
                  <a:moveTo>
                    <a:pt x="2227" y="0"/>
                  </a:moveTo>
                  <a:cubicBezTo>
                    <a:pt x="1503" y="36"/>
                    <a:pt x="797" y="352"/>
                    <a:pt x="265" y="930"/>
                  </a:cubicBezTo>
                  <a:cubicBezTo>
                    <a:pt x="82" y="1128"/>
                    <a:pt x="0" y="1669"/>
                    <a:pt x="142" y="1875"/>
                  </a:cubicBezTo>
                  <a:cubicBezTo>
                    <a:pt x="591" y="2535"/>
                    <a:pt x="1151" y="3121"/>
                    <a:pt x="1700" y="3703"/>
                  </a:cubicBezTo>
                  <a:cubicBezTo>
                    <a:pt x="1761" y="3769"/>
                    <a:pt x="1914" y="3808"/>
                    <a:pt x="2043" y="3808"/>
                  </a:cubicBezTo>
                  <a:cubicBezTo>
                    <a:pt x="2120" y="3808"/>
                    <a:pt x="2189" y="3794"/>
                    <a:pt x="2223" y="3763"/>
                  </a:cubicBezTo>
                  <a:cubicBezTo>
                    <a:pt x="2681" y="3373"/>
                    <a:pt x="3112" y="2952"/>
                    <a:pt x="3511" y="2502"/>
                  </a:cubicBezTo>
                  <a:cubicBezTo>
                    <a:pt x="3923" y="2039"/>
                    <a:pt x="4130" y="1499"/>
                    <a:pt x="3836" y="884"/>
                  </a:cubicBezTo>
                  <a:cubicBezTo>
                    <a:pt x="3534" y="247"/>
                    <a:pt x="2975" y="32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3;p28">
              <a:extLst>
                <a:ext uri="{FF2B5EF4-FFF2-40B4-BE49-F238E27FC236}">
                  <a16:creationId xmlns:a16="http://schemas.microsoft.com/office/drawing/2014/main" xmlns="" id="{3E2365F2-DDB8-419C-A7F0-96E9BB3FBEE1}"/>
                </a:ext>
              </a:extLst>
            </p:cNvPr>
            <p:cNvSpPr/>
            <p:nvPr/>
          </p:nvSpPr>
          <p:spPr>
            <a:xfrm>
              <a:off x="6292350" y="1906300"/>
              <a:ext cx="1869625" cy="2274450"/>
            </a:xfrm>
            <a:custGeom>
              <a:avLst/>
              <a:gdLst/>
              <a:ahLst/>
              <a:cxnLst/>
              <a:rect l="l" t="t" r="r" b="b"/>
              <a:pathLst>
                <a:path w="74785" h="90978" extrusionOk="0">
                  <a:moveTo>
                    <a:pt x="69167" y="14155"/>
                  </a:moveTo>
                  <a:cubicBezTo>
                    <a:pt x="69879" y="14155"/>
                    <a:pt x="70662" y="14788"/>
                    <a:pt x="71066" y="15786"/>
                  </a:cubicBezTo>
                  <a:cubicBezTo>
                    <a:pt x="71418" y="16662"/>
                    <a:pt x="70892" y="17546"/>
                    <a:pt x="69778" y="17913"/>
                  </a:cubicBezTo>
                  <a:cubicBezTo>
                    <a:pt x="69388" y="16690"/>
                    <a:pt x="69012" y="15489"/>
                    <a:pt x="68637" y="14288"/>
                  </a:cubicBezTo>
                  <a:cubicBezTo>
                    <a:pt x="68804" y="14198"/>
                    <a:pt x="68983" y="14155"/>
                    <a:pt x="69167" y="14155"/>
                  </a:cubicBezTo>
                  <a:close/>
                  <a:moveTo>
                    <a:pt x="67871" y="14613"/>
                  </a:moveTo>
                  <a:cubicBezTo>
                    <a:pt x="68242" y="15823"/>
                    <a:pt x="68605" y="17010"/>
                    <a:pt x="68976" y="18220"/>
                  </a:cubicBezTo>
                  <a:cubicBezTo>
                    <a:pt x="68755" y="18302"/>
                    <a:pt x="68538" y="18341"/>
                    <a:pt x="68330" y="18341"/>
                  </a:cubicBezTo>
                  <a:cubicBezTo>
                    <a:pt x="67618" y="18341"/>
                    <a:pt x="67004" y="17881"/>
                    <a:pt x="66657" y="17098"/>
                  </a:cubicBezTo>
                  <a:cubicBezTo>
                    <a:pt x="66216" y="16107"/>
                    <a:pt x="66584" y="15310"/>
                    <a:pt x="67871" y="14613"/>
                  </a:cubicBezTo>
                  <a:close/>
                  <a:moveTo>
                    <a:pt x="60263" y="16136"/>
                  </a:moveTo>
                  <a:cubicBezTo>
                    <a:pt x="60775" y="16136"/>
                    <a:pt x="61285" y="16298"/>
                    <a:pt x="61660" y="16616"/>
                  </a:cubicBezTo>
                  <a:cubicBezTo>
                    <a:pt x="62495" y="17321"/>
                    <a:pt x="62802" y="18417"/>
                    <a:pt x="62389" y="19325"/>
                  </a:cubicBezTo>
                  <a:cubicBezTo>
                    <a:pt x="61996" y="20205"/>
                    <a:pt x="61216" y="20397"/>
                    <a:pt x="60065" y="20415"/>
                  </a:cubicBezTo>
                  <a:cubicBezTo>
                    <a:pt x="60029" y="20418"/>
                    <a:pt x="59993" y="20420"/>
                    <a:pt x="59955" y="20420"/>
                  </a:cubicBezTo>
                  <a:cubicBezTo>
                    <a:pt x="59421" y="20420"/>
                    <a:pt x="58775" y="20113"/>
                    <a:pt x="58218" y="19582"/>
                  </a:cubicBezTo>
                  <a:cubicBezTo>
                    <a:pt x="57499" y="18894"/>
                    <a:pt x="57476" y="17889"/>
                    <a:pt x="58186" y="17203"/>
                  </a:cubicBezTo>
                  <a:cubicBezTo>
                    <a:pt x="58433" y="16958"/>
                    <a:pt x="58699" y="16733"/>
                    <a:pt x="58979" y="16528"/>
                  </a:cubicBezTo>
                  <a:cubicBezTo>
                    <a:pt x="59346" y="16265"/>
                    <a:pt x="59805" y="16136"/>
                    <a:pt x="60263" y="16136"/>
                  </a:cubicBezTo>
                  <a:close/>
                  <a:moveTo>
                    <a:pt x="59395" y="811"/>
                  </a:moveTo>
                  <a:cubicBezTo>
                    <a:pt x="60489" y="811"/>
                    <a:pt x="61478" y="1230"/>
                    <a:pt x="62228" y="2202"/>
                  </a:cubicBezTo>
                  <a:cubicBezTo>
                    <a:pt x="62329" y="2330"/>
                    <a:pt x="62457" y="2444"/>
                    <a:pt x="62540" y="2582"/>
                  </a:cubicBezTo>
                  <a:cubicBezTo>
                    <a:pt x="63503" y="4131"/>
                    <a:pt x="64973" y="4758"/>
                    <a:pt x="66711" y="4993"/>
                  </a:cubicBezTo>
                  <a:cubicBezTo>
                    <a:pt x="67518" y="5103"/>
                    <a:pt x="68320" y="5355"/>
                    <a:pt x="69090" y="5635"/>
                  </a:cubicBezTo>
                  <a:cubicBezTo>
                    <a:pt x="69791" y="5887"/>
                    <a:pt x="70533" y="7160"/>
                    <a:pt x="70488" y="7853"/>
                  </a:cubicBezTo>
                  <a:cubicBezTo>
                    <a:pt x="70429" y="8824"/>
                    <a:pt x="69302" y="9962"/>
                    <a:pt x="68330" y="10025"/>
                  </a:cubicBezTo>
                  <a:cubicBezTo>
                    <a:pt x="68149" y="10036"/>
                    <a:pt x="67964" y="10045"/>
                    <a:pt x="67781" y="10045"/>
                  </a:cubicBezTo>
                  <a:cubicBezTo>
                    <a:pt x="67653" y="10045"/>
                    <a:pt x="67525" y="10041"/>
                    <a:pt x="67399" y="10030"/>
                  </a:cubicBezTo>
                  <a:cubicBezTo>
                    <a:pt x="67294" y="10020"/>
                    <a:pt x="67193" y="10016"/>
                    <a:pt x="67093" y="10016"/>
                  </a:cubicBezTo>
                  <a:cubicBezTo>
                    <a:pt x="65982" y="10016"/>
                    <a:pt x="65144" y="10589"/>
                    <a:pt x="64590" y="11510"/>
                  </a:cubicBezTo>
                  <a:cubicBezTo>
                    <a:pt x="63990" y="12506"/>
                    <a:pt x="63162" y="12899"/>
                    <a:pt x="62094" y="12899"/>
                  </a:cubicBezTo>
                  <a:cubicBezTo>
                    <a:pt x="62075" y="12899"/>
                    <a:pt x="62055" y="12899"/>
                    <a:pt x="62036" y="12899"/>
                  </a:cubicBezTo>
                  <a:cubicBezTo>
                    <a:pt x="60940" y="12881"/>
                    <a:pt x="59840" y="12849"/>
                    <a:pt x="58750" y="12749"/>
                  </a:cubicBezTo>
                  <a:cubicBezTo>
                    <a:pt x="58550" y="12731"/>
                    <a:pt x="58355" y="12722"/>
                    <a:pt x="58165" y="12722"/>
                  </a:cubicBezTo>
                  <a:cubicBezTo>
                    <a:pt x="56637" y="12722"/>
                    <a:pt x="55418" y="13305"/>
                    <a:pt x="54419" y="14646"/>
                  </a:cubicBezTo>
                  <a:cubicBezTo>
                    <a:pt x="53950" y="15269"/>
                    <a:pt x="54102" y="15660"/>
                    <a:pt x="54285" y="16209"/>
                  </a:cubicBezTo>
                  <a:cubicBezTo>
                    <a:pt x="54546" y="17007"/>
                    <a:pt x="54767" y="17818"/>
                    <a:pt x="55000" y="18624"/>
                  </a:cubicBezTo>
                  <a:cubicBezTo>
                    <a:pt x="55033" y="18731"/>
                    <a:pt x="55078" y="18854"/>
                    <a:pt x="55051" y="18950"/>
                  </a:cubicBezTo>
                  <a:cubicBezTo>
                    <a:pt x="54968" y="19230"/>
                    <a:pt x="54854" y="19505"/>
                    <a:pt x="54749" y="19779"/>
                  </a:cubicBezTo>
                  <a:cubicBezTo>
                    <a:pt x="54487" y="19684"/>
                    <a:pt x="54221" y="19583"/>
                    <a:pt x="53960" y="19482"/>
                  </a:cubicBezTo>
                  <a:cubicBezTo>
                    <a:pt x="53927" y="19468"/>
                    <a:pt x="53900" y="19436"/>
                    <a:pt x="53882" y="19404"/>
                  </a:cubicBezTo>
                  <a:cubicBezTo>
                    <a:pt x="53443" y="18483"/>
                    <a:pt x="52543" y="18492"/>
                    <a:pt x="51728" y="18359"/>
                  </a:cubicBezTo>
                  <a:cubicBezTo>
                    <a:pt x="51646" y="18346"/>
                    <a:pt x="51566" y="18339"/>
                    <a:pt x="51489" y="18339"/>
                  </a:cubicBezTo>
                  <a:cubicBezTo>
                    <a:pt x="50974" y="18339"/>
                    <a:pt x="50581" y="18627"/>
                    <a:pt x="50362" y="19138"/>
                  </a:cubicBezTo>
                  <a:cubicBezTo>
                    <a:pt x="50304" y="19291"/>
                    <a:pt x="50260" y="19449"/>
                    <a:pt x="50229" y="19610"/>
                  </a:cubicBezTo>
                  <a:cubicBezTo>
                    <a:pt x="49848" y="21600"/>
                    <a:pt x="50885" y="23827"/>
                    <a:pt x="52896" y="25097"/>
                  </a:cubicBezTo>
                  <a:cubicBezTo>
                    <a:pt x="52617" y="25298"/>
                    <a:pt x="52420" y="25486"/>
                    <a:pt x="52191" y="25597"/>
                  </a:cubicBezTo>
                  <a:cubicBezTo>
                    <a:pt x="51701" y="25834"/>
                    <a:pt x="51201" y="26067"/>
                    <a:pt x="50683" y="26246"/>
                  </a:cubicBezTo>
                  <a:cubicBezTo>
                    <a:pt x="50491" y="26313"/>
                    <a:pt x="50317" y="26345"/>
                    <a:pt x="50162" y="26345"/>
                  </a:cubicBezTo>
                  <a:cubicBezTo>
                    <a:pt x="49628" y="26345"/>
                    <a:pt x="49331" y="25957"/>
                    <a:pt x="49349" y="25260"/>
                  </a:cubicBezTo>
                  <a:cubicBezTo>
                    <a:pt x="49381" y="23757"/>
                    <a:pt x="49316" y="23674"/>
                    <a:pt x="47854" y="23257"/>
                  </a:cubicBezTo>
                  <a:cubicBezTo>
                    <a:pt x="47484" y="23152"/>
                    <a:pt x="47117" y="23042"/>
                    <a:pt x="46754" y="22914"/>
                  </a:cubicBezTo>
                  <a:cubicBezTo>
                    <a:pt x="45481" y="22451"/>
                    <a:pt x="44756" y="21162"/>
                    <a:pt x="45169" y="19879"/>
                  </a:cubicBezTo>
                  <a:cubicBezTo>
                    <a:pt x="45412" y="19123"/>
                    <a:pt x="45815" y="18413"/>
                    <a:pt x="46218" y="17725"/>
                  </a:cubicBezTo>
                  <a:cubicBezTo>
                    <a:pt x="46640" y="17020"/>
                    <a:pt x="47149" y="16364"/>
                    <a:pt x="47621" y="15690"/>
                  </a:cubicBezTo>
                  <a:cubicBezTo>
                    <a:pt x="47974" y="15195"/>
                    <a:pt x="47993" y="14664"/>
                    <a:pt x="47785" y="14123"/>
                  </a:cubicBezTo>
                  <a:cubicBezTo>
                    <a:pt x="47644" y="13747"/>
                    <a:pt x="47483" y="13371"/>
                    <a:pt x="47291" y="13017"/>
                  </a:cubicBezTo>
                  <a:cubicBezTo>
                    <a:pt x="46328" y="11198"/>
                    <a:pt x="47053" y="8860"/>
                    <a:pt x="48986" y="7853"/>
                  </a:cubicBezTo>
                  <a:cubicBezTo>
                    <a:pt x="49716" y="7476"/>
                    <a:pt x="50463" y="7119"/>
                    <a:pt x="51223" y="6816"/>
                  </a:cubicBezTo>
                  <a:cubicBezTo>
                    <a:pt x="52868" y="6170"/>
                    <a:pt x="54083" y="5084"/>
                    <a:pt x="54890" y="3516"/>
                  </a:cubicBezTo>
                  <a:cubicBezTo>
                    <a:pt x="55678" y="1980"/>
                    <a:pt x="57007" y="1128"/>
                    <a:pt x="58653" y="871"/>
                  </a:cubicBezTo>
                  <a:cubicBezTo>
                    <a:pt x="58904" y="831"/>
                    <a:pt x="59152" y="811"/>
                    <a:pt x="59395" y="811"/>
                  </a:cubicBezTo>
                  <a:close/>
                  <a:moveTo>
                    <a:pt x="48177" y="35014"/>
                  </a:moveTo>
                  <a:cubicBezTo>
                    <a:pt x="48278" y="36564"/>
                    <a:pt x="48837" y="37902"/>
                    <a:pt x="49992" y="38851"/>
                  </a:cubicBezTo>
                  <a:cubicBezTo>
                    <a:pt x="51701" y="40258"/>
                    <a:pt x="53604" y="41354"/>
                    <a:pt x="55868" y="41610"/>
                  </a:cubicBezTo>
                  <a:cubicBezTo>
                    <a:pt x="56652" y="41701"/>
                    <a:pt x="57435" y="41766"/>
                    <a:pt x="58293" y="41853"/>
                  </a:cubicBezTo>
                  <a:cubicBezTo>
                    <a:pt x="58310" y="42151"/>
                    <a:pt x="58343" y="42454"/>
                    <a:pt x="58338" y="42755"/>
                  </a:cubicBezTo>
                  <a:cubicBezTo>
                    <a:pt x="58306" y="45418"/>
                    <a:pt x="57774" y="48027"/>
                    <a:pt x="57379" y="50648"/>
                  </a:cubicBezTo>
                  <a:lnTo>
                    <a:pt x="57380" y="50648"/>
                  </a:lnTo>
                  <a:cubicBezTo>
                    <a:pt x="57338" y="50919"/>
                    <a:pt x="57207" y="50969"/>
                    <a:pt x="57037" y="50969"/>
                  </a:cubicBezTo>
                  <a:cubicBezTo>
                    <a:pt x="56985" y="50969"/>
                    <a:pt x="56929" y="50964"/>
                    <a:pt x="56871" y="50960"/>
                  </a:cubicBezTo>
                  <a:cubicBezTo>
                    <a:pt x="54181" y="50782"/>
                    <a:pt x="51513" y="50465"/>
                    <a:pt x="48970" y="49489"/>
                  </a:cubicBezTo>
                  <a:cubicBezTo>
                    <a:pt x="47122" y="48788"/>
                    <a:pt x="45247" y="48155"/>
                    <a:pt x="43428" y="47398"/>
                  </a:cubicBezTo>
                  <a:cubicBezTo>
                    <a:pt x="42337" y="46950"/>
                    <a:pt x="41315" y="46317"/>
                    <a:pt x="40234" y="45753"/>
                  </a:cubicBezTo>
                  <a:cubicBezTo>
                    <a:pt x="43299" y="42449"/>
                    <a:pt x="46059" y="38983"/>
                    <a:pt x="48177" y="35014"/>
                  </a:cubicBezTo>
                  <a:close/>
                  <a:moveTo>
                    <a:pt x="7903" y="50184"/>
                  </a:moveTo>
                  <a:cubicBezTo>
                    <a:pt x="8128" y="50184"/>
                    <a:pt x="8390" y="50373"/>
                    <a:pt x="8858" y="50731"/>
                  </a:cubicBezTo>
                  <a:cubicBezTo>
                    <a:pt x="9436" y="51176"/>
                    <a:pt x="10018" y="51621"/>
                    <a:pt x="10596" y="52062"/>
                  </a:cubicBezTo>
                  <a:cubicBezTo>
                    <a:pt x="9889" y="52740"/>
                    <a:pt x="9155" y="53446"/>
                    <a:pt x="8414" y="54156"/>
                  </a:cubicBezTo>
                  <a:cubicBezTo>
                    <a:pt x="8302" y="53978"/>
                    <a:pt x="8157" y="53903"/>
                    <a:pt x="7996" y="53903"/>
                  </a:cubicBezTo>
                  <a:cubicBezTo>
                    <a:pt x="7829" y="53903"/>
                    <a:pt x="7643" y="53984"/>
                    <a:pt x="7455" y="54115"/>
                  </a:cubicBezTo>
                  <a:cubicBezTo>
                    <a:pt x="6300" y="54920"/>
                    <a:pt x="5145" y="55727"/>
                    <a:pt x="4000" y="56548"/>
                  </a:cubicBezTo>
                  <a:lnTo>
                    <a:pt x="3999" y="56548"/>
                  </a:lnTo>
                  <a:cubicBezTo>
                    <a:pt x="3124" y="57175"/>
                    <a:pt x="2263" y="57817"/>
                    <a:pt x="1392" y="58454"/>
                  </a:cubicBezTo>
                  <a:lnTo>
                    <a:pt x="1245" y="58307"/>
                  </a:lnTo>
                  <a:cubicBezTo>
                    <a:pt x="1374" y="58115"/>
                    <a:pt x="1493" y="57918"/>
                    <a:pt x="1635" y="57735"/>
                  </a:cubicBezTo>
                  <a:cubicBezTo>
                    <a:pt x="3436" y="55465"/>
                    <a:pt x="5235" y="53200"/>
                    <a:pt x="7034" y="50938"/>
                  </a:cubicBezTo>
                  <a:cubicBezTo>
                    <a:pt x="7441" y="50426"/>
                    <a:pt x="7648" y="50184"/>
                    <a:pt x="7903" y="50184"/>
                  </a:cubicBezTo>
                  <a:close/>
                  <a:moveTo>
                    <a:pt x="39578" y="46266"/>
                  </a:moveTo>
                  <a:cubicBezTo>
                    <a:pt x="45119" y="49425"/>
                    <a:pt x="50798" y="51643"/>
                    <a:pt x="57206" y="51877"/>
                  </a:cubicBezTo>
                  <a:cubicBezTo>
                    <a:pt x="56931" y="53559"/>
                    <a:pt x="56660" y="55195"/>
                    <a:pt x="56371" y="56937"/>
                  </a:cubicBezTo>
                  <a:cubicBezTo>
                    <a:pt x="53379" y="56662"/>
                    <a:pt x="50418" y="56392"/>
                    <a:pt x="47517" y="56130"/>
                  </a:cubicBezTo>
                  <a:cubicBezTo>
                    <a:pt x="47374" y="55883"/>
                    <a:pt x="47264" y="55695"/>
                    <a:pt x="47155" y="55507"/>
                  </a:cubicBezTo>
                  <a:cubicBezTo>
                    <a:pt x="46948" y="55635"/>
                    <a:pt x="46705" y="55732"/>
                    <a:pt x="46545" y="55901"/>
                  </a:cubicBezTo>
                  <a:cubicBezTo>
                    <a:pt x="45592" y="56891"/>
                    <a:pt x="44610" y="57827"/>
                    <a:pt x="43396" y="58513"/>
                  </a:cubicBezTo>
                  <a:cubicBezTo>
                    <a:pt x="42580" y="58982"/>
                    <a:pt x="41906" y="59719"/>
                    <a:pt x="41067" y="60127"/>
                  </a:cubicBezTo>
                  <a:cubicBezTo>
                    <a:pt x="39477" y="60907"/>
                    <a:pt x="37809" y="61530"/>
                    <a:pt x="36177" y="62230"/>
                  </a:cubicBezTo>
                  <a:cubicBezTo>
                    <a:pt x="36069" y="62277"/>
                    <a:pt x="35978" y="62300"/>
                    <a:pt x="35896" y="62300"/>
                  </a:cubicBezTo>
                  <a:cubicBezTo>
                    <a:pt x="35728" y="62300"/>
                    <a:pt x="35602" y="62200"/>
                    <a:pt x="35466" y="61992"/>
                  </a:cubicBezTo>
                  <a:cubicBezTo>
                    <a:pt x="34632" y="60723"/>
                    <a:pt x="33509" y="59898"/>
                    <a:pt x="31955" y="59697"/>
                  </a:cubicBezTo>
                  <a:cubicBezTo>
                    <a:pt x="31837" y="59682"/>
                    <a:pt x="31716" y="59674"/>
                    <a:pt x="31593" y="59674"/>
                  </a:cubicBezTo>
                  <a:cubicBezTo>
                    <a:pt x="29968" y="59674"/>
                    <a:pt x="27901" y="60953"/>
                    <a:pt x="27381" y="62419"/>
                  </a:cubicBezTo>
                  <a:cubicBezTo>
                    <a:pt x="27280" y="62703"/>
                    <a:pt x="27280" y="63025"/>
                    <a:pt x="27220" y="63387"/>
                  </a:cubicBezTo>
                  <a:cubicBezTo>
                    <a:pt x="26516" y="63387"/>
                    <a:pt x="25785" y="63421"/>
                    <a:pt x="25050" y="63421"/>
                  </a:cubicBezTo>
                  <a:cubicBezTo>
                    <a:pt x="24590" y="63421"/>
                    <a:pt x="24127" y="63407"/>
                    <a:pt x="23669" y="63363"/>
                  </a:cubicBezTo>
                  <a:cubicBezTo>
                    <a:pt x="21721" y="63180"/>
                    <a:pt x="19773" y="62941"/>
                    <a:pt x="17852" y="62566"/>
                  </a:cubicBezTo>
                  <a:cubicBezTo>
                    <a:pt x="16756" y="62354"/>
                    <a:pt x="15688" y="61897"/>
                    <a:pt x="14661" y="61429"/>
                  </a:cubicBezTo>
                  <a:cubicBezTo>
                    <a:pt x="13351" y="60824"/>
                    <a:pt x="12086" y="60118"/>
                    <a:pt x="10816" y="59426"/>
                  </a:cubicBezTo>
                  <a:cubicBezTo>
                    <a:pt x="9381" y="58633"/>
                    <a:pt x="8296" y="57442"/>
                    <a:pt x="7324" y="56291"/>
                  </a:cubicBezTo>
                  <a:cubicBezTo>
                    <a:pt x="8671" y="55040"/>
                    <a:pt x="10004" y="53797"/>
                    <a:pt x="11325" y="52564"/>
                  </a:cubicBezTo>
                  <a:cubicBezTo>
                    <a:pt x="11935" y="53046"/>
                    <a:pt x="12558" y="53573"/>
                    <a:pt x="13222" y="54049"/>
                  </a:cubicBezTo>
                  <a:cubicBezTo>
                    <a:pt x="14831" y="55209"/>
                    <a:pt x="16693" y="55673"/>
                    <a:pt x="18622" y="55883"/>
                  </a:cubicBezTo>
                  <a:cubicBezTo>
                    <a:pt x="19548" y="55984"/>
                    <a:pt x="20471" y="56040"/>
                    <a:pt x="21390" y="56040"/>
                  </a:cubicBezTo>
                  <a:cubicBezTo>
                    <a:pt x="23389" y="56040"/>
                    <a:pt x="25368" y="55775"/>
                    <a:pt x="27312" y="55131"/>
                  </a:cubicBezTo>
                  <a:cubicBezTo>
                    <a:pt x="28972" y="54581"/>
                    <a:pt x="30388" y="53601"/>
                    <a:pt x="31878" y="52739"/>
                  </a:cubicBezTo>
                  <a:cubicBezTo>
                    <a:pt x="34554" y="51190"/>
                    <a:pt x="36786" y="49104"/>
                    <a:pt x="38978" y="46968"/>
                  </a:cubicBezTo>
                  <a:cubicBezTo>
                    <a:pt x="39197" y="46752"/>
                    <a:pt x="39380" y="46496"/>
                    <a:pt x="39578" y="46266"/>
                  </a:cubicBezTo>
                  <a:close/>
                  <a:moveTo>
                    <a:pt x="31665" y="60437"/>
                  </a:moveTo>
                  <a:cubicBezTo>
                    <a:pt x="33122" y="60437"/>
                    <a:pt x="34153" y="61260"/>
                    <a:pt x="34898" y="62501"/>
                  </a:cubicBezTo>
                  <a:cubicBezTo>
                    <a:pt x="34892" y="62579"/>
                    <a:pt x="34888" y="62662"/>
                    <a:pt x="34888" y="62739"/>
                  </a:cubicBezTo>
                  <a:lnTo>
                    <a:pt x="34889" y="62739"/>
                  </a:lnTo>
                  <a:cubicBezTo>
                    <a:pt x="32629" y="62987"/>
                    <a:pt x="30369" y="63235"/>
                    <a:pt x="27968" y="63501"/>
                  </a:cubicBezTo>
                  <a:cubicBezTo>
                    <a:pt x="28042" y="63074"/>
                    <a:pt x="28018" y="62785"/>
                    <a:pt x="28133" y="62570"/>
                  </a:cubicBezTo>
                  <a:cubicBezTo>
                    <a:pt x="28842" y="61273"/>
                    <a:pt x="29975" y="60526"/>
                    <a:pt x="31432" y="60444"/>
                  </a:cubicBezTo>
                  <a:cubicBezTo>
                    <a:pt x="31511" y="60439"/>
                    <a:pt x="31588" y="60437"/>
                    <a:pt x="31665" y="60437"/>
                  </a:cubicBezTo>
                  <a:close/>
                  <a:moveTo>
                    <a:pt x="47043" y="56814"/>
                  </a:moveTo>
                  <a:cubicBezTo>
                    <a:pt x="47070" y="56814"/>
                    <a:pt x="47096" y="56815"/>
                    <a:pt x="47122" y="56818"/>
                  </a:cubicBezTo>
                  <a:cubicBezTo>
                    <a:pt x="49812" y="57097"/>
                    <a:pt x="52503" y="57386"/>
                    <a:pt x="55193" y="57684"/>
                  </a:cubicBezTo>
                  <a:cubicBezTo>
                    <a:pt x="55500" y="57716"/>
                    <a:pt x="55807" y="57762"/>
                    <a:pt x="56110" y="57798"/>
                  </a:cubicBezTo>
                  <a:cubicBezTo>
                    <a:pt x="55477" y="60957"/>
                    <a:pt x="54854" y="64069"/>
                    <a:pt x="54226" y="67213"/>
                  </a:cubicBezTo>
                  <a:lnTo>
                    <a:pt x="54226" y="67213"/>
                  </a:lnTo>
                  <a:cubicBezTo>
                    <a:pt x="54087" y="67195"/>
                    <a:pt x="53954" y="67186"/>
                    <a:pt x="53826" y="67186"/>
                  </a:cubicBezTo>
                  <a:cubicBezTo>
                    <a:pt x="52701" y="67186"/>
                    <a:pt x="51950" y="67865"/>
                    <a:pt x="51279" y="68831"/>
                  </a:cubicBezTo>
                  <a:cubicBezTo>
                    <a:pt x="49977" y="70724"/>
                    <a:pt x="50248" y="72493"/>
                    <a:pt x="51449" y="74349"/>
                  </a:cubicBezTo>
                  <a:cubicBezTo>
                    <a:pt x="51586" y="74555"/>
                    <a:pt x="51788" y="74757"/>
                    <a:pt x="52008" y="74858"/>
                  </a:cubicBezTo>
                  <a:cubicBezTo>
                    <a:pt x="52060" y="74883"/>
                    <a:pt x="52119" y="74891"/>
                    <a:pt x="52183" y="74891"/>
                  </a:cubicBezTo>
                  <a:cubicBezTo>
                    <a:pt x="52320" y="74891"/>
                    <a:pt x="52477" y="74851"/>
                    <a:pt x="52618" y="74845"/>
                  </a:cubicBezTo>
                  <a:cubicBezTo>
                    <a:pt x="52585" y="74662"/>
                    <a:pt x="52590" y="74456"/>
                    <a:pt x="52511" y="74294"/>
                  </a:cubicBezTo>
                  <a:cubicBezTo>
                    <a:pt x="52150" y="73562"/>
                    <a:pt x="51724" y="72860"/>
                    <a:pt x="51398" y="72113"/>
                  </a:cubicBezTo>
                  <a:cubicBezTo>
                    <a:pt x="50807" y="70770"/>
                    <a:pt x="52351" y="67960"/>
                    <a:pt x="53859" y="67933"/>
                  </a:cubicBezTo>
                  <a:lnTo>
                    <a:pt x="54249" y="67933"/>
                  </a:lnTo>
                  <a:cubicBezTo>
                    <a:pt x="53786" y="70261"/>
                    <a:pt x="53324" y="72582"/>
                    <a:pt x="52865" y="74895"/>
                  </a:cubicBezTo>
                  <a:cubicBezTo>
                    <a:pt x="52072" y="78846"/>
                    <a:pt x="51287" y="82768"/>
                    <a:pt x="50513" y="86661"/>
                  </a:cubicBezTo>
                  <a:cubicBezTo>
                    <a:pt x="49789" y="86794"/>
                    <a:pt x="49115" y="87019"/>
                    <a:pt x="48437" y="87019"/>
                  </a:cubicBezTo>
                  <a:cubicBezTo>
                    <a:pt x="48421" y="87019"/>
                    <a:pt x="48405" y="87019"/>
                    <a:pt x="48390" y="87019"/>
                  </a:cubicBezTo>
                  <a:cubicBezTo>
                    <a:pt x="47370" y="87019"/>
                    <a:pt x="46345" y="86880"/>
                    <a:pt x="45320" y="86794"/>
                  </a:cubicBezTo>
                  <a:cubicBezTo>
                    <a:pt x="44665" y="86734"/>
                    <a:pt x="44009" y="86652"/>
                    <a:pt x="43354" y="86610"/>
                  </a:cubicBezTo>
                  <a:cubicBezTo>
                    <a:pt x="42987" y="86587"/>
                    <a:pt x="42845" y="86460"/>
                    <a:pt x="42858" y="86074"/>
                  </a:cubicBezTo>
                  <a:cubicBezTo>
                    <a:pt x="42968" y="82962"/>
                    <a:pt x="43079" y="79850"/>
                    <a:pt x="43161" y="76738"/>
                  </a:cubicBezTo>
                  <a:cubicBezTo>
                    <a:pt x="43230" y="74193"/>
                    <a:pt x="43230" y="71646"/>
                    <a:pt x="43317" y="69101"/>
                  </a:cubicBezTo>
                  <a:cubicBezTo>
                    <a:pt x="43427" y="65952"/>
                    <a:pt x="43588" y="62808"/>
                    <a:pt x="43767" y="59668"/>
                  </a:cubicBezTo>
                  <a:cubicBezTo>
                    <a:pt x="43784" y="59384"/>
                    <a:pt x="44087" y="59073"/>
                    <a:pt x="44330" y="58852"/>
                  </a:cubicBezTo>
                  <a:cubicBezTo>
                    <a:pt x="45045" y="58197"/>
                    <a:pt x="45784" y="57573"/>
                    <a:pt x="46535" y="56965"/>
                  </a:cubicBezTo>
                  <a:cubicBezTo>
                    <a:pt x="46662" y="56865"/>
                    <a:pt x="46865" y="56814"/>
                    <a:pt x="47043" y="56814"/>
                  </a:cubicBezTo>
                  <a:close/>
                  <a:moveTo>
                    <a:pt x="43676" y="87389"/>
                  </a:moveTo>
                  <a:cubicBezTo>
                    <a:pt x="44711" y="87504"/>
                    <a:pt x="45720" y="87665"/>
                    <a:pt x="46737" y="87715"/>
                  </a:cubicBezTo>
                  <a:cubicBezTo>
                    <a:pt x="47026" y="87729"/>
                    <a:pt x="47315" y="87734"/>
                    <a:pt x="47605" y="87734"/>
                  </a:cubicBezTo>
                  <a:cubicBezTo>
                    <a:pt x="48335" y="87734"/>
                    <a:pt x="49067" y="87702"/>
                    <a:pt x="49799" y="87702"/>
                  </a:cubicBezTo>
                  <a:cubicBezTo>
                    <a:pt x="50097" y="87706"/>
                    <a:pt x="50426" y="87692"/>
                    <a:pt x="50689" y="87811"/>
                  </a:cubicBezTo>
                  <a:cubicBezTo>
                    <a:pt x="52246" y="88527"/>
                    <a:pt x="53790" y="89278"/>
                    <a:pt x="55340" y="90017"/>
                  </a:cubicBezTo>
                  <a:lnTo>
                    <a:pt x="55340" y="90017"/>
                  </a:lnTo>
                  <a:cubicBezTo>
                    <a:pt x="55330" y="90049"/>
                    <a:pt x="55323" y="90080"/>
                    <a:pt x="55317" y="90113"/>
                  </a:cubicBezTo>
                  <a:cubicBezTo>
                    <a:pt x="51449" y="89921"/>
                    <a:pt x="47580" y="89722"/>
                    <a:pt x="43676" y="89530"/>
                  </a:cubicBezTo>
                  <a:lnTo>
                    <a:pt x="43676" y="87389"/>
                  </a:lnTo>
                  <a:close/>
                  <a:moveTo>
                    <a:pt x="59170" y="0"/>
                  </a:moveTo>
                  <a:cubicBezTo>
                    <a:pt x="58480" y="0"/>
                    <a:pt x="57839" y="125"/>
                    <a:pt x="57363" y="342"/>
                  </a:cubicBezTo>
                  <a:cubicBezTo>
                    <a:pt x="55942" y="988"/>
                    <a:pt x="54751" y="1854"/>
                    <a:pt x="54049" y="3326"/>
                  </a:cubicBezTo>
                  <a:cubicBezTo>
                    <a:pt x="53426" y="4637"/>
                    <a:pt x="52330" y="5470"/>
                    <a:pt x="50988" y="6021"/>
                  </a:cubicBezTo>
                  <a:cubicBezTo>
                    <a:pt x="50140" y="6364"/>
                    <a:pt x="49301" y="6740"/>
                    <a:pt x="48508" y="7185"/>
                  </a:cubicBezTo>
                  <a:cubicBezTo>
                    <a:pt x="47234" y="7904"/>
                    <a:pt x="46427" y="8981"/>
                    <a:pt x="46133" y="10448"/>
                  </a:cubicBezTo>
                  <a:cubicBezTo>
                    <a:pt x="45874" y="11764"/>
                    <a:pt x="46294" y="12904"/>
                    <a:pt x="46876" y="14028"/>
                  </a:cubicBezTo>
                  <a:cubicBezTo>
                    <a:pt x="47156" y="14573"/>
                    <a:pt x="47092" y="15027"/>
                    <a:pt x="46735" y="15554"/>
                  </a:cubicBezTo>
                  <a:cubicBezTo>
                    <a:pt x="45950" y="16718"/>
                    <a:pt x="45134" y="17887"/>
                    <a:pt x="44547" y="19152"/>
                  </a:cubicBezTo>
                  <a:cubicBezTo>
                    <a:pt x="43663" y="21059"/>
                    <a:pt x="44653" y="23066"/>
                    <a:pt x="46642" y="23731"/>
                  </a:cubicBezTo>
                  <a:cubicBezTo>
                    <a:pt x="47027" y="23855"/>
                    <a:pt x="47412" y="23969"/>
                    <a:pt x="47797" y="24084"/>
                  </a:cubicBezTo>
                  <a:cubicBezTo>
                    <a:pt x="48613" y="24322"/>
                    <a:pt x="48618" y="24318"/>
                    <a:pt x="48536" y="25175"/>
                  </a:cubicBezTo>
                  <a:cubicBezTo>
                    <a:pt x="48424" y="26359"/>
                    <a:pt x="49166" y="27181"/>
                    <a:pt x="50213" y="27181"/>
                  </a:cubicBezTo>
                  <a:cubicBezTo>
                    <a:pt x="50415" y="27181"/>
                    <a:pt x="50629" y="27151"/>
                    <a:pt x="50850" y="27086"/>
                  </a:cubicBezTo>
                  <a:cubicBezTo>
                    <a:pt x="51176" y="26991"/>
                    <a:pt x="51491" y="26871"/>
                    <a:pt x="51799" y="26766"/>
                  </a:cubicBezTo>
                  <a:lnTo>
                    <a:pt x="51799" y="26766"/>
                  </a:lnTo>
                  <a:cubicBezTo>
                    <a:pt x="51350" y="27944"/>
                    <a:pt x="50900" y="29085"/>
                    <a:pt x="50483" y="30235"/>
                  </a:cubicBezTo>
                  <a:cubicBezTo>
                    <a:pt x="50387" y="30509"/>
                    <a:pt x="50401" y="30826"/>
                    <a:pt x="50355" y="31152"/>
                  </a:cubicBezTo>
                  <a:cubicBezTo>
                    <a:pt x="49993" y="31409"/>
                    <a:pt x="49552" y="31702"/>
                    <a:pt x="49131" y="32027"/>
                  </a:cubicBezTo>
                  <a:cubicBezTo>
                    <a:pt x="48984" y="32142"/>
                    <a:pt x="48866" y="32312"/>
                    <a:pt x="48765" y="32482"/>
                  </a:cubicBezTo>
                  <a:cubicBezTo>
                    <a:pt x="47600" y="34470"/>
                    <a:pt x="46565" y="36546"/>
                    <a:pt x="45248" y="38431"/>
                  </a:cubicBezTo>
                  <a:cubicBezTo>
                    <a:pt x="43388" y="41102"/>
                    <a:pt x="41316" y="43628"/>
                    <a:pt x="38956" y="45902"/>
                  </a:cubicBezTo>
                  <a:cubicBezTo>
                    <a:pt x="36619" y="48152"/>
                    <a:pt x="34294" y="50407"/>
                    <a:pt x="31453" y="52053"/>
                  </a:cubicBezTo>
                  <a:cubicBezTo>
                    <a:pt x="29995" y="52897"/>
                    <a:pt x="28606" y="53845"/>
                    <a:pt x="26983" y="54382"/>
                  </a:cubicBezTo>
                  <a:cubicBezTo>
                    <a:pt x="25142" y="54989"/>
                    <a:pt x="23270" y="55232"/>
                    <a:pt x="21376" y="55232"/>
                  </a:cubicBezTo>
                  <a:cubicBezTo>
                    <a:pt x="20587" y="55232"/>
                    <a:pt x="19794" y="55190"/>
                    <a:pt x="18998" y="55114"/>
                  </a:cubicBezTo>
                  <a:cubicBezTo>
                    <a:pt x="17027" y="54927"/>
                    <a:pt x="15117" y="54483"/>
                    <a:pt x="13493" y="53263"/>
                  </a:cubicBezTo>
                  <a:cubicBezTo>
                    <a:pt x="12834" y="52763"/>
                    <a:pt x="12284" y="52108"/>
                    <a:pt x="11624" y="51603"/>
                  </a:cubicBezTo>
                  <a:cubicBezTo>
                    <a:pt x="10739" y="50930"/>
                    <a:pt x="9804" y="50320"/>
                    <a:pt x="8874" y="49706"/>
                  </a:cubicBezTo>
                  <a:cubicBezTo>
                    <a:pt x="8463" y="49436"/>
                    <a:pt x="8135" y="49297"/>
                    <a:pt x="7837" y="49297"/>
                  </a:cubicBezTo>
                  <a:cubicBezTo>
                    <a:pt x="7445" y="49297"/>
                    <a:pt x="7105" y="49537"/>
                    <a:pt x="6696" y="50036"/>
                  </a:cubicBezTo>
                  <a:cubicBezTo>
                    <a:pt x="6032" y="50843"/>
                    <a:pt x="5409" y="51677"/>
                    <a:pt x="4757" y="52493"/>
                  </a:cubicBezTo>
                  <a:cubicBezTo>
                    <a:pt x="3474" y="54098"/>
                    <a:pt x="2191" y="55697"/>
                    <a:pt x="907" y="57291"/>
                  </a:cubicBezTo>
                  <a:cubicBezTo>
                    <a:pt x="747" y="57493"/>
                    <a:pt x="600" y="57708"/>
                    <a:pt x="491" y="57938"/>
                  </a:cubicBezTo>
                  <a:cubicBezTo>
                    <a:pt x="284" y="58364"/>
                    <a:pt x="0" y="58841"/>
                    <a:pt x="421" y="59258"/>
                  </a:cubicBezTo>
                  <a:cubicBezTo>
                    <a:pt x="576" y="59409"/>
                    <a:pt x="741" y="59467"/>
                    <a:pt x="905" y="59467"/>
                  </a:cubicBezTo>
                  <a:cubicBezTo>
                    <a:pt x="1180" y="59467"/>
                    <a:pt x="1455" y="59307"/>
                    <a:pt x="1687" y="59153"/>
                  </a:cubicBezTo>
                  <a:cubicBezTo>
                    <a:pt x="2750" y="58446"/>
                    <a:pt x="3787" y="57695"/>
                    <a:pt x="4826" y="56948"/>
                  </a:cubicBezTo>
                  <a:cubicBezTo>
                    <a:pt x="5500" y="56462"/>
                    <a:pt x="6156" y="55958"/>
                    <a:pt x="6802" y="55476"/>
                  </a:cubicBezTo>
                  <a:cubicBezTo>
                    <a:pt x="6829" y="55821"/>
                    <a:pt x="6806" y="56109"/>
                    <a:pt x="6884" y="56361"/>
                  </a:cubicBezTo>
                  <a:cubicBezTo>
                    <a:pt x="7342" y="57777"/>
                    <a:pt x="8346" y="58808"/>
                    <a:pt x="9551" y="59538"/>
                  </a:cubicBezTo>
                  <a:cubicBezTo>
                    <a:pt x="11486" y="60711"/>
                    <a:pt x="13521" y="61724"/>
                    <a:pt x="15533" y="62765"/>
                  </a:cubicBezTo>
                  <a:cubicBezTo>
                    <a:pt x="16028" y="63021"/>
                    <a:pt x="16592" y="63196"/>
                    <a:pt x="17147" y="63295"/>
                  </a:cubicBezTo>
                  <a:cubicBezTo>
                    <a:pt x="18746" y="63589"/>
                    <a:pt x="20351" y="63882"/>
                    <a:pt x="21964" y="64071"/>
                  </a:cubicBezTo>
                  <a:cubicBezTo>
                    <a:pt x="23345" y="64232"/>
                    <a:pt x="24727" y="64296"/>
                    <a:pt x="26109" y="64296"/>
                  </a:cubicBezTo>
                  <a:cubicBezTo>
                    <a:pt x="28040" y="64296"/>
                    <a:pt x="29971" y="64170"/>
                    <a:pt x="31897" y="64002"/>
                  </a:cubicBezTo>
                  <a:cubicBezTo>
                    <a:pt x="35471" y="63695"/>
                    <a:pt x="38698" y="62302"/>
                    <a:pt x="41852" y="60726"/>
                  </a:cubicBezTo>
                  <a:cubicBezTo>
                    <a:pt x="42223" y="60537"/>
                    <a:pt x="42571" y="60303"/>
                    <a:pt x="43016" y="60038"/>
                  </a:cubicBezTo>
                  <a:lnTo>
                    <a:pt x="43016" y="60038"/>
                  </a:lnTo>
                  <a:cubicBezTo>
                    <a:pt x="42989" y="60358"/>
                    <a:pt x="42975" y="60570"/>
                    <a:pt x="42957" y="60780"/>
                  </a:cubicBezTo>
                  <a:cubicBezTo>
                    <a:pt x="42856" y="61820"/>
                    <a:pt x="42699" y="62857"/>
                    <a:pt x="42668" y="63898"/>
                  </a:cubicBezTo>
                  <a:cubicBezTo>
                    <a:pt x="42461" y="70291"/>
                    <a:pt x="42274" y="76685"/>
                    <a:pt x="42104" y="83079"/>
                  </a:cubicBezTo>
                  <a:cubicBezTo>
                    <a:pt x="42072" y="84216"/>
                    <a:pt x="42071" y="85352"/>
                    <a:pt x="42099" y="86489"/>
                  </a:cubicBezTo>
                  <a:cubicBezTo>
                    <a:pt x="42104" y="86700"/>
                    <a:pt x="42287" y="87062"/>
                    <a:pt x="42430" y="87085"/>
                  </a:cubicBezTo>
                  <a:cubicBezTo>
                    <a:pt x="42993" y="87176"/>
                    <a:pt x="43039" y="87502"/>
                    <a:pt x="42979" y="87952"/>
                  </a:cubicBezTo>
                  <a:cubicBezTo>
                    <a:pt x="42943" y="88203"/>
                    <a:pt x="42943" y="88460"/>
                    <a:pt x="42907" y="88712"/>
                  </a:cubicBezTo>
                  <a:cubicBezTo>
                    <a:pt x="42695" y="90110"/>
                    <a:pt x="42957" y="90418"/>
                    <a:pt x="44382" y="90449"/>
                  </a:cubicBezTo>
                  <a:cubicBezTo>
                    <a:pt x="44501" y="90452"/>
                    <a:pt x="44620" y="90452"/>
                    <a:pt x="44739" y="90452"/>
                  </a:cubicBezTo>
                  <a:cubicBezTo>
                    <a:pt x="44859" y="90452"/>
                    <a:pt x="44978" y="90452"/>
                    <a:pt x="45097" y="90454"/>
                  </a:cubicBezTo>
                  <a:cubicBezTo>
                    <a:pt x="46376" y="90500"/>
                    <a:pt x="47659" y="90536"/>
                    <a:pt x="48942" y="90601"/>
                  </a:cubicBezTo>
                  <a:cubicBezTo>
                    <a:pt x="51285" y="90715"/>
                    <a:pt x="53623" y="90853"/>
                    <a:pt x="55964" y="90971"/>
                  </a:cubicBezTo>
                  <a:cubicBezTo>
                    <a:pt x="56026" y="90975"/>
                    <a:pt x="56089" y="90978"/>
                    <a:pt x="56152" y="90978"/>
                  </a:cubicBezTo>
                  <a:cubicBezTo>
                    <a:pt x="56333" y="90978"/>
                    <a:pt x="56514" y="90957"/>
                    <a:pt x="56671" y="90889"/>
                  </a:cubicBezTo>
                  <a:cubicBezTo>
                    <a:pt x="56886" y="90803"/>
                    <a:pt x="57188" y="90615"/>
                    <a:pt x="57207" y="90441"/>
                  </a:cubicBezTo>
                  <a:cubicBezTo>
                    <a:pt x="57234" y="90226"/>
                    <a:pt x="57060" y="89918"/>
                    <a:pt x="56877" y="89772"/>
                  </a:cubicBezTo>
                  <a:cubicBezTo>
                    <a:pt x="56630" y="89570"/>
                    <a:pt x="56286" y="89496"/>
                    <a:pt x="55987" y="89355"/>
                  </a:cubicBezTo>
                  <a:cubicBezTo>
                    <a:pt x="54416" y="88621"/>
                    <a:pt x="52843" y="87878"/>
                    <a:pt x="51303" y="87155"/>
                  </a:cubicBezTo>
                  <a:cubicBezTo>
                    <a:pt x="51816" y="84391"/>
                    <a:pt x="52293" y="81690"/>
                    <a:pt x="52830" y="79000"/>
                  </a:cubicBezTo>
                  <a:cubicBezTo>
                    <a:pt x="53329" y="76470"/>
                    <a:pt x="53930" y="73959"/>
                    <a:pt x="54416" y="71424"/>
                  </a:cubicBezTo>
                  <a:cubicBezTo>
                    <a:pt x="54975" y="68494"/>
                    <a:pt x="55424" y="65543"/>
                    <a:pt x="55978" y="62610"/>
                  </a:cubicBezTo>
                  <a:cubicBezTo>
                    <a:pt x="56313" y="60850"/>
                    <a:pt x="56818" y="59121"/>
                    <a:pt x="57138" y="57362"/>
                  </a:cubicBezTo>
                  <a:cubicBezTo>
                    <a:pt x="57555" y="55097"/>
                    <a:pt x="57857" y="52814"/>
                    <a:pt x="58219" y="50546"/>
                  </a:cubicBezTo>
                  <a:cubicBezTo>
                    <a:pt x="58665" y="47740"/>
                    <a:pt x="59201" y="44949"/>
                    <a:pt x="59027" y="42084"/>
                  </a:cubicBezTo>
                  <a:cubicBezTo>
                    <a:pt x="59022" y="42021"/>
                    <a:pt x="59063" y="41951"/>
                    <a:pt x="59100" y="41832"/>
                  </a:cubicBezTo>
                  <a:cubicBezTo>
                    <a:pt x="60182" y="41832"/>
                    <a:pt x="61264" y="41867"/>
                    <a:pt x="62342" y="41867"/>
                  </a:cubicBezTo>
                  <a:cubicBezTo>
                    <a:pt x="63058" y="41867"/>
                    <a:pt x="63773" y="41851"/>
                    <a:pt x="64485" y="41800"/>
                  </a:cubicBezTo>
                  <a:cubicBezTo>
                    <a:pt x="66158" y="41681"/>
                    <a:pt x="67859" y="41489"/>
                    <a:pt x="69463" y="41026"/>
                  </a:cubicBezTo>
                  <a:cubicBezTo>
                    <a:pt x="71278" y="40504"/>
                    <a:pt x="73066" y="39898"/>
                    <a:pt x="74784" y="39073"/>
                  </a:cubicBezTo>
                  <a:cubicBezTo>
                    <a:pt x="74602" y="38867"/>
                    <a:pt x="74438" y="38647"/>
                    <a:pt x="74294" y="38413"/>
                  </a:cubicBezTo>
                  <a:cubicBezTo>
                    <a:pt x="74187" y="38466"/>
                    <a:pt x="74087" y="38516"/>
                    <a:pt x="73981" y="38571"/>
                  </a:cubicBezTo>
                  <a:cubicBezTo>
                    <a:pt x="73105" y="39011"/>
                    <a:pt x="72129" y="39249"/>
                    <a:pt x="71218" y="39621"/>
                  </a:cubicBezTo>
                  <a:cubicBezTo>
                    <a:pt x="68181" y="40849"/>
                    <a:pt x="65026" y="41127"/>
                    <a:pt x="61838" y="41127"/>
                  </a:cubicBezTo>
                  <a:cubicBezTo>
                    <a:pt x="61017" y="41127"/>
                    <a:pt x="60193" y="41108"/>
                    <a:pt x="59369" y="41083"/>
                  </a:cubicBezTo>
                  <a:cubicBezTo>
                    <a:pt x="59209" y="41078"/>
                    <a:pt x="58993" y="41024"/>
                    <a:pt x="58906" y="40908"/>
                  </a:cubicBezTo>
                  <a:cubicBezTo>
                    <a:pt x="58721" y="40680"/>
                    <a:pt x="58618" y="40558"/>
                    <a:pt x="58530" y="40558"/>
                  </a:cubicBezTo>
                  <a:cubicBezTo>
                    <a:pt x="58431" y="40558"/>
                    <a:pt x="58351" y="40713"/>
                    <a:pt x="58195" y="41045"/>
                  </a:cubicBezTo>
                  <a:cubicBezTo>
                    <a:pt x="57425" y="40972"/>
                    <a:pt x="56691" y="40950"/>
                    <a:pt x="55972" y="40835"/>
                  </a:cubicBezTo>
                  <a:cubicBezTo>
                    <a:pt x="53584" y="40450"/>
                    <a:pt x="51502" y="39446"/>
                    <a:pt x="49909" y="37594"/>
                  </a:cubicBezTo>
                  <a:cubicBezTo>
                    <a:pt x="48804" y="36311"/>
                    <a:pt x="48653" y="34248"/>
                    <a:pt x="49509" y="32795"/>
                  </a:cubicBezTo>
                  <a:cubicBezTo>
                    <a:pt x="49904" y="32136"/>
                    <a:pt x="50532" y="31741"/>
                    <a:pt x="51310" y="31701"/>
                  </a:cubicBezTo>
                  <a:cubicBezTo>
                    <a:pt x="51497" y="31691"/>
                    <a:pt x="51683" y="31687"/>
                    <a:pt x="51868" y="31687"/>
                  </a:cubicBezTo>
                  <a:cubicBezTo>
                    <a:pt x="53556" y="31687"/>
                    <a:pt x="55199" y="32061"/>
                    <a:pt x="56843" y="32429"/>
                  </a:cubicBezTo>
                  <a:cubicBezTo>
                    <a:pt x="58399" y="32774"/>
                    <a:pt x="59962" y="33095"/>
                    <a:pt x="61546" y="33213"/>
                  </a:cubicBezTo>
                  <a:cubicBezTo>
                    <a:pt x="61466" y="32942"/>
                    <a:pt x="61453" y="32657"/>
                    <a:pt x="61517" y="32400"/>
                  </a:cubicBezTo>
                  <a:cubicBezTo>
                    <a:pt x="61399" y="32388"/>
                    <a:pt x="61281" y="32380"/>
                    <a:pt x="61161" y="32364"/>
                  </a:cubicBezTo>
                  <a:lnTo>
                    <a:pt x="61161" y="31489"/>
                  </a:lnTo>
                  <a:cubicBezTo>
                    <a:pt x="61310" y="31447"/>
                    <a:pt x="61459" y="31407"/>
                    <a:pt x="61610" y="31366"/>
                  </a:cubicBezTo>
                  <a:cubicBezTo>
                    <a:pt x="61514" y="31181"/>
                    <a:pt x="61457" y="30978"/>
                    <a:pt x="61443" y="30769"/>
                  </a:cubicBezTo>
                  <a:cubicBezTo>
                    <a:pt x="61401" y="30783"/>
                    <a:pt x="61358" y="30795"/>
                    <a:pt x="61317" y="30807"/>
                  </a:cubicBezTo>
                  <a:lnTo>
                    <a:pt x="61317" y="27581"/>
                  </a:lnTo>
                  <a:cubicBezTo>
                    <a:pt x="62389" y="27306"/>
                    <a:pt x="63366" y="27076"/>
                    <a:pt x="64324" y="26801"/>
                  </a:cubicBezTo>
                  <a:cubicBezTo>
                    <a:pt x="65290" y="26521"/>
                    <a:pt x="66290" y="26288"/>
                    <a:pt x="67198" y="25871"/>
                  </a:cubicBezTo>
                  <a:cubicBezTo>
                    <a:pt x="69613" y="24767"/>
                    <a:pt x="70507" y="23244"/>
                    <a:pt x="70195" y="20848"/>
                  </a:cubicBezTo>
                  <a:cubicBezTo>
                    <a:pt x="70113" y="20196"/>
                    <a:pt x="70048" y="19545"/>
                    <a:pt x="69976" y="18908"/>
                  </a:cubicBezTo>
                  <a:cubicBezTo>
                    <a:pt x="71777" y="17987"/>
                    <a:pt x="72511" y="16896"/>
                    <a:pt x="71997" y="15622"/>
                  </a:cubicBezTo>
                  <a:cubicBezTo>
                    <a:pt x="71464" y="14302"/>
                    <a:pt x="70563" y="13231"/>
                    <a:pt x="69026" y="13231"/>
                  </a:cubicBezTo>
                  <a:cubicBezTo>
                    <a:pt x="68780" y="13231"/>
                    <a:pt x="68518" y="13259"/>
                    <a:pt x="68239" y="13317"/>
                  </a:cubicBezTo>
                  <a:cubicBezTo>
                    <a:pt x="68009" y="12748"/>
                    <a:pt x="67794" y="12166"/>
                    <a:pt x="67538" y="11607"/>
                  </a:cubicBezTo>
                  <a:cubicBezTo>
                    <a:pt x="67460" y="11442"/>
                    <a:pt x="67248" y="11346"/>
                    <a:pt x="67097" y="11218"/>
                  </a:cubicBezTo>
                  <a:cubicBezTo>
                    <a:pt x="67046" y="11409"/>
                    <a:pt x="66924" y="11616"/>
                    <a:pt x="66955" y="11790"/>
                  </a:cubicBezTo>
                  <a:cubicBezTo>
                    <a:pt x="67033" y="12221"/>
                    <a:pt x="67143" y="12652"/>
                    <a:pt x="67303" y="13060"/>
                  </a:cubicBezTo>
                  <a:cubicBezTo>
                    <a:pt x="67482" y="13504"/>
                    <a:pt x="67464" y="13807"/>
                    <a:pt x="67006" y="14096"/>
                  </a:cubicBezTo>
                  <a:cubicBezTo>
                    <a:pt x="66194" y="14609"/>
                    <a:pt x="65713" y="15370"/>
                    <a:pt x="65612" y="16241"/>
                  </a:cubicBezTo>
                  <a:cubicBezTo>
                    <a:pt x="64774" y="16529"/>
                    <a:pt x="63985" y="16800"/>
                    <a:pt x="63178" y="17079"/>
                  </a:cubicBezTo>
                  <a:cubicBezTo>
                    <a:pt x="62990" y="16813"/>
                    <a:pt x="62803" y="16521"/>
                    <a:pt x="62587" y="16250"/>
                  </a:cubicBezTo>
                  <a:cubicBezTo>
                    <a:pt x="62061" y="15590"/>
                    <a:pt x="61007" y="15163"/>
                    <a:pt x="60093" y="15163"/>
                  </a:cubicBezTo>
                  <a:cubicBezTo>
                    <a:pt x="59654" y="15163"/>
                    <a:pt x="59248" y="15261"/>
                    <a:pt x="58948" y="15480"/>
                  </a:cubicBezTo>
                  <a:cubicBezTo>
                    <a:pt x="58293" y="15957"/>
                    <a:pt x="57719" y="16580"/>
                    <a:pt x="57234" y="17230"/>
                  </a:cubicBezTo>
                  <a:cubicBezTo>
                    <a:pt x="56982" y="17560"/>
                    <a:pt x="56904" y="18092"/>
                    <a:pt x="56917" y="18528"/>
                  </a:cubicBezTo>
                  <a:cubicBezTo>
                    <a:pt x="56923" y="18610"/>
                    <a:pt x="56927" y="18692"/>
                    <a:pt x="56936" y="18775"/>
                  </a:cubicBezTo>
                  <a:cubicBezTo>
                    <a:pt x="57101" y="19994"/>
                    <a:pt x="58215" y="20979"/>
                    <a:pt x="59673" y="21223"/>
                  </a:cubicBezTo>
                  <a:cubicBezTo>
                    <a:pt x="59947" y="21269"/>
                    <a:pt x="60212" y="21291"/>
                    <a:pt x="60465" y="21291"/>
                  </a:cubicBezTo>
                  <a:cubicBezTo>
                    <a:pt x="62077" y="21291"/>
                    <a:pt x="63226" y="20378"/>
                    <a:pt x="63495" y="18802"/>
                  </a:cubicBezTo>
                  <a:cubicBezTo>
                    <a:pt x="63550" y="18486"/>
                    <a:pt x="63505" y="18156"/>
                    <a:pt x="63505" y="17803"/>
                  </a:cubicBezTo>
                  <a:cubicBezTo>
                    <a:pt x="64252" y="17560"/>
                    <a:pt x="64971" y="17321"/>
                    <a:pt x="65700" y="17083"/>
                  </a:cubicBezTo>
                  <a:cubicBezTo>
                    <a:pt x="66225" y="18503"/>
                    <a:pt x="67109" y="19288"/>
                    <a:pt x="68514" y="19288"/>
                  </a:cubicBezTo>
                  <a:cubicBezTo>
                    <a:pt x="68728" y="19288"/>
                    <a:pt x="68954" y="19270"/>
                    <a:pt x="69193" y="19233"/>
                  </a:cubicBezTo>
                  <a:cubicBezTo>
                    <a:pt x="69261" y="20077"/>
                    <a:pt x="69326" y="20874"/>
                    <a:pt x="69380" y="21671"/>
                  </a:cubicBezTo>
                  <a:cubicBezTo>
                    <a:pt x="69454" y="22725"/>
                    <a:pt x="69050" y="23596"/>
                    <a:pt x="68203" y="24193"/>
                  </a:cubicBezTo>
                  <a:cubicBezTo>
                    <a:pt x="67584" y="24633"/>
                    <a:pt x="66915" y="25068"/>
                    <a:pt x="66204" y="25288"/>
                  </a:cubicBezTo>
                  <a:cubicBezTo>
                    <a:pt x="64545" y="25806"/>
                    <a:pt x="62849" y="26196"/>
                    <a:pt x="61171" y="26644"/>
                  </a:cubicBezTo>
                  <a:cubicBezTo>
                    <a:pt x="60970" y="26699"/>
                    <a:pt x="60690" y="26778"/>
                    <a:pt x="60621" y="26928"/>
                  </a:cubicBezTo>
                  <a:cubicBezTo>
                    <a:pt x="60463" y="27265"/>
                    <a:pt x="60371" y="27629"/>
                    <a:pt x="60350" y="28001"/>
                  </a:cubicBezTo>
                  <a:cubicBezTo>
                    <a:pt x="60291" y="29115"/>
                    <a:pt x="60278" y="30234"/>
                    <a:pt x="60241" y="31352"/>
                  </a:cubicBezTo>
                  <a:cubicBezTo>
                    <a:pt x="60232" y="31636"/>
                    <a:pt x="60213" y="31920"/>
                    <a:pt x="60191" y="32305"/>
                  </a:cubicBezTo>
                  <a:cubicBezTo>
                    <a:pt x="58633" y="31989"/>
                    <a:pt x="57152" y="31650"/>
                    <a:pt x="55663" y="31393"/>
                  </a:cubicBezTo>
                  <a:cubicBezTo>
                    <a:pt x="54163" y="31132"/>
                    <a:pt x="52651" y="30948"/>
                    <a:pt x="51120" y="30733"/>
                  </a:cubicBezTo>
                  <a:cubicBezTo>
                    <a:pt x="51166" y="30614"/>
                    <a:pt x="51207" y="30477"/>
                    <a:pt x="51267" y="30344"/>
                  </a:cubicBezTo>
                  <a:cubicBezTo>
                    <a:pt x="52009" y="28699"/>
                    <a:pt x="52762" y="27048"/>
                    <a:pt x="53508" y="25398"/>
                  </a:cubicBezTo>
                  <a:cubicBezTo>
                    <a:pt x="53793" y="24765"/>
                    <a:pt x="53774" y="24610"/>
                    <a:pt x="53178" y="24294"/>
                  </a:cubicBezTo>
                  <a:cubicBezTo>
                    <a:pt x="51578" y="23446"/>
                    <a:pt x="51153" y="21947"/>
                    <a:pt x="51024" y="20338"/>
                  </a:cubicBezTo>
                  <a:cubicBezTo>
                    <a:pt x="50964" y="19555"/>
                    <a:pt x="51159" y="19177"/>
                    <a:pt x="51597" y="19177"/>
                  </a:cubicBezTo>
                  <a:cubicBezTo>
                    <a:pt x="51829" y="19177"/>
                    <a:pt x="52129" y="19282"/>
                    <a:pt x="52495" y="19490"/>
                  </a:cubicBezTo>
                  <a:cubicBezTo>
                    <a:pt x="52953" y="19746"/>
                    <a:pt x="53389" y="20049"/>
                    <a:pt x="53847" y="20319"/>
                  </a:cubicBezTo>
                  <a:cubicBezTo>
                    <a:pt x="54173" y="20511"/>
                    <a:pt x="54480" y="20604"/>
                    <a:pt x="54755" y="20604"/>
                  </a:cubicBezTo>
                  <a:cubicBezTo>
                    <a:pt x="55359" y="20604"/>
                    <a:pt x="55802" y="20155"/>
                    <a:pt x="55919" y="19330"/>
                  </a:cubicBezTo>
                  <a:cubicBezTo>
                    <a:pt x="55947" y="19151"/>
                    <a:pt x="55951" y="18969"/>
                    <a:pt x="55932" y="18789"/>
                  </a:cubicBezTo>
                  <a:cubicBezTo>
                    <a:pt x="55924" y="18714"/>
                    <a:pt x="55909" y="18641"/>
                    <a:pt x="55892" y="18570"/>
                  </a:cubicBezTo>
                  <a:cubicBezTo>
                    <a:pt x="55686" y="17753"/>
                    <a:pt x="55470" y="16937"/>
                    <a:pt x="55209" y="16140"/>
                  </a:cubicBezTo>
                  <a:cubicBezTo>
                    <a:pt x="54920" y="15265"/>
                    <a:pt x="55031" y="14847"/>
                    <a:pt x="55787" y="14266"/>
                  </a:cubicBezTo>
                  <a:cubicBezTo>
                    <a:pt x="56488" y="13727"/>
                    <a:pt x="57258" y="13554"/>
                    <a:pt x="58075" y="13554"/>
                  </a:cubicBezTo>
                  <a:cubicBezTo>
                    <a:pt x="58336" y="13554"/>
                    <a:pt x="58601" y="13572"/>
                    <a:pt x="58871" y="13601"/>
                  </a:cubicBezTo>
                  <a:cubicBezTo>
                    <a:pt x="59852" y="13706"/>
                    <a:pt x="60842" y="13775"/>
                    <a:pt x="61828" y="13775"/>
                  </a:cubicBezTo>
                  <a:cubicBezTo>
                    <a:pt x="63299" y="13770"/>
                    <a:pt x="64592" y="13403"/>
                    <a:pt x="65394" y="11966"/>
                  </a:cubicBezTo>
                  <a:cubicBezTo>
                    <a:pt x="65756" y="11323"/>
                    <a:pt x="66334" y="10938"/>
                    <a:pt x="67079" y="10906"/>
                  </a:cubicBezTo>
                  <a:cubicBezTo>
                    <a:pt x="67139" y="10901"/>
                    <a:pt x="67199" y="10898"/>
                    <a:pt x="67259" y="10898"/>
                  </a:cubicBezTo>
                  <a:cubicBezTo>
                    <a:pt x="67332" y="10898"/>
                    <a:pt x="67406" y="10902"/>
                    <a:pt x="67479" y="10910"/>
                  </a:cubicBezTo>
                  <a:cubicBezTo>
                    <a:pt x="67616" y="10926"/>
                    <a:pt x="67756" y="10932"/>
                    <a:pt x="67895" y="10932"/>
                  </a:cubicBezTo>
                  <a:cubicBezTo>
                    <a:pt x="68086" y="10932"/>
                    <a:pt x="68278" y="10921"/>
                    <a:pt x="68469" y="10910"/>
                  </a:cubicBezTo>
                  <a:cubicBezTo>
                    <a:pt x="69867" y="10837"/>
                    <a:pt x="71549" y="9101"/>
                    <a:pt x="71403" y="7717"/>
                  </a:cubicBezTo>
                  <a:cubicBezTo>
                    <a:pt x="71275" y="6469"/>
                    <a:pt x="70682" y="5346"/>
                    <a:pt x="69445" y="4870"/>
                  </a:cubicBezTo>
                  <a:cubicBezTo>
                    <a:pt x="68450" y="4485"/>
                    <a:pt x="67369" y="4311"/>
                    <a:pt x="66310" y="4113"/>
                  </a:cubicBezTo>
                  <a:cubicBezTo>
                    <a:pt x="65187" y="3898"/>
                    <a:pt x="64207" y="3499"/>
                    <a:pt x="63542" y="2510"/>
                  </a:cubicBezTo>
                  <a:cubicBezTo>
                    <a:pt x="63326" y="2193"/>
                    <a:pt x="63046" y="1923"/>
                    <a:pt x="62823" y="1612"/>
                  </a:cubicBezTo>
                  <a:cubicBezTo>
                    <a:pt x="61990" y="460"/>
                    <a:pt x="60493" y="0"/>
                    <a:pt x="59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4;p28">
              <a:extLst>
                <a:ext uri="{FF2B5EF4-FFF2-40B4-BE49-F238E27FC236}">
                  <a16:creationId xmlns:a16="http://schemas.microsoft.com/office/drawing/2014/main" xmlns="" id="{8EFE56F7-B6FB-4C64-873A-EA28EB81B294}"/>
                </a:ext>
              </a:extLst>
            </p:cNvPr>
            <p:cNvSpPr/>
            <p:nvPr/>
          </p:nvSpPr>
          <p:spPr>
            <a:xfrm>
              <a:off x="7508650" y="2698450"/>
              <a:ext cx="641050" cy="236025"/>
            </a:xfrm>
            <a:custGeom>
              <a:avLst/>
              <a:gdLst/>
              <a:ahLst/>
              <a:cxnLst/>
              <a:rect l="l" t="t" r="r" b="b"/>
              <a:pathLst>
                <a:path w="25642" h="9441" extrusionOk="0">
                  <a:moveTo>
                    <a:pt x="23500" y="1369"/>
                  </a:moveTo>
                  <a:cubicBezTo>
                    <a:pt x="23579" y="1369"/>
                    <a:pt x="23769" y="1539"/>
                    <a:pt x="23807" y="1655"/>
                  </a:cubicBezTo>
                  <a:cubicBezTo>
                    <a:pt x="23913" y="1981"/>
                    <a:pt x="23959" y="2324"/>
                    <a:pt x="24055" y="2783"/>
                  </a:cubicBezTo>
                  <a:cubicBezTo>
                    <a:pt x="23936" y="2907"/>
                    <a:pt x="23784" y="3076"/>
                    <a:pt x="23628" y="3246"/>
                  </a:cubicBezTo>
                  <a:cubicBezTo>
                    <a:pt x="23468" y="3080"/>
                    <a:pt x="23216" y="2933"/>
                    <a:pt x="23170" y="2741"/>
                  </a:cubicBezTo>
                  <a:cubicBezTo>
                    <a:pt x="23092" y="2417"/>
                    <a:pt x="23111" y="2059"/>
                    <a:pt x="23157" y="1719"/>
                  </a:cubicBezTo>
                  <a:cubicBezTo>
                    <a:pt x="23174" y="1586"/>
                    <a:pt x="23350" y="1426"/>
                    <a:pt x="23487" y="1371"/>
                  </a:cubicBezTo>
                  <a:cubicBezTo>
                    <a:pt x="23491" y="1370"/>
                    <a:pt x="23495" y="1369"/>
                    <a:pt x="23500" y="1369"/>
                  </a:cubicBezTo>
                  <a:close/>
                  <a:moveTo>
                    <a:pt x="8269" y="1952"/>
                  </a:moveTo>
                  <a:cubicBezTo>
                    <a:pt x="8281" y="1952"/>
                    <a:pt x="8289" y="1954"/>
                    <a:pt x="8292" y="1958"/>
                  </a:cubicBezTo>
                  <a:cubicBezTo>
                    <a:pt x="8411" y="2146"/>
                    <a:pt x="8498" y="2357"/>
                    <a:pt x="8603" y="2562"/>
                  </a:cubicBezTo>
                  <a:lnTo>
                    <a:pt x="8604" y="2562"/>
                  </a:lnTo>
                  <a:cubicBezTo>
                    <a:pt x="8494" y="2893"/>
                    <a:pt x="8416" y="3195"/>
                    <a:pt x="8287" y="3471"/>
                  </a:cubicBezTo>
                  <a:cubicBezTo>
                    <a:pt x="8215" y="3626"/>
                    <a:pt x="8130" y="3697"/>
                    <a:pt x="8042" y="3697"/>
                  </a:cubicBezTo>
                  <a:cubicBezTo>
                    <a:pt x="7950" y="3697"/>
                    <a:pt x="7856" y="3620"/>
                    <a:pt x="7770" y="3479"/>
                  </a:cubicBezTo>
                  <a:cubicBezTo>
                    <a:pt x="7582" y="3177"/>
                    <a:pt x="7732" y="2270"/>
                    <a:pt x="8012" y="2040"/>
                  </a:cubicBezTo>
                  <a:cubicBezTo>
                    <a:pt x="8073" y="1992"/>
                    <a:pt x="8213" y="1952"/>
                    <a:pt x="8269" y="1952"/>
                  </a:cubicBezTo>
                  <a:close/>
                  <a:moveTo>
                    <a:pt x="19754" y="2391"/>
                  </a:moveTo>
                  <a:cubicBezTo>
                    <a:pt x="19783" y="2391"/>
                    <a:pt x="19805" y="2396"/>
                    <a:pt x="19815" y="2407"/>
                  </a:cubicBezTo>
                  <a:cubicBezTo>
                    <a:pt x="19971" y="2572"/>
                    <a:pt x="20067" y="2802"/>
                    <a:pt x="20154" y="2952"/>
                  </a:cubicBezTo>
                  <a:cubicBezTo>
                    <a:pt x="20066" y="3337"/>
                    <a:pt x="20025" y="3626"/>
                    <a:pt x="19929" y="3896"/>
                  </a:cubicBezTo>
                  <a:lnTo>
                    <a:pt x="19930" y="3896"/>
                  </a:lnTo>
                  <a:cubicBezTo>
                    <a:pt x="19888" y="4011"/>
                    <a:pt x="19728" y="4140"/>
                    <a:pt x="19619" y="4148"/>
                  </a:cubicBezTo>
                  <a:cubicBezTo>
                    <a:pt x="19617" y="4149"/>
                    <a:pt x="19615" y="4149"/>
                    <a:pt x="19613" y="4149"/>
                  </a:cubicBezTo>
                  <a:cubicBezTo>
                    <a:pt x="19500" y="4149"/>
                    <a:pt x="19297" y="4001"/>
                    <a:pt x="19302" y="3925"/>
                  </a:cubicBezTo>
                  <a:cubicBezTo>
                    <a:pt x="19306" y="3452"/>
                    <a:pt x="19343" y="2980"/>
                    <a:pt x="19411" y="2512"/>
                  </a:cubicBezTo>
                  <a:cubicBezTo>
                    <a:pt x="19419" y="2465"/>
                    <a:pt x="19639" y="2391"/>
                    <a:pt x="19754" y="2391"/>
                  </a:cubicBezTo>
                  <a:close/>
                  <a:moveTo>
                    <a:pt x="16080" y="2329"/>
                  </a:moveTo>
                  <a:cubicBezTo>
                    <a:pt x="16189" y="2329"/>
                    <a:pt x="16305" y="2401"/>
                    <a:pt x="16383" y="2545"/>
                  </a:cubicBezTo>
                  <a:cubicBezTo>
                    <a:pt x="16487" y="2741"/>
                    <a:pt x="16510" y="2989"/>
                    <a:pt x="16575" y="3237"/>
                  </a:cubicBezTo>
                  <a:cubicBezTo>
                    <a:pt x="16483" y="3534"/>
                    <a:pt x="16428" y="3847"/>
                    <a:pt x="16286" y="4112"/>
                  </a:cubicBezTo>
                  <a:cubicBezTo>
                    <a:pt x="16222" y="4241"/>
                    <a:pt x="15992" y="4336"/>
                    <a:pt x="15841" y="4336"/>
                  </a:cubicBezTo>
                  <a:cubicBezTo>
                    <a:pt x="15754" y="4332"/>
                    <a:pt x="15594" y="4094"/>
                    <a:pt x="15603" y="3974"/>
                  </a:cubicBezTo>
                  <a:cubicBezTo>
                    <a:pt x="15640" y="3502"/>
                    <a:pt x="15691" y="3025"/>
                    <a:pt x="15814" y="2572"/>
                  </a:cubicBezTo>
                  <a:cubicBezTo>
                    <a:pt x="15857" y="2411"/>
                    <a:pt x="15964" y="2329"/>
                    <a:pt x="16080" y="2329"/>
                  </a:cubicBezTo>
                  <a:close/>
                  <a:moveTo>
                    <a:pt x="12076" y="2454"/>
                  </a:moveTo>
                  <a:cubicBezTo>
                    <a:pt x="12231" y="2454"/>
                    <a:pt x="12322" y="2605"/>
                    <a:pt x="12366" y="2815"/>
                  </a:cubicBezTo>
                  <a:cubicBezTo>
                    <a:pt x="12458" y="3255"/>
                    <a:pt x="12114" y="4075"/>
                    <a:pt x="11684" y="4437"/>
                  </a:cubicBezTo>
                  <a:cubicBezTo>
                    <a:pt x="11257" y="3974"/>
                    <a:pt x="11350" y="2888"/>
                    <a:pt x="11830" y="2549"/>
                  </a:cubicBezTo>
                  <a:cubicBezTo>
                    <a:pt x="11926" y="2483"/>
                    <a:pt x="12007" y="2454"/>
                    <a:pt x="12076" y="2454"/>
                  </a:cubicBezTo>
                  <a:close/>
                  <a:moveTo>
                    <a:pt x="5202" y="2934"/>
                  </a:moveTo>
                  <a:cubicBezTo>
                    <a:pt x="5358" y="3141"/>
                    <a:pt x="5513" y="3347"/>
                    <a:pt x="5669" y="3549"/>
                  </a:cubicBezTo>
                  <a:lnTo>
                    <a:pt x="5670" y="3549"/>
                  </a:lnTo>
                  <a:cubicBezTo>
                    <a:pt x="5464" y="4258"/>
                    <a:pt x="5308" y="4882"/>
                    <a:pt x="5092" y="5478"/>
                  </a:cubicBezTo>
                  <a:cubicBezTo>
                    <a:pt x="5037" y="5638"/>
                    <a:pt x="4794" y="5730"/>
                    <a:pt x="4634" y="5854"/>
                  </a:cubicBezTo>
                  <a:cubicBezTo>
                    <a:pt x="4505" y="5671"/>
                    <a:pt x="4291" y="5491"/>
                    <a:pt x="4276" y="5299"/>
                  </a:cubicBezTo>
                  <a:cubicBezTo>
                    <a:pt x="4249" y="5024"/>
                    <a:pt x="4359" y="4731"/>
                    <a:pt x="4432" y="4447"/>
                  </a:cubicBezTo>
                  <a:cubicBezTo>
                    <a:pt x="4514" y="4130"/>
                    <a:pt x="4589" y="3801"/>
                    <a:pt x="4726" y="3507"/>
                  </a:cubicBezTo>
                  <a:cubicBezTo>
                    <a:pt x="4831" y="3292"/>
                    <a:pt x="5037" y="3122"/>
                    <a:pt x="5202" y="2934"/>
                  </a:cubicBezTo>
                  <a:close/>
                  <a:moveTo>
                    <a:pt x="21826" y="4719"/>
                  </a:moveTo>
                  <a:cubicBezTo>
                    <a:pt x="21934" y="4719"/>
                    <a:pt x="22065" y="4755"/>
                    <a:pt x="22112" y="4818"/>
                  </a:cubicBezTo>
                  <a:cubicBezTo>
                    <a:pt x="22400" y="5221"/>
                    <a:pt x="22657" y="5652"/>
                    <a:pt x="22927" y="6088"/>
                  </a:cubicBezTo>
                  <a:cubicBezTo>
                    <a:pt x="22785" y="6317"/>
                    <a:pt x="22720" y="6546"/>
                    <a:pt x="22602" y="6582"/>
                  </a:cubicBezTo>
                  <a:cubicBezTo>
                    <a:pt x="22563" y="6594"/>
                    <a:pt x="22515" y="6599"/>
                    <a:pt x="22464" y="6599"/>
                  </a:cubicBezTo>
                  <a:cubicBezTo>
                    <a:pt x="22305" y="6599"/>
                    <a:pt x="22117" y="6548"/>
                    <a:pt x="22074" y="6468"/>
                  </a:cubicBezTo>
                  <a:cubicBezTo>
                    <a:pt x="21845" y="6024"/>
                    <a:pt x="21676" y="5547"/>
                    <a:pt x="21519" y="5070"/>
                  </a:cubicBezTo>
                  <a:cubicBezTo>
                    <a:pt x="21492" y="4982"/>
                    <a:pt x="21616" y="4777"/>
                    <a:pt x="21717" y="4735"/>
                  </a:cubicBezTo>
                  <a:cubicBezTo>
                    <a:pt x="21746" y="4724"/>
                    <a:pt x="21784" y="4719"/>
                    <a:pt x="21826" y="4719"/>
                  </a:cubicBezTo>
                  <a:close/>
                  <a:moveTo>
                    <a:pt x="9270" y="5234"/>
                  </a:moveTo>
                  <a:cubicBezTo>
                    <a:pt x="9298" y="5234"/>
                    <a:pt x="9321" y="5238"/>
                    <a:pt x="9333" y="5249"/>
                  </a:cubicBezTo>
                  <a:cubicBezTo>
                    <a:pt x="9497" y="5400"/>
                    <a:pt x="9585" y="5635"/>
                    <a:pt x="9671" y="5785"/>
                  </a:cubicBezTo>
                  <a:cubicBezTo>
                    <a:pt x="9571" y="6216"/>
                    <a:pt x="9525" y="6542"/>
                    <a:pt x="9406" y="6843"/>
                  </a:cubicBezTo>
                  <a:cubicBezTo>
                    <a:pt x="9354" y="6975"/>
                    <a:pt x="9155" y="7152"/>
                    <a:pt x="9045" y="7152"/>
                  </a:cubicBezTo>
                  <a:cubicBezTo>
                    <a:pt x="9040" y="7152"/>
                    <a:pt x="9035" y="7151"/>
                    <a:pt x="9030" y="7150"/>
                  </a:cubicBezTo>
                  <a:cubicBezTo>
                    <a:pt x="8870" y="7119"/>
                    <a:pt x="8617" y="6917"/>
                    <a:pt x="8622" y="6803"/>
                  </a:cubicBezTo>
                  <a:cubicBezTo>
                    <a:pt x="8660" y="6326"/>
                    <a:pt x="8748" y="5854"/>
                    <a:pt x="8883" y="5396"/>
                  </a:cubicBezTo>
                  <a:cubicBezTo>
                    <a:pt x="8902" y="5321"/>
                    <a:pt x="9145" y="5234"/>
                    <a:pt x="9270" y="5234"/>
                  </a:cubicBezTo>
                  <a:close/>
                  <a:moveTo>
                    <a:pt x="17629" y="5088"/>
                  </a:moveTo>
                  <a:cubicBezTo>
                    <a:pt x="17816" y="5253"/>
                    <a:pt x="18092" y="5387"/>
                    <a:pt x="18174" y="5592"/>
                  </a:cubicBezTo>
                  <a:cubicBezTo>
                    <a:pt x="18311" y="5936"/>
                    <a:pt x="18371" y="6330"/>
                    <a:pt x="18376" y="6706"/>
                  </a:cubicBezTo>
                  <a:cubicBezTo>
                    <a:pt x="18376" y="6898"/>
                    <a:pt x="18178" y="7096"/>
                    <a:pt x="18073" y="7289"/>
                  </a:cubicBezTo>
                  <a:cubicBezTo>
                    <a:pt x="17899" y="7165"/>
                    <a:pt x="17638" y="7077"/>
                    <a:pt x="17569" y="6908"/>
                  </a:cubicBezTo>
                  <a:cubicBezTo>
                    <a:pt x="17417" y="6546"/>
                    <a:pt x="17362" y="6147"/>
                    <a:pt x="17244" y="5648"/>
                  </a:cubicBezTo>
                  <a:cubicBezTo>
                    <a:pt x="17354" y="5482"/>
                    <a:pt x="17492" y="5286"/>
                    <a:pt x="17629" y="5088"/>
                  </a:cubicBezTo>
                  <a:close/>
                  <a:moveTo>
                    <a:pt x="13872" y="5193"/>
                  </a:moveTo>
                  <a:cubicBezTo>
                    <a:pt x="14007" y="5193"/>
                    <a:pt x="14251" y="5352"/>
                    <a:pt x="14264" y="5464"/>
                  </a:cubicBezTo>
                  <a:cubicBezTo>
                    <a:pt x="14341" y="6069"/>
                    <a:pt x="14380" y="6679"/>
                    <a:pt x="14383" y="7289"/>
                  </a:cubicBezTo>
                  <a:cubicBezTo>
                    <a:pt x="14383" y="7403"/>
                    <a:pt x="14159" y="7605"/>
                    <a:pt x="14026" y="7613"/>
                  </a:cubicBezTo>
                  <a:cubicBezTo>
                    <a:pt x="14021" y="7614"/>
                    <a:pt x="14017" y="7614"/>
                    <a:pt x="14012" y="7614"/>
                  </a:cubicBezTo>
                  <a:cubicBezTo>
                    <a:pt x="13872" y="7614"/>
                    <a:pt x="13653" y="7477"/>
                    <a:pt x="13609" y="7357"/>
                  </a:cubicBezTo>
                  <a:cubicBezTo>
                    <a:pt x="13499" y="7018"/>
                    <a:pt x="13462" y="6656"/>
                    <a:pt x="13417" y="6408"/>
                  </a:cubicBezTo>
                  <a:cubicBezTo>
                    <a:pt x="13453" y="6037"/>
                    <a:pt x="13439" y="5776"/>
                    <a:pt x="13513" y="5537"/>
                  </a:cubicBezTo>
                  <a:cubicBezTo>
                    <a:pt x="13559" y="5396"/>
                    <a:pt x="13733" y="5207"/>
                    <a:pt x="13861" y="5194"/>
                  </a:cubicBezTo>
                  <a:cubicBezTo>
                    <a:pt x="13865" y="5194"/>
                    <a:pt x="13868" y="5193"/>
                    <a:pt x="13872" y="5193"/>
                  </a:cubicBezTo>
                  <a:close/>
                  <a:moveTo>
                    <a:pt x="3216" y="1"/>
                  </a:moveTo>
                  <a:cubicBezTo>
                    <a:pt x="3031" y="1"/>
                    <a:pt x="2845" y="5"/>
                    <a:pt x="2658" y="15"/>
                  </a:cubicBezTo>
                  <a:cubicBezTo>
                    <a:pt x="1880" y="55"/>
                    <a:pt x="1252" y="450"/>
                    <a:pt x="857" y="1109"/>
                  </a:cubicBezTo>
                  <a:cubicBezTo>
                    <a:pt x="1" y="2562"/>
                    <a:pt x="152" y="4625"/>
                    <a:pt x="1257" y="5908"/>
                  </a:cubicBezTo>
                  <a:cubicBezTo>
                    <a:pt x="2850" y="7760"/>
                    <a:pt x="4932" y="8764"/>
                    <a:pt x="7320" y="9149"/>
                  </a:cubicBezTo>
                  <a:cubicBezTo>
                    <a:pt x="8041" y="9264"/>
                    <a:pt x="8773" y="9286"/>
                    <a:pt x="9543" y="9359"/>
                  </a:cubicBezTo>
                  <a:cubicBezTo>
                    <a:pt x="9699" y="9027"/>
                    <a:pt x="9779" y="8872"/>
                    <a:pt x="9878" y="8872"/>
                  </a:cubicBezTo>
                  <a:cubicBezTo>
                    <a:pt x="9966" y="8872"/>
                    <a:pt x="10069" y="8994"/>
                    <a:pt x="10254" y="9222"/>
                  </a:cubicBezTo>
                  <a:cubicBezTo>
                    <a:pt x="10341" y="9338"/>
                    <a:pt x="10557" y="9392"/>
                    <a:pt x="10717" y="9397"/>
                  </a:cubicBezTo>
                  <a:cubicBezTo>
                    <a:pt x="11541" y="9422"/>
                    <a:pt x="12365" y="9441"/>
                    <a:pt x="13186" y="9441"/>
                  </a:cubicBezTo>
                  <a:cubicBezTo>
                    <a:pt x="16374" y="9441"/>
                    <a:pt x="19529" y="9163"/>
                    <a:pt x="22566" y="7935"/>
                  </a:cubicBezTo>
                  <a:cubicBezTo>
                    <a:pt x="23477" y="7563"/>
                    <a:pt x="24453" y="7325"/>
                    <a:pt x="25329" y="6885"/>
                  </a:cubicBezTo>
                  <a:cubicBezTo>
                    <a:pt x="25435" y="6830"/>
                    <a:pt x="25535" y="6780"/>
                    <a:pt x="25641" y="6725"/>
                  </a:cubicBezTo>
                  <a:cubicBezTo>
                    <a:pt x="25571" y="6622"/>
                    <a:pt x="25507" y="6517"/>
                    <a:pt x="25448" y="6407"/>
                  </a:cubicBezTo>
                  <a:cubicBezTo>
                    <a:pt x="25017" y="5656"/>
                    <a:pt x="24687" y="4762"/>
                    <a:pt x="24430" y="3790"/>
                  </a:cubicBezTo>
                  <a:cubicBezTo>
                    <a:pt x="24398" y="3671"/>
                    <a:pt x="24367" y="3546"/>
                    <a:pt x="24339" y="3423"/>
                  </a:cubicBezTo>
                  <a:cubicBezTo>
                    <a:pt x="24228" y="2961"/>
                    <a:pt x="24133" y="2479"/>
                    <a:pt x="24051" y="1989"/>
                  </a:cubicBezTo>
                  <a:cubicBezTo>
                    <a:pt x="24009" y="1764"/>
                    <a:pt x="23977" y="1535"/>
                    <a:pt x="23944" y="1306"/>
                  </a:cubicBezTo>
                  <a:cubicBezTo>
                    <a:pt x="23936" y="1255"/>
                    <a:pt x="23927" y="1200"/>
                    <a:pt x="23922" y="1150"/>
                  </a:cubicBezTo>
                  <a:cubicBezTo>
                    <a:pt x="23885" y="889"/>
                    <a:pt x="23853" y="623"/>
                    <a:pt x="23822" y="357"/>
                  </a:cubicBezTo>
                  <a:lnTo>
                    <a:pt x="23822" y="338"/>
                  </a:lnTo>
                  <a:cubicBezTo>
                    <a:pt x="23816" y="302"/>
                    <a:pt x="23812" y="266"/>
                    <a:pt x="23807" y="228"/>
                  </a:cubicBezTo>
                  <a:cubicBezTo>
                    <a:pt x="20961" y="958"/>
                    <a:pt x="18041" y="1334"/>
                    <a:pt x="15099" y="1545"/>
                  </a:cubicBezTo>
                  <a:cubicBezTo>
                    <a:pt x="14767" y="1568"/>
                    <a:pt x="14438" y="1579"/>
                    <a:pt x="14109" y="1579"/>
                  </a:cubicBezTo>
                  <a:cubicBezTo>
                    <a:pt x="12106" y="1579"/>
                    <a:pt x="10144" y="1176"/>
                    <a:pt x="8191" y="743"/>
                  </a:cubicBezTo>
                  <a:cubicBezTo>
                    <a:pt x="6547" y="375"/>
                    <a:pt x="4904" y="1"/>
                    <a:pt x="321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65;p28">
              <a:extLst>
                <a:ext uri="{FF2B5EF4-FFF2-40B4-BE49-F238E27FC236}">
                  <a16:creationId xmlns:a16="http://schemas.microsoft.com/office/drawing/2014/main" xmlns="" id="{7843F495-019D-4C73-BF8C-173BC72DF27C}"/>
                </a:ext>
              </a:extLst>
            </p:cNvPr>
            <p:cNvSpPr/>
            <p:nvPr/>
          </p:nvSpPr>
          <p:spPr>
            <a:xfrm>
              <a:off x="8117125" y="2784050"/>
              <a:ext cx="2300" cy="9175"/>
            </a:xfrm>
            <a:custGeom>
              <a:avLst/>
              <a:gdLst/>
              <a:ahLst/>
              <a:cxnLst/>
              <a:rect l="l" t="t" r="r" b="b"/>
              <a:pathLst>
                <a:path w="92" h="367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25"/>
                    <a:pt x="59" y="248"/>
                    <a:pt x="91" y="367"/>
                  </a:cubicBezTo>
                  <a:cubicBezTo>
                    <a:pt x="59" y="248"/>
                    <a:pt x="28" y="123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66;p28">
              <a:extLst>
                <a:ext uri="{FF2B5EF4-FFF2-40B4-BE49-F238E27FC236}">
                  <a16:creationId xmlns:a16="http://schemas.microsoft.com/office/drawing/2014/main" xmlns="" id="{425CC6CC-CD16-4CDC-AADE-DE656F45F04F}"/>
                </a:ext>
              </a:extLst>
            </p:cNvPr>
            <p:cNvSpPr/>
            <p:nvPr/>
          </p:nvSpPr>
          <p:spPr>
            <a:xfrm>
              <a:off x="8107250" y="2731125"/>
              <a:ext cx="2675" cy="17075"/>
            </a:xfrm>
            <a:custGeom>
              <a:avLst/>
              <a:gdLst/>
              <a:ahLst/>
              <a:cxnLst/>
              <a:rect l="l" t="t" r="r" b="b"/>
              <a:pathLst>
                <a:path w="107" h="683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229"/>
                    <a:pt x="65" y="458"/>
                    <a:pt x="107" y="683"/>
                  </a:cubicBezTo>
                  <a:cubicBezTo>
                    <a:pt x="69" y="458"/>
                    <a:pt x="33" y="229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67;p28">
              <a:extLst>
                <a:ext uri="{FF2B5EF4-FFF2-40B4-BE49-F238E27FC236}">
                  <a16:creationId xmlns:a16="http://schemas.microsoft.com/office/drawing/2014/main" xmlns="" id="{1E4C368D-83A3-4662-A8CC-EC7820E25BFE}"/>
                </a:ext>
              </a:extLst>
            </p:cNvPr>
            <p:cNvSpPr/>
            <p:nvPr/>
          </p:nvSpPr>
          <p:spPr>
            <a:xfrm>
              <a:off x="8104175" y="2707375"/>
              <a:ext cx="2550" cy="19850"/>
            </a:xfrm>
            <a:custGeom>
              <a:avLst/>
              <a:gdLst/>
              <a:ahLst/>
              <a:cxnLst/>
              <a:rect l="l" t="t" r="r" b="b"/>
              <a:pathLst>
                <a:path w="102" h="794" extrusionOk="0">
                  <a:moveTo>
                    <a:pt x="1" y="1"/>
                  </a:moveTo>
                  <a:cubicBezTo>
                    <a:pt x="32" y="267"/>
                    <a:pt x="64" y="533"/>
                    <a:pt x="101" y="794"/>
                  </a:cubicBezTo>
                  <a:cubicBezTo>
                    <a:pt x="64" y="533"/>
                    <a:pt x="32" y="267"/>
                    <a:pt x="1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68;p28">
              <a:extLst>
                <a:ext uri="{FF2B5EF4-FFF2-40B4-BE49-F238E27FC236}">
                  <a16:creationId xmlns:a16="http://schemas.microsoft.com/office/drawing/2014/main" xmlns="" id="{23FBCF4F-E3CD-4CF5-B7C3-566A558E16A8}"/>
                </a:ext>
              </a:extLst>
            </p:cNvPr>
            <p:cNvSpPr/>
            <p:nvPr/>
          </p:nvSpPr>
          <p:spPr>
            <a:xfrm>
              <a:off x="8085950" y="2732675"/>
              <a:ext cx="24100" cy="46925"/>
            </a:xfrm>
            <a:custGeom>
              <a:avLst/>
              <a:gdLst/>
              <a:ahLst/>
              <a:cxnLst/>
              <a:rect l="l" t="t" r="r" b="b"/>
              <a:pathLst>
                <a:path w="964" h="1877" extrusionOk="0">
                  <a:moveTo>
                    <a:pt x="407" y="0"/>
                  </a:moveTo>
                  <a:cubicBezTo>
                    <a:pt x="402" y="0"/>
                    <a:pt x="398" y="1"/>
                    <a:pt x="394" y="2"/>
                  </a:cubicBezTo>
                  <a:cubicBezTo>
                    <a:pt x="257" y="57"/>
                    <a:pt x="82" y="217"/>
                    <a:pt x="65" y="350"/>
                  </a:cubicBezTo>
                  <a:cubicBezTo>
                    <a:pt x="19" y="690"/>
                    <a:pt x="0" y="1048"/>
                    <a:pt x="78" y="1372"/>
                  </a:cubicBezTo>
                  <a:cubicBezTo>
                    <a:pt x="124" y="1565"/>
                    <a:pt x="376" y="1712"/>
                    <a:pt x="536" y="1877"/>
                  </a:cubicBezTo>
                  <a:cubicBezTo>
                    <a:pt x="692" y="1707"/>
                    <a:pt x="844" y="1537"/>
                    <a:pt x="963" y="1414"/>
                  </a:cubicBezTo>
                  <a:cubicBezTo>
                    <a:pt x="867" y="955"/>
                    <a:pt x="821" y="612"/>
                    <a:pt x="715" y="286"/>
                  </a:cubicBezTo>
                  <a:cubicBezTo>
                    <a:pt x="676" y="170"/>
                    <a:pt x="487" y="0"/>
                    <a:pt x="40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69;p28">
              <a:extLst>
                <a:ext uri="{FF2B5EF4-FFF2-40B4-BE49-F238E27FC236}">
                  <a16:creationId xmlns:a16="http://schemas.microsoft.com/office/drawing/2014/main" xmlns="" id="{11E0102C-2101-4AE4-9B4A-DE9178CC855B}"/>
                </a:ext>
              </a:extLst>
            </p:cNvPr>
            <p:cNvSpPr/>
            <p:nvPr/>
          </p:nvSpPr>
          <p:spPr>
            <a:xfrm>
              <a:off x="8103825" y="2704175"/>
              <a:ext cx="375" cy="2775"/>
            </a:xfrm>
            <a:custGeom>
              <a:avLst/>
              <a:gdLst/>
              <a:ahLst/>
              <a:cxnLst/>
              <a:rect l="l" t="t" r="r" b="b"/>
              <a:pathLst>
                <a:path w="15" h="111" extrusionOk="0">
                  <a:moveTo>
                    <a:pt x="0" y="1"/>
                  </a:moveTo>
                  <a:cubicBezTo>
                    <a:pt x="5" y="37"/>
                    <a:pt x="9" y="74"/>
                    <a:pt x="15" y="110"/>
                  </a:cubicBezTo>
                  <a:cubicBezTo>
                    <a:pt x="9" y="74"/>
                    <a:pt x="6" y="38"/>
                    <a:pt x="5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70;p28">
              <a:extLst>
                <a:ext uri="{FF2B5EF4-FFF2-40B4-BE49-F238E27FC236}">
                  <a16:creationId xmlns:a16="http://schemas.microsoft.com/office/drawing/2014/main" xmlns="" id="{57C40014-DC77-4FD5-9BC9-529E28CE37E7}"/>
                </a:ext>
              </a:extLst>
            </p:cNvPr>
            <p:cNvSpPr/>
            <p:nvPr/>
          </p:nvSpPr>
          <p:spPr>
            <a:xfrm>
              <a:off x="8098675" y="2644025"/>
              <a:ext cx="3100" cy="38975"/>
            </a:xfrm>
            <a:custGeom>
              <a:avLst/>
              <a:gdLst/>
              <a:ahLst/>
              <a:cxnLst/>
              <a:rect l="l" t="t" r="r" b="b"/>
              <a:pathLst>
                <a:path w="124" h="1559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18"/>
                    <a:pt x="74" y="1037"/>
                    <a:pt x="120" y="1559"/>
                  </a:cubicBezTo>
                  <a:lnTo>
                    <a:pt x="124" y="1559"/>
                  </a:lnTo>
                  <a:cubicBezTo>
                    <a:pt x="74" y="1037"/>
                    <a:pt x="32" y="513"/>
                    <a:pt x="0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71;p28">
              <a:extLst>
                <a:ext uri="{FF2B5EF4-FFF2-40B4-BE49-F238E27FC236}">
                  <a16:creationId xmlns:a16="http://schemas.microsoft.com/office/drawing/2014/main" xmlns="" id="{D60A9F81-79B6-460B-A879-F54C56E60036}"/>
                </a:ext>
              </a:extLst>
            </p:cNvPr>
            <p:cNvSpPr/>
            <p:nvPr/>
          </p:nvSpPr>
          <p:spPr>
            <a:xfrm>
              <a:off x="8045950" y="2816400"/>
              <a:ext cx="35900" cy="47025"/>
            </a:xfrm>
            <a:custGeom>
              <a:avLst/>
              <a:gdLst/>
              <a:ahLst/>
              <a:cxnLst/>
              <a:rect l="l" t="t" r="r" b="b"/>
              <a:pathLst>
                <a:path w="1436" h="1881" extrusionOk="0">
                  <a:moveTo>
                    <a:pt x="335" y="0"/>
                  </a:moveTo>
                  <a:cubicBezTo>
                    <a:pt x="293" y="0"/>
                    <a:pt x="254" y="6"/>
                    <a:pt x="225" y="17"/>
                  </a:cubicBezTo>
                  <a:cubicBezTo>
                    <a:pt x="124" y="58"/>
                    <a:pt x="1" y="264"/>
                    <a:pt x="28" y="352"/>
                  </a:cubicBezTo>
                  <a:cubicBezTo>
                    <a:pt x="184" y="829"/>
                    <a:pt x="353" y="1305"/>
                    <a:pt x="582" y="1750"/>
                  </a:cubicBezTo>
                  <a:cubicBezTo>
                    <a:pt x="625" y="1830"/>
                    <a:pt x="813" y="1881"/>
                    <a:pt x="972" y="1881"/>
                  </a:cubicBezTo>
                  <a:cubicBezTo>
                    <a:pt x="1023" y="1881"/>
                    <a:pt x="1071" y="1876"/>
                    <a:pt x="1110" y="1864"/>
                  </a:cubicBezTo>
                  <a:cubicBezTo>
                    <a:pt x="1229" y="1828"/>
                    <a:pt x="1293" y="1599"/>
                    <a:pt x="1436" y="1370"/>
                  </a:cubicBezTo>
                  <a:cubicBezTo>
                    <a:pt x="1165" y="934"/>
                    <a:pt x="908" y="503"/>
                    <a:pt x="620" y="100"/>
                  </a:cubicBezTo>
                  <a:cubicBezTo>
                    <a:pt x="573" y="37"/>
                    <a:pt x="443" y="0"/>
                    <a:pt x="335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72;p28">
              <a:extLst>
                <a:ext uri="{FF2B5EF4-FFF2-40B4-BE49-F238E27FC236}">
                  <a16:creationId xmlns:a16="http://schemas.microsoft.com/office/drawing/2014/main" xmlns="" id="{DBECF5C3-A8CF-4F71-8F06-62CBC3388996}"/>
                </a:ext>
              </a:extLst>
            </p:cNvPr>
            <p:cNvSpPr/>
            <p:nvPr/>
          </p:nvSpPr>
          <p:spPr>
            <a:xfrm>
              <a:off x="7411250" y="1926575"/>
              <a:ext cx="644475" cy="638375"/>
            </a:xfrm>
            <a:custGeom>
              <a:avLst/>
              <a:gdLst/>
              <a:ahLst/>
              <a:cxnLst/>
              <a:rect l="l" t="t" r="r" b="b"/>
              <a:pathLst>
                <a:path w="25779" h="25535" extrusionOk="0">
                  <a:moveTo>
                    <a:pt x="14640" y="1"/>
                  </a:moveTo>
                  <a:cubicBezTo>
                    <a:pt x="14397" y="1"/>
                    <a:pt x="14149" y="22"/>
                    <a:pt x="13898" y="61"/>
                  </a:cubicBezTo>
                  <a:cubicBezTo>
                    <a:pt x="12252" y="318"/>
                    <a:pt x="10923" y="1170"/>
                    <a:pt x="10134" y="2706"/>
                  </a:cubicBezTo>
                  <a:cubicBezTo>
                    <a:pt x="9327" y="4273"/>
                    <a:pt x="8113" y="5360"/>
                    <a:pt x="6468" y="6006"/>
                  </a:cubicBezTo>
                  <a:cubicBezTo>
                    <a:pt x="5707" y="6309"/>
                    <a:pt x="4960" y="6666"/>
                    <a:pt x="4230" y="7043"/>
                  </a:cubicBezTo>
                  <a:cubicBezTo>
                    <a:pt x="2297" y="8051"/>
                    <a:pt x="1573" y="10388"/>
                    <a:pt x="2535" y="12208"/>
                  </a:cubicBezTo>
                  <a:cubicBezTo>
                    <a:pt x="2728" y="12561"/>
                    <a:pt x="2888" y="12937"/>
                    <a:pt x="3029" y="13312"/>
                  </a:cubicBezTo>
                  <a:cubicBezTo>
                    <a:pt x="3237" y="13853"/>
                    <a:pt x="3218" y="14385"/>
                    <a:pt x="2865" y="14880"/>
                  </a:cubicBezTo>
                  <a:cubicBezTo>
                    <a:pt x="2393" y="15554"/>
                    <a:pt x="1884" y="16209"/>
                    <a:pt x="1463" y="16915"/>
                  </a:cubicBezTo>
                  <a:cubicBezTo>
                    <a:pt x="1059" y="17603"/>
                    <a:pt x="656" y="18313"/>
                    <a:pt x="413" y="19069"/>
                  </a:cubicBezTo>
                  <a:cubicBezTo>
                    <a:pt x="1" y="20352"/>
                    <a:pt x="725" y="21640"/>
                    <a:pt x="1999" y="22104"/>
                  </a:cubicBezTo>
                  <a:cubicBezTo>
                    <a:pt x="2361" y="22231"/>
                    <a:pt x="2728" y="22342"/>
                    <a:pt x="3099" y="22447"/>
                  </a:cubicBezTo>
                  <a:cubicBezTo>
                    <a:pt x="4562" y="22864"/>
                    <a:pt x="4625" y="22946"/>
                    <a:pt x="4593" y="24450"/>
                  </a:cubicBezTo>
                  <a:cubicBezTo>
                    <a:pt x="4575" y="25147"/>
                    <a:pt x="4872" y="25535"/>
                    <a:pt x="5406" y="25535"/>
                  </a:cubicBezTo>
                  <a:cubicBezTo>
                    <a:pt x="5560" y="25535"/>
                    <a:pt x="5735" y="25502"/>
                    <a:pt x="5927" y="25435"/>
                  </a:cubicBezTo>
                  <a:cubicBezTo>
                    <a:pt x="6446" y="25257"/>
                    <a:pt x="6945" y="25023"/>
                    <a:pt x="7435" y="24785"/>
                  </a:cubicBezTo>
                  <a:cubicBezTo>
                    <a:pt x="7664" y="24675"/>
                    <a:pt x="7862" y="24486"/>
                    <a:pt x="8142" y="24286"/>
                  </a:cubicBezTo>
                  <a:cubicBezTo>
                    <a:pt x="6129" y="23016"/>
                    <a:pt x="5093" y="20788"/>
                    <a:pt x="5474" y="18798"/>
                  </a:cubicBezTo>
                  <a:cubicBezTo>
                    <a:pt x="5504" y="18638"/>
                    <a:pt x="5549" y="18480"/>
                    <a:pt x="5607" y="18327"/>
                  </a:cubicBezTo>
                  <a:cubicBezTo>
                    <a:pt x="5826" y="17816"/>
                    <a:pt x="6218" y="17528"/>
                    <a:pt x="6733" y="17528"/>
                  </a:cubicBezTo>
                  <a:cubicBezTo>
                    <a:pt x="6810" y="17528"/>
                    <a:pt x="6890" y="17535"/>
                    <a:pt x="6972" y="17548"/>
                  </a:cubicBezTo>
                  <a:cubicBezTo>
                    <a:pt x="7788" y="17681"/>
                    <a:pt x="8687" y="17671"/>
                    <a:pt x="9126" y="18592"/>
                  </a:cubicBezTo>
                  <a:cubicBezTo>
                    <a:pt x="9145" y="18625"/>
                    <a:pt x="9173" y="18657"/>
                    <a:pt x="9204" y="18670"/>
                  </a:cubicBezTo>
                  <a:cubicBezTo>
                    <a:pt x="9465" y="18771"/>
                    <a:pt x="9732" y="18872"/>
                    <a:pt x="9993" y="18968"/>
                  </a:cubicBezTo>
                  <a:cubicBezTo>
                    <a:pt x="10098" y="18693"/>
                    <a:pt x="10213" y="18419"/>
                    <a:pt x="10296" y="18139"/>
                  </a:cubicBezTo>
                  <a:cubicBezTo>
                    <a:pt x="10323" y="18043"/>
                    <a:pt x="10277" y="17919"/>
                    <a:pt x="10245" y="17813"/>
                  </a:cubicBezTo>
                  <a:cubicBezTo>
                    <a:pt x="10012" y="17006"/>
                    <a:pt x="9791" y="16196"/>
                    <a:pt x="9530" y="15398"/>
                  </a:cubicBezTo>
                  <a:cubicBezTo>
                    <a:pt x="9347" y="14848"/>
                    <a:pt x="9196" y="14458"/>
                    <a:pt x="9663" y="13835"/>
                  </a:cubicBezTo>
                  <a:cubicBezTo>
                    <a:pt x="10662" y="12494"/>
                    <a:pt x="11882" y="11910"/>
                    <a:pt x="13410" y="11910"/>
                  </a:cubicBezTo>
                  <a:cubicBezTo>
                    <a:pt x="13600" y="11910"/>
                    <a:pt x="13795" y="11919"/>
                    <a:pt x="13994" y="11937"/>
                  </a:cubicBezTo>
                  <a:cubicBezTo>
                    <a:pt x="15085" y="12038"/>
                    <a:pt x="16186" y="12069"/>
                    <a:pt x="17281" y="12088"/>
                  </a:cubicBezTo>
                  <a:cubicBezTo>
                    <a:pt x="17299" y="12088"/>
                    <a:pt x="17317" y="12088"/>
                    <a:pt x="17335" y="12088"/>
                  </a:cubicBezTo>
                  <a:cubicBezTo>
                    <a:pt x="18403" y="12088"/>
                    <a:pt x="19234" y="11695"/>
                    <a:pt x="19834" y="10699"/>
                  </a:cubicBezTo>
                  <a:cubicBezTo>
                    <a:pt x="20389" y="9778"/>
                    <a:pt x="21224" y="9204"/>
                    <a:pt x="22335" y="9204"/>
                  </a:cubicBezTo>
                  <a:cubicBezTo>
                    <a:pt x="22436" y="9204"/>
                    <a:pt x="22539" y="9209"/>
                    <a:pt x="22644" y="9219"/>
                  </a:cubicBezTo>
                  <a:cubicBezTo>
                    <a:pt x="22767" y="9230"/>
                    <a:pt x="22891" y="9234"/>
                    <a:pt x="23016" y="9234"/>
                  </a:cubicBezTo>
                  <a:cubicBezTo>
                    <a:pt x="23203" y="9234"/>
                    <a:pt x="23390" y="9224"/>
                    <a:pt x="23574" y="9213"/>
                  </a:cubicBezTo>
                  <a:cubicBezTo>
                    <a:pt x="24546" y="9150"/>
                    <a:pt x="25673" y="8013"/>
                    <a:pt x="25732" y="7042"/>
                  </a:cubicBezTo>
                  <a:cubicBezTo>
                    <a:pt x="25778" y="6349"/>
                    <a:pt x="25036" y="5075"/>
                    <a:pt x="24334" y="4823"/>
                  </a:cubicBezTo>
                  <a:cubicBezTo>
                    <a:pt x="23564" y="4543"/>
                    <a:pt x="22762" y="4291"/>
                    <a:pt x="21955" y="4183"/>
                  </a:cubicBezTo>
                  <a:cubicBezTo>
                    <a:pt x="20217" y="3948"/>
                    <a:pt x="18747" y="3321"/>
                    <a:pt x="17784" y="1771"/>
                  </a:cubicBezTo>
                  <a:cubicBezTo>
                    <a:pt x="17701" y="1634"/>
                    <a:pt x="17573" y="1520"/>
                    <a:pt x="17472" y="1392"/>
                  </a:cubicBezTo>
                  <a:cubicBezTo>
                    <a:pt x="16722" y="420"/>
                    <a:pt x="15733" y="1"/>
                    <a:pt x="1464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73;p28">
              <a:extLst>
                <a:ext uri="{FF2B5EF4-FFF2-40B4-BE49-F238E27FC236}">
                  <a16:creationId xmlns:a16="http://schemas.microsoft.com/office/drawing/2014/main" xmlns="" id="{B2EA323E-0014-4D3F-BE1B-33B3E57F05D9}"/>
                </a:ext>
              </a:extLst>
            </p:cNvPr>
            <p:cNvSpPr/>
            <p:nvPr/>
          </p:nvSpPr>
          <p:spPr>
            <a:xfrm>
              <a:off x="8012375" y="2646950"/>
              <a:ext cx="25150" cy="43725"/>
            </a:xfrm>
            <a:custGeom>
              <a:avLst/>
              <a:gdLst/>
              <a:ahLst/>
              <a:cxnLst/>
              <a:rect l="l" t="t" r="r" b="b"/>
              <a:pathLst>
                <a:path w="1006" h="1749" extrusionOk="0">
                  <a:moveTo>
                    <a:pt x="260" y="0"/>
                  </a:moveTo>
                  <a:cubicBezTo>
                    <a:pt x="244" y="0"/>
                    <a:pt x="230" y="1"/>
                    <a:pt x="216" y="3"/>
                  </a:cubicBezTo>
                  <a:cubicBezTo>
                    <a:pt x="124" y="16"/>
                    <a:pt x="0" y="245"/>
                    <a:pt x="0" y="379"/>
                  </a:cubicBezTo>
                  <a:cubicBezTo>
                    <a:pt x="0" y="663"/>
                    <a:pt x="15" y="974"/>
                    <a:pt x="129" y="1227"/>
                  </a:cubicBezTo>
                  <a:cubicBezTo>
                    <a:pt x="225" y="1437"/>
                    <a:pt x="469" y="1574"/>
                    <a:pt x="647" y="1749"/>
                  </a:cubicBezTo>
                  <a:cubicBezTo>
                    <a:pt x="771" y="1551"/>
                    <a:pt x="890" y="1359"/>
                    <a:pt x="1005" y="1185"/>
                  </a:cubicBezTo>
                  <a:cubicBezTo>
                    <a:pt x="876" y="786"/>
                    <a:pt x="813" y="461"/>
                    <a:pt x="665" y="180"/>
                  </a:cubicBezTo>
                  <a:cubicBezTo>
                    <a:pt x="611" y="77"/>
                    <a:pt x="404" y="0"/>
                    <a:pt x="26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74;p28">
              <a:extLst>
                <a:ext uri="{FF2B5EF4-FFF2-40B4-BE49-F238E27FC236}">
                  <a16:creationId xmlns:a16="http://schemas.microsoft.com/office/drawing/2014/main" xmlns="" id="{9F87A156-6408-4436-90E3-54123D520BC0}"/>
                </a:ext>
              </a:extLst>
            </p:cNvPr>
            <p:cNvSpPr/>
            <p:nvPr/>
          </p:nvSpPr>
          <p:spPr>
            <a:xfrm>
              <a:off x="7991075" y="2758200"/>
              <a:ext cx="21425" cy="43975"/>
            </a:xfrm>
            <a:custGeom>
              <a:avLst/>
              <a:gdLst/>
              <a:ahLst/>
              <a:cxnLst/>
              <a:rect l="l" t="t" r="r" b="b"/>
              <a:pathLst>
                <a:path w="857" h="1759" extrusionOk="0">
                  <a:moveTo>
                    <a:pt x="457" y="1"/>
                  </a:moveTo>
                  <a:cubicBezTo>
                    <a:pt x="342" y="1"/>
                    <a:pt x="121" y="75"/>
                    <a:pt x="114" y="122"/>
                  </a:cubicBezTo>
                  <a:cubicBezTo>
                    <a:pt x="45" y="589"/>
                    <a:pt x="9" y="1061"/>
                    <a:pt x="5" y="1534"/>
                  </a:cubicBezTo>
                  <a:cubicBezTo>
                    <a:pt x="0" y="1610"/>
                    <a:pt x="205" y="1759"/>
                    <a:pt x="316" y="1759"/>
                  </a:cubicBezTo>
                  <a:cubicBezTo>
                    <a:pt x="317" y="1759"/>
                    <a:pt x="319" y="1759"/>
                    <a:pt x="320" y="1758"/>
                  </a:cubicBezTo>
                  <a:cubicBezTo>
                    <a:pt x="431" y="1750"/>
                    <a:pt x="591" y="1621"/>
                    <a:pt x="633" y="1506"/>
                  </a:cubicBezTo>
                  <a:cubicBezTo>
                    <a:pt x="728" y="1236"/>
                    <a:pt x="770" y="947"/>
                    <a:pt x="857" y="562"/>
                  </a:cubicBezTo>
                  <a:cubicBezTo>
                    <a:pt x="770" y="412"/>
                    <a:pt x="674" y="181"/>
                    <a:pt x="518" y="17"/>
                  </a:cubicBezTo>
                  <a:cubicBezTo>
                    <a:pt x="508" y="6"/>
                    <a:pt x="485" y="1"/>
                    <a:pt x="457" y="1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75;p28">
              <a:extLst>
                <a:ext uri="{FF2B5EF4-FFF2-40B4-BE49-F238E27FC236}">
                  <a16:creationId xmlns:a16="http://schemas.microsoft.com/office/drawing/2014/main" xmlns="" id="{0B0180EB-64F6-46F3-A4FA-45B044E9B596}"/>
                </a:ext>
              </a:extLst>
            </p:cNvPr>
            <p:cNvSpPr/>
            <p:nvPr/>
          </p:nvSpPr>
          <p:spPr>
            <a:xfrm>
              <a:off x="7968275" y="2296925"/>
              <a:ext cx="32075" cy="45000"/>
            </a:xfrm>
            <a:custGeom>
              <a:avLst/>
              <a:gdLst/>
              <a:ahLst/>
              <a:cxnLst/>
              <a:rect l="l" t="t" r="r" b="b"/>
              <a:pathLst>
                <a:path w="1283" h="1800" extrusionOk="0">
                  <a:moveTo>
                    <a:pt x="599" y="1"/>
                  </a:moveTo>
                  <a:cubicBezTo>
                    <a:pt x="577" y="1"/>
                    <a:pt x="554" y="2"/>
                    <a:pt x="532" y="5"/>
                  </a:cubicBezTo>
                  <a:cubicBezTo>
                    <a:pt x="147" y="55"/>
                    <a:pt x="1" y="446"/>
                    <a:pt x="110" y="1092"/>
                  </a:cubicBezTo>
                  <a:cubicBezTo>
                    <a:pt x="169" y="1436"/>
                    <a:pt x="233" y="1800"/>
                    <a:pt x="644" y="1800"/>
                  </a:cubicBezTo>
                  <a:cubicBezTo>
                    <a:pt x="676" y="1800"/>
                    <a:pt x="711" y="1798"/>
                    <a:pt x="748" y="1793"/>
                  </a:cubicBezTo>
                  <a:cubicBezTo>
                    <a:pt x="1219" y="1734"/>
                    <a:pt x="1283" y="1367"/>
                    <a:pt x="1265" y="1033"/>
                  </a:cubicBezTo>
                  <a:cubicBezTo>
                    <a:pt x="1244" y="396"/>
                    <a:pt x="969" y="1"/>
                    <a:pt x="5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76;p28">
              <a:extLst>
                <a:ext uri="{FF2B5EF4-FFF2-40B4-BE49-F238E27FC236}">
                  <a16:creationId xmlns:a16="http://schemas.microsoft.com/office/drawing/2014/main" xmlns="" id="{66C97488-C8A8-4512-A790-B740AF795D66}"/>
                </a:ext>
              </a:extLst>
            </p:cNvPr>
            <p:cNvSpPr/>
            <p:nvPr/>
          </p:nvSpPr>
          <p:spPr>
            <a:xfrm>
              <a:off x="7913250" y="2366225"/>
              <a:ext cx="65575" cy="66925"/>
            </a:xfrm>
            <a:custGeom>
              <a:avLst/>
              <a:gdLst/>
              <a:ahLst/>
              <a:cxnLst/>
              <a:rect l="l" t="t" r="r" b="b"/>
              <a:pathLst>
                <a:path w="2623" h="2677" extrusionOk="0">
                  <a:moveTo>
                    <a:pt x="495" y="0"/>
                  </a:moveTo>
                  <a:cubicBezTo>
                    <a:pt x="344" y="0"/>
                    <a:pt x="160" y="68"/>
                    <a:pt x="0" y="89"/>
                  </a:cubicBezTo>
                  <a:cubicBezTo>
                    <a:pt x="124" y="245"/>
                    <a:pt x="221" y="447"/>
                    <a:pt x="381" y="556"/>
                  </a:cubicBezTo>
                  <a:cubicBezTo>
                    <a:pt x="808" y="850"/>
                    <a:pt x="1262" y="1102"/>
                    <a:pt x="1779" y="1423"/>
                  </a:cubicBezTo>
                  <a:cubicBezTo>
                    <a:pt x="1481" y="1703"/>
                    <a:pt x="1256" y="1881"/>
                    <a:pt x="1073" y="2096"/>
                  </a:cubicBezTo>
                  <a:cubicBezTo>
                    <a:pt x="991" y="2188"/>
                    <a:pt x="936" y="2386"/>
                    <a:pt x="982" y="2481"/>
                  </a:cubicBezTo>
                  <a:cubicBezTo>
                    <a:pt x="1018" y="2570"/>
                    <a:pt x="1207" y="2676"/>
                    <a:pt x="1292" y="2676"/>
                  </a:cubicBezTo>
                  <a:cubicBezTo>
                    <a:pt x="1304" y="2676"/>
                    <a:pt x="1314" y="2674"/>
                    <a:pt x="1321" y="2670"/>
                  </a:cubicBezTo>
                  <a:cubicBezTo>
                    <a:pt x="1687" y="2435"/>
                    <a:pt x="2105" y="2220"/>
                    <a:pt x="2356" y="1886"/>
                  </a:cubicBezTo>
                  <a:cubicBezTo>
                    <a:pt x="2623" y="1533"/>
                    <a:pt x="2485" y="1078"/>
                    <a:pt x="2110" y="827"/>
                  </a:cubicBezTo>
                  <a:cubicBezTo>
                    <a:pt x="1647" y="520"/>
                    <a:pt x="1142" y="254"/>
                    <a:pt x="628" y="24"/>
                  </a:cubicBezTo>
                  <a:cubicBezTo>
                    <a:pt x="588" y="7"/>
                    <a:pt x="543" y="0"/>
                    <a:pt x="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77;p28">
              <a:extLst>
                <a:ext uri="{FF2B5EF4-FFF2-40B4-BE49-F238E27FC236}">
                  <a16:creationId xmlns:a16="http://schemas.microsoft.com/office/drawing/2014/main" xmlns="" id="{28A3380C-2D33-4E8F-BDBC-9F1664860B4E}"/>
                </a:ext>
              </a:extLst>
            </p:cNvPr>
            <p:cNvSpPr/>
            <p:nvPr/>
          </p:nvSpPr>
          <p:spPr>
            <a:xfrm>
              <a:off x="7939725" y="2825650"/>
              <a:ext cx="28325" cy="55025"/>
            </a:xfrm>
            <a:custGeom>
              <a:avLst/>
              <a:gdLst/>
              <a:ahLst/>
              <a:cxnLst/>
              <a:rect l="l" t="t" r="r" b="b"/>
              <a:pathLst>
                <a:path w="1133" h="2201" extrusionOk="0">
                  <a:moveTo>
                    <a:pt x="386" y="0"/>
                  </a:moveTo>
                  <a:cubicBezTo>
                    <a:pt x="248" y="198"/>
                    <a:pt x="111" y="395"/>
                    <a:pt x="1" y="560"/>
                  </a:cubicBezTo>
                  <a:cubicBezTo>
                    <a:pt x="120" y="1059"/>
                    <a:pt x="175" y="1458"/>
                    <a:pt x="327" y="1820"/>
                  </a:cubicBezTo>
                  <a:cubicBezTo>
                    <a:pt x="395" y="1989"/>
                    <a:pt x="656" y="2077"/>
                    <a:pt x="830" y="2201"/>
                  </a:cubicBezTo>
                  <a:cubicBezTo>
                    <a:pt x="935" y="2008"/>
                    <a:pt x="1133" y="1810"/>
                    <a:pt x="1133" y="1618"/>
                  </a:cubicBezTo>
                  <a:cubicBezTo>
                    <a:pt x="1128" y="1242"/>
                    <a:pt x="1068" y="848"/>
                    <a:pt x="931" y="504"/>
                  </a:cubicBezTo>
                  <a:cubicBezTo>
                    <a:pt x="849" y="298"/>
                    <a:pt x="573" y="165"/>
                    <a:pt x="386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78;p28">
              <a:extLst>
                <a:ext uri="{FF2B5EF4-FFF2-40B4-BE49-F238E27FC236}">
                  <a16:creationId xmlns:a16="http://schemas.microsoft.com/office/drawing/2014/main" xmlns="" id="{DD071BEE-27E9-4FB3-80E7-D77554B1557E}"/>
                </a:ext>
              </a:extLst>
            </p:cNvPr>
            <p:cNvSpPr/>
            <p:nvPr/>
          </p:nvSpPr>
          <p:spPr>
            <a:xfrm>
              <a:off x="7898600" y="2448250"/>
              <a:ext cx="65350" cy="75850"/>
            </a:xfrm>
            <a:custGeom>
              <a:avLst/>
              <a:gdLst/>
              <a:ahLst/>
              <a:cxnLst/>
              <a:rect l="l" t="t" r="r" b="b"/>
              <a:pathLst>
                <a:path w="2614" h="3034" extrusionOk="0">
                  <a:moveTo>
                    <a:pt x="1087" y="723"/>
                  </a:moveTo>
                  <a:cubicBezTo>
                    <a:pt x="1238" y="883"/>
                    <a:pt x="1463" y="1020"/>
                    <a:pt x="1522" y="1209"/>
                  </a:cubicBezTo>
                  <a:cubicBezTo>
                    <a:pt x="1595" y="1461"/>
                    <a:pt x="1558" y="1758"/>
                    <a:pt x="1522" y="2029"/>
                  </a:cubicBezTo>
                  <a:cubicBezTo>
                    <a:pt x="1514" y="2089"/>
                    <a:pt x="1327" y="2189"/>
                    <a:pt x="1248" y="2189"/>
                  </a:cubicBezTo>
                  <a:cubicBezTo>
                    <a:pt x="1238" y="2189"/>
                    <a:pt x="1230" y="2187"/>
                    <a:pt x="1224" y="2184"/>
                  </a:cubicBezTo>
                  <a:cubicBezTo>
                    <a:pt x="1082" y="2093"/>
                    <a:pt x="908" y="1950"/>
                    <a:pt x="885" y="1804"/>
                  </a:cubicBezTo>
                  <a:cubicBezTo>
                    <a:pt x="830" y="1492"/>
                    <a:pt x="866" y="1167"/>
                    <a:pt x="866" y="846"/>
                  </a:cubicBezTo>
                  <a:lnTo>
                    <a:pt x="1087" y="723"/>
                  </a:lnTo>
                  <a:close/>
                  <a:moveTo>
                    <a:pt x="1283" y="0"/>
                  </a:moveTo>
                  <a:cubicBezTo>
                    <a:pt x="1051" y="0"/>
                    <a:pt x="824" y="83"/>
                    <a:pt x="679" y="250"/>
                  </a:cubicBezTo>
                  <a:cubicBezTo>
                    <a:pt x="302" y="672"/>
                    <a:pt x="1" y="1135"/>
                    <a:pt x="64" y="1762"/>
                  </a:cubicBezTo>
                  <a:cubicBezTo>
                    <a:pt x="141" y="2484"/>
                    <a:pt x="643" y="3033"/>
                    <a:pt x="1288" y="3033"/>
                  </a:cubicBezTo>
                  <a:cubicBezTo>
                    <a:pt x="1299" y="3033"/>
                    <a:pt x="1309" y="3033"/>
                    <a:pt x="1320" y="3033"/>
                  </a:cubicBezTo>
                  <a:cubicBezTo>
                    <a:pt x="1972" y="3015"/>
                    <a:pt x="2494" y="2423"/>
                    <a:pt x="2613" y="1644"/>
                  </a:cubicBezTo>
                  <a:cubicBezTo>
                    <a:pt x="2411" y="1203"/>
                    <a:pt x="2260" y="731"/>
                    <a:pt x="1989" y="342"/>
                  </a:cubicBezTo>
                  <a:cubicBezTo>
                    <a:pt x="1831" y="114"/>
                    <a:pt x="1554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79;p28">
              <a:extLst>
                <a:ext uri="{FF2B5EF4-FFF2-40B4-BE49-F238E27FC236}">
                  <a16:creationId xmlns:a16="http://schemas.microsoft.com/office/drawing/2014/main" xmlns="" id="{CDE10AA5-36C8-40B9-B7AF-3C6C3936FD1D}"/>
                </a:ext>
              </a:extLst>
            </p:cNvPr>
            <p:cNvSpPr/>
            <p:nvPr/>
          </p:nvSpPr>
          <p:spPr>
            <a:xfrm>
              <a:off x="7898475" y="2756675"/>
              <a:ext cx="24550" cy="50200"/>
            </a:xfrm>
            <a:custGeom>
              <a:avLst/>
              <a:gdLst/>
              <a:ahLst/>
              <a:cxnLst/>
              <a:rect l="l" t="t" r="r" b="b"/>
              <a:pathLst>
                <a:path w="982" h="2008" extrusionOk="0">
                  <a:moveTo>
                    <a:pt x="487" y="0"/>
                  </a:moveTo>
                  <a:cubicBezTo>
                    <a:pt x="371" y="0"/>
                    <a:pt x="263" y="81"/>
                    <a:pt x="221" y="242"/>
                  </a:cubicBezTo>
                  <a:cubicBezTo>
                    <a:pt x="97" y="696"/>
                    <a:pt x="46" y="1172"/>
                    <a:pt x="10" y="1645"/>
                  </a:cubicBezTo>
                  <a:cubicBezTo>
                    <a:pt x="0" y="1765"/>
                    <a:pt x="161" y="2003"/>
                    <a:pt x="248" y="2007"/>
                  </a:cubicBezTo>
                  <a:cubicBezTo>
                    <a:pt x="399" y="2007"/>
                    <a:pt x="629" y="1911"/>
                    <a:pt x="692" y="1782"/>
                  </a:cubicBezTo>
                  <a:cubicBezTo>
                    <a:pt x="835" y="1517"/>
                    <a:pt x="890" y="1205"/>
                    <a:pt x="982" y="907"/>
                  </a:cubicBezTo>
                  <a:cubicBezTo>
                    <a:pt x="918" y="659"/>
                    <a:pt x="895" y="412"/>
                    <a:pt x="790" y="215"/>
                  </a:cubicBezTo>
                  <a:cubicBezTo>
                    <a:pt x="712" y="71"/>
                    <a:pt x="596" y="0"/>
                    <a:pt x="48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80;p28">
              <a:extLst>
                <a:ext uri="{FF2B5EF4-FFF2-40B4-BE49-F238E27FC236}">
                  <a16:creationId xmlns:a16="http://schemas.microsoft.com/office/drawing/2014/main" xmlns="" id="{3AD6729C-F95B-4529-907C-D104A70DEE8A}"/>
                </a:ext>
              </a:extLst>
            </p:cNvPr>
            <p:cNvSpPr/>
            <p:nvPr/>
          </p:nvSpPr>
          <p:spPr>
            <a:xfrm>
              <a:off x="7844075" y="2828275"/>
              <a:ext cx="24175" cy="60550"/>
            </a:xfrm>
            <a:custGeom>
              <a:avLst/>
              <a:gdLst/>
              <a:ahLst/>
              <a:cxnLst/>
              <a:rect l="l" t="t" r="r" b="b"/>
              <a:pathLst>
                <a:path w="967" h="2422" extrusionOk="0">
                  <a:moveTo>
                    <a:pt x="455" y="0"/>
                  </a:moveTo>
                  <a:cubicBezTo>
                    <a:pt x="451" y="0"/>
                    <a:pt x="448" y="1"/>
                    <a:pt x="444" y="1"/>
                  </a:cubicBezTo>
                  <a:cubicBezTo>
                    <a:pt x="315" y="15"/>
                    <a:pt x="142" y="203"/>
                    <a:pt x="96" y="344"/>
                  </a:cubicBezTo>
                  <a:cubicBezTo>
                    <a:pt x="23" y="583"/>
                    <a:pt x="36" y="844"/>
                    <a:pt x="0" y="1215"/>
                  </a:cubicBezTo>
                  <a:cubicBezTo>
                    <a:pt x="45" y="1463"/>
                    <a:pt x="82" y="1825"/>
                    <a:pt x="192" y="2165"/>
                  </a:cubicBezTo>
                  <a:cubicBezTo>
                    <a:pt x="237" y="2284"/>
                    <a:pt x="458" y="2422"/>
                    <a:pt x="596" y="2422"/>
                  </a:cubicBezTo>
                  <a:cubicBezTo>
                    <a:pt x="601" y="2422"/>
                    <a:pt x="605" y="2422"/>
                    <a:pt x="609" y="2421"/>
                  </a:cubicBezTo>
                  <a:cubicBezTo>
                    <a:pt x="742" y="2412"/>
                    <a:pt x="966" y="2210"/>
                    <a:pt x="966" y="2096"/>
                  </a:cubicBezTo>
                  <a:cubicBezTo>
                    <a:pt x="963" y="1486"/>
                    <a:pt x="924" y="876"/>
                    <a:pt x="848" y="272"/>
                  </a:cubicBezTo>
                  <a:cubicBezTo>
                    <a:pt x="834" y="159"/>
                    <a:pt x="590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81;p28">
              <a:extLst>
                <a:ext uri="{FF2B5EF4-FFF2-40B4-BE49-F238E27FC236}">
                  <a16:creationId xmlns:a16="http://schemas.microsoft.com/office/drawing/2014/main" xmlns="" id="{AA925D99-3EE9-4A51-ACA7-756AAE03BD49}"/>
                </a:ext>
              </a:extLst>
            </p:cNvPr>
            <p:cNvSpPr/>
            <p:nvPr/>
          </p:nvSpPr>
          <p:spPr>
            <a:xfrm>
              <a:off x="7790075" y="2759800"/>
              <a:ext cx="30050" cy="49575"/>
            </a:xfrm>
            <a:custGeom>
              <a:avLst/>
              <a:gdLst/>
              <a:ahLst/>
              <a:cxnLst/>
              <a:rect l="l" t="t" r="r" b="b"/>
              <a:pathLst>
                <a:path w="1202" h="1983" extrusionOk="0">
                  <a:moveTo>
                    <a:pt x="819" y="0"/>
                  </a:moveTo>
                  <a:cubicBezTo>
                    <a:pt x="750" y="0"/>
                    <a:pt x="669" y="29"/>
                    <a:pt x="573" y="95"/>
                  </a:cubicBezTo>
                  <a:cubicBezTo>
                    <a:pt x="93" y="434"/>
                    <a:pt x="0" y="1520"/>
                    <a:pt x="427" y="1983"/>
                  </a:cubicBezTo>
                  <a:cubicBezTo>
                    <a:pt x="858" y="1621"/>
                    <a:pt x="1201" y="801"/>
                    <a:pt x="1109" y="361"/>
                  </a:cubicBezTo>
                  <a:cubicBezTo>
                    <a:pt x="1065" y="151"/>
                    <a:pt x="974" y="0"/>
                    <a:pt x="8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82;p28">
              <a:extLst>
                <a:ext uri="{FF2B5EF4-FFF2-40B4-BE49-F238E27FC236}">
                  <a16:creationId xmlns:a16="http://schemas.microsoft.com/office/drawing/2014/main" xmlns="" id="{DB84EA76-C927-40F2-BE37-0E3DF1C9A094}"/>
                </a:ext>
              </a:extLst>
            </p:cNvPr>
            <p:cNvSpPr/>
            <p:nvPr/>
          </p:nvSpPr>
          <p:spPr>
            <a:xfrm>
              <a:off x="7773350" y="2343575"/>
              <a:ext cx="40825" cy="44850"/>
            </a:xfrm>
            <a:custGeom>
              <a:avLst/>
              <a:gdLst/>
              <a:ahLst/>
              <a:cxnLst/>
              <a:rect l="l" t="t" r="r" b="b"/>
              <a:pathLst>
                <a:path w="1633" h="1794" extrusionOk="0">
                  <a:moveTo>
                    <a:pt x="623" y="0"/>
                  </a:moveTo>
                  <a:cubicBezTo>
                    <a:pt x="250" y="0"/>
                    <a:pt x="1" y="328"/>
                    <a:pt x="15" y="802"/>
                  </a:cubicBezTo>
                  <a:cubicBezTo>
                    <a:pt x="23" y="1376"/>
                    <a:pt x="348" y="1793"/>
                    <a:pt x="784" y="1793"/>
                  </a:cubicBezTo>
                  <a:cubicBezTo>
                    <a:pt x="793" y="1793"/>
                    <a:pt x="802" y="1793"/>
                    <a:pt x="812" y="1793"/>
                  </a:cubicBezTo>
                  <a:cubicBezTo>
                    <a:pt x="1233" y="1779"/>
                    <a:pt x="1623" y="1357"/>
                    <a:pt x="1628" y="913"/>
                  </a:cubicBezTo>
                  <a:cubicBezTo>
                    <a:pt x="1632" y="445"/>
                    <a:pt x="1160" y="9"/>
                    <a:pt x="638" y="0"/>
                  </a:cubicBezTo>
                  <a:cubicBezTo>
                    <a:pt x="633" y="0"/>
                    <a:pt x="628" y="0"/>
                    <a:pt x="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83;p28">
              <a:extLst>
                <a:ext uri="{FF2B5EF4-FFF2-40B4-BE49-F238E27FC236}">
                  <a16:creationId xmlns:a16="http://schemas.microsoft.com/office/drawing/2014/main" xmlns="" id="{45B49764-7579-475A-BE9B-ABADF419F56D}"/>
                </a:ext>
              </a:extLst>
            </p:cNvPr>
            <p:cNvSpPr/>
            <p:nvPr/>
          </p:nvSpPr>
          <p:spPr>
            <a:xfrm>
              <a:off x="7704250" y="2462725"/>
              <a:ext cx="77700" cy="71550"/>
            </a:xfrm>
            <a:custGeom>
              <a:avLst/>
              <a:gdLst/>
              <a:ahLst/>
              <a:cxnLst/>
              <a:rect l="l" t="t" r="r" b="b"/>
              <a:pathLst>
                <a:path w="3108" h="2862" extrusionOk="0">
                  <a:moveTo>
                    <a:pt x="1324" y="1"/>
                  </a:moveTo>
                  <a:cubicBezTo>
                    <a:pt x="505" y="1"/>
                    <a:pt x="0" y="531"/>
                    <a:pt x="0" y="1381"/>
                  </a:cubicBezTo>
                  <a:cubicBezTo>
                    <a:pt x="0" y="2340"/>
                    <a:pt x="491" y="2862"/>
                    <a:pt x="1398" y="2862"/>
                  </a:cubicBezTo>
                  <a:cubicBezTo>
                    <a:pt x="1406" y="2862"/>
                    <a:pt x="1413" y="2862"/>
                    <a:pt x="1421" y="2862"/>
                  </a:cubicBezTo>
                  <a:cubicBezTo>
                    <a:pt x="2297" y="2857"/>
                    <a:pt x="3108" y="2138"/>
                    <a:pt x="3090" y="1381"/>
                  </a:cubicBezTo>
                  <a:cubicBezTo>
                    <a:pt x="3072" y="602"/>
                    <a:pt x="2320" y="5"/>
                    <a:pt x="1344" y="1"/>
                  </a:cubicBezTo>
                  <a:cubicBezTo>
                    <a:pt x="1337" y="1"/>
                    <a:pt x="1331" y="1"/>
                    <a:pt x="132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84;p28">
              <a:extLst>
                <a:ext uri="{FF2B5EF4-FFF2-40B4-BE49-F238E27FC236}">
                  <a16:creationId xmlns:a16="http://schemas.microsoft.com/office/drawing/2014/main" xmlns="" id="{423D641F-9F00-44E8-A313-B61D2133ABA3}"/>
                </a:ext>
              </a:extLst>
            </p:cNvPr>
            <p:cNvSpPr/>
            <p:nvPr/>
          </p:nvSpPr>
          <p:spPr>
            <a:xfrm>
              <a:off x="7298150" y="2781650"/>
              <a:ext cx="452775" cy="398875"/>
            </a:xfrm>
            <a:custGeom>
              <a:avLst/>
              <a:gdLst/>
              <a:ahLst/>
              <a:cxnLst/>
              <a:rect l="l" t="t" r="r" b="b"/>
              <a:pathLst>
                <a:path w="18111" h="15955" extrusionOk="0">
                  <a:moveTo>
                    <a:pt x="7932" y="4413"/>
                  </a:moveTo>
                  <a:cubicBezTo>
                    <a:pt x="8111" y="4413"/>
                    <a:pt x="8261" y="4615"/>
                    <a:pt x="8237" y="4878"/>
                  </a:cubicBezTo>
                  <a:lnTo>
                    <a:pt x="8238" y="4878"/>
                  </a:lnTo>
                  <a:cubicBezTo>
                    <a:pt x="8200" y="5335"/>
                    <a:pt x="7344" y="6155"/>
                    <a:pt x="6884" y="6175"/>
                  </a:cubicBezTo>
                  <a:cubicBezTo>
                    <a:pt x="6877" y="6175"/>
                    <a:pt x="6869" y="6176"/>
                    <a:pt x="6862" y="6176"/>
                  </a:cubicBezTo>
                  <a:cubicBezTo>
                    <a:pt x="6536" y="6176"/>
                    <a:pt x="6331" y="5898"/>
                    <a:pt x="6537" y="5648"/>
                  </a:cubicBezTo>
                  <a:cubicBezTo>
                    <a:pt x="6902" y="5221"/>
                    <a:pt x="7309" y="4830"/>
                    <a:pt x="7751" y="4484"/>
                  </a:cubicBezTo>
                  <a:cubicBezTo>
                    <a:pt x="7811" y="4435"/>
                    <a:pt x="7873" y="4413"/>
                    <a:pt x="7932" y="4413"/>
                  </a:cubicBezTo>
                  <a:close/>
                  <a:moveTo>
                    <a:pt x="10183" y="5560"/>
                  </a:moveTo>
                  <a:cubicBezTo>
                    <a:pt x="10242" y="5560"/>
                    <a:pt x="10295" y="5570"/>
                    <a:pt x="10323" y="5593"/>
                  </a:cubicBezTo>
                  <a:cubicBezTo>
                    <a:pt x="10423" y="5675"/>
                    <a:pt x="10523" y="5900"/>
                    <a:pt x="10483" y="5996"/>
                  </a:cubicBezTo>
                  <a:lnTo>
                    <a:pt x="10483" y="5995"/>
                  </a:lnTo>
                  <a:cubicBezTo>
                    <a:pt x="10223" y="6579"/>
                    <a:pt x="9932" y="7148"/>
                    <a:pt x="9612" y="7701"/>
                  </a:cubicBezTo>
                  <a:cubicBezTo>
                    <a:pt x="9560" y="7790"/>
                    <a:pt x="9373" y="7855"/>
                    <a:pt x="9233" y="7855"/>
                  </a:cubicBezTo>
                  <a:cubicBezTo>
                    <a:pt x="9200" y="7855"/>
                    <a:pt x="9170" y="7851"/>
                    <a:pt x="9145" y="7843"/>
                  </a:cubicBezTo>
                  <a:cubicBezTo>
                    <a:pt x="9015" y="7806"/>
                    <a:pt x="8943" y="7590"/>
                    <a:pt x="8782" y="7371"/>
                  </a:cubicBezTo>
                  <a:cubicBezTo>
                    <a:pt x="9172" y="6775"/>
                    <a:pt x="9539" y="6193"/>
                    <a:pt x="9938" y="5633"/>
                  </a:cubicBezTo>
                  <a:cubicBezTo>
                    <a:pt x="9972" y="5588"/>
                    <a:pt x="10085" y="5560"/>
                    <a:pt x="10183" y="5560"/>
                  </a:cubicBezTo>
                  <a:close/>
                  <a:moveTo>
                    <a:pt x="13618" y="6775"/>
                  </a:moveTo>
                  <a:cubicBezTo>
                    <a:pt x="13746" y="6949"/>
                    <a:pt x="13880" y="7118"/>
                    <a:pt x="13989" y="7303"/>
                  </a:cubicBezTo>
                  <a:cubicBezTo>
                    <a:pt x="14034" y="7376"/>
                    <a:pt x="14021" y="7481"/>
                    <a:pt x="14044" y="7668"/>
                  </a:cubicBezTo>
                  <a:lnTo>
                    <a:pt x="14044" y="7668"/>
                  </a:lnTo>
                  <a:cubicBezTo>
                    <a:pt x="13989" y="7876"/>
                    <a:pt x="13958" y="8197"/>
                    <a:pt x="13811" y="8458"/>
                  </a:cubicBezTo>
                  <a:cubicBezTo>
                    <a:pt x="13741" y="8583"/>
                    <a:pt x="13502" y="8706"/>
                    <a:pt x="13343" y="8706"/>
                  </a:cubicBezTo>
                  <a:cubicBezTo>
                    <a:pt x="13323" y="8706"/>
                    <a:pt x="13304" y="8704"/>
                    <a:pt x="13287" y="8700"/>
                  </a:cubicBezTo>
                  <a:cubicBezTo>
                    <a:pt x="13150" y="8664"/>
                    <a:pt x="12999" y="8380"/>
                    <a:pt x="13003" y="8210"/>
                  </a:cubicBezTo>
                  <a:cubicBezTo>
                    <a:pt x="13008" y="7888"/>
                    <a:pt x="13086" y="7559"/>
                    <a:pt x="13205" y="7257"/>
                  </a:cubicBezTo>
                  <a:cubicBezTo>
                    <a:pt x="13279" y="7073"/>
                    <a:pt x="13476" y="6935"/>
                    <a:pt x="13618" y="6775"/>
                  </a:cubicBezTo>
                  <a:close/>
                  <a:moveTo>
                    <a:pt x="5558" y="7404"/>
                  </a:moveTo>
                  <a:cubicBezTo>
                    <a:pt x="5608" y="7404"/>
                    <a:pt x="5654" y="7412"/>
                    <a:pt x="5689" y="7427"/>
                  </a:cubicBezTo>
                  <a:cubicBezTo>
                    <a:pt x="5798" y="7473"/>
                    <a:pt x="5853" y="7637"/>
                    <a:pt x="5990" y="7839"/>
                  </a:cubicBezTo>
                  <a:lnTo>
                    <a:pt x="5991" y="7838"/>
                  </a:lnTo>
                  <a:lnTo>
                    <a:pt x="5991" y="7838"/>
                  </a:lnTo>
                  <a:cubicBezTo>
                    <a:pt x="5629" y="8351"/>
                    <a:pt x="5285" y="8860"/>
                    <a:pt x="4904" y="9338"/>
                  </a:cubicBezTo>
                  <a:cubicBezTo>
                    <a:pt x="4871" y="9382"/>
                    <a:pt x="4772" y="9404"/>
                    <a:pt x="4676" y="9404"/>
                  </a:cubicBezTo>
                  <a:cubicBezTo>
                    <a:pt x="4590" y="9404"/>
                    <a:pt x="4506" y="9387"/>
                    <a:pt x="4469" y="9353"/>
                  </a:cubicBezTo>
                  <a:cubicBezTo>
                    <a:pt x="4364" y="9256"/>
                    <a:pt x="4281" y="8990"/>
                    <a:pt x="4341" y="8889"/>
                  </a:cubicBezTo>
                  <a:cubicBezTo>
                    <a:pt x="4629" y="8403"/>
                    <a:pt x="4959" y="7940"/>
                    <a:pt x="5298" y="7490"/>
                  </a:cubicBezTo>
                  <a:cubicBezTo>
                    <a:pt x="5342" y="7435"/>
                    <a:pt x="5456" y="7404"/>
                    <a:pt x="5558" y="7404"/>
                  </a:cubicBezTo>
                  <a:close/>
                  <a:moveTo>
                    <a:pt x="8274" y="8440"/>
                  </a:moveTo>
                  <a:cubicBezTo>
                    <a:pt x="8290" y="8440"/>
                    <a:pt x="8305" y="8441"/>
                    <a:pt x="8319" y="8443"/>
                  </a:cubicBezTo>
                  <a:cubicBezTo>
                    <a:pt x="8434" y="8462"/>
                    <a:pt x="8516" y="8696"/>
                    <a:pt x="8631" y="8856"/>
                  </a:cubicBezTo>
                  <a:cubicBezTo>
                    <a:pt x="8430" y="9424"/>
                    <a:pt x="8274" y="9969"/>
                    <a:pt x="8029" y="10474"/>
                  </a:cubicBezTo>
                  <a:cubicBezTo>
                    <a:pt x="7957" y="10626"/>
                    <a:pt x="7654" y="10671"/>
                    <a:pt x="7457" y="10763"/>
                  </a:cubicBezTo>
                  <a:cubicBezTo>
                    <a:pt x="7370" y="10566"/>
                    <a:pt x="7174" y="10332"/>
                    <a:pt x="7224" y="10172"/>
                  </a:cubicBezTo>
                  <a:cubicBezTo>
                    <a:pt x="7376" y="9649"/>
                    <a:pt x="7595" y="9140"/>
                    <a:pt x="7838" y="8654"/>
                  </a:cubicBezTo>
                  <a:cubicBezTo>
                    <a:pt x="7896" y="8538"/>
                    <a:pt x="8121" y="8440"/>
                    <a:pt x="8274" y="8440"/>
                  </a:cubicBezTo>
                  <a:close/>
                  <a:moveTo>
                    <a:pt x="2631" y="9349"/>
                  </a:moveTo>
                  <a:cubicBezTo>
                    <a:pt x="2656" y="9349"/>
                    <a:pt x="2679" y="9352"/>
                    <a:pt x="2697" y="9359"/>
                  </a:cubicBezTo>
                  <a:cubicBezTo>
                    <a:pt x="2788" y="9401"/>
                    <a:pt x="2825" y="9585"/>
                    <a:pt x="2935" y="9805"/>
                  </a:cubicBezTo>
                  <a:cubicBezTo>
                    <a:pt x="2613" y="10230"/>
                    <a:pt x="2311" y="10666"/>
                    <a:pt x="1967" y="11069"/>
                  </a:cubicBezTo>
                  <a:cubicBezTo>
                    <a:pt x="1923" y="11120"/>
                    <a:pt x="1823" y="11124"/>
                    <a:pt x="1718" y="11124"/>
                  </a:cubicBezTo>
                  <a:cubicBezTo>
                    <a:pt x="1699" y="11124"/>
                    <a:pt x="1678" y="11124"/>
                    <a:pt x="1658" y="11124"/>
                  </a:cubicBezTo>
                  <a:cubicBezTo>
                    <a:pt x="1613" y="11124"/>
                    <a:pt x="1568" y="11124"/>
                    <a:pt x="1527" y="11129"/>
                  </a:cubicBezTo>
                  <a:cubicBezTo>
                    <a:pt x="1519" y="10978"/>
                    <a:pt x="1445" y="10789"/>
                    <a:pt x="1504" y="10684"/>
                  </a:cubicBezTo>
                  <a:cubicBezTo>
                    <a:pt x="1759" y="10266"/>
                    <a:pt x="2036" y="9863"/>
                    <a:pt x="2335" y="9474"/>
                  </a:cubicBezTo>
                  <a:cubicBezTo>
                    <a:pt x="2386" y="9404"/>
                    <a:pt x="2529" y="9349"/>
                    <a:pt x="2631" y="9349"/>
                  </a:cubicBezTo>
                  <a:close/>
                  <a:moveTo>
                    <a:pt x="11556" y="9232"/>
                  </a:moveTo>
                  <a:cubicBezTo>
                    <a:pt x="11665" y="9402"/>
                    <a:pt x="11780" y="9572"/>
                    <a:pt x="11871" y="9746"/>
                  </a:cubicBezTo>
                  <a:cubicBezTo>
                    <a:pt x="11903" y="9805"/>
                    <a:pt x="11876" y="9892"/>
                    <a:pt x="11876" y="9966"/>
                  </a:cubicBezTo>
                  <a:cubicBezTo>
                    <a:pt x="11894" y="9966"/>
                    <a:pt x="11913" y="9969"/>
                    <a:pt x="11931" y="9975"/>
                  </a:cubicBezTo>
                  <a:lnTo>
                    <a:pt x="11932" y="9973"/>
                  </a:lnTo>
                  <a:lnTo>
                    <a:pt x="11932" y="9973"/>
                  </a:lnTo>
                  <a:cubicBezTo>
                    <a:pt x="11821" y="10396"/>
                    <a:pt x="11766" y="10840"/>
                    <a:pt x="11583" y="11226"/>
                  </a:cubicBezTo>
                  <a:cubicBezTo>
                    <a:pt x="11495" y="11419"/>
                    <a:pt x="11188" y="11511"/>
                    <a:pt x="10978" y="11648"/>
                  </a:cubicBezTo>
                  <a:cubicBezTo>
                    <a:pt x="10877" y="11423"/>
                    <a:pt x="10670" y="11180"/>
                    <a:pt x="10703" y="10969"/>
                  </a:cubicBezTo>
                  <a:cubicBezTo>
                    <a:pt x="10771" y="10511"/>
                    <a:pt x="10927" y="10052"/>
                    <a:pt x="11110" y="9617"/>
                  </a:cubicBezTo>
                  <a:cubicBezTo>
                    <a:pt x="11175" y="9457"/>
                    <a:pt x="11404" y="9360"/>
                    <a:pt x="11556" y="9232"/>
                  </a:cubicBezTo>
                  <a:close/>
                  <a:moveTo>
                    <a:pt x="14979" y="9676"/>
                  </a:moveTo>
                  <a:cubicBezTo>
                    <a:pt x="15103" y="9855"/>
                    <a:pt x="15241" y="10034"/>
                    <a:pt x="15351" y="10222"/>
                  </a:cubicBezTo>
                  <a:cubicBezTo>
                    <a:pt x="15391" y="10295"/>
                    <a:pt x="15369" y="10401"/>
                    <a:pt x="15378" y="10556"/>
                  </a:cubicBezTo>
                  <a:lnTo>
                    <a:pt x="15378" y="10556"/>
                  </a:lnTo>
                  <a:cubicBezTo>
                    <a:pt x="15332" y="10817"/>
                    <a:pt x="15332" y="11170"/>
                    <a:pt x="15199" y="11455"/>
                  </a:cubicBezTo>
                  <a:cubicBezTo>
                    <a:pt x="15098" y="11680"/>
                    <a:pt x="14833" y="11964"/>
                    <a:pt x="14631" y="11969"/>
                  </a:cubicBezTo>
                  <a:cubicBezTo>
                    <a:pt x="14625" y="11969"/>
                    <a:pt x="14618" y="11969"/>
                    <a:pt x="14612" y="11969"/>
                  </a:cubicBezTo>
                  <a:cubicBezTo>
                    <a:pt x="14263" y="11969"/>
                    <a:pt x="14215" y="11614"/>
                    <a:pt x="14265" y="11313"/>
                  </a:cubicBezTo>
                  <a:cubicBezTo>
                    <a:pt x="14328" y="10919"/>
                    <a:pt x="14402" y="10515"/>
                    <a:pt x="14539" y="10145"/>
                  </a:cubicBezTo>
                  <a:cubicBezTo>
                    <a:pt x="14604" y="9960"/>
                    <a:pt x="14828" y="9828"/>
                    <a:pt x="14979" y="9676"/>
                  </a:cubicBezTo>
                  <a:close/>
                  <a:moveTo>
                    <a:pt x="4191" y="10944"/>
                  </a:moveTo>
                  <a:cubicBezTo>
                    <a:pt x="4291" y="10944"/>
                    <a:pt x="4590" y="11067"/>
                    <a:pt x="4629" y="11172"/>
                  </a:cubicBezTo>
                  <a:cubicBezTo>
                    <a:pt x="4744" y="11478"/>
                    <a:pt x="3979" y="12355"/>
                    <a:pt x="3506" y="12363"/>
                  </a:cubicBezTo>
                  <a:lnTo>
                    <a:pt x="3507" y="12362"/>
                  </a:lnTo>
                  <a:cubicBezTo>
                    <a:pt x="3465" y="12257"/>
                    <a:pt x="3310" y="12045"/>
                    <a:pt x="3360" y="11964"/>
                  </a:cubicBezTo>
                  <a:cubicBezTo>
                    <a:pt x="3592" y="11600"/>
                    <a:pt x="3860" y="11261"/>
                    <a:pt x="4162" y="10952"/>
                  </a:cubicBezTo>
                  <a:cubicBezTo>
                    <a:pt x="4167" y="10947"/>
                    <a:pt x="4177" y="10944"/>
                    <a:pt x="4191" y="10944"/>
                  </a:cubicBezTo>
                  <a:close/>
                  <a:moveTo>
                    <a:pt x="8673" y="12370"/>
                  </a:moveTo>
                  <a:cubicBezTo>
                    <a:pt x="8691" y="12370"/>
                    <a:pt x="8709" y="12372"/>
                    <a:pt x="8724" y="12377"/>
                  </a:cubicBezTo>
                  <a:cubicBezTo>
                    <a:pt x="8838" y="12404"/>
                    <a:pt x="9011" y="12629"/>
                    <a:pt x="8984" y="12715"/>
                  </a:cubicBezTo>
                  <a:lnTo>
                    <a:pt x="8985" y="12714"/>
                  </a:lnTo>
                  <a:lnTo>
                    <a:pt x="8985" y="12714"/>
                  </a:lnTo>
                  <a:cubicBezTo>
                    <a:pt x="8874" y="13105"/>
                    <a:pt x="8718" y="13480"/>
                    <a:pt x="8535" y="13843"/>
                  </a:cubicBezTo>
                  <a:cubicBezTo>
                    <a:pt x="8504" y="13906"/>
                    <a:pt x="8360" y="13953"/>
                    <a:pt x="8249" y="13953"/>
                  </a:cubicBezTo>
                  <a:cubicBezTo>
                    <a:pt x="8215" y="13953"/>
                    <a:pt x="8184" y="13948"/>
                    <a:pt x="8160" y="13938"/>
                  </a:cubicBezTo>
                  <a:cubicBezTo>
                    <a:pt x="8063" y="13902"/>
                    <a:pt x="8022" y="13719"/>
                    <a:pt x="7944" y="13576"/>
                  </a:cubicBezTo>
                  <a:cubicBezTo>
                    <a:pt x="8072" y="13223"/>
                    <a:pt x="8169" y="12871"/>
                    <a:pt x="8329" y="12554"/>
                  </a:cubicBezTo>
                  <a:cubicBezTo>
                    <a:pt x="8373" y="12459"/>
                    <a:pt x="8551" y="12370"/>
                    <a:pt x="8673" y="12370"/>
                  </a:cubicBezTo>
                  <a:close/>
                  <a:moveTo>
                    <a:pt x="12986" y="12939"/>
                  </a:moveTo>
                  <a:cubicBezTo>
                    <a:pt x="12990" y="12939"/>
                    <a:pt x="12995" y="12940"/>
                    <a:pt x="12999" y="12940"/>
                  </a:cubicBezTo>
                  <a:cubicBezTo>
                    <a:pt x="13119" y="12958"/>
                    <a:pt x="13325" y="13109"/>
                    <a:pt x="13310" y="13174"/>
                  </a:cubicBezTo>
                  <a:lnTo>
                    <a:pt x="13312" y="13173"/>
                  </a:lnTo>
                  <a:lnTo>
                    <a:pt x="13312" y="13173"/>
                  </a:lnTo>
                  <a:cubicBezTo>
                    <a:pt x="13229" y="13696"/>
                    <a:pt x="13117" y="14213"/>
                    <a:pt x="12976" y="14723"/>
                  </a:cubicBezTo>
                  <a:cubicBezTo>
                    <a:pt x="12961" y="14777"/>
                    <a:pt x="12789" y="14839"/>
                    <a:pt x="12675" y="14839"/>
                  </a:cubicBezTo>
                  <a:cubicBezTo>
                    <a:pt x="12644" y="14839"/>
                    <a:pt x="12617" y="14834"/>
                    <a:pt x="12600" y="14824"/>
                  </a:cubicBezTo>
                  <a:cubicBezTo>
                    <a:pt x="12467" y="14746"/>
                    <a:pt x="12389" y="14567"/>
                    <a:pt x="12293" y="14439"/>
                  </a:cubicBezTo>
                  <a:cubicBezTo>
                    <a:pt x="12444" y="13971"/>
                    <a:pt x="12568" y="13550"/>
                    <a:pt x="12724" y="13142"/>
                  </a:cubicBezTo>
                  <a:cubicBezTo>
                    <a:pt x="12759" y="13055"/>
                    <a:pt x="12904" y="12939"/>
                    <a:pt x="12986" y="12939"/>
                  </a:cubicBezTo>
                  <a:close/>
                  <a:moveTo>
                    <a:pt x="16369" y="13187"/>
                  </a:moveTo>
                  <a:cubicBezTo>
                    <a:pt x="16462" y="13187"/>
                    <a:pt x="16562" y="13204"/>
                    <a:pt x="16593" y="13242"/>
                  </a:cubicBezTo>
                  <a:cubicBezTo>
                    <a:pt x="16703" y="13389"/>
                    <a:pt x="16726" y="13604"/>
                    <a:pt x="16804" y="13833"/>
                  </a:cubicBezTo>
                  <a:cubicBezTo>
                    <a:pt x="16675" y="14108"/>
                    <a:pt x="16570" y="14401"/>
                    <a:pt x="16400" y="14649"/>
                  </a:cubicBezTo>
                  <a:cubicBezTo>
                    <a:pt x="16331" y="14749"/>
                    <a:pt x="16140" y="14849"/>
                    <a:pt x="16023" y="14849"/>
                  </a:cubicBezTo>
                  <a:cubicBezTo>
                    <a:pt x="16000" y="14849"/>
                    <a:pt x="15980" y="14845"/>
                    <a:pt x="15965" y="14837"/>
                  </a:cubicBezTo>
                  <a:cubicBezTo>
                    <a:pt x="15841" y="14782"/>
                    <a:pt x="15718" y="14525"/>
                    <a:pt x="15750" y="14397"/>
                  </a:cubicBezTo>
                  <a:cubicBezTo>
                    <a:pt x="15851" y="13993"/>
                    <a:pt x="16011" y="13604"/>
                    <a:pt x="16185" y="13229"/>
                  </a:cubicBezTo>
                  <a:cubicBezTo>
                    <a:pt x="16199" y="13202"/>
                    <a:pt x="16281" y="13187"/>
                    <a:pt x="16369" y="13187"/>
                  </a:cubicBezTo>
                  <a:close/>
                  <a:moveTo>
                    <a:pt x="7944" y="0"/>
                  </a:moveTo>
                  <a:cubicBezTo>
                    <a:pt x="5827" y="3969"/>
                    <a:pt x="3067" y="7435"/>
                    <a:pt x="1" y="10740"/>
                  </a:cubicBezTo>
                  <a:cubicBezTo>
                    <a:pt x="1082" y="11303"/>
                    <a:pt x="2104" y="11936"/>
                    <a:pt x="3196" y="12385"/>
                  </a:cubicBezTo>
                  <a:cubicBezTo>
                    <a:pt x="5015" y="13141"/>
                    <a:pt x="6890" y="13774"/>
                    <a:pt x="8737" y="14475"/>
                  </a:cubicBezTo>
                  <a:cubicBezTo>
                    <a:pt x="11280" y="15451"/>
                    <a:pt x="13948" y="15768"/>
                    <a:pt x="16638" y="15947"/>
                  </a:cubicBezTo>
                  <a:cubicBezTo>
                    <a:pt x="16695" y="15951"/>
                    <a:pt x="16750" y="15955"/>
                    <a:pt x="16801" y="15955"/>
                  </a:cubicBezTo>
                  <a:cubicBezTo>
                    <a:pt x="16973" y="15955"/>
                    <a:pt x="17105" y="15906"/>
                    <a:pt x="17147" y="15634"/>
                  </a:cubicBezTo>
                  <a:cubicBezTo>
                    <a:pt x="17542" y="13013"/>
                    <a:pt x="18074" y="10404"/>
                    <a:pt x="18106" y="7741"/>
                  </a:cubicBezTo>
                  <a:cubicBezTo>
                    <a:pt x="18110" y="7440"/>
                    <a:pt x="18078" y="7137"/>
                    <a:pt x="18060" y="6839"/>
                  </a:cubicBezTo>
                  <a:cubicBezTo>
                    <a:pt x="17203" y="6752"/>
                    <a:pt x="16419" y="6688"/>
                    <a:pt x="15635" y="6596"/>
                  </a:cubicBezTo>
                  <a:cubicBezTo>
                    <a:pt x="13371" y="6340"/>
                    <a:pt x="11469" y="5244"/>
                    <a:pt x="9759" y="3837"/>
                  </a:cubicBezTo>
                  <a:cubicBezTo>
                    <a:pt x="8604" y="2888"/>
                    <a:pt x="8045" y="1550"/>
                    <a:pt x="79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85;p28">
              <a:extLst>
                <a:ext uri="{FF2B5EF4-FFF2-40B4-BE49-F238E27FC236}">
                  <a16:creationId xmlns:a16="http://schemas.microsoft.com/office/drawing/2014/main" xmlns="" id="{01C7B3C0-4212-4E42-8134-6FB5760DFBC5}"/>
                </a:ext>
              </a:extLst>
            </p:cNvPr>
            <p:cNvSpPr/>
            <p:nvPr/>
          </p:nvSpPr>
          <p:spPr>
            <a:xfrm>
              <a:off x="7724075" y="2829275"/>
              <a:ext cx="26375" cy="47975"/>
            </a:xfrm>
            <a:custGeom>
              <a:avLst/>
              <a:gdLst/>
              <a:ahLst/>
              <a:cxnLst/>
              <a:rect l="l" t="t" r="r" b="b"/>
              <a:pathLst>
                <a:path w="1055" h="1919" extrusionOk="0">
                  <a:moveTo>
                    <a:pt x="653" y="1"/>
                  </a:moveTo>
                  <a:cubicBezTo>
                    <a:pt x="528" y="1"/>
                    <a:pt x="285" y="88"/>
                    <a:pt x="266" y="163"/>
                  </a:cubicBezTo>
                  <a:cubicBezTo>
                    <a:pt x="131" y="621"/>
                    <a:pt x="43" y="1093"/>
                    <a:pt x="5" y="1570"/>
                  </a:cubicBezTo>
                  <a:cubicBezTo>
                    <a:pt x="0" y="1684"/>
                    <a:pt x="253" y="1886"/>
                    <a:pt x="413" y="1917"/>
                  </a:cubicBezTo>
                  <a:cubicBezTo>
                    <a:pt x="418" y="1918"/>
                    <a:pt x="423" y="1919"/>
                    <a:pt x="428" y="1919"/>
                  </a:cubicBezTo>
                  <a:cubicBezTo>
                    <a:pt x="538" y="1919"/>
                    <a:pt x="737" y="1741"/>
                    <a:pt x="789" y="1610"/>
                  </a:cubicBezTo>
                  <a:cubicBezTo>
                    <a:pt x="908" y="1309"/>
                    <a:pt x="954" y="983"/>
                    <a:pt x="1054" y="552"/>
                  </a:cubicBezTo>
                  <a:cubicBezTo>
                    <a:pt x="968" y="401"/>
                    <a:pt x="880" y="167"/>
                    <a:pt x="716" y="16"/>
                  </a:cubicBezTo>
                  <a:cubicBezTo>
                    <a:pt x="704" y="5"/>
                    <a:pt x="681" y="1"/>
                    <a:pt x="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86;p28">
              <a:extLst>
                <a:ext uri="{FF2B5EF4-FFF2-40B4-BE49-F238E27FC236}">
                  <a16:creationId xmlns:a16="http://schemas.microsoft.com/office/drawing/2014/main" xmlns="" id="{8530C0C5-5FBF-43CB-A8AA-20A3E0CC3522}"/>
                </a:ext>
              </a:extLst>
            </p:cNvPr>
            <p:cNvSpPr/>
            <p:nvPr/>
          </p:nvSpPr>
          <p:spPr>
            <a:xfrm>
              <a:off x="7698200" y="2747250"/>
              <a:ext cx="25575" cy="43625"/>
            </a:xfrm>
            <a:custGeom>
              <a:avLst/>
              <a:gdLst/>
              <a:ahLst/>
              <a:cxnLst/>
              <a:rect l="l" t="t" r="r" b="b"/>
              <a:pathLst>
                <a:path w="1023" h="1745" extrusionOk="0">
                  <a:moveTo>
                    <a:pt x="687" y="0"/>
                  </a:moveTo>
                  <a:cubicBezTo>
                    <a:pt x="631" y="0"/>
                    <a:pt x="490" y="40"/>
                    <a:pt x="430" y="87"/>
                  </a:cubicBezTo>
                  <a:cubicBezTo>
                    <a:pt x="151" y="318"/>
                    <a:pt x="0" y="1225"/>
                    <a:pt x="188" y="1527"/>
                  </a:cubicBezTo>
                  <a:cubicBezTo>
                    <a:pt x="274" y="1668"/>
                    <a:pt x="369" y="1745"/>
                    <a:pt x="460" y="1745"/>
                  </a:cubicBezTo>
                  <a:cubicBezTo>
                    <a:pt x="548" y="1745"/>
                    <a:pt x="633" y="1674"/>
                    <a:pt x="705" y="1519"/>
                  </a:cubicBezTo>
                  <a:cubicBezTo>
                    <a:pt x="834" y="1243"/>
                    <a:pt x="913" y="941"/>
                    <a:pt x="1022" y="610"/>
                  </a:cubicBezTo>
                  <a:cubicBezTo>
                    <a:pt x="916" y="404"/>
                    <a:pt x="829" y="194"/>
                    <a:pt x="710" y="6"/>
                  </a:cubicBezTo>
                  <a:cubicBezTo>
                    <a:pt x="707" y="2"/>
                    <a:pt x="699" y="0"/>
                    <a:pt x="6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87;p28">
              <a:extLst>
                <a:ext uri="{FF2B5EF4-FFF2-40B4-BE49-F238E27FC236}">
                  <a16:creationId xmlns:a16="http://schemas.microsoft.com/office/drawing/2014/main" xmlns="" id="{8D25CB6A-C68F-4782-97E0-71291B7E33FB}"/>
                </a:ext>
              </a:extLst>
            </p:cNvPr>
            <p:cNvSpPr/>
            <p:nvPr/>
          </p:nvSpPr>
          <p:spPr>
            <a:xfrm>
              <a:off x="7691075" y="3111300"/>
              <a:ext cx="27175" cy="41575"/>
            </a:xfrm>
            <a:custGeom>
              <a:avLst/>
              <a:gdLst/>
              <a:ahLst/>
              <a:cxnLst/>
              <a:rect l="l" t="t" r="r" b="b"/>
              <a:pathLst>
                <a:path w="1087" h="1663" extrusionOk="0">
                  <a:moveTo>
                    <a:pt x="649" y="1"/>
                  </a:moveTo>
                  <a:cubicBezTo>
                    <a:pt x="562" y="1"/>
                    <a:pt x="481" y="15"/>
                    <a:pt x="468" y="42"/>
                  </a:cubicBezTo>
                  <a:cubicBezTo>
                    <a:pt x="293" y="418"/>
                    <a:pt x="134" y="807"/>
                    <a:pt x="33" y="1211"/>
                  </a:cubicBezTo>
                  <a:cubicBezTo>
                    <a:pt x="1" y="1339"/>
                    <a:pt x="125" y="1596"/>
                    <a:pt x="248" y="1651"/>
                  </a:cubicBezTo>
                  <a:cubicBezTo>
                    <a:pt x="263" y="1659"/>
                    <a:pt x="283" y="1663"/>
                    <a:pt x="306" y="1663"/>
                  </a:cubicBezTo>
                  <a:cubicBezTo>
                    <a:pt x="423" y="1663"/>
                    <a:pt x="614" y="1562"/>
                    <a:pt x="683" y="1462"/>
                  </a:cubicBezTo>
                  <a:cubicBezTo>
                    <a:pt x="853" y="1215"/>
                    <a:pt x="958" y="921"/>
                    <a:pt x="1087" y="647"/>
                  </a:cubicBezTo>
                  <a:cubicBezTo>
                    <a:pt x="1009" y="418"/>
                    <a:pt x="986" y="202"/>
                    <a:pt x="876" y="56"/>
                  </a:cubicBezTo>
                  <a:cubicBezTo>
                    <a:pt x="845" y="18"/>
                    <a:pt x="743" y="1"/>
                    <a:pt x="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88;p28">
              <a:extLst>
                <a:ext uri="{FF2B5EF4-FFF2-40B4-BE49-F238E27FC236}">
                  <a16:creationId xmlns:a16="http://schemas.microsoft.com/office/drawing/2014/main" xmlns="" id="{D907E0AE-EC0E-48CE-BBCE-A0292D142587}"/>
                </a:ext>
              </a:extLst>
            </p:cNvPr>
            <p:cNvSpPr/>
            <p:nvPr/>
          </p:nvSpPr>
          <p:spPr>
            <a:xfrm>
              <a:off x="6475425" y="3062950"/>
              <a:ext cx="1247075" cy="428875"/>
            </a:xfrm>
            <a:custGeom>
              <a:avLst/>
              <a:gdLst/>
              <a:ahLst/>
              <a:cxnLst/>
              <a:rect l="l" t="t" r="r" b="b"/>
              <a:pathLst>
                <a:path w="49883" h="17155" extrusionOk="0">
                  <a:moveTo>
                    <a:pt x="32255" y="0"/>
                  </a:moveTo>
                  <a:cubicBezTo>
                    <a:pt x="32057" y="230"/>
                    <a:pt x="31874" y="486"/>
                    <a:pt x="31655" y="702"/>
                  </a:cubicBezTo>
                  <a:cubicBezTo>
                    <a:pt x="29463" y="2838"/>
                    <a:pt x="27231" y="4924"/>
                    <a:pt x="24555" y="6473"/>
                  </a:cubicBezTo>
                  <a:cubicBezTo>
                    <a:pt x="23065" y="7335"/>
                    <a:pt x="21649" y="8315"/>
                    <a:pt x="19989" y="8865"/>
                  </a:cubicBezTo>
                  <a:cubicBezTo>
                    <a:pt x="18045" y="9509"/>
                    <a:pt x="16066" y="9774"/>
                    <a:pt x="14067" y="9774"/>
                  </a:cubicBezTo>
                  <a:cubicBezTo>
                    <a:pt x="13148" y="9774"/>
                    <a:pt x="12225" y="9718"/>
                    <a:pt x="11299" y="9617"/>
                  </a:cubicBezTo>
                  <a:cubicBezTo>
                    <a:pt x="9369" y="9407"/>
                    <a:pt x="7508" y="8943"/>
                    <a:pt x="5899" y="7783"/>
                  </a:cubicBezTo>
                  <a:cubicBezTo>
                    <a:pt x="5235" y="7307"/>
                    <a:pt x="4612" y="6780"/>
                    <a:pt x="4002" y="6298"/>
                  </a:cubicBezTo>
                  <a:cubicBezTo>
                    <a:pt x="2681" y="7531"/>
                    <a:pt x="1348" y="8774"/>
                    <a:pt x="1" y="10025"/>
                  </a:cubicBezTo>
                  <a:cubicBezTo>
                    <a:pt x="973" y="11176"/>
                    <a:pt x="2058" y="12367"/>
                    <a:pt x="3493" y="13160"/>
                  </a:cubicBezTo>
                  <a:cubicBezTo>
                    <a:pt x="4763" y="13852"/>
                    <a:pt x="6028" y="14558"/>
                    <a:pt x="7338" y="15163"/>
                  </a:cubicBezTo>
                  <a:cubicBezTo>
                    <a:pt x="8365" y="15631"/>
                    <a:pt x="9433" y="16088"/>
                    <a:pt x="10529" y="16300"/>
                  </a:cubicBezTo>
                  <a:cubicBezTo>
                    <a:pt x="12450" y="16675"/>
                    <a:pt x="14398" y="16914"/>
                    <a:pt x="16346" y="17097"/>
                  </a:cubicBezTo>
                  <a:cubicBezTo>
                    <a:pt x="16804" y="17141"/>
                    <a:pt x="17267" y="17155"/>
                    <a:pt x="17727" y="17155"/>
                  </a:cubicBezTo>
                  <a:cubicBezTo>
                    <a:pt x="18462" y="17155"/>
                    <a:pt x="19193" y="17121"/>
                    <a:pt x="19897" y="17121"/>
                  </a:cubicBezTo>
                  <a:cubicBezTo>
                    <a:pt x="19957" y="16759"/>
                    <a:pt x="19957" y="16437"/>
                    <a:pt x="20058" y="16153"/>
                  </a:cubicBezTo>
                  <a:cubicBezTo>
                    <a:pt x="20578" y="14687"/>
                    <a:pt x="22645" y="13408"/>
                    <a:pt x="24270" y="13408"/>
                  </a:cubicBezTo>
                  <a:cubicBezTo>
                    <a:pt x="24393" y="13408"/>
                    <a:pt x="24514" y="13416"/>
                    <a:pt x="24632" y="13431"/>
                  </a:cubicBezTo>
                  <a:cubicBezTo>
                    <a:pt x="26186" y="13633"/>
                    <a:pt x="27309" y="14457"/>
                    <a:pt x="28143" y="15726"/>
                  </a:cubicBezTo>
                  <a:cubicBezTo>
                    <a:pt x="28279" y="15934"/>
                    <a:pt x="28405" y="16035"/>
                    <a:pt x="28574" y="16035"/>
                  </a:cubicBezTo>
                  <a:cubicBezTo>
                    <a:pt x="28655" y="16035"/>
                    <a:pt x="28746" y="16011"/>
                    <a:pt x="28854" y="15966"/>
                  </a:cubicBezTo>
                  <a:cubicBezTo>
                    <a:pt x="30486" y="15264"/>
                    <a:pt x="32154" y="14641"/>
                    <a:pt x="33744" y="13861"/>
                  </a:cubicBezTo>
                  <a:cubicBezTo>
                    <a:pt x="34583" y="13454"/>
                    <a:pt x="35257" y="12716"/>
                    <a:pt x="36073" y="12247"/>
                  </a:cubicBezTo>
                  <a:cubicBezTo>
                    <a:pt x="37287" y="11561"/>
                    <a:pt x="38269" y="10625"/>
                    <a:pt x="39222" y="9635"/>
                  </a:cubicBezTo>
                  <a:cubicBezTo>
                    <a:pt x="39382" y="9466"/>
                    <a:pt x="39625" y="9369"/>
                    <a:pt x="39832" y="9241"/>
                  </a:cubicBezTo>
                  <a:cubicBezTo>
                    <a:pt x="39941" y="9429"/>
                    <a:pt x="40051" y="9617"/>
                    <a:pt x="40194" y="9864"/>
                  </a:cubicBezTo>
                  <a:cubicBezTo>
                    <a:pt x="43095" y="10126"/>
                    <a:pt x="46056" y="10396"/>
                    <a:pt x="49048" y="10671"/>
                  </a:cubicBezTo>
                  <a:cubicBezTo>
                    <a:pt x="49338" y="8928"/>
                    <a:pt x="49608" y="7293"/>
                    <a:pt x="49883" y="5611"/>
                  </a:cubicBezTo>
                  <a:cubicBezTo>
                    <a:pt x="43474" y="5377"/>
                    <a:pt x="37796" y="3159"/>
                    <a:pt x="3225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89;p28">
              <a:extLst>
                <a:ext uri="{FF2B5EF4-FFF2-40B4-BE49-F238E27FC236}">
                  <a16:creationId xmlns:a16="http://schemas.microsoft.com/office/drawing/2014/main" xmlns="" id="{4C1D6990-5226-4F92-BD19-12F53D769266}"/>
                </a:ext>
              </a:extLst>
            </p:cNvPr>
            <p:cNvSpPr/>
            <p:nvPr/>
          </p:nvSpPr>
          <p:spPr>
            <a:xfrm>
              <a:off x="7363475" y="3326650"/>
              <a:ext cx="331650" cy="755125"/>
            </a:xfrm>
            <a:custGeom>
              <a:avLst/>
              <a:gdLst/>
              <a:ahLst/>
              <a:cxnLst/>
              <a:rect l="l" t="t" r="r" b="b"/>
              <a:pathLst>
                <a:path w="13266" h="30205" extrusionOk="0">
                  <a:moveTo>
                    <a:pt x="4198" y="0"/>
                  </a:moveTo>
                  <a:cubicBezTo>
                    <a:pt x="4020" y="0"/>
                    <a:pt x="3817" y="51"/>
                    <a:pt x="3690" y="151"/>
                  </a:cubicBezTo>
                  <a:cubicBezTo>
                    <a:pt x="2939" y="759"/>
                    <a:pt x="2199" y="1383"/>
                    <a:pt x="1485" y="2038"/>
                  </a:cubicBezTo>
                  <a:cubicBezTo>
                    <a:pt x="1242" y="2259"/>
                    <a:pt x="939" y="2570"/>
                    <a:pt x="922" y="2854"/>
                  </a:cubicBezTo>
                  <a:cubicBezTo>
                    <a:pt x="743" y="5994"/>
                    <a:pt x="582" y="9138"/>
                    <a:pt x="472" y="12287"/>
                  </a:cubicBezTo>
                  <a:cubicBezTo>
                    <a:pt x="384" y="14832"/>
                    <a:pt x="384" y="17379"/>
                    <a:pt x="316" y="19924"/>
                  </a:cubicBezTo>
                  <a:cubicBezTo>
                    <a:pt x="234" y="23036"/>
                    <a:pt x="123" y="26148"/>
                    <a:pt x="13" y="29260"/>
                  </a:cubicBezTo>
                  <a:cubicBezTo>
                    <a:pt x="0" y="29646"/>
                    <a:pt x="142" y="29773"/>
                    <a:pt x="508" y="29796"/>
                  </a:cubicBezTo>
                  <a:cubicBezTo>
                    <a:pt x="1164" y="29838"/>
                    <a:pt x="1820" y="29920"/>
                    <a:pt x="2475" y="29980"/>
                  </a:cubicBezTo>
                  <a:cubicBezTo>
                    <a:pt x="3500" y="30066"/>
                    <a:pt x="4524" y="30205"/>
                    <a:pt x="5545" y="30205"/>
                  </a:cubicBezTo>
                  <a:cubicBezTo>
                    <a:pt x="5560" y="30205"/>
                    <a:pt x="5576" y="30205"/>
                    <a:pt x="5592" y="30205"/>
                  </a:cubicBezTo>
                  <a:cubicBezTo>
                    <a:pt x="6270" y="30205"/>
                    <a:pt x="6944" y="29980"/>
                    <a:pt x="7668" y="29847"/>
                  </a:cubicBezTo>
                  <a:cubicBezTo>
                    <a:pt x="8442" y="25954"/>
                    <a:pt x="9227" y="22032"/>
                    <a:pt x="10020" y="18081"/>
                  </a:cubicBezTo>
                  <a:lnTo>
                    <a:pt x="9772" y="18031"/>
                  </a:lnTo>
                  <a:cubicBezTo>
                    <a:pt x="9631" y="18037"/>
                    <a:pt x="9474" y="18077"/>
                    <a:pt x="9337" y="18077"/>
                  </a:cubicBezTo>
                  <a:cubicBezTo>
                    <a:pt x="9273" y="18077"/>
                    <a:pt x="9214" y="18069"/>
                    <a:pt x="9162" y="18044"/>
                  </a:cubicBezTo>
                  <a:cubicBezTo>
                    <a:pt x="8943" y="17943"/>
                    <a:pt x="8740" y="17741"/>
                    <a:pt x="8603" y="17535"/>
                  </a:cubicBezTo>
                  <a:cubicBezTo>
                    <a:pt x="7403" y="15679"/>
                    <a:pt x="7131" y="13910"/>
                    <a:pt x="8434" y="12017"/>
                  </a:cubicBezTo>
                  <a:cubicBezTo>
                    <a:pt x="9104" y="11050"/>
                    <a:pt x="9856" y="10372"/>
                    <a:pt x="10981" y="10372"/>
                  </a:cubicBezTo>
                  <a:cubicBezTo>
                    <a:pt x="11109" y="10372"/>
                    <a:pt x="11242" y="10381"/>
                    <a:pt x="11381" y="10399"/>
                  </a:cubicBezTo>
                  <a:cubicBezTo>
                    <a:pt x="12009" y="7255"/>
                    <a:pt x="12632" y="4143"/>
                    <a:pt x="13265" y="985"/>
                  </a:cubicBezTo>
                  <a:cubicBezTo>
                    <a:pt x="12962" y="948"/>
                    <a:pt x="12655" y="902"/>
                    <a:pt x="12348" y="870"/>
                  </a:cubicBezTo>
                  <a:cubicBezTo>
                    <a:pt x="9658" y="572"/>
                    <a:pt x="6967" y="283"/>
                    <a:pt x="4277" y="4"/>
                  </a:cubicBezTo>
                  <a:cubicBezTo>
                    <a:pt x="4251" y="1"/>
                    <a:pt x="4225" y="0"/>
                    <a:pt x="419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90;p28">
              <a:extLst>
                <a:ext uri="{FF2B5EF4-FFF2-40B4-BE49-F238E27FC236}">
                  <a16:creationId xmlns:a16="http://schemas.microsoft.com/office/drawing/2014/main" xmlns="" id="{33292052-F2E3-45B3-BA27-E369E8DCA2CF}"/>
                </a:ext>
              </a:extLst>
            </p:cNvPr>
            <p:cNvSpPr/>
            <p:nvPr/>
          </p:nvSpPr>
          <p:spPr>
            <a:xfrm>
              <a:off x="7653525" y="3023550"/>
              <a:ext cx="29450" cy="57300"/>
            </a:xfrm>
            <a:custGeom>
              <a:avLst/>
              <a:gdLst/>
              <a:ahLst/>
              <a:cxnLst/>
              <a:rect l="l" t="t" r="r" b="b"/>
              <a:pathLst>
                <a:path w="1178" h="2292" extrusionOk="0">
                  <a:moveTo>
                    <a:pt x="765" y="0"/>
                  </a:moveTo>
                  <a:cubicBezTo>
                    <a:pt x="613" y="152"/>
                    <a:pt x="389" y="284"/>
                    <a:pt x="325" y="467"/>
                  </a:cubicBezTo>
                  <a:cubicBezTo>
                    <a:pt x="187" y="839"/>
                    <a:pt x="114" y="1242"/>
                    <a:pt x="50" y="1637"/>
                  </a:cubicBezTo>
                  <a:cubicBezTo>
                    <a:pt x="0" y="1938"/>
                    <a:pt x="48" y="2292"/>
                    <a:pt x="395" y="2292"/>
                  </a:cubicBezTo>
                  <a:cubicBezTo>
                    <a:pt x="402" y="2292"/>
                    <a:pt x="409" y="2292"/>
                    <a:pt x="416" y="2291"/>
                  </a:cubicBezTo>
                  <a:cubicBezTo>
                    <a:pt x="618" y="2287"/>
                    <a:pt x="884" y="2003"/>
                    <a:pt x="985" y="1778"/>
                  </a:cubicBezTo>
                  <a:cubicBezTo>
                    <a:pt x="1117" y="1494"/>
                    <a:pt x="1117" y="1141"/>
                    <a:pt x="1163" y="880"/>
                  </a:cubicBezTo>
                  <a:cubicBezTo>
                    <a:pt x="1154" y="724"/>
                    <a:pt x="1177" y="619"/>
                    <a:pt x="1136" y="545"/>
                  </a:cubicBezTo>
                  <a:cubicBezTo>
                    <a:pt x="1026" y="358"/>
                    <a:pt x="889" y="179"/>
                    <a:pt x="7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91;p28">
              <a:extLst>
                <a:ext uri="{FF2B5EF4-FFF2-40B4-BE49-F238E27FC236}">
                  <a16:creationId xmlns:a16="http://schemas.microsoft.com/office/drawing/2014/main" xmlns="" id="{5EDE28AF-38B9-4C11-B969-66AFEF42E110}"/>
                </a:ext>
              </a:extLst>
            </p:cNvPr>
            <p:cNvSpPr/>
            <p:nvPr/>
          </p:nvSpPr>
          <p:spPr>
            <a:xfrm>
              <a:off x="7614875" y="2771800"/>
              <a:ext cx="35550" cy="73025"/>
            </a:xfrm>
            <a:custGeom>
              <a:avLst/>
              <a:gdLst/>
              <a:ahLst/>
              <a:cxnLst/>
              <a:rect l="l" t="t" r="r" b="b"/>
              <a:pathLst>
                <a:path w="1422" h="2921" extrusionOk="0">
                  <a:moveTo>
                    <a:pt x="954" y="0"/>
                  </a:moveTo>
                  <a:cubicBezTo>
                    <a:pt x="788" y="188"/>
                    <a:pt x="582" y="358"/>
                    <a:pt x="477" y="573"/>
                  </a:cubicBezTo>
                  <a:cubicBezTo>
                    <a:pt x="340" y="867"/>
                    <a:pt x="266" y="1196"/>
                    <a:pt x="184" y="1513"/>
                  </a:cubicBezTo>
                  <a:cubicBezTo>
                    <a:pt x="111" y="1797"/>
                    <a:pt x="1" y="2090"/>
                    <a:pt x="28" y="2365"/>
                  </a:cubicBezTo>
                  <a:cubicBezTo>
                    <a:pt x="42" y="2558"/>
                    <a:pt x="256" y="2737"/>
                    <a:pt x="386" y="2920"/>
                  </a:cubicBezTo>
                  <a:cubicBezTo>
                    <a:pt x="546" y="2796"/>
                    <a:pt x="788" y="2704"/>
                    <a:pt x="843" y="2544"/>
                  </a:cubicBezTo>
                  <a:cubicBezTo>
                    <a:pt x="1059" y="1948"/>
                    <a:pt x="1215" y="1324"/>
                    <a:pt x="1421" y="615"/>
                  </a:cubicBezTo>
                  <a:cubicBezTo>
                    <a:pt x="1266" y="413"/>
                    <a:pt x="1110" y="205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92;p28">
              <a:extLst>
                <a:ext uri="{FF2B5EF4-FFF2-40B4-BE49-F238E27FC236}">
                  <a16:creationId xmlns:a16="http://schemas.microsoft.com/office/drawing/2014/main" xmlns="" id="{12B19EE0-7F46-4973-A0A6-A0265C47DF90}"/>
                </a:ext>
              </a:extLst>
            </p:cNvPr>
            <p:cNvSpPr/>
            <p:nvPr/>
          </p:nvSpPr>
          <p:spPr>
            <a:xfrm>
              <a:off x="7623150" y="2951000"/>
              <a:ext cx="26125" cy="48300"/>
            </a:xfrm>
            <a:custGeom>
              <a:avLst/>
              <a:gdLst/>
              <a:ahLst/>
              <a:cxnLst/>
              <a:rect l="l" t="t" r="r" b="b"/>
              <a:pathLst>
                <a:path w="1045" h="1932" extrusionOk="0">
                  <a:moveTo>
                    <a:pt x="619" y="0"/>
                  </a:moveTo>
                  <a:cubicBezTo>
                    <a:pt x="476" y="161"/>
                    <a:pt x="280" y="298"/>
                    <a:pt x="206" y="482"/>
                  </a:cubicBezTo>
                  <a:cubicBezTo>
                    <a:pt x="87" y="784"/>
                    <a:pt x="9" y="1114"/>
                    <a:pt x="4" y="1436"/>
                  </a:cubicBezTo>
                  <a:cubicBezTo>
                    <a:pt x="0" y="1605"/>
                    <a:pt x="151" y="1889"/>
                    <a:pt x="289" y="1926"/>
                  </a:cubicBezTo>
                  <a:cubicBezTo>
                    <a:pt x="305" y="1930"/>
                    <a:pt x="324" y="1932"/>
                    <a:pt x="343" y="1932"/>
                  </a:cubicBezTo>
                  <a:cubicBezTo>
                    <a:pt x="502" y="1932"/>
                    <a:pt x="742" y="1809"/>
                    <a:pt x="812" y="1683"/>
                  </a:cubicBezTo>
                  <a:cubicBezTo>
                    <a:pt x="958" y="1421"/>
                    <a:pt x="989" y="1100"/>
                    <a:pt x="1044" y="894"/>
                  </a:cubicBezTo>
                  <a:cubicBezTo>
                    <a:pt x="1021" y="706"/>
                    <a:pt x="1035" y="601"/>
                    <a:pt x="989" y="528"/>
                  </a:cubicBezTo>
                  <a:cubicBezTo>
                    <a:pt x="880" y="344"/>
                    <a:pt x="747" y="174"/>
                    <a:pt x="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93;p28">
              <a:extLst>
                <a:ext uri="{FF2B5EF4-FFF2-40B4-BE49-F238E27FC236}">
                  <a16:creationId xmlns:a16="http://schemas.microsoft.com/office/drawing/2014/main" xmlns="" id="{50E46E26-7D7C-46A0-BCD5-BC480B8C6668}"/>
                </a:ext>
              </a:extLst>
            </p:cNvPr>
            <p:cNvSpPr/>
            <p:nvPr/>
          </p:nvSpPr>
          <p:spPr>
            <a:xfrm>
              <a:off x="7605475" y="3105125"/>
              <a:ext cx="25800" cy="47525"/>
            </a:xfrm>
            <a:custGeom>
              <a:avLst/>
              <a:gdLst/>
              <a:ahLst/>
              <a:cxnLst/>
              <a:rect l="l" t="t" r="r" b="b"/>
              <a:pathLst>
                <a:path w="1032" h="1901" extrusionOk="0">
                  <a:moveTo>
                    <a:pt x="693" y="0"/>
                  </a:moveTo>
                  <a:cubicBezTo>
                    <a:pt x="611" y="0"/>
                    <a:pt x="466" y="116"/>
                    <a:pt x="432" y="202"/>
                  </a:cubicBezTo>
                  <a:cubicBezTo>
                    <a:pt x="276" y="610"/>
                    <a:pt x="151" y="1032"/>
                    <a:pt x="1" y="1500"/>
                  </a:cubicBezTo>
                  <a:cubicBezTo>
                    <a:pt x="97" y="1628"/>
                    <a:pt x="175" y="1807"/>
                    <a:pt x="308" y="1885"/>
                  </a:cubicBezTo>
                  <a:cubicBezTo>
                    <a:pt x="326" y="1895"/>
                    <a:pt x="352" y="1900"/>
                    <a:pt x="383" y="1900"/>
                  </a:cubicBezTo>
                  <a:cubicBezTo>
                    <a:pt x="497" y="1900"/>
                    <a:pt x="669" y="1838"/>
                    <a:pt x="684" y="1784"/>
                  </a:cubicBezTo>
                  <a:cubicBezTo>
                    <a:pt x="824" y="1275"/>
                    <a:pt x="936" y="757"/>
                    <a:pt x="1019" y="235"/>
                  </a:cubicBezTo>
                  <a:cubicBezTo>
                    <a:pt x="1032" y="170"/>
                    <a:pt x="826" y="19"/>
                    <a:pt x="706" y="1"/>
                  </a:cubicBezTo>
                  <a:cubicBezTo>
                    <a:pt x="702" y="1"/>
                    <a:pt x="697" y="0"/>
                    <a:pt x="6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94;p28">
              <a:extLst>
                <a:ext uri="{FF2B5EF4-FFF2-40B4-BE49-F238E27FC236}">
                  <a16:creationId xmlns:a16="http://schemas.microsoft.com/office/drawing/2014/main" xmlns="" id="{27A40175-EC28-4334-BFD4-59D7EE69AFA0}"/>
                </a:ext>
              </a:extLst>
            </p:cNvPr>
            <p:cNvSpPr/>
            <p:nvPr/>
          </p:nvSpPr>
          <p:spPr>
            <a:xfrm>
              <a:off x="7564900" y="3012400"/>
              <a:ext cx="31550" cy="60450"/>
            </a:xfrm>
            <a:custGeom>
              <a:avLst/>
              <a:gdLst/>
              <a:ahLst/>
              <a:cxnLst/>
              <a:rect l="l" t="t" r="r" b="b"/>
              <a:pathLst>
                <a:path w="1262" h="2418" extrusionOk="0">
                  <a:moveTo>
                    <a:pt x="886" y="1"/>
                  </a:moveTo>
                  <a:cubicBezTo>
                    <a:pt x="734" y="129"/>
                    <a:pt x="505" y="226"/>
                    <a:pt x="441" y="387"/>
                  </a:cubicBezTo>
                  <a:cubicBezTo>
                    <a:pt x="257" y="822"/>
                    <a:pt x="101" y="1280"/>
                    <a:pt x="33" y="1738"/>
                  </a:cubicBezTo>
                  <a:cubicBezTo>
                    <a:pt x="0" y="1950"/>
                    <a:pt x="207" y="2192"/>
                    <a:pt x="308" y="2417"/>
                  </a:cubicBezTo>
                  <a:cubicBezTo>
                    <a:pt x="519" y="2279"/>
                    <a:pt x="826" y="2187"/>
                    <a:pt x="913" y="1995"/>
                  </a:cubicBezTo>
                  <a:cubicBezTo>
                    <a:pt x="1097" y="1610"/>
                    <a:pt x="1152" y="1166"/>
                    <a:pt x="1262" y="743"/>
                  </a:cubicBezTo>
                  <a:cubicBezTo>
                    <a:pt x="1243" y="739"/>
                    <a:pt x="1224" y="736"/>
                    <a:pt x="1207" y="735"/>
                  </a:cubicBezTo>
                  <a:cubicBezTo>
                    <a:pt x="1207" y="661"/>
                    <a:pt x="1234" y="575"/>
                    <a:pt x="1201" y="515"/>
                  </a:cubicBezTo>
                  <a:cubicBezTo>
                    <a:pt x="1110" y="341"/>
                    <a:pt x="995" y="171"/>
                    <a:pt x="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95;p28">
              <a:extLst>
                <a:ext uri="{FF2B5EF4-FFF2-40B4-BE49-F238E27FC236}">
                  <a16:creationId xmlns:a16="http://schemas.microsoft.com/office/drawing/2014/main" xmlns="" id="{489CDB06-3E37-4DAD-A2C4-FC23FB8F9DC3}"/>
                </a:ext>
              </a:extLst>
            </p:cNvPr>
            <p:cNvSpPr/>
            <p:nvPr/>
          </p:nvSpPr>
          <p:spPr>
            <a:xfrm>
              <a:off x="7517700" y="2920625"/>
              <a:ext cx="43575" cy="57400"/>
            </a:xfrm>
            <a:custGeom>
              <a:avLst/>
              <a:gdLst/>
              <a:ahLst/>
              <a:cxnLst/>
              <a:rect l="l" t="t" r="r" b="b"/>
              <a:pathLst>
                <a:path w="1743" h="2296" extrusionOk="0">
                  <a:moveTo>
                    <a:pt x="1401" y="0"/>
                  </a:moveTo>
                  <a:cubicBezTo>
                    <a:pt x="1303" y="0"/>
                    <a:pt x="1190" y="28"/>
                    <a:pt x="1156" y="74"/>
                  </a:cubicBezTo>
                  <a:cubicBezTo>
                    <a:pt x="757" y="634"/>
                    <a:pt x="390" y="1216"/>
                    <a:pt x="1" y="1812"/>
                  </a:cubicBezTo>
                  <a:cubicBezTo>
                    <a:pt x="161" y="2031"/>
                    <a:pt x="234" y="2247"/>
                    <a:pt x="363" y="2283"/>
                  </a:cubicBezTo>
                  <a:cubicBezTo>
                    <a:pt x="388" y="2291"/>
                    <a:pt x="419" y="2295"/>
                    <a:pt x="453" y="2295"/>
                  </a:cubicBezTo>
                  <a:cubicBezTo>
                    <a:pt x="593" y="2295"/>
                    <a:pt x="779" y="2230"/>
                    <a:pt x="830" y="2142"/>
                  </a:cubicBezTo>
                  <a:cubicBezTo>
                    <a:pt x="1150" y="1589"/>
                    <a:pt x="1441" y="1020"/>
                    <a:pt x="1701" y="436"/>
                  </a:cubicBezTo>
                  <a:cubicBezTo>
                    <a:pt x="1743" y="340"/>
                    <a:pt x="1642" y="115"/>
                    <a:pt x="1541" y="33"/>
                  </a:cubicBezTo>
                  <a:cubicBezTo>
                    <a:pt x="1513" y="10"/>
                    <a:pt x="1460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96;p28">
              <a:extLst>
                <a:ext uri="{FF2B5EF4-FFF2-40B4-BE49-F238E27FC236}">
                  <a16:creationId xmlns:a16="http://schemas.microsoft.com/office/drawing/2014/main" xmlns="" id="{8C12FA79-BE85-4AB8-9789-6A4F7FDED2B5}"/>
                </a:ext>
              </a:extLst>
            </p:cNvPr>
            <p:cNvSpPr/>
            <p:nvPr/>
          </p:nvSpPr>
          <p:spPr>
            <a:xfrm>
              <a:off x="7496700" y="3090875"/>
              <a:ext cx="26775" cy="39600"/>
            </a:xfrm>
            <a:custGeom>
              <a:avLst/>
              <a:gdLst/>
              <a:ahLst/>
              <a:cxnLst/>
              <a:rect l="l" t="t" r="r" b="b"/>
              <a:pathLst>
                <a:path w="1071" h="1584" extrusionOk="0">
                  <a:moveTo>
                    <a:pt x="733" y="0"/>
                  </a:moveTo>
                  <a:cubicBezTo>
                    <a:pt x="611" y="0"/>
                    <a:pt x="431" y="90"/>
                    <a:pt x="386" y="185"/>
                  </a:cubicBezTo>
                  <a:cubicBezTo>
                    <a:pt x="225" y="501"/>
                    <a:pt x="129" y="854"/>
                    <a:pt x="1" y="1207"/>
                  </a:cubicBezTo>
                  <a:cubicBezTo>
                    <a:pt x="80" y="1350"/>
                    <a:pt x="120" y="1533"/>
                    <a:pt x="217" y="1569"/>
                  </a:cubicBezTo>
                  <a:cubicBezTo>
                    <a:pt x="240" y="1579"/>
                    <a:pt x="271" y="1583"/>
                    <a:pt x="304" y="1583"/>
                  </a:cubicBezTo>
                  <a:cubicBezTo>
                    <a:pt x="416" y="1583"/>
                    <a:pt x="561" y="1536"/>
                    <a:pt x="593" y="1473"/>
                  </a:cubicBezTo>
                  <a:cubicBezTo>
                    <a:pt x="776" y="1111"/>
                    <a:pt x="932" y="736"/>
                    <a:pt x="1042" y="345"/>
                  </a:cubicBezTo>
                  <a:cubicBezTo>
                    <a:pt x="1070" y="259"/>
                    <a:pt x="896" y="34"/>
                    <a:pt x="782" y="6"/>
                  </a:cubicBezTo>
                  <a:cubicBezTo>
                    <a:pt x="767" y="2"/>
                    <a:pt x="75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97;p28">
              <a:extLst>
                <a:ext uri="{FF2B5EF4-FFF2-40B4-BE49-F238E27FC236}">
                  <a16:creationId xmlns:a16="http://schemas.microsoft.com/office/drawing/2014/main" xmlns="" id="{2C086701-46DA-45CF-83FC-F584116F71B6}"/>
                </a:ext>
              </a:extLst>
            </p:cNvPr>
            <p:cNvSpPr/>
            <p:nvPr/>
          </p:nvSpPr>
          <p:spPr>
            <a:xfrm>
              <a:off x="7477475" y="2992650"/>
              <a:ext cx="36475" cy="58075"/>
            </a:xfrm>
            <a:custGeom>
              <a:avLst/>
              <a:gdLst/>
              <a:ahLst/>
              <a:cxnLst/>
              <a:rect l="l" t="t" r="r" b="b"/>
              <a:pathLst>
                <a:path w="1459" h="2323" extrusionOk="0">
                  <a:moveTo>
                    <a:pt x="1102" y="0"/>
                  </a:moveTo>
                  <a:cubicBezTo>
                    <a:pt x="948" y="0"/>
                    <a:pt x="723" y="98"/>
                    <a:pt x="667" y="214"/>
                  </a:cubicBezTo>
                  <a:cubicBezTo>
                    <a:pt x="423" y="700"/>
                    <a:pt x="203" y="1208"/>
                    <a:pt x="52" y="1731"/>
                  </a:cubicBezTo>
                  <a:cubicBezTo>
                    <a:pt x="1" y="1891"/>
                    <a:pt x="198" y="2125"/>
                    <a:pt x="285" y="2322"/>
                  </a:cubicBezTo>
                  <a:cubicBezTo>
                    <a:pt x="482" y="2230"/>
                    <a:pt x="785" y="2184"/>
                    <a:pt x="857" y="2034"/>
                  </a:cubicBezTo>
                  <a:cubicBezTo>
                    <a:pt x="1101" y="1529"/>
                    <a:pt x="1257" y="984"/>
                    <a:pt x="1458" y="416"/>
                  </a:cubicBezTo>
                  <a:cubicBezTo>
                    <a:pt x="1343" y="255"/>
                    <a:pt x="1261" y="21"/>
                    <a:pt x="1147" y="3"/>
                  </a:cubicBezTo>
                  <a:cubicBezTo>
                    <a:pt x="1133" y="1"/>
                    <a:pt x="1118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8;p28">
              <a:extLst>
                <a:ext uri="{FF2B5EF4-FFF2-40B4-BE49-F238E27FC236}">
                  <a16:creationId xmlns:a16="http://schemas.microsoft.com/office/drawing/2014/main" xmlns="" id="{89E54EF2-1BCB-46D2-9115-DB38C12F350A}"/>
                </a:ext>
              </a:extLst>
            </p:cNvPr>
            <p:cNvSpPr/>
            <p:nvPr/>
          </p:nvSpPr>
          <p:spPr>
            <a:xfrm>
              <a:off x="7456425" y="2891950"/>
              <a:ext cx="48275" cy="44075"/>
            </a:xfrm>
            <a:custGeom>
              <a:avLst/>
              <a:gdLst/>
              <a:ahLst/>
              <a:cxnLst/>
              <a:rect l="l" t="t" r="r" b="b"/>
              <a:pathLst>
                <a:path w="1931" h="1763" extrusionOk="0">
                  <a:moveTo>
                    <a:pt x="1601" y="0"/>
                  </a:moveTo>
                  <a:cubicBezTo>
                    <a:pt x="1543" y="0"/>
                    <a:pt x="1481" y="22"/>
                    <a:pt x="1421" y="71"/>
                  </a:cubicBezTo>
                  <a:cubicBezTo>
                    <a:pt x="979" y="418"/>
                    <a:pt x="572" y="808"/>
                    <a:pt x="206" y="1236"/>
                  </a:cubicBezTo>
                  <a:cubicBezTo>
                    <a:pt x="0" y="1486"/>
                    <a:pt x="204" y="1763"/>
                    <a:pt x="530" y="1763"/>
                  </a:cubicBezTo>
                  <a:cubicBezTo>
                    <a:pt x="538" y="1763"/>
                    <a:pt x="546" y="1762"/>
                    <a:pt x="554" y="1762"/>
                  </a:cubicBezTo>
                  <a:cubicBezTo>
                    <a:pt x="1013" y="1743"/>
                    <a:pt x="1869" y="923"/>
                    <a:pt x="1907" y="466"/>
                  </a:cubicBezTo>
                  <a:cubicBezTo>
                    <a:pt x="1931" y="203"/>
                    <a:pt x="1781" y="0"/>
                    <a:pt x="16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99;p28">
              <a:extLst>
                <a:ext uri="{FF2B5EF4-FFF2-40B4-BE49-F238E27FC236}">
                  <a16:creationId xmlns:a16="http://schemas.microsoft.com/office/drawing/2014/main" xmlns="" id="{3ACD0344-E5ED-45B2-8482-3CD37261C2E3}"/>
                </a:ext>
              </a:extLst>
            </p:cNvPr>
            <p:cNvSpPr/>
            <p:nvPr/>
          </p:nvSpPr>
          <p:spPr>
            <a:xfrm>
              <a:off x="7405175" y="2966725"/>
              <a:ext cx="42775" cy="50000"/>
            </a:xfrm>
            <a:custGeom>
              <a:avLst/>
              <a:gdLst/>
              <a:ahLst/>
              <a:cxnLst/>
              <a:rect l="l" t="t" r="r" b="b"/>
              <a:pathLst>
                <a:path w="1711" h="2000" extrusionOk="0">
                  <a:moveTo>
                    <a:pt x="1277" y="0"/>
                  </a:moveTo>
                  <a:cubicBezTo>
                    <a:pt x="1175" y="0"/>
                    <a:pt x="1061" y="31"/>
                    <a:pt x="1018" y="86"/>
                  </a:cubicBezTo>
                  <a:cubicBezTo>
                    <a:pt x="678" y="536"/>
                    <a:pt x="349" y="999"/>
                    <a:pt x="60" y="1485"/>
                  </a:cubicBezTo>
                  <a:cubicBezTo>
                    <a:pt x="0" y="1585"/>
                    <a:pt x="83" y="1852"/>
                    <a:pt x="188" y="1947"/>
                  </a:cubicBezTo>
                  <a:cubicBezTo>
                    <a:pt x="225" y="1982"/>
                    <a:pt x="310" y="1999"/>
                    <a:pt x="396" y="1999"/>
                  </a:cubicBezTo>
                  <a:cubicBezTo>
                    <a:pt x="492" y="1999"/>
                    <a:pt x="590" y="1978"/>
                    <a:pt x="623" y="1934"/>
                  </a:cubicBezTo>
                  <a:cubicBezTo>
                    <a:pt x="1004" y="1457"/>
                    <a:pt x="1348" y="948"/>
                    <a:pt x="1710" y="435"/>
                  </a:cubicBezTo>
                  <a:cubicBezTo>
                    <a:pt x="1572" y="233"/>
                    <a:pt x="1517" y="69"/>
                    <a:pt x="1408" y="23"/>
                  </a:cubicBezTo>
                  <a:cubicBezTo>
                    <a:pt x="1373" y="7"/>
                    <a:pt x="1327" y="0"/>
                    <a:pt x="1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00;p28">
              <a:extLst>
                <a:ext uri="{FF2B5EF4-FFF2-40B4-BE49-F238E27FC236}">
                  <a16:creationId xmlns:a16="http://schemas.microsoft.com/office/drawing/2014/main" xmlns="" id="{D43C35C1-4E1D-4CBD-8C40-BADB1C610B9C}"/>
                </a:ext>
              </a:extLst>
            </p:cNvPr>
            <p:cNvSpPr/>
            <p:nvPr/>
          </p:nvSpPr>
          <p:spPr>
            <a:xfrm>
              <a:off x="7380875" y="3055225"/>
              <a:ext cx="35900" cy="35500"/>
            </a:xfrm>
            <a:custGeom>
              <a:avLst/>
              <a:gdLst/>
              <a:ahLst/>
              <a:cxnLst/>
              <a:rect l="l" t="t" r="r" b="b"/>
              <a:pathLst>
                <a:path w="1436" h="1420" extrusionOk="0">
                  <a:moveTo>
                    <a:pt x="882" y="0"/>
                  </a:moveTo>
                  <a:cubicBezTo>
                    <a:pt x="868" y="0"/>
                    <a:pt x="858" y="3"/>
                    <a:pt x="853" y="8"/>
                  </a:cubicBezTo>
                  <a:cubicBezTo>
                    <a:pt x="552" y="317"/>
                    <a:pt x="284" y="656"/>
                    <a:pt x="51" y="1020"/>
                  </a:cubicBezTo>
                  <a:cubicBezTo>
                    <a:pt x="1" y="1102"/>
                    <a:pt x="156" y="1314"/>
                    <a:pt x="198" y="1419"/>
                  </a:cubicBezTo>
                  <a:cubicBezTo>
                    <a:pt x="670" y="1409"/>
                    <a:pt x="1435" y="534"/>
                    <a:pt x="1321" y="227"/>
                  </a:cubicBezTo>
                  <a:cubicBezTo>
                    <a:pt x="1281" y="122"/>
                    <a:pt x="983" y="0"/>
                    <a:pt x="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01;p28">
              <a:extLst>
                <a:ext uri="{FF2B5EF4-FFF2-40B4-BE49-F238E27FC236}">
                  <a16:creationId xmlns:a16="http://schemas.microsoft.com/office/drawing/2014/main" xmlns="" id="{D480EB12-1821-4913-9A4E-BA4090B4E455}"/>
                </a:ext>
              </a:extLst>
            </p:cNvPr>
            <p:cNvSpPr/>
            <p:nvPr/>
          </p:nvSpPr>
          <p:spPr>
            <a:xfrm>
              <a:off x="7334250" y="3015350"/>
              <a:ext cx="37250" cy="44550"/>
            </a:xfrm>
            <a:custGeom>
              <a:avLst/>
              <a:gdLst/>
              <a:ahLst/>
              <a:cxnLst/>
              <a:rect l="l" t="t" r="r" b="b"/>
              <a:pathLst>
                <a:path w="1490" h="1782" extrusionOk="0">
                  <a:moveTo>
                    <a:pt x="1187" y="1"/>
                  </a:moveTo>
                  <a:cubicBezTo>
                    <a:pt x="1085" y="1"/>
                    <a:pt x="942" y="57"/>
                    <a:pt x="890" y="126"/>
                  </a:cubicBezTo>
                  <a:cubicBezTo>
                    <a:pt x="591" y="515"/>
                    <a:pt x="315" y="918"/>
                    <a:pt x="60" y="1336"/>
                  </a:cubicBezTo>
                  <a:cubicBezTo>
                    <a:pt x="0" y="1441"/>
                    <a:pt x="74" y="1630"/>
                    <a:pt x="82" y="1781"/>
                  </a:cubicBezTo>
                  <a:cubicBezTo>
                    <a:pt x="123" y="1776"/>
                    <a:pt x="168" y="1776"/>
                    <a:pt x="213" y="1776"/>
                  </a:cubicBezTo>
                  <a:cubicBezTo>
                    <a:pt x="233" y="1776"/>
                    <a:pt x="253" y="1776"/>
                    <a:pt x="273" y="1776"/>
                  </a:cubicBezTo>
                  <a:cubicBezTo>
                    <a:pt x="378" y="1776"/>
                    <a:pt x="478" y="1772"/>
                    <a:pt x="523" y="1721"/>
                  </a:cubicBezTo>
                  <a:cubicBezTo>
                    <a:pt x="867" y="1318"/>
                    <a:pt x="1169" y="882"/>
                    <a:pt x="1489" y="457"/>
                  </a:cubicBezTo>
                  <a:cubicBezTo>
                    <a:pt x="1380" y="236"/>
                    <a:pt x="1344" y="53"/>
                    <a:pt x="1251" y="11"/>
                  </a:cubicBezTo>
                  <a:cubicBezTo>
                    <a:pt x="1234" y="4"/>
                    <a:pt x="1211" y="1"/>
                    <a:pt x="1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02;p28">
              <a:extLst>
                <a:ext uri="{FF2B5EF4-FFF2-40B4-BE49-F238E27FC236}">
                  <a16:creationId xmlns:a16="http://schemas.microsoft.com/office/drawing/2014/main" xmlns="" id="{15CA7B35-4651-490A-B3E3-4BEBB17C1F14}"/>
                </a:ext>
              </a:extLst>
            </p:cNvPr>
            <p:cNvSpPr/>
            <p:nvPr/>
          </p:nvSpPr>
          <p:spPr>
            <a:xfrm>
              <a:off x="7860725" y="2673975"/>
              <a:ext cx="489125" cy="257650"/>
            </a:xfrm>
            <a:custGeom>
              <a:avLst/>
              <a:gdLst/>
              <a:ahLst/>
              <a:cxnLst/>
              <a:rect l="l" t="t" r="r" b="b"/>
              <a:pathLst>
                <a:path w="19565" h="10306" extrusionOk="0">
                  <a:moveTo>
                    <a:pt x="12815" y="2689"/>
                  </a:moveTo>
                  <a:cubicBezTo>
                    <a:pt x="12932" y="2906"/>
                    <a:pt x="13030" y="3023"/>
                    <a:pt x="13063" y="3153"/>
                  </a:cubicBezTo>
                  <a:cubicBezTo>
                    <a:pt x="13202" y="3684"/>
                    <a:pt x="13351" y="4214"/>
                    <a:pt x="13445" y="4750"/>
                  </a:cubicBezTo>
                  <a:cubicBezTo>
                    <a:pt x="13469" y="4927"/>
                    <a:pt x="13322" y="5130"/>
                    <a:pt x="13258" y="5322"/>
                  </a:cubicBezTo>
                  <a:cubicBezTo>
                    <a:pt x="13078" y="5228"/>
                    <a:pt x="12826" y="5180"/>
                    <a:pt x="12736" y="5032"/>
                  </a:cubicBezTo>
                  <a:cubicBezTo>
                    <a:pt x="12362" y="4410"/>
                    <a:pt x="12318" y="3721"/>
                    <a:pt x="12481" y="3022"/>
                  </a:cubicBezTo>
                  <a:cubicBezTo>
                    <a:pt x="12504" y="2913"/>
                    <a:pt x="12666" y="2833"/>
                    <a:pt x="12815" y="2689"/>
                  </a:cubicBezTo>
                  <a:close/>
                  <a:moveTo>
                    <a:pt x="2922" y="4311"/>
                  </a:moveTo>
                  <a:cubicBezTo>
                    <a:pt x="2929" y="4311"/>
                    <a:pt x="2935" y="4312"/>
                    <a:pt x="2942" y="4314"/>
                  </a:cubicBezTo>
                  <a:cubicBezTo>
                    <a:pt x="3103" y="4352"/>
                    <a:pt x="3328" y="4547"/>
                    <a:pt x="3355" y="4705"/>
                  </a:cubicBezTo>
                  <a:cubicBezTo>
                    <a:pt x="3409" y="5035"/>
                    <a:pt x="3350" y="5381"/>
                    <a:pt x="3335" y="5774"/>
                  </a:cubicBezTo>
                  <a:cubicBezTo>
                    <a:pt x="3177" y="5890"/>
                    <a:pt x="3033" y="6074"/>
                    <a:pt x="2877" y="6083"/>
                  </a:cubicBezTo>
                  <a:lnTo>
                    <a:pt x="2876" y="6083"/>
                  </a:lnTo>
                  <a:cubicBezTo>
                    <a:pt x="2875" y="6083"/>
                    <a:pt x="2874" y="6083"/>
                    <a:pt x="2873" y="6083"/>
                  </a:cubicBezTo>
                  <a:cubicBezTo>
                    <a:pt x="2768" y="6083"/>
                    <a:pt x="2574" y="5861"/>
                    <a:pt x="2554" y="5722"/>
                  </a:cubicBezTo>
                  <a:cubicBezTo>
                    <a:pt x="2504" y="5369"/>
                    <a:pt x="2494" y="5001"/>
                    <a:pt x="2551" y="4649"/>
                  </a:cubicBezTo>
                  <a:cubicBezTo>
                    <a:pt x="2574" y="4519"/>
                    <a:pt x="2805" y="4311"/>
                    <a:pt x="2922" y="4311"/>
                  </a:cubicBezTo>
                  <a:close/>
                  <a:moveTo>
                    <a:pt x="15077" y="4038"/>
                  </a:moveTo>
                  <a:cubicBezTo>
                    <a:pt x="15158" y="4038"/>
                    <a:pt x="15235" y="4083"/>
                    <a:pt x="15288" y="4185"/>
                  </a:cubicBezTo>
                  <a:cubicBezTo>
                    <a:pt x="15581" y="4726"/>
                    <a:pt x="15768" y="5324"/>
                    <a:pt x="15987" y="5900"/>
                  </a:cubicBezTo>
                  <a:cubicBezTo>
                    <a:pt x="16006" y="5941"/>
                    <a:pt x="15975" y="6008"/>
                    <a:pt x="15943" y="6192"/>
                  </a:cubicBezTo>
                  <a:cubicBezTo>
                    <a:pt x="15919" y="6191"/>
                    <a:pt x="15893" y="6190"/>
                    <a:pt x="15868" y="6190"/>
                  </a:cubicBezTo>
                  <a:cubicBezTo>
                    <a:pt x="15801" y="6190"/>
                    <a:pt x="15731" y="6194"/>
                    <a:pt x="15662" y="6194"/>
                  </a:cubicBezTo>
                  <a:cubicBezTo>
                    <a:pt x="15571" y="6194"/>
                    <a:pt x="15482" y="6186"/>
                    <a:pt x="15409" y="6149"/>
                  </a:cubicBezTo>
                  <a:cubicBezTo>
                    <a:pt x="14991" y="5933"/>
                    <a:pt x="14582" y="4752"/>
                    <a:pt x="14750" y="4321"/>
                  </a:cubicBezTo>
                  <a:cubicBezTo>
                    <a:pt x="14820" y="4146"/>
                    <a:pt x="14953" y="4038"/>
                    <a:pt x="15077" y="4038"/>
                  </a:cubicBezTo>
                  <a:close/>
                  <a:moveTo>
                    <a:pt x="8599" y="4367"/>
                  </a:moveTo>
                  <a:cubicBezTo>
                    <a:pt x="8679" y="4605"/>
                    <a:pt x="8819" y="4841"/>
                    <a:pt x="8825" y="5079"/>
                  </a:cubicBezTo>
                  <a:cubicBezTo>
                    <a:pt x="8838" y="5463"/>
                    <a:pt x="8796" y="5848"/>
                    <a:pt x="8703" y="6221"/>
                  </a:cubicBezTo>
                  <a:cubicBezTo>
                    <a:pt x="8654" y="6413"/>
                    <a:pt x="8451" y="6571"/>
                    <a:pt x="8315" y="6744"/>
                  </a:cubicBezTo>
                  <a:lnTo>
                    <a:pt x="8316" y="6745"/>
                  </a:lnTo>
                  <a:cubicBezTo>
                    <a:pt x="8146" y="6585"/>
                    <a:pt x="7846" y="6445"/>
                    <a:pt x="7822" y="6264"/>
                  </a:cubicBezTo>
                  <a:cubicBezTo>
                    <a:pt x="7760" y="5802"/>
                    <a:pt x="7820" y="5329"/>
                    <a:pt x="7834" y="4746"/>
                  </a:cubicBezTo>
                  <a:cubicBezTo>
                    <a:pt x="8101" y="4613"/>
                    <a:pt x="8351" y="4488"/>
                    <a:pt x="8599" y="4367"/>
                  </a:cubicBezTo>
                  <a:close/>
                  <a:moveTo>
                    <a:pt x="10499" y="5750"/>
                  </a:moveTo>
                  <a:cubicBezTo>
                    <a:pt x="10950" y="5953"/>
                    <a:pt x="11303" y="7165"/>
                    <a:pt x="11084" y="7451"/>
                  </a:cubicBezTo>
                  <a:cubicBezTo>
                    <a:pt x="10985" y="7576"/>
                    <a:pt x="10861" y="7635"/>
                    <a:pt x="10748" y="7635"/>
                  </a:cubicBezTo>
                  <a:cubicBezTo>
                    <a:pt x="10621" y="7635"/>
                    <a:pt x="10507" y="7561"/>
                    <a:pt x="10456" y="7424"/>
                  </a:cubicBezTo>
                  <a:cubicBezTo>
                    <a:pt x="10281" y="6983"/>
                    <a:pt x="10221" y="6493"/>
                    <a:pt x="10170" y="6016"/>
                  </a:cubicBezTo>
                  <a:cubicBezTo>
                    <a:pt x="10163" y="5930"/>
                    <a:pt x="10416" y="5812"/>
                    <a:pt x="10499" y="5750"/>
                  </a:cubicBezTo>
                  <a:close/>
                  <a:moveTo>
                    <a:pt x="5820" y="6172"/>
                  </a:moveTo>
                  <a:cubicBezTo>
                    <a:pt x="5847" y="6172"/>
                    <a:pt x="5871" y="6176"/>
                    <a:pt x="5889" y="6185"/>
                  </a:cubicBezTo>
                  <a:cubicBezTo>
                    <a:pt x="6233" y="6362"/>
                    <a:pt x="6575" y="7625"/>
                    <a:pt x="6432" y="8011"/>
                  </a:cubicBezTo>
                  <a:cubicBezTo>
                    <a:pt x="6357" y="8202"/>
                    <a:pt x="6222" y="8284"/>
                    <a:pt x="6099" y="8284"/>
                  </a:cubicBezTo>
                  <a:cubicBezTo>
                    <a:pt x="5991" y="8284"/>
                    <a:pt x="5892" y="8222"/>
                    <a:pt x="5850" y="8116"/>
                  </a:cubicBezTo>
                  <a:cubicBezTo>
                    <a:pt x="5624" y="7543"/>
                    <a:pt x="5521" y="6917"/>
                    <a:pt x="5395" y="6304"/>
                  </a:cubicBezTo>
                  <a:cubicBezTo>
                    <a:pt x="5395" y="6295"/>
                    <a:pt x="5666" y="6172"/>
                    <a:pt x="5820" y="6172"/>
                  </a:cubicBezTo>
                  <a:close/>
                  <a:moveTo>
                    <a:pt x="1807" y="7003"/>
                  </a:moveTo>
                  <a:cubicBezTo>
                    <a:pt x="1809" y="7003"/>
                    <a:pt x="1811" y="7003"/>
                    <a:pt x="1813" y="7003"/>
                  </a:cubicBezTo>
                  <a:cubicBezTo>
                    <a:pt x="1950" y="7017"/>
                    <a:pt x="2167" y="7130"/>
                    <a:pt x="2197" y="7245"/>
                  </a:cubicBezTo>
                  <a:cubicBezTo>
                    <a:pt x="2331" y="7739"/>
                    <a:pt x="2411" y="8257"/>
                    <a:pt x="2509" y="8751"/>
                  </a:cubicBezTo>
                  <a:cubicBezTo>
                    <a:pt x="2306" y="8923"/>
                    <a:pt x="2188" y="9102"/>
                    <a:pt x="2071" y="9102"/>
                  </a:cubicBezTo>
                  <a:cubicBezTo>
                    <a:pt x="2070" y="9102"/>
                    <a:pt x="2070" y="9102"/>
                    <a:pt x="2070" y="9102"/>
                  </a:cubicBezTo>
                  <a:lnTo>
                    <a:pt x="2068" y="9102"/>
                  </a:lnTo>
                  <a:cubicBezTo>
                    <a:pt x="1918" y="9098"/>
                    <a:pt x="1654" y="8966"/>
                    <a:pt x="1641" y="8863"/>
                  </a:cubicBezTo>
                  <a:cubicBezTo>
                    <a:pt x="1561" y="8331"/>
                    <a:pt x="1528" y="7793"/>
                    <a:pt x="1520" y="7254"/>
                  </a:cubicBezTo>
                  <a:cubicBezTo>
                    <a:pt x="1516" y="7166"/>
                    <a:pt x="1710" y="7003"/>
                    <a:pt x="1807" y="7003"/>
                  </a:cubicBezTo>
                  <a:close/>
                  <a:moveTo>
                    <a:pt x="17051" y="1"/>
                  </a:moveTo>
                  <a:cubicBezTo>
                    <a:pt x="16635" y="328"/>
                    <a:pt x="16260" y="625"/>
                    <a:pt x="15884" y="911"/>
                  </a:cubicBezTo>
                  <a:cubicBezTo>
                    <a:pt x="15800" y="977"/>
                    <a:pt x="15694" y="1020"/>
                    <a:pt x="15597" y="1046"/>
                  </a:cubicBezTo>
                  <a:cubicBezTo>
                    <a:pt x="15266" y="1135"/>
                    <a:pt x="14901" y="1142"/>
                    <a:pt x="14615" y="1296"/>
                  </a:cubicBezTo>
                  <a:cubicBezTo>
                    <a:pt x="11432" y="2417"/>
                    <a:pt x="8871" y="2740"/>
                    <a:pt x="5942" y="2740"/>
                  </a:cubicBezTo>
                  <a:cubicBezTo>
                    <a:pt x="5230" y="2740"/>
                    <a:pt x="4496" y="2721"/>
                    <a:pt x="3726" y="2689"/>
                  </a:cubicBezTo>
                  <a:cubicBezTo>
                    <a:pt x="2875" y="2655"/>
                    <a:pt x="1860" y="2625"/>
                    <a:pt x="1014" y="2525"/>
                  </a:cubicBezTo>
                  <a:cubicBezTo>
                    <a:pt x="1001" y="2559"/>
                    <a:pt x="809" y="3659"/>
                    <a:pt x="801" y="3694"/>
                  </a:cubicBezTo>
                  <a:lnTo>
                    <a:pt x="794" y="3711"/>
                  </a:lnTo>
                  <a:cubicBezTo>
                    <a:pt x="728" y="3970"/>
                    <a:pt x="662" y="4230"/>
                    <a:pt x="602" y="4487"/>
                  </a:cubicBezTo>
                  <a:cubicBezTo>
                    <a:pt x="588" y="4536"/>
                    <a:pt x="577" y="4591"/>
                    <a:pt x="567" y="4640"/>
                  </a:cubicBezTo>
                  <a:cubicBezTo>
                    <a:pt x="514" y="4866"/>
                    <a:pt x="466" y="5093"/>
                    <a:pt x="420" y="5316"/>
                  </a:cubicBezTo>
                  <a:cubicBezTo>
                    <a:pt x="320" y="5803"/>
                    <a:pt x="237" y="6287"/>
                    <a:pt x="173" y="6758"/>
                  </a:cubicBezTo>
                  <a:cubicBezTo>
                    <a:pt x="153" y="6883"/>
                    <a:pt x="139" y="7010"/>
                    <a:pt x="126" y="7134"/>
                  </a:cubicBezTo>
                  <a:cubicBezTo>
                    <a:pt x="15" y="8132"/>
                    <a:pt x="1" y="9085"/>
                    <a:pt x="133" y="9941"/>
                  </a:cubicBezTo>
                  <a:cubicBezTo>
                    <a:pt x="152" y="10068"/>
                    <a:pt x="174" y="10188"/>
                    <a:pt x="197" y="10306"/>
                  </a:cubicBezTo>
                  <a:cubicBezTo>
                    <a:pt x="2650" y="10064"/>
                    <a:pt x="5099" y="9777"/>
                    <a:pt x="7485" y="9097"/>
                  </a:cubicBezTo>
                  <a:cubicBezTo>
                    <a:pt x="9948" y="8393"/>
                    <a:pt x="12433" y="7760"/>
                    <a:pt x="14886" y="7007"/>
                  </a:cubicBezTo>
                  <a:cubicBezTo>
                    <a:pt x="15838" y="6717"/>
                    <a:pt x="16726" y="6200"/>
                    <a:pt x="17639" y="5771"/>
                  </a:cubicBezTo>
                  <a:cubicBezTo>
                    <a:pt x="17801" y="5696"/>
                    <a:pt x="18052" y="5591"/>
                    <a:pt x="18078" y="5464"/>
                  </a:cubicBezTo>
                  <a:cubicBezTo>
                    <a:pt x="18172" y="4940"/>
                    <a:pt x="18658" y="4877"/>
                    <a:pt x="18971" y="4611"/>
                  </a:cubicBezTo>
                  <a:cubicBezTo>
                    <a:pt x="19138" y="4474"/>
                    <a:pt x="19324" y="4363"/>
                    <a:pt x="19565" y="4196"/>
                  </a:cubicBezTo>
                  <a:cubicBezTo>
                    <a:pt x="19185" y="3484"/>
                    <a:pt x="18839" y="2780"/>
                    <a:pt x="18436" y="2113"/>
                  </a:cubicBezTo>
                  <a:cubicBezTo>
                    <a:pt x="18025" y="1425"/>
                    <a:pt x="17557" y="767"/>
                    <a:pt x="1705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03;p28">
              <a:extLst>
                <a:ext uri="{FF2B5EF4-FFF2-40B4-BE49-F238E27FC236}">
                  <a16:creationId xmlns:a16="http://schemas.microsoft.com/office/drawing/2014/main" xmlns="" id="{1EA9A470-D720-429F-8AB6-6BF14A88D006}"/>
                </a:ext>
              </a:extLst>
            </p:cNvPr>
            <p:cNvSpPr/>
            <p:nvPr/>
          </p:nvSpPr>
          <p:spPr>
            <a:xfrm>
              <a:off x="8225300" y="2774900"/>
              <a:ext cx="35575" cy="53950"/>
            </a:xfrm>
            <a:custGeom>
              <a:avLst/>
              <a:gdLst/>
              <a:ahLst/>
              <a:cxnLst/>
              <a:rect l="l" t="t" r="r" b="b"/>
              <a:pathLst>
                <a:path w="1423" h="2158" extrusionOk="0">
                  <a:moveTo>
                    <a:pt x="495" y="1"/>
                  </a:moveTo>
                  <a:cubicBezTo>
                    <a:pt x="371" y="1"/>
                    <a:pt x="237" y="109"/>
                    <a:pt x="167" y="284"/>
                  </a:cubicBezTo>
                  <a:cubicBezTo>
                    <a:pt x="0" y="715"/>
                    <a:pt x="409" y="1896"/>
                    <a:pt x="827" y="2112"/>
                  </a:cubicBezTo>
                  <a:cubicBezTo>
                    <a:pt x="899" y="2149"/>
                    <a:pt x="988" y="2157"/>
                    <a:pt x="1079" y="2157"/>
                  </a:cubicBezTo>
                  <a:cubicBezTo>
                    <a:pt x="1148" y="2157"/>
                    <a:pt x="1218" y="2153"/>
                    <a:pt x="1285" y="2153"/>
                  </a:cubicBezTo>
                  <a:cubicBezTo>
                    <a:pt x="1310" y="2153"/>
                    <a:pt x="1336" y="2154"/>
                    <a:pt x="1360" y="2155"/>
                  </a:cubicBezTo>
                  <a:cubicBezTo>
                    <a:pt x="1392" y="1971"/>
                    <a:pt x="1423" y="1904"/>
                    <a:pt x="1404" y="1863"/>
                  </a:cubicBezTo>
                  <a:cubicBezTo>
                    <a:pt x="1185" y="1287"/>
                    <a:pt x="998" y="689"/>
                    <a:pt x="705" y="148"/>
                  </a:cubicBezTo>
                  <a:cubicBezTo>
                    <a:pt x="652" y="46"/>
                    <a:pt x="576" y="1"/>
                    <a:pt x="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04;p28">
              <a:extLst>
                <a:ext uri="{FF2B5EF4-FFF2-40B4-BE49-F238E27FC236}">
                  <a16:creationId xmlns:a16="http://schemas.microsoft.com/office/drawing/2014/main" xmlns="" id="{F31B52B6-F463-439A-8A7E-B9331D92C48D}"/>
                </a:ext>
              </a:extLst>
            </p:cNvPr>
            <p:cNvSpPr/>
            <p:nvPr/>
          </p:nvSpPr>
          <p:spPr>
            <a:xfrm>
              <a:off x="8168675" y="2741200"/>
              <a:ext cx="28775" cy="65825"/>
            </a:xfrm>
            <a:custGeom>
              <a:avLst/>
              <a:gdLst/>
              <a:ahLst/>
              <a:cxnLst/>
              <a:rect l="l" t="t" r="r" b="b"/>
              <a:pathLst>
                <a:path w="1151" h="2633" extrusionOk="0">
                  <a:moveTo>
                    <a:pt x="497" y="0"/>
                  </a:moveTo>
                  <a:cubicBezTo>
                    <a:pt x="348" y="144"/>
                    <a:pt x="186" y="223"/>
                    <a:pt x="163" y="333"/>
                  </a:cubicBezTo>
                  <a:cubicBezTo>
                    <a:pt x="0" y="1032"/>
                    <a:pt x="44" y="1722"/>
                    <a:pt x="418" y="2343"/>
                  </a:cubicBezTo>
                  <a:cubicBezTo>
                    <a:pt x="508" y="2491"/>
                    <a:pt x="759" y="2539"/>
                    <a:pt x="940" y="2633"/>
                  </a:cubicBezTo>
                  <a:cubicBezTo>
                    <a:pt x="1004" y="2442"/>
                    <a:pt x="1151" y="2238"/>
                    <a:pt x="1127" y="2061"/>
                  </a:cubicBezTo>
                  <a:cubicBezTo>
                    <a:pt x="1033" y="1525"/>
                    <a:pt x="884" y="995"/>
                    <a:pt x="745" y="464"/>
                  </a:cubicBezTo>
                  <a:cubicBezTo>
                    <a:pt x="712" y="334"/>
                    <a:pt x="614" y="217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05;p28">
              <a:extLst>
                <a:ext uri="{FF2B5EF4-FFF2-40B4-BE49-F238E27FC236}">
                  <a16:creationId xmlns:a16="http://schemas.microsoft.com/office/drawing/2014/main" xmlns="" id="{32149361-CA70-42F6-9A6C-F1AD1E458389}"/>
                </a:ext>
              </a:extLst>
            </p:cNvPr>
            <p:cNvSpPr/>
            <p:nvPr/>
          </p:nvSpPr>
          <p:spPr>
            <a:xfrm>
              <a:off x="8114775" y="2817700"/>
              <a:ext cx="28525" cy="47150"/>
            </a:xfrm>
            <a:custGeom>
              <a:avLst/>
              <a:gdLst/>
              <a:ahLst/>
              <a:cxnLst/>
              <a:rect l="l" t="t" r="r" b="b"/>
              <a:pathLst>
                <a:path w="1141" h="1886" extrusionOk="0">
                  <a:moveTo>
                    <a:pt x="337" y="0"/>
                  </a:moveTo>
                  <a:cubicBezTo>
                    <a:pt x="254" y="62"/>
                    <a:pt x="1" y="181"/>
                    <a:pt x="8" y="266"/>
                  </a:cubicBezTo>
                  <a:cubicBezTo>
                    <a:pt x="59" y="743"/>
                    <a:pt x="121" y="1233"/>
                    <a:pt x="294" y="1674"/>
                  </a:cubicBezTo>
                  <a:cubicBezTo>
                    <a:pt x="345" y="1811"/>
                    <a:pt x="459" y="1885"/>
                    <a:pt x="586" y="1885"/>
                  </a:cubicBezTo>
                  <a:cubicBezTo>
                    <a:pt x="699" y="1885"/>
                    <a:pt x="823" y="1826"/>
                    <a:pt x="922" y="1700"/>
                  </a:cubicBezTo>
                  <a:cubicBezTo>
                    <a:pt x="1141" y="1416"/>
                    <a:pt x="788" y="204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06;p28">
              <a:extLst>
                <a:ext uri="{FF2B5EF4-FFF2-40B4-BE49-F238E27FC236}">
                  <a16:creationId xmlns:a16="http://schemas.microsoft.com/office/drawing/2014/main" xmlns="" id="{8CFADF2B-8919-451A-8391-BCDB8B722AC0}"/>
                </a:ext>
              </a:extLst>
            </p:cNvPr>
            <p:cNvSpPr/>
            <p:nvPr/>
          </p:nvSpPr>
          <p:spPr>
            <a:xfrm>
              <a:off x="7806750" y="2605675"/>
              <a:ext cx="429375" cy="142900"/>
            </a:xfrm>
            <a:custGeom>
              <a:avLst/>
              <a:gdLst/>
              <a:ahLst/>
              <a:cxnLst/>
              <a:rect l="l" t="t" r="r" b="b"/>
              <a:pathLst>
                <a:path w="17175" h="5716" extrusionOk="0">
                  <a:moveTo>
                    <a:pt x="14133" y="1370"/>
                  </a:moveTo>
                  <a:cubicBezTo>
                    <a:pt x="14228" y="1370"/>
                    <a:pt x="14338" y="1403"/>
                    <a:pt x="14437" y="1460"/>
                  </a:cubicBezTo>
                  <a:cubicBezTo>
                    <a:pt x="14811" y="1673"/>
                    <a:pt x="15185" y="2893"/>
                    <a:pt x="14975" y="3382"/>
                  </a:cubicBezTo>
                  <a:cubicBezTo>
                    <a:pt x="14916" y="3511"/>
                    <a:pt x="14817" y="3580"/>
                    <a:pt x="14715" y="3580"/>
                  </a:cubicBezTo>
                  <a:cubicBezTo>
                    <a:pt x="14616" y="3580"/>
                    <a:pt x="14515" y="3514"/>
                    <a:pt x="14449" y="3371"/>
                  </a:cubicBezTo>
                  <a:cubicBezTo>
                    <a:pt x="14206" y="2829"/>
                    <a:pt x="14000" y="2259"/>
                    <a:pt x="13900" y="1676"/>
                  </a:cubicBezTo>
                  <a:cubicBezTo>
                    <a:pt x="13862" y="1459"/>
                    <a:pt x="13977" y="1370"/>
                    <a:pt x="14133" y="1370"/>
                  </a:cubicBezTo>
                  <a:close/>
                  <a:moveTo>
                    <a:pt x="9331" y="2710"/>
                  </a:moveTo>
                  <a:cubicBezTo>
                    <a:pt x="9439" y="2710"/>
                    <a:pt x="9625" y="2898"/>
                    <a:pt x="9642" y="3018"/>
                  </a:cubicBezTo>
                  <a:cubicBezTo>
                    <a:pt x="9690" y="3411"/>
                    <a:pt x="9697" y="3807"/>
                    <a:pt x="9667" y="4202"/>
                  </a:cubicBezTo>
                  <a:cubicBezTo>
                    <a:pt x="9657" y="4314"/>
                    <a:pt x="9453" y="4498"/>
                    <a:pt x="9346" y="4498"/>
                  </a:cubicBezTo>
                  <a:cubicBezTo>
                    <a:pt x="9344" y="4498"/>
                    <a:pt x="9343" y="4498"/>
                    <a:pt x="9341" y="4498"/>
                  </a:cubicBezTo>
                  <a:cubicBezTo>
                    <a:pt x="9199" y="4482"/>
                    <a:pt x="8967" y="4334"/>
                    <a:pt x="8949" y="4214"/>
                  </a:cubicBezTo>
                  <a:cubicBezTo>
                    <a:pt x="8888" y="3826"/>
                    <a:pt x="8903" y="3429"/>
                    <a:pt x="8893" y="2998"/>
                  </a:cubicBezTo>
                  <a:cubicBezTo>
                    <a:pt x="9063" y="2878"/>
                    <a:pt x="9195" y="2712"/>
                    <a:pt x="9329" y="2710"/>
                  </a:cubicBezTo>
                  <a:cubicBezTo>
                    <a:pt x="9329" y="2710"/>
                    <a:pt x="9330" y="2710"/>
                    <a:pt x="9331" y="2710"/>
                  </a:cubicBezTo>
                  <a:close/>
                  <a:moveTo>
                    <a:pt x="5205" y="3578"/>
                  </a:moveTo>
                  <a:cubicBezTo>
                    <a:pt x="5224" y="3578"/>
                    <a:pt x="5242" y="3580"/>
                    <a:pt x="5257" y="3584"/>
                  </a:cubicBezTo>
                  <a:cubicBezTo>
                    <a:pt x="5595" y="3675"/>
                    <a:pt x="5810" y="4491"/>
                    <a:pt x="5591" y="5035"/>
                  </a:cubicBezTo>
                  <a:cubicBezTo>
                    <a:pt x="5506" y="5052"/>
                    <a:pt x="5353" y="5131"/>
                    <a:pt x="5212" y="5131"/>
                  </a:cubicBezTo>
                  <a:cubicBezTo>
                    <a:pt x="5184" y="5131"/>
                    <a:pt x="5156" y="5128"/>
                    <a:pt x="5130" y="5121"/>
                  </a:cubicBezTo>
                  <a:cubicBezTo>
                    <a:pt x="4843" y="5049"/>
                    <a:pt x="4612" y="4145"/>
                    <a:pt x="4799" y="3789"/>
                  </a:cubicBezTo>
                  <a:cubicBezTo>
                    <a:pt x="4858" y="3683"/>
                    <a:pt x="5068" y="3578"/>
                    <a:pt x="5205" y="3578"/>
                  </a:cubicBezTo>
                  <a:close/>
                  <a:moveTo>
                    <a:pt x="16499" y="1"/>
                  </a:moveTo>
                  <a:cubicBezTo>
                    <a:pt x="12599" y="1306"/>
                    <a:pt x="8694" y="2194"/>
                    <a:pt x="4645" y="2473"/>
                  </a:cubicBezTo>
                  <a:cubicBezTo>
                    <a:pt x="4473" y="2485"/>
                    <a:pt x="755" y="3506"/>
                    <a:pt x="585" y="3515"/>
                  </a:cubicBezTo>
                  <a:cubicBezTo>
                    <a:pt x="426" y="4003"/>
                    <a:pt x="312" y="3989"/>
                    <a:pt x="155" y="4499"/>
                  </a:cubicBezTo>
                  <a:cubicBezTo>
                    <a:pt x="0" y="4989"/>
                    <a:pt x="3357" y="4992"/>
                    <a:pt x="3216" y="5498"/>
                  </a:cubicBezTo>
                  <a:cubicBezTo>
                    <a:pt x="4327" y="5635"/>
                    <a:pt x="5445" y="5715"/>
                    <a:pt x="6574" y="5715"/>
                  </a:cubicBezTo>
                  <a:cubicBezTo>
                    <a:pt x="7399" y="5715"/>
                    <a:pt x="8230" y="5672"/>
                    <a:pt x="9068" y="5577"/>
                  </a:cubicBezTo>
                  <a:cubicBezTo>
                    <a:pt x="11972" y="5245"/>
                    <a:pt x="14581" y="4198"/>
                    <a:pt x="17174" y="2919"/>
                  </a:cubicBezTo>
                  <a:cubicBezTo>
                    <a:pt x="16953" y="1965"/>
                    <a:pt x="16736" y="1026"/>
                    <a:pt x="16499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07;p28">
              <a:extLst>
                <a:ext uri="{FF2B5EF4-FFF2-40B4-BE49-F238E27FC236}">
                  <a16:creationId xmlns:a16="http://schemas.microsoft.com/office/drawing/2014/main" xmlns="" id="{C43E9B96-D09D-4752-B224-BD4E97F3F77C}"/>
                </a:ext>
              </a:extLst>
            </p:cNvPr>
            <p:cNvSpPr/>
            <p:nvPr/>
          </p:nvSpPr>
          <p:spPr>
            <a:xfrm>
              <a:off x="8153300" y="2639900"/>
              <a:ext cx="33075" cy="55275"/>
            </a:xfrm>
            <a:custGeom>
              <a:avLst/>
              <a:gdLst/>
              <a:ahLst/>
              <a:cxnLst/>
              <a:rect l="l" t="t" r="r" b="b"/>
              <a:pathLst>
                <a:path w="1323" h="2211" extrusionOk="0">
                  <a:moveTo>
                    <a:pt x="271" y="1"/>
                  </a:moveTo>
                  <a:cubicBezTo>
                    <a:pt x="116" y="1"/>
                    <a:pt x="1" y="90"/>
                    <a:pt x="39" y="307"/>
                  </a:cubicBezTo>
                  <a:cubicBezTo>
                    <a:pt x="138" y="890"/>
                    <a:pt x="344" y="1460"/>
                    <a:pt x="588" y="2002"/>
                  </a:cubicBezTo>
                  <a:cubicBezTo>
                    <a:pt x="654" y="2145"/>
                    <a:pt x="755" y="2211"/>
                    <a:pt x="854" y="2211"/>
                  </a:cubicBezTo>
                  <a:cubicBezTo>
                    <a:pt x="955" y="2211"/>
                    <a:pt x="1054" y="2142"/>
                    <a:pt x="1113" y="2013"/>
                  </a:cubicBezTo>
                  <a:cubicBezTo>
                    <a:pt x="1323" y="1524"/>
                    <a:pt x="949" y="304"/>
                    <a:pt x="575" y="91"/>
                  </a:cubicBezTo>
                  <a:cubicBezTo>
                    <a:pt x="476" y="34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08;p28">
              <a:extLst>
                <a:ext uri="{FF2B5EF4-FFF2-40B4-BE49-F238E27FC236}">
                  <a16:creationId xmlns:a16="http://schemas.microsoft.com/office/drawing/2014/main" xmlns="" id="{C5A7A9A9-1584-4452-99F8-32E74C503C18}"/>
                </a:ext>
              </a:extLst>
            </p:cNvPr>
            <p:cNvSpPr/>
            <p:nvPr/>
          </p:nvSpPr>
          <p:spPr>
            <a:xfrm>
              <a:off x="8054725" y="2783175"/>
              <a:ext cx="26975" cy="59425"/>
            </a:xfrm>
            <a:custGeom>
              <a:avLst/>
              <a:gdLst/>
              <a:ahLst/>
              <a:cxnLst/>
              <a:rect l="l" t="t" r="r" b="b"/>
              <a:pathLst>
                <a:path w="1079" h="2377" extrusionOk="0">
                  <a:moveTo>
                    <a:pt x="840" y="0"/>
                  </a:moveTo>
                  <a:cubicBezTo>
                    <a:pt x="592" y="120"/>
                    <a:pt x="342" y="245"/>
                    <a:pt x="74" y="378"/>
                  </a:cubicBezTo>
                  <a:cubicBezTo>
                    <a:pt x="60" y="962"/>
                    <a:pt x="1" y="1435"/>
                    <a:pt x="63" y="1897"/>
                  </a:cubicBezTo>
                  <a:cubicBezTo>
                    <a:pt x="86" y="2077"/>
                    <a:pt x="386" y="2217"/>
                    <a:pt x="556" y="2376"/>
                  </a:cubicBezTo>
                  <a:cubicBezTo>
                    <a:pt x="691" y="2203"/>
                    <a:pt x="895" y="2045"/>
                    <a:pt x="944" y="1853"/>
                  </a:cubicBezTo>
                  <a:cubicBezTo>
                    <a:pt x="1037" y="1480"/>
                    <a:pt x="1078" y="1096"/>
                    <a:pt x="1066" y="711"/>
                  </a:cubicBezTo>
                  <a:cubicBezTo>
                    <a:pt x="1059" y="473"/>
                    <a:pt x="920" y="237"/>
                    <a:pt x="8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809;p28">
              <a:extLst>
                <a:ext uri="{FF2B5EF4-FFF2-40B4-BE49-F238E27FC236}">
                  <a16:creationId xmlns:a16="http://schemas.microsoft.com/office/drawing/2014/main" xmlns="" id="{EB69139C-9238-4BC8-819A-2A8802443A01}"/>
                </a:ext>
              </a:extLst>
            </p:cNvPr>
            <p:cNvSpPr/>
            <p:nvPr/>
          </p:nvSpPr>
          <p:spPr>
            <a:xfrm>
              <a:off x="7995575" y="2828250"/>
              <a:ext cx="29550" cy="52825"/>
            </a:xfrm>
            <a:custGeom>
              <a:avLst/>
              <a:gdLst/>
              <a:ahLst/>
              <a:cxnLst/>
              <a:rect l="l" t="t" r="r" b="b"/>
              <a:pathLst>
                <a:path w="1182" h="2113" extrusionOk="0">
                  <a:moveTo>
                    <a:pt x="425" y="1"/>
                  </a:moveTo>
                  <a:cubicBezTo>
                    <a:pt x="271" y="1"/>
                    <a:pt x="0" y="124"/>
                    <a:pt x="1" y="133"/>
                  </a:cubicBezTo>
                  <a:cubicBezTo>
                    <a:pt x="127" y="746"/>
                    <a:pt x="230" y="1372"/>
                    <a:pt x="455" y="1945"/>
                  </a:cubicBezTo>
                  <a:cubicBezTo>
                    <a:pt x="497" y="2051"/>
                    <a:pt x="596" y="2113"/>
                    <a:pt x="704" y="2113"/>
                  </a:cubicBezTo>
                  <a:cubicBezTo>
                    <a:pt x="828" y="2113"/>
                    <a:pt x="963" y="2031"/>
                    <a:pt x="1037" y="1840"/>
                  </a:cubicBezTo>
                  <a:cubicBezTo>
                    <a:pt x="1181" y="1454"/>
                    <a:pt x="838" y="191"/>
                    <a:pt x="495" y="14"/>
                  </a:cubicBezTo>
                  <a:cubicBezTo>
                    <a:pt x="477" y="5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810;p28">
              <a:extLst>
                <a:ext uri="{FF2B5EF4-FFF2-40B4-BE49-F238E27FC236}">
                  <a16:creationId xmlns:a16="http://schemas.microsoft.com/office/drawing/2014/main" xmlns="" id="{80E02F88-E3D0-418E-9D6A-9CFBFB4ECACB}"/>
                </a:ext>
              </a:extLst>
            </p:cNvPr>
            <p:cNvSpPr/>
            <p:nvPr/>
          </p:nvSpPr>
          <p:spPr>
            <a:xfrm>
              <a:off x="8028925" y="2673450"/>
              <a:ext cx="20300" cy="44675"/>
            </a:xfrm>
            <a:custGeom>
              <a:avLst/>
              <a:gdLst/>
              <a:ahLst/>
              <a:cxnLst/>
              <a:rect l="l" t="t" r="r" b="b"/>
              <a:pathLst>
                <a:path w="812" h="1787" extrusionOk="0">
                  <a:moveTo>
                    <a:pt x="445" y="0"/>
                  </a:moveTo>
                  <a:cubicBezTo>
                    <a:pt x="444" y="0"/>
                    <a:pt x="443" y="0"/>
                    <a:pt x="443" y="0"/>
                  </a:cubicBezTo>
                  <a:cubicBezTo>
                    <a:pt x="309" y="1"/>
                    <a:pt x="176" y="167"/>
                    <a:pt x="6" y="287"/>
                  </a:cubicBezTo>
                  <a:cubicBezTo>
                    <a:pt x="17" y="720"/>
                    <a:pt x="1" y="1115"/>
                    <a:pt x="62" y="1504"/>
                  </a:cubicBezTo>
                  <a:cubicBezTo>
                    <a:pt x="80" y="1622"/>
                    <a:pt x="312" y="1771"/>
                    <a:pt x="454" y="1787"/>
                  </a:cubicBezTo>
                  <a:cubicBezTo>
                    <a:pt x="456" y="1787"/>
                    <a:pt x="457" y="1787"/>
                    <a:pt x="459" y="1787"/>
                  </a:cubicBezTo>
                  <a:cubicBezTo>
                    <a:pt x="567" y="1787"/>
                    <a:pt x="771" y="1603"/>
                    <a:pt x="781" y="1491"/>
                  </a:cubicBezTo>
                  <a:cubicBezTo>
                    <a:pt x="811" y="1096"/>
                    <a:pt x="803" y="700"/>
                    <a:pt x="755" y="307"/>
                  </a:cubicBezTo>
                  <a:cubicBezTo>
                    <a:pt x="738" y="188"/>
                    <a:pt x="554" y="0"/>
                    <a:pt x="4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811;p28">
              <a:extLst>
                <a:ext uri="{FF2B5EF4-FFF2-40B4-BE49-F238E27FC236}">
                  <a16:creationId xmlns:a16="http://schemas.microsoft.com/office/drawing/2014/main" xmlns="" id="{7491C7E9-2A34-43C3-A026-F21B2C62E6ED}"/>
                </a:ext>
              </a:extLst>
            </p:cNvPr>
            <p:cNvSpPr/>
            <p:nvPr/>
          </p:nvSpPr>
          <p:spPr>
            <a:xfrm>
              <a:off x="7898600" y="2849025"/>
              <a:ext cx="24850" cy="52525"/>
            </a:xfrm>
            <a:custGeom>
              <a:avLst/>
              <a:gdLst/>
              <a:ahLst/>
              <a:cxnLst/>
              <a:rect l="l" t="t" r="r" b="b"/>
              <a:pathLst>
                <a:path w="994" h="2101" extrusionOk="0">
                  <a:moveTo>
                    <a:pt x="292" y="1"/>
                  </a:moveTo>
                  <a:cubicBezTo>
                    <a:pt x="195" y="1"/>
                    <a:pt x="1" y="164"/>
                    <a:pt x="5" y="252"/>
                  </a:cubicBezTo>
                  <a:cubicBezTo>
                    <a:pt x="13" y="791"/>
                    <a:pt x="46" y="1329"/>
                    <a:pt x="125" y="1861"/>
                  </a:cubicBezTo>
                  <a:cubicBezTo>
                    <a:pt x="139" y="1964"/>
                    <a:pt x="403" y="2096"/>
                    <a:pt x="553" y="2100"/>
                  </a:cubicBezTo>
                  <a:cubicBezTo>
                    <a:pt x="554" y="2100"/>
                    <a:pt x="554" y="2100"/>
                    <a:pt x="555" y="2100"/>
                  </a:cubicBezTo>
                  <a:cubicBezTo>
                    <a:pt x="672" y="2100"/>
                    <a:pt x="790" y="1921"/>
                    <a:pt x="993" y="1749"/>
                  </a:cubicBezTo>
                  <a:cubicBezTo>
                    <a:pt x="895" y="1255"/>
                    <a:pt x="815" y="737"/>
                    <a:pt x="682" y="243"/>
                  </a:cubicBezTo>
                  <a:cubicBezTo>
                    <a:pt x="652" y="128"/>
                    <a:pt x="435" y="15"/>
                    <a:pt x="298" y="1"/>
                  </a:cubicBezTo>
                  <a:cubicBezTo>
                    <a:pt x="296" y="1"/>
                    <a:pt x="294" y="1"/>
                    <a:pt x="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812;p28">
              <a:extLst>
                <a:ext uri="{FF2B5EF4-FFF2-40B4-BE49-F238E27FC236}">
                  <a16:creationId xmlns:a16="http://schemas.microsoft.com/office/drawing/2014/main" xmlns="" id="{FD093466-7982-4938-978E-A0D6695EEB60}"/>
                </a:ext>
              </a:extLst>
            </p:cNvPr>
            <p:cNvSpPr/>
            <p:nvPr/>
          </p:nvSpPr>
          <p:spPr>
            <a:xfrm>
              <a:off x="7923025" y="2781750"/>
              <a:ext cx="22925" cy="44300"/>
            </a:xfrm>
            <a:custGeom>
              <a:avLst/>
              <a:gdLst/>
              <a:ahLst/>
              <a:cxnLst/>
              <a:rect l="l" t="t" r="r" b="b"/>
              <a:pathLst>
                <a:path w="917" h="1772" extrusionOk="0">
                  <a:moveTo>
                    <a:pt x="430" y="1"/>
                  </a:moveTo>
                  <a:cubicBezTo>
                    <a:pt x="313" y="1"/>
                    <a:pt x="81" y="208"/>
                    <a:pt x="58" y="338"/>
                  </a:cubicBezTo>
                  <a:cubicBezTo>
                    <a:pt x="1" y="690"/>
                    <a:pt x="12" y="1058"/>
                    <a:pt x="61" y="1411"/>
                  </a:cubicBezTo>
                  <a:cubicBezTo>
                    <a:pt x="81" y="1550"/>
                    <a:pt x="277" y="1772"/>
                    <a:pt x="381" y="1772"/>
                  </a:cubicBezTo>
                  <a:cubicBezTo>
                    <a:pt x="382" y="1772"/>
                    <a:pt x="383" y="1772"/>
                    <a:pt x="384" y="1772"/>
                  </a:cubicBezTo>
                  <a:cubicBezTo>
                    <a:pt x="539" y="1763"/>
                    <a:pt x="685" y="1579"/>
                    <a:pt x="842" y="1463"/>
                  </a:cubicBezTo>
                  <a:cubicBezTo>
                    <a:pt x="856" y="1070"/>
                    <a:pt x="917" y="724"/>
                    <a:pt x="862" y="394"/>
                  </a:cubicBezTo>
                  <a:cubicBezTo>
                    <a:pt x="835" y="236"/>
                    <a:pt x="611" y="41"/>
                    <a:pt x="448" y="3"/>
                  </a:cubicBezTo>
                  <a:cubicBezTo>
                    <a:pt x="443" y="1"/>
                    <a:pt x="436" y="1"/>
                    <a:pt x="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813;p28">
              <a:extLst>
                <a:ext uri="{FF2B5EF4-FFF2-40B4-BE49-F238E27FC236}">
                  <a16:creationId xmlns:a16="http://schemas.microsoft.com/office/drawing/2014/main" xmlns="" id="{0D1ADB08-8B5F-4E70-B7E5-2C9F94F3074C}"/>
                </a:ext>
              </a:extLst>
            </p:cNvPr>
            <p:cNvSpPr/>
            <p:nvPr/>
          </p:nvSpPr>
          <p:spPr>
            <a:xfrm>
              <a:off x="7922050" y="2695100"/>
              <a:ext cx="30000" cy="38875"/>
            </a:xfrm>
            <a:custGeom>
              <a:avLst/>
              <a:gdLst/>
              <a:ahLst/>
              <a:cxnLst/>
              <a:rect l="l" t="t" r="r" b="b"/>
              <a:pathLst>
                <a:path w="1200" h="1555" extrusionOk="0">
                  <a:moveTo>
                    <a:pt x="593" y="1"/>
                  </a:moveTo>
                  <a:cubicBezTo>
                    <a:pt x="456" y="1"/>
                    <a:pt x="246" y="106"/>
                    <a:pt x="187" y="213"/>
                  </a:cubicBezTo>
                  <a:cubicBezTo>
                    <a:pt x="0" y="569"/>
                    <a:pt x="231" y="1474"/>
                    <a:pt x="518" y="1545"/>
                  </a:cubicBezTo>
                  <a:cubicBezTo>
                    <a:pt x="544" y="1552"/>
                    <a:pt x="571" y="1555"/>
                    <a:pt x="598" y="1555"/>
                  </a:cubicBezTo>
                  <a:cubicBezTo>
                    <a:pt x="740" y="1555"/>
                    <a:pt x="894" y="1475"/>
                    <a:pt x="979" y="1458"/>
                  </a:cubicBezTo>
                  <a:cubicBezTo>
                    <a:pt x="1199" y="914"/>
                    <a:pt x="983" y="98"/>
                    <a:pt x="645" y="7"/>
                  </a:cubicBezTo>
                  <a:cubicBezTo>
                    <a:pt x="630" y="3"/>
                    <a:pt x="612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814;p28">
              <a:extLst>
                <a:ext uri="{FF2B5EF4-FFF2-40B4-BE49-F238E27FC236}">
                  <a16:creationId xmlns:a16="http://schemas.microsoft.com/office/drawing/2014/main" xmlns="" id="{E0DDD879-93DD-4C93-9BDC-34CCF8971F03}"/>
                </a:ext>
              </a:extLst>
            </p:cNvPr>
            <p:cNvSpPr/>
            <p:nvPr/>
          </p:nvSpPr>
          <p:spPr>
            <a:xfrm>
              <a:off x="7864050" y="2922500"/>
              <a:ext cx="1650" cy="9125"/>
            </a:xfrm>
            <a:custGeom>
              <a:avLst/>
              <a:gdLst/>
              <a:ahLst/>
              <a:cxnLst/>
              <a:rect l="l" t="t" r="r" b="b"/>
              <a:pathLst>
                <a:path w="66" h="365" extrusionOk="0">
                  <a:moveTo>
                    <a:pt x="1" y="0"/>
                  </a:moveTo>
                  <a:cubicBezTo>
                    <a:pt x="16" y="123"/>
                    <a:pt x="38" y="245"/>
                    <a:pt x="65" y="365"/>
                  </a:cubicBezTo>
                  <a:cubicBezTo>
                    <a:pt x="42" y="247"/>
                    <a:pt x="20" y="127"/>
                    <a:pt x="1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815;p28">
              <a:extLst>
                <a:ext uri="{FF2B5EF4-FFF2-40B4-BE49-F238E27FC236}">
                  <a16:creationId xmlns:a16="http://schemas.microsoft.com/office/drawing/2014/main" xmlns="" id="{7A26ADF2-338D-4DE1-9FCC-1FCC0D2F450E}"/>
                </a:ext>
              </a:extLst>
            </p:cNvPr>
            <p:cNvSpPr/>
            <p:nvPr/>
          </p:nvSpPr>
          <p:spPr>
            <a:xfrm>
              <a:off x="7801375" y="2530575"/>
              <a:ext cx="756100" cy="420875"/>
            </a:xfrm>
            <a:custGeom>
              <a:avLst/>
              <a:gdLst/>
              <a:ahLst/>
              <a:cxnLst/>
              <a:rect l="l" t="t" r="r" b="b"/>
              <a:pathLst>
                <a:path w="30244" h="16835" extrusionOk="0">
                  <a:moveTo>
                    <a:pt x="25185" y="926"/>
                  </a:moveTo>
                  <a:cubicBezTo>
                    <a:pt x="25577" y="926"/>
                    <a:pt x="25633" y="1147"/>
                    <a:pt x="25378" y="1600"/>
                  </a:cubicBezTo>
                  <a:cubicBezTo>
                    <a:pt x="24962" y="2334"/>
                    <a:pt x="24504" y="3037"/>
                    <a:pt x="24065" y="3756"/>
                  </a:cubicBezTo>
                  <a:cubicBezTo>
                    <a:pt x="23959" y="3926"/>
                    <a:pt x="23847" y="4090"/>
                    <a:pt x="23738" y="4258"/>
                  </a:cubicBezTo>
                  <a:cubicBezTo>
                    <a:pt x="23709" y="4243"/>
                    <a:pt x="23652" y="4226"/>
                    <a:pt x="23650" y="4205"/>
                  </a:cubicBezTo>
                  <a:cubicBezTo>
                    <a:pt x="23572" y="3587"/>
                    <a:pt x="23318" y="3292"/>
                    <a:pt x="22983" y="3292"/>
                  </a:cubicBezTo>
                  <a:cubicBezTo>
                    <a:pt x="22740" y="3292"/>
                    <a:pt x="22455" y="3446"/>
                    <a:pt x="22163" y="3744"/>
                  </a:cubicBezTo>
                  <a:cubicBezTo>
                    <a:pt x="21548" y="4366"/>
                    <a:pt x="20966" y="5011"/>
                    <a:pt x="20283" y="5735"/>
                  </a:cubicBezTo>
                  <a:cubicBezTo>
                    <a:pt x="20246" y="5524"/>
                    <a:pt x="20212" y="5343"/>
                    <a:pt x="20184" y="5166"/>
                  </a:cubicBezTo>
                  <a:cubicBezTo>
                    <a:pt x="20165" y="5036"/>
                    <a:pt x="20193" y="4811"/>
                    <a:pt x="20130" y="4782"/>
                  </a:cubicBezTo>
                  <a:cubicBezTo>
                    <a:pt x="20069" y="4755"/>
                    <a:pt x="19990" y="4741"/>
                    <a:pt x="19911" y="4741"/>
                  </a:cubicBezTo>
                  <a:cubicBezTo>
                    <a:pt x="19829" y="4741"/>
                    <a:pt x="19746" y="4757"/>
                    <a:pt x="19681" y="4789"/>
                  </a:cubicBezTo>
                  <a:cubicBezTo>
                    <a:pt x="19192" y="5023"/>
                    <a:pt x="18718" y="5297"/>
                    <a:pt x="18166" y="5594"/>
                  </a:cubicBezTo>
                  <a:cubicBezTo>
                    <a:pt x="17980" y="4816"/>
                    <a:pt x="17799" y="4111"/>
                    <a:pt x="17651" y="3401"/>
                  </a:cubicBezTo>
                  <a:cubicBezTo>
                    <a:pt x="17621" y="3266"/>
                    <a:pt x="17699" y="3090"/>
                    <a:pt x="17767" y="2950"/>
                  </a:cubicBezTo>
                  <a:cubicBezTo>
                    <a:pt x="18228" y="2047"/>
                    <a:pt x="19067" y="1555"/>
                    <a:pt x="19954" y="1067"/>
                  </a:cubicBezTo>
                  <a:lnTo>
                    <a:pt x="19954" y="1067"/>
                  </a:lnTo>
                  <a:cubicBezTo>
                    <a:pt x="19754" y="1584"/>
                    <a:pt x="19518" y="2093"/>
                    <a:pt x="19367" y="2624"/>
                  </a:cubicBezTo>
                  <a:cubicBezTo>
                    <a:pt x="19298" y="2868"/>
                    <a:pt x="19384" y="3152"/>
                    <a:pt x="19404" y="3419"/>
                  </a:cubicBezTo>
                  <a:cubicBezTo>
                    <a:pt x="19650" y="3367"/>
                    <a:pt x="19933" y="3373"/>
                    <a:pt x="20141" y="3253"/>
                  </a:cubicBezTo>
                  <a:cubicBezTo>
                    <a:pt x="21203" y="2641"/>
                    <a:pt x="22221" y="1953"/>
                    <a:pt x="23301" y="1383"/>
                  </a:cubicBezTo>
                  <a:cubicBezTo>
                    <a:pt x="23800" y="1118"/>
                    <a:pt x="24407" y="1024"/>
                    <a:pt x="24974" y="943"/>
                  </a:cubicBezTo>
                  <a:cubicBezTo>
                    <a:pt x="25053" y="932"/>
                    <a:pt x="25123" y="926"/>
                    <a:pt x="25185" y="926"/>
                  </a:cubicBezTo>
                  <a:close/>
                  <a:moveTo>
                    <a:pt x="22742" y="4085"/>
                  </a:moveTo>
                  <a:cubicBezTo>
                    <a:pt x="22829" y="4114"/>
                    <a:pt x="22915" y="4148"/>
                    <a:pt x="23001" y="4181"/>
                  </a:cubicBezTo>
                  <a:cubicBezTo>
                    <a:pt x="22911" y="4744"/>
                    <a:pt x="22805" y="5309"/>
                    <a:pt x="22740" y="5873"/>
                  </a:cubicBezTo>
                  <a:cubicBezTo>
                    <a:pt x="22717" y="6086"/>
                    <a:pt x="22719" y="6410"/>
                    <a:pt x="22840" y="6501"/>
                  </a:cubicBezTo>
                  <a:cubicBezTo>
                    <a:pt x="22893" y="6539"/>
                    <a:pt x="22970" y="6554"/>
                    <a:pt x="23057" y="6554"/>
                  </a:cubicBezTo>
                  <a:cubicBezTo>
                    <a:pt x="23199" y="6554"/>
                    <a:pt x="23366" y="6513"/>
                    <a:pt x="23490" y="6463"/>
                  </a:cubicBezTo>
                  <a:cubicBezTo>
                    <a:pt x="24534" y="6025"/>
                    <a:pt x="25539" y="5470"/>
                    <a:pt x="26618" y="5130"/>
                  </a:cubicBezTo>
                  <a:cubicBezTo>
                    <a:pt x="27322" y="4911"/>
                    <a:pt x="28121" y="4969"/>
                    <a:pt x="28880" y="4937"/>
                  </a:cubicBezTo>
                  <a:cubicBezTo>
                    <a:pt x="28892" y="4937"/>
                    <a:pt x="28904" y="4937"/>
                    <a:pt x="28915" y="4937"/>
                  </a:cubicBezTo>
                  <a:cubicBezTo>
                    <a:pt x="29262" y="4937"/>
                    <a:pt x="29368" y="5169"/>
                    <a:pt x="29192" y="5477"/>
                  </a:cubicBezTo>
                  <a:cubicBezTo>
                    <a:pt x="29019" y="5773"/>
                    <a:pt x="28848" y="6114"/>
                    <a:pt x="28581" y="6307"/>
                  </a:cubicBezTo>
                  <a:cubicBezTo>
                    <a:pt x="27533" y="7076"/>
                    <a:pt x="26460" y="7817"/>
                    <a:pt x="25185" y="8178"/>
                  </a:cubicBezTo>
                  <a:cubicBezTo>
                    <a:pt x="24411" y="8401"/>
                    <a:pt x="23649" y="8671"/>
                    <a:pt x="22884" y="8932"/>
                  </a:cubicBezTo>
                  <a:cubicBezTo>
                    <a:pt x="22794" y="8964"/>
                    <a:pt x="22714" y="8981"/>
                    <a:pt x="22644" y="8981"/>
                  </a:cubicBezTo>
                  <a:cubicBezTo>
                    <a:pt x="22476" y="8981"/>
                    <a:pt x="22354" y="8886"/>
                    <a:pt x="22234" y="8670"/>
                  </a:cubicBezTo>
                  <a:cubicBezTo>
                    <a:pt x="21866" y="7993"/>
                    <a:pt x="21428" y="7361"/>
                    <a:pt x="21058" y="6688"/>
                  </a:cubicBezTo>
                  <a:cubicBezTo>
                    <a:pt x="20969" y="6526"/>
                    <a:pt x="20956" y="6216"/>
                    <a:pt x="21055" y="6087"/>
                  </a:cubicBezTo>
                  <a:cubicBezTo>
                    <a:pt x="21590" y="5400"/>
                    <a:pt x="22172" y="4745"/>
                    <a:pt x="22742" y="4085"/>
                  </a:cubicBezTo>
                  <a:close/>
                  <a:moveTo>
                    <a:pt x="20311" y="0"/>
                  </a:moveTo>
                  <a:cubicBezTo>
                    <a:pt x="20142" y="0"/>
                    <a:pt x="19948" y="50"/>
                    <a:pt x="19834" y="131"/>
                  </a:cubicBezTo>
                  <a:cubicBezTo>
                    <a:pt x="18949" y="768"/>
                    <a:pt x="18099" y="1456"/>
                    <a:pt x="17191" y="2167"/>
                  </a:cubicBezTo>
                  <a:cubicBezTo>
                    <a:pt x="17180" y="2167"/>
                    <a:pt x="17169" y="2167"/>
                    <a:pt x="17157" y="2167"/>
                  </a:cubicBezTo>
                  <a:cubicBezTo>
                    <a:pt x="17102" y="2167"/>
                    <a:pt x="17028" y="2164"/>
                    <a:pt x="16945" y="2164"/>
                  </a:cubicBezTo>
                  <a:cubicBezTo>
                    <a:pt x="16823" y="2164"/>
                    <a:pt x="16680" y="2172"/>
                    <a:pt x="16548" y="2213"/>
                  </a:cubicBezTo>
                  <a:cubicBezTo>
                    <a:pt x="14271" y="2906"/>
                    <a:pt x="12012" y="3654"/>
                    <a:pt x="9650" y="4045"/>
                  </a:cubicBezTo>
                  <a:cubicBezTo>
                    <a:pt x="7975" y="4321"/>
                    <a:pt x="2490" y="5726"/>
                    <a:pt x="807" y="5862"/>
                  </a:cubicBezTo>
                  <a:cubicBezTo>
                    <a:pt x="722" y="6120"/>
                    <a:pt x="634" y="6385"/>
                    <a:pt x="549" y="6657"/>
                  </a:cubicBezTo>
                  <a:cubicBezTo>
                    <a:pt x="719" y="6650"/>
                    <a:pt x="881" y="6647"/>
                    <a:pt x="1053" y="6635"/>
                  </a:cubicBezTo>
                  <a:cubicBezTo>
                    <a:pt x="5102" y="6357"/>
                    <a:pt x="12816" y="4309"/>
                    <a:pt x="16715" y="3005"/>
                  </a:cubicBezTo>
                  <a:cubicBezTo>
                    <a:pt x="16952" y="4030"/>
                    <a:pt x="17169" y="4969"/>
                    <a:pt x="17390" y="5925"/>
                  </a:cubicBezTo>
                  <a:cubicBezTo>
                    <a:pt x="14798" y="7203"/>
                    <a:pt x="13035" y="7470"/>
                    <a:pt x="9445" y="7656"/>
                  </a:cubicBezTo>
                  <a:cubicBezTo>
                    <a:pt x="8712" y="7694"/>
                    <a:pt x="7551" y="7716"/>
                    <a:pt x="6280" y="7716"/>
                  </a:cubicBezTo>
                  <a:cubicBezTo>
                    <a:pt x="4096" y="7716"/>
                    <a:pt x="1587" y="7653"/>
                    <a:pt x="371" y="7503"/>
                  </a:cubicBezTo>
                  <a:cubicBezTo>
                    <a:pt x="291" y="7776"/>
                    <a:pt x="73" y="7808"/>
                    <a:pt x="0" y="8084"/>
                  </a:cubicBezTo>
                  <a:lnTo>
                    <a:pt x="2926" y="8364"/>
                  </a:lnTo>
                  <a:cubicBezTo>
                    <a:pt x="4254" y="8478"/>
                    <a:pt x="5957" y="8593"/>
                    <a:pt x="6809" y="8593"/>
                  </a:cubicBezTo>
                  <a:cubicBezTo>
                    <a:pt x="11058" y="8593"/>
                    <a:pt x="12723" y="8418"/>
                    <a:pt x="16992" y="7033"/>
                  </a:cubicBezTo>
                  <a:cubicBezTo>
                    <a:pt x="17277" y="6878"/>
                    <a:pt x="17644" y="6872"/>
                    <a:pt x="17973" y="6783"/>
                  </a:cubicBezTo>
                  <a:cubicBezTo>
                    <a:pt x="18072" y="6757"/>
                    <a:pt x="18176" y="6714"/>
                    <a:pt x="18260" y="6648"/>
                  </a:cubicBezTo>
                  <a:cubicBezTo>
                    <a:pt x="18636" y="6361"/>
                    <a:pt x="19011" y="6064"/>
                    <a:pt x="19428" y="5738"/>
                  </a:cubicBezTo>
                  <a:cubicBezTo>
                    <a:pt x="19933" y="6504"/>
                    <a:pt x="20401" y="7161"/>
                    <a:pt x="20812" y="7851"/>
                  </a:cubicBezTo>
                  <a:cubicBezTo>
                    <a:pt x="21213" y="8516"/>
                    <a:pt x="21560" y="9220"/>
                    <a:pt x="21940" y="9932"/>
                  </a:cubicBezTo>
                  <a:cubicBezTo>
                    <a:pt x="21699" y="10099"/>
                    <a:pt x="21513" y="10210"/>
                    <a:pt x="21347" y="10347"/>
                  </a:cubicBezTo>
                  <a:cubicBezTo>
                    <a:pt x="21033" y="10613"/>
                    <a:pt x="20547" y="10677"/>
                    <a:pt x="20453" y="11200"/>
                  </a:cubicBezTo>
                  <a:cubicBezTo>
                    <a:pt x="20426" y="11329"/>
                    <a:pt x="20175" y="11433"/>
                    <a:pt x="20014" y="11507"/>
                  </a:cubicBezTo>
                  <a:cubicBezTo>
                    <a:pt x="19101" y="11936"/>
                    <a:pt x="18213" y="12454"/>
                    <a:pt x="17261" y="12743"/>
                  </a:cubicBezTo>
                  <a:cubicBezTo>
                    <a:pt x="14808" y="13497"/>
                    <a:pt x="12323" y="14129"/>
                    <a:pt x="9860" y="14833"/>
                  </a:cubicBezTo>
                  <a:cubicBezTo>
                    <a:pt x="7474" y="15513"/>
                    <a:pt x="5025" y="15800"/>
                    <a:pt x="2572" y="16043"/>
                  </a:cubicBezTo>
                  <a:cubicBezTo>
                    <a:pt x="2623" y="16312"/>
                    <a:pt x="2696" y="16577"/>
                    <a:pt x="2792" y="16835"/>
                  </a:cubicBezTo>
                  <a:cubicBezTo>
                    <a:pt x="3182" y="16804"/>
                    <a:pt x="3575" y="16769"/>
                    <a:pt x="3968" y="16718"/>
                  </a:cubicBezTo>
                  <a:cubicBezTo>
                    <a:pt x="6741" y="16355"/>
                    <a:pt x="9457" y="15797"/>
                    <a:pt x="12154" y="15115"/>
                  </a:cubicBezTo>
                  <a:cubicBezTo>
                    <a:pt x="13859" y="14683"/>
                    <a:pt x="15539" y="14147"/>
                    <a:pt x="17214" y="13614"/>
                  </a:cubicBezTo>
                  <a:cubicBezTo>
                    <a:pt x="19260" y="12961"/>
                    <a:pt x="21111" y="11960"/>
                    <a:pt x="22561" y="10319"/>
                  </a:cubicBezTo>
                  <a:cubicBezTo>
                    <a:pt x="22720" y="10135"/>
                    <a:pt x="22868" y="9893"/>
                    <a:pt x="23076" y="9811"/>
                  </a:cubicBezTo>
                  <a:cubicBezTo>
                    <a:pt x="23879" y="9502"/>
                    <a:pt x="24697" y="9228"/>
                    <a:pt x="25519" y="8970"/>
                  </a:cubicBezTo>
                  <a:cubicBezTo>
                    <a:pt x="26877" y="8547"/>
                    <a:pt x="28029" y="7764"/>
                    <a:pt x="29103" y="6877"/>
                  </a:cubicBezTo>
                  <a:cubicBezTo>
                    <a:pt x="29464" y="6579"/>
                    <a:pt x="29713" y="6100"/>
                    <a:pt x="29909" y="5656"/>
                  </a:cubicBezTo>
                  <a:cubicBezTo>
                    <a:pt x="30244" y="4904"/>
                    <a:pt x="29936" y="4378"/>
                    <a:pt x="29129" y="4179"/>
                  </a:cubicBezTo>
                  <a:cubicBezTo>
                    <a:pt x="28741" y="4086"/>
                    <a:pt x="28355" y="4038"/>
                    <a:pt x="27972" y="4038"/>
                  </a:cubicBezTo>
                  <a:cubicBezTo>
                    <a:pt x="27413" y="4038"/>
                    <a:pt x="26861" y="4139"/>
                    <a:pt x="26318" y="4346"/>
                  </a:cubicBezTo>
                  <a:cubicBezTo>
                    <a:pt x="25462" y="4669"/>
                    <a:pt x="24618" y="5032"/>
                    <a:pt x="23768" y="5376"/>
                  </a:cubicBezTo>
                  <a:cubicBezTo>
                    <a:pt x="23755" y="5380"/>
                    <a:pt x="23741" y="5382"/>
                    <a:pt x="23725" y="5382"/>
                  </a:cubicBezTo>
                  <a:cubicBezTo>
                    <a:pt x="23694" y="5382"/>
                    <a:pt x="23658" y="5376"/>
                    <a:pt x="23616" y="5376"/>
                  </a:cubicBezTo>
                  <a:cubicBezTo>
                    <a:pt x="23630" y="5214"/>
                    <a:pt x="23644" y="5072"/>
                    <a:pt x="23643" y="5062"/>
                  </a:cubicBezTo>
                  <a:cubicBezTo>
                    <a:pt x="23993" y="4853"/>
                    <a:pt x="24360" y="4759"/>
                    <a:pt x="24514" y="4524"/>
                  </a:cubicBezTo>
                  <a:cubicBezTo>
                    <a:pt x="25089" y="3660"/>
                    <a:pt x="25672" y="2785"/>
                    <a:pt x="26113" y="1850"/>
                  </a:cubicBezTo>
                  <a:cubicBezTo>
                    <a:pt x="26291" y="1476"/>
                    <a:pt x="26344" y="1162"/>
                    <a:pt x="26301" y="904"/>
                  </a:cubicBezTo>
                  <a:cubicBezTo>
                    <a:pt x="26195" y="754"/>
                    <a:pt x="26102" y="593"/>
                    <a:pt x="26025" y="425"/>
                  </a:cubicBezTo>
                  <a:cubicBezTo>
                    <a:pt x="25792" y="235"/>
                    <a:pt x="25427" y="128"/>
                    <a:pt x="24931" y="128"/>
                  </a:cubicBezTo>
                  <a:cubicBezTo>
                    <a:pt x="24917" y="128"/>
                    <a:pt x="24902" y="128"/>
                    <a:pt x="24887" y="128"/>
                  </a:cubicBezTo>
                  <a:cubicBezTo>
                    <a:pt x="23734" y="134"/>
                    <a:pt x="22772" y="652"/>
                    <a:pt x="21829" y="1237"/>
                  </a:cubicBezTo>
                  <a:cubicBezTo>
                    <a:pt x="21409" y="1497"/>
                    <a:pt x="20971" y="1726"/>
                    <a:pt x="20468" y="2013"/>
                  </a:cubicBezTo>
                  <a:cubicBezTo>
                    <a:pt x="20606" y="1515"/>
                    <a:pt x="20752" y="1150"/>
                    <a:pt x="20784" y="774"/>
                  </a:cubicBezTo>
                  <a:cubicBezTo>
                    <a:pt x="20807" y="537"/>
                    <a:pt x="20731" y="173"/>
                    <a:pt x="20568" y="61"/>
                  </a:cubicBezTo>
                  <a:cubicBezTo>
                    <a:pt x="20508" y="19"/>
                    <a:pt x="20414" y="0"/>
                    <a:pt x="20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728;p28">
            <a:extLst>
              <a:ext uri="{FF2B5EF4-FFF2-40B4-BE49-F238E27FC236}">
                <a16:creationId xmlns:a16="http://schemas.microsoft.com/office/drawing/2014/main" xmlns="" id="{075DB17A-7353-4D2F-A650-B4CE0C7E9E57}"/>
              </a:ext>
            </a:extLst>
          </p:cNvPr>
          <p:cNvGrpSpPr/>
          <p:nvPr/>
        </p:nvGrpSpPr>
        <p:grpSpPr>
          <a:xfrm flipH="1">
            <a:off x="1929205" y="7610411"/>
            <a:ext cx="1759867" cy="2359386"/>
            <a:chOff x="797124" y="1924250"/>
            <a:chExt cx="1819110" cy="2485557"/>
          </a:xfrm>
        </p:grpSpPr>
        <p:sp>
          <p:nvSpPr>
            <p:cNvPr id="98" name="Google Shape;729;p28">
              <a:extLst>
                <a:ext uri="{FF2B5EF4-FFF2-40B4-BE49-F238E27FC236}">
                  <a16:creationId xmlns:a16="http://schemas.microsoft.com/office/drawing/2014/main" xmlns="" id="{36A1874A-21A9-453A-9A84-EEAF27D8C4F1}"/>
                </a:ext>
              </a:extLst>
            </p:cNvPr>
            <p:cNvSpPr/>
            <p:nvPr/>
          </p:nvSpPr>
          <p:spPr>
            <a:xfrm>
              <a:off x="811371" y="2195228"/>
              <a:ext cx="266810" cy="112091"/>
            </a:xfrm>
            <a:custGeom>
              <a:avLst/>
              <a:gdLst/>
              <a:ahLst/>
              <a:cxnLst/>
              <a:rect l="l" t="t" r="r" b="b"/>
              <a:pathLst>
                <a:path w="9495" h="3989" extrusionOk="0">
                  <a:moveTo>
                    <a:pt x="6791" y="0"/>
                  </a:moveTo>
                  <a:cubicBezTo>
                    <a:pt x="4540" y="0"/>
                    <a:pt x="1474" y="668"/>
                    <a:pt x="1" y="3950"/>
                  </a:cubicBezTo>
                  <a:cubicBezTo>
                    <a:pt x="1" y="3950"/>
                    <a:pt x="375" y="3988"/>
                    <a:pt x="983" y="3988"/>
                  </a:cubicBezTo>
                  <a:cubicBezTo>
                    <a:pt x="2940" y="3988"/>
                    <a:pt x="7324" y="3599"/>
                    <a:pt x="9495" y="315"/>
                  </a:cubicBezTo>
                  <a:cubicBezTo>
                    <a:pt x="9495" y="315"/>
                    <a:pt x="8335" y="0"/>
                    <a:pt x="6791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30;p28">
              <a:extLst>
                <a:ext uri="{FF2B5EF4-FFF2-40B4-BE49-F238E27FC236}">
                  <a16:creationId xmlns:a16="http://schemas.microsoft.com/office/drawing/2014/main" xmlns="" id="{40D21A4C-6854-4D36-873F-1F40F1D8F594}"/>
                </a:ext>
              </a:extLst>
            </p:cNvPr>
            <p:cNvSpPr/>
            <p:nvPr/>
          </p:nvSpPr>
          <p:spPr>
            <a:xfrm>
              <a:off x="1138131" y="2589626"/>
              <a:ext cx="201533" cy="587178"/>
            </a:xfrm>
            <a:custGeom>
              <a:avLst/>
              <a:gdLst/>
              <a:ahLst/>
              <a:cxnLst/>
              <a:rect l="l" t="t" r="r" b="b"/>
              <a:pathLst>
                <a:path w="7172" h="20896" extrusionOk="0">
                  <a:moveTo>
                    <a:pt x="2250" y="1"/>
                  </a:moveTo>
                  <a:cubicBezTo>
                    <a:pt x="1406" y="311"/>
                    <a:pt x="665" y="589"/>
                    <a:pt x="0" y="831"/>
                  </a:cubicBezTo>
                  <a:cubicBezTo>
                    <a:pt x="293" y="1862"/>
                    <a:pt x="573" y="2803"/>
                    <a:pt x="823" y="3753"/>
                  </a:cubicBezTo>
                  <a:cubicBezTo>
                    <a:pt x="1051" y="4606"/>
                    <a:pt x="1212" y="5479"/>
                    <a:pt x="1462" y="6330"/>
                  </a:cubicBezTo>
                  <a:cubicBezTo>
                    <a:pt x="2001" y="8176"/>
                    <a:pt x="2674" y="9986"/>
                    <a:pt x="3111" y="11856"/>
                  </a:cubicBezTo>
                  <a:cubicBezTo>
                    <a:pt x="3695" y="14353"/>
                    <a:pt x="4098" y="16895"/>
                    <a:pt x="4586" y="19418"/>
                  </a:cubicBezTo>
                  <a:cubicBezTo>
                    <a:pt x="4671" y="19877"/>
                    <a:pt x="4768" y="20338"/>
                    <a:pt x="4882" y="20895"/>
                  </a:cubicBezTo>
                  <a:lnTo>
                    <a:pt x="6870" y="20171"/>
                  </a:lnTo>
                  <a:cubicBezTo>
                    <a:pt x="7133" y="20078"/>
                    <a:pt x="7171" y="19916"/>
                    <a:pt x="7099" y="19656"/>
                  </a:cubicBezTo>
                  <a:cubicBezTo>
                    <a:pt x="6353" y="16878"/>
                    <a:pt x="5684" y="14079"/>
                    <a:pt x="4852" y="11328"/>
                  </a:cubicBezTo>
                  <a:cubicBezTo>
                    <a:pt x="4110" y="8865"/>
                    <a:pt x="3394" y="6403"/>
                    <a:pt x="2970" y="3860"/>
                  </a:cubicBezTo>
                  <a:cubicBezTo>
                    <a:pt x="2754" y="2590"/>
                    <a:pt x="2496" y="1326"/>
                    <a:pt x="225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31;p28">
              <a:extLst>
                <a:ext uri="{FF2B5EF4-FFF2-40B4-BE49-F238E27FC236}">
                  <a16:creationId xmlns:a16="http://schemas.microsoft.com/office/drawing/2014/main" xmlns="" id="{4997687E-20EF-4BB6-8627-2AECDF099511}"/>
                </a:ext>
              </a:extLst>
            </p:cNvPr>
            <p:cNvSpPr/>
            <p:nvPr/>
          </p:nvSpPr>
          <p:spPr>
            <a:xfrm>
              <a:off x="1322475" y="3304376"/>
              <a:ext cx="116137" cy="180795"/>
            </a:xfrm>
            <a:custGeom>
              <a:avLst/>
              <a:gdLst/>
              <a:ahLst/>
              <a:cxnLst/>
              <a:rect l="l" t="t" r="r" b="b"/>
              <a:pathLst>
                <a:path w="4133" h="6434" extrusionOk="0">
                  <a:moveTo>
                    <a:pt x="2349" y="1"/>
                  </a:moveTo>
                  <a:cubicBezTo>
                    <a:pt x="1721" y="116"/>
                    <a:pt x="1158" y="202"/>
                    <a:pt x="598" y="329"/>
                  </a:cubicBezTo>
                  <a:cubicBezTo>
                    <a:pt x="166" y="428"/>
                    <a:pt x="0" y="760"/>
                    <a:pt x="107" y="1211"/>
                  </a:cubicBezTo>
                  <a:cubicBezTo>
                    <a:pt x="339" y="2169"/>
                    <a:pt x="577" y="3128"/>
                    <a:pt x="805" y="4086"/>
                  </a:cubicBezTo>
                  <a:cubicBezTo>
                    <a:pt x="878" y="4376"/>
                    <a:pt x="940" y="4666"/>
                    <a:pt x="1009" y="4960"/>
                  </a:cubicBezTo>
                  <a:cubicBezTo>
                    <a:pt x="1316" y="4860"/>
                    <a:pt x="1594" y="4814"/>
                    <a:pt x="1848" y="4814"/>
                  </a:cubicBezTo>
                  <a:cubicBezTo>
                    <a:pt x="2881" y="4814"/>
                    <a:pt x="3520" y="5565"/>
                    <a:pt x="4132" y="6434"/>
                  </a:cubicBezTo>
                  <a:cubicBezTo>
                    <a:pt x="3539" y="4299"/>
                    <a:pt x="2950" y="2165"/>
                    <a:pt x="234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32;p28">
              <a:extLst>
                <a:ext uri="{FF2B5EF4-FFF2-40B4-BE49-F238E27FC236}">
                  <a16:creationId xmlns:a16="http://schemas.microsoft.com/office/drawing/2014/main" xmlns="" id="{EF9A6498-A013-4235-B507-2C0500903740}"/>
                </a:ext>
              </a:extLst>
            </p:cNvPr>
            <p:cNvSpPr/>
            <p:nvPr/>
          </p:nvSpPr>
          <p:spPr>
            <a:xfrm>
              <a:off x="1189472" y="3329048"/>
              <a:ext cx="144827" cy="169303"/>
            </a:xfrm>
            <a:custGeom>
              <a:avLst/>
              <a:gdLst/>
              <a:ahLst/>
              <a:cxnLst/>
              <a:rect l="l" t="t" r="r" b="b"/>
              <a:pathLst>
                <a:path w="5154" h="6025" extrusionOk="0">
                  <a:moveTo>
                    <a:pt x="3958" y="0"/>
                  </a:moveTo>
                  <a:cubicBezTo>
                    <a:pt x="2607" y="265"/>
                    <a:pt x="1318" y="511"/>
                    <a:pt x="1" y="768"/>
                  </a:cubicBezTo>
                  <a:cubicBezTo>
                    <a:pt x="636" y="2509"/>
                    <a:pt x="1276" y="4260"/>
                    <a:pt x="1920" y="6024"/>
                  </a:cubicBezTo>
                  <a:cubicBezTo>
                    <a:pt x="2218" y="5385"/>
                    <a:pt x="2661" y="5010"/>
                    <a:pt x="3233" y="5010"/>
                  </a:cubicBezTo>
                  <a:cubicBezTo>
                    <a:pt x="3736" y="5010"/>
                    <a:pt x="4339" y="5300"/>
                    <a:pt x="5031" y="5956"/>
                  </a:cubicBezTo>
                  <a:cubicBezTo>
                    <a:pt x="5153" y="3808"/>
                    <a:pt x="4408" y="1947"/>
                    <a:pt x="395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33;p28">
              <a:extLst>
                <a:ext uri="{FF2B5EF4-FFF2-40B4-BE49-F238E27FC236}">
                  <a16:creationId xmlns:a16="http://schemas.microsoft.com/office/drawing/2014/main" xmlns="" id="{51DF8906-4E13-4879-A9E4-7711C295390D}"/>
                </a:ext>
              </a:extLst>
            </p:cNvPr>
            <p:cNvSpPr/>
            <p:nvPr/>
          </p:nvSpPr>
          <p:spPr>
            <a:xfrm>
              <a:off x="1073611" y="3315644"/>
              <a:ext cx="156489" cy="231179"/>
            </a:xfrm>
            <a:custGeom>
              <a:avLst/>
              <a:gdLst/>
              <a:ahLst/>
              <a:cxnLst/>
              <a:rect l="l" t="t" r="r" b="b"/>
              <a:pathLst>
                <a:path w="5569" h="8227" extrusionOk="0">
                  <a:moveTo>
                    <a:pt x="128" y="0"/>
                  </a:moveTo>
                  <a:lnTo>
                    <a:pt x="1" y="77"/>
                  </a:lnTo>
                  <a:cubicBezTo>
                    <a:pt x="619" y="2761"/>
                    <a:pt x="1242" y="5448"/>
                    <a:pt x="1883" y="8226"/>
                  </a:cubicBezTo>
                  <a:cubicBezTo>
                    <a:pt x="1979" y="8046"/>
                    <a:pt x="2027" y="7958"/>
                    <a:pt x="2073" y="7872"/>
                  </a:cubicBezTo>
                  <a:cubicBezTo>
                    <a:pt x="2446" y="7127"/>
                    <a:pt x="2847" y="6767"/>
                    <a:pt x="3371" y="6767"/>
                  </a:cubicBezTo>
                  <a:cubicBezTo>
                    <a:pt x="3691" y="6767"/>
                    <a:pt x="4056" y="6901"/>
                    <a:pt x="4489" y="7165"/>
                  </a:cubicBezTo>
                  <a:cubicBezTo>
                    <a:pt x="4717" y="7306"/>
                    <a:pt x="4924" y="7485"/>
                    <a:pt x="5124" y="7672"/>
                  </a:cubicBezTo>
                  <a:cubicBezTo>
                    <a:pt x="5259" y="7795"/>
                    <a:pt x="5358" y="7962"/>
                    <a:pt x="5467" y="8111"/>
                  </a:cubicBezTo>
                  <a:cubicBezTo>
                    <a:pt x="5564" y="7975"/>
                    <a:pt x="5568" y="7941"/>
                    <a:pt x="5560" y="7910"/>
                  </a:cubicBezTo>
                  <a:cubicBezTo>
                    <a:pt x="4822" y="5743"/>
                    <a:pt x="4094" y="3570"/>
                    <a:pt x="3336" y="1406"/>
                  </a:cubicBezTo>
                  <a:cubicBezTo>
                    <a:pt x="3289" y="1274"/>
                    <a:pt x="3048" y="1158"/>
                    <a:pt x="2878" y="1129"/>
                  </a:cubicBezTo>
                  <a:cubicBezTo>
                    <a:pt x="1883" y="959"/>
                    <a:pt x="844" y="903"/>
                    <a:pt x="12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34;p28">
              <a:extLst>
                <a:ext uri="{FF2B5EF4-FFF2-40B4-BE49-F238E27FC236}">
                  <a16:creationId xmlns:a16="http://schemas.microsoft.com/office/drawing/2014/main" xmlns="" id="{AF523664-908D-4D5E-AF15-518152441800}"/>
                </a:ext>
              </a:extLst>
            </p:cNvPr>
            <p:cNvSpPr/>
            <p:nvPr/>
          </p:nvSpPr>
          <p:spPr>
            <a:xfrm>
              <a:off x="929873" y="2675250"/>
              <a:ext cx="211172" cy="606314"/>
            </a:xfrm>
            <a:custGeom>
              <a:avLst/>
              <a:gdLst/>
              <a:ahLst/>
              <a:cxnLst/>
              <a:rect l="l" t="t" r="r" b="b"/>
              <a:pathLst>
                <a:path w="7515" h="21577" extrusionOk="0">
                  <a:moveTo>
                    <a:pt x="2420" y="1"/>
                  </a:moveTo>
                  <a:cubicBezTo>
                    <a:pt x="1591" y="123"/>
                    <a:pt x="805" y="243"/>
                    <a:pt x="13" y="358"/>
                  </a:cubicBezTo>
                  <a:cubicBezTo>
                    <a:pt x="13" y="375"/>
                    <a:pt x="0" y="431"/>
                    <a:pt x="13" y="478"/>
                  </a:cubicBezTo>
                  <a:cubicBezTo>
                    <a:pt x="802" y="3820"/>
                    <a:pt x="1585" y="7165"/>
                    <a:pt x="2365" y="10514"/>
                  </a:cubicBezTo>
                  <a:cubicBezTo>
                    <a:pt x="2408" y="10704"/>
                    <a:pt x="2374" y="10917"/>
                    <a:pt x="2416" y="11109"/>
                  </a:cubicBezTo>
                  <a:cubicBezTo>
                    <a:pt x="2483" y="11425"/>
                    <a:pt x="2535" y="11757"/>
                    <a:pt x="2696" y="12021"/>
                  </a:cubicBezTo>
                  <a:cubicBezTo>
                    <a:pt x="2776" y="12153"/>
                    <a:pt x="3077" y="12162"/>
                    <a:pt x="3281" y="12201"/>
                  </a:cubicBezTo>
                  <a:cubicBezTo>
                    <a:pt x="4485" y="12434"/>
                    <a:pt x="5108" y="13440"/>
                    <a:pt x="4747" y="14650"/>
                  </a:cubicBezTo>
                  <a:cubicBezTo>
                    <a:pt x="4654" y="14960"/>
                    <a:pt x="4705" y="15177"/>
                    <a:pt x="4854" y="15446"/>
                  </a:cubicBezTo>
                  <a:cubicBezTo>
                    <a:pt x="5201" y="16068"/>
                    <a:pt x="5543" y="16699"/>
                    <a:pt x="5820" y="17359"/>
                  </a:cubicBezTo>
                  <a:cubicBezTo>
                    <a:pt x="6150" y="18164"/>
                    <a:pt x="5887" y="19062"/>
                    <a:pt x="5218" y="19612"/>
                  </a:cubicBezTo>
                  <a:cubicBezTo>
                    <a:pt x="5027" y="19765"/>
                    <a:pt x="4794" y="19872"/>
                    <a:pt x="4569" y="20008"/>
                  </a:cubicBezTo>
                  <a:cubicBezTo>
                    <a:pt x="4671" y="20502"/>
                    <a:pt x="4772" y="20984"/>
                    <a:pt x="4895" y="21576"/>
                  </a:cubicBezTo>
                  <a:cubicBezTo>
                    <a:pt x="5514" y="20362"/>
                    <a:pt x="6594" y="20170"/>
                    <a:pt x="7514" y="19928"/>
                  </a:cubicBezTo>
                  <a:cubicBezTo>
                    <a:pt x="7319" y="19424"/>
                    <a:pt x="7112" y="18973"/>
                    <a:pt x="6980" y="18504"/>
                  </a:cubicBezTo>
                  <a:cubicBezTo>
                    <a:pt x="6883" y="18168"/>
                    <a:pt x="6929" y="17793"/>
                    <a:pt x="6840" y="17452"/>
                  </a:cubicBezTo>
                  <a:cubicBezTo>
                    <a:pt x="6323" y="15496"/>
                    <a:pt x="5734" y="13554"/>
                    <a:pt x="5273" y="11586"/>
                  </a:cubicBezTo>
                  <a:cubicBezTo>
                    <a:pt x="4738" y="9299"/>
                    <a:pt x="4302" y="6991"/>
                    <a:pt x="3831" y="4690"/>
                  </a:cubicBezTo>
                  <a:cubicBezTo>
                    <a:pt x="3501" y="3076"/>
                    <a:pt x="3085" y="1491"/>
                    <a:pt x="242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35;p28">
              <a:extLst>
                <a:ext uri="{FF2B5EF4-FFF2-40B4-BE49-F238E27FC236}">
                  <a16:creationId xmlns:a16="http://schemas.microsoft.com/office/drawing/2014/main" xmlns="" id="{8C394B14-1708-4F20-9E1A-3555373902CC}"/>
                </a:ext>
              </a:extLst>
            </p:cNvPr>
            <p:cNvSpPr/>
            <p:nvPr/>
          </p:nvSpPr>
          <p:spPr>
            <a:xfrm>
              <a:off x="1010608" y="2619469"/>
              <a:ext cx="241997" cy="556605"/>
            </a:xfrm>
            <a:custGeom>
              <a:avLst/>
              <a:gdLst/>
              <a:ahLst/>
              <a:cxnLst/>
              <a:rect l="l" t="t" r="r" b="b"/>
              <a:pathLst>
                <a:path w="8612" h="19808" extrusionOk="0">
                  <a:moveTo>
                    <a:pt x="4005" y="0"/>
                  </a:moveTo>
                  <a:cubicBezTo>
                    <a:pt x="2623" y="627"/>
                    <a:pt x="1306" y="1228"/>
                    <a:pt x="1" y="1819"/>
                  </a:cubicBezTo>
                  <a:cubicBezTo>
                    <a:pt x="183" y="2122"/>
                    <a:pt x="412" y="2390"/>
                    <a:pt x="513" y="2696"/>
                  </a:cubicBezTo>
                  <a:cubicBezTo>
                    <a:pt x="878" y="3775"/>
                    <a:pt x="1276" y="4848"/>
                    <a:pt x="1526" y="5955"/>
                  </a:cubicBezTo>
                  <a:cubicBezTo>
                    <a:pt x="1959" y="7847"/>
                    <a:pt x="2217" y="9776"/>
                    <a:pt x="2670" y="11658"/>
                  </a:cubicBezTo>
                  <a:cubicBezTo>
                    <a:pt x="3268" y="14125"/>
                    <a:pt x="3996" y="16557"/>
                    <a:pt x="4624" y="19012"/>
                  </a:cubicBezTo>
                  <a:cubicBezTo>
                    <a:pt x="4747" y="19499"/>
                    <a:pt x="4903" y="19768"/>
                    <a:pt x="5351" y="19768"/>
                  </a:cubicBezTo>
                  <a:cubicBezTo>
                    <a:pt x="5413" y="19768"/>
                    <a:pt x="5479" y="19763"/>
                    <a:pt x="5552" y="19753"/>
                  </a:cubicBezTo>
                  <a:cubicBezTo>
                    <a:pt x="5623" y="19743"/>
                    <a:pt x="5695" y="19739"/>
                    <a:pt x="5768" y="19739"/>
                  </a:cubicBezTo>
                  <a:cubicBezTo>
                    <a:pt x="6046" y="19739"/>
                    <a:pt x="6333" y="19796"/>
                    <a:pt x="6616" y="19803"/>
                  </a:cubicBezTo>
                  <a:cubicBezTo>
                    <a:pt x="6833" y="19806"/>
                    <a:pt x="7051" y="19807"/>
                    <a:pt x="7271" y="19807"/>
                  </a:cubicBezTo>
                  <a:cubicBezTo>
                    <a:pt x="7710" y="19807"/>
                    <a:pt x="8154" y="19803"/>
                    <a:pt x="8612" y="19803"/>
                  </a:cubicBezTo>
                  <a:cubicBezTo>
                    <a:pt x="8536" y="19394"/>
                    <a:pt x="8458" y="18978"/>
                    <a:pt x="8383" y="18560"/>
                  </a:cubicBezTo>
                  <a:cubicBezTo>
                    <a:pt x="7908" y="16038"/>
                    <a:pt x="7564" y="13478"/>
                    <a:pt x="6925" y="10999"/>
                  </a:cubicBezTo>
                  <a:cubicBezTo>
                    <a:pt x="6086" y="7736"/>
                    <a:pt x="4988" y="4546"/>
                    <a:pt x="4356" y="1228"/>
                  </a:cubicBezTo>
                  <a:cubicBezTo>
                    <a:pt x="4285" y="831"/>
                    <a:pt x="4137" y="452"/>
                    <a:pt x="400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36;p28">
              <a:extLst>
                <a:ext uri="{FF2B5EF4-FFF2-40B4-BE49-F238E27FC236}">
                  <a16:creationId xmlns:a16="http://schemas.microsoft.com/office/drawing/2014/main" xmlns="" id="{1B621FF4-44DC-4FCC-A5EF-AADD8DD5A8A0}"/>
                </a:ext>
              </a:extLst>
            </p:cNvPr>
            <p:cNvSpPr/>
            <p:nvPr/>
          </p:nvSpPr>
          <p:spPr>
            <a:xfrm>
              <a:off x="797124" y="1924250"/>
              <a:ext cx="1819110" cy="2485557"/>
            </a:xfrm>
            <a:custGeom>
              <a:avLst/>
              <a:gdLst/>
              <a:ahLst/>
              <a:cxnLst/>
              <a:rect l="l" t="t" r="r" b="b"/>
              <a:pathLst>
                <a:path w="64737" h="88454" extrusionOk="0">
                  <a:moveTo>
                    <a:pt x="7332" y="9914"/>
                  </a:moveTo>
                  <a:cubicBezTo>
                    <a:pt x="8073" y="9914"/>
                    <a:pt x="8790" y="10033"/>
                    <a:pt x="9437" y="10279"/>
                  </a:cubicBezTo>
                  <a:cubicBezTo>
                    <a:pt x="6984" y="12417"/>
                    <a:pt x="4059" y="13264"/>
                    <a:pt x="827" y="13470"/>
                  </a:cubicBezTo>
                  <a:cubicBezTo>
                    <a:pt x="2154" y="11212"/>
                    <a:pt x="4877" y="9914"/>
                    <a:pt x="7332" y="9914"/>
                  </a:cubicBezTo>
                  <a:close/>
                  <a:moveTo>
                    <a:pt x="24310" y="1290"/>
                  </a:moveTo>
                  <a:cubicBezTo>
                    <a:pt x="25559" y="1290"/>
                    <a:pt x="26803" y="1506"/>
                    <a:pt x="28036" y="1720"/>
                  </a:cubicBezTo>
                  <a:cubicBezTo>
                    <a:pt x="31040" y="2249"/>
                    <a:pt x="34616" y="4763"/>
                    <a:pt x="35290" y="8712"/>
                  </a:cubicBezTo>
                  <a:cubicBezTo>
                    <a:pt x="35633" y="10709"/>
                    <a:pt x="35493" y="12609"/>
                    <a:pt x="34917" y="14504"/>
                  </a:cubicBezTo>
                  <a:cubicBezTo>
                    <a:pt x="34604" y="15535"/>
                    <a:pt x="33879" y="16319"/>
                    <a:pt x="33089" y="17127"/>
                  </a:cubicBezTo>
                  <a:cubicBezTo>
                    <a:pt x="33323" y="16374"/>
                    <a:pt x="33555" y="15722"/>
                    <a:pt x="33716" y="15049"/>
                  </a:cubicBezTo>
                  <a:cubicBezTo>
                    <a:pt x="33796" y="14712"/>
                    <a:pt x="33796" y="14334"/>
                    <a:pt x="33741" y="13988"/>
                  </a:cubicBezTo>
                  <a:cubicBezTo>
                    <a:pt x="33626" y="13255"/>
                    <a:pt x="33208" y="12844"/>
                    <a:pt x="32638" y="12844"/>
                  </a:cubicBezTo>
                  <a:cubicBezTo>
                    <a:pt x="32417" y="12844"/>
                    <a:pt x="32173" y="12906"/>
                    <a:pt x="31915" y="13034"/>
                  </a:cubicBezTo>
                  <a:cubicBezTo>
                    <a:pt x="31471" y="13256"/>
                    <a:pt x="31094" y="13613"/>
                    <a:pt x="30580" y="13988"/>
                  </a:cubicBezTo>
                  <a:cubicBezTo>
                    <a:pt x="30301" y="13405"/>
                    <a:pt x="29932" y="12813"/>
                    <a:pt x="29741" y="12170"/>
                  </a:cubicBezTo>
                  <a:cubicBezTo>
                    <a:pt x="29491" y="11343"/>
                    <a:pt x="29368" y="10479"/>
                    <a:pt x="29220" y="9622"/>
                  </a:cubicBezTo>
                  <a:cubicBezTo>
                    <a:pt x="29120" y="9049"/>
                    <a:pt x="28976" y="8779"/>
                    <a:pt x="28675" y="8779"/>
                  </a:cubicBezTo>
                  <a:cubicBezTo>
                    <a:pt x="28504" y="8779"/>
                    <a:pt x="28284" y="8866"/>
                    <a:pt x="27992" y="9034"/>
                  </a:cubicBezTo>
                  <a:cubicBezTo>
                    <a:pt x="26962" y="9631"/>
                    <a:pt x="25882" y="9892"/>
                    <a:pt x="24768" y="9892"/>
                  </a:cubicBezTo>
                  <a:cubicBezTo>
                    <a:pt x="24292" y="9892"/>
                    <a:pt x="23809" y="9844"/>
                    <a:pt x="23322" y="9755"/>
                  </a:cubicBezTo>
                  <a:cubicBezTo>
                    <a:pt x="22043" y="9524"/>
                    <a:pt x="21488" y="8889"/>
                    <a:pt x="21293" y="7611"/>
                  </a:cubicBezTo>
                  <a:cubicBezTo>
                    <a:pt x="21204" y="7037"/>
                    <a:pt x="21052" y="6765"/>
                    <a:pt x="20747" y="6765"/>
                  </a:cubicBezTo>
                  <a:cubicBezTo>
                    <a:pt x="20575" y="6765"/>
                    <a:pt x="20354" y="6852"/>
                    <a:pt x="20069" y="7019"/>
                  </a:cubicBezTo>
                  <a:cubicBezTo>
                    <a:pt x="19001" y="7649"/>
                    <a:pt x="17881" y="7929"/>
                    <a:pt x="16722" y="7929"/>
                  </a:cubicBezTo>
                  <a:cubicBezTo>
                    <a:pt x="16242" y="7929"/>
                    <a:pt x="15755" y="7881"/>
                    <a:pt x="15262" y="7790"/>
                  </a:cubicBezTo>
                  <a:cubicBezTo>
                    <a:pt x="13619" y="7484"/>
                    <a:pt x="12551" y="6032"/>
                    <a:pt x="12767" y="4472"/>
                  </a:cubicBezTo>
                  <a:cubicBezTo>
                    <a:pt x="12894" y="3549"/>
                    <a:pt x="13382" y="2918"/>
                    <a:pt x="14263" y="2586"/>
                  </a:cubicBezTo>
                  <a:cubicBezTo>
                    <a:pt x="15508" y="2115"/>
                    <a:pt x="16794" y="2073"/>
                    <a:pt x="18091" y="2073"/>
                  </a:cubicBezTo>
                  <a:cubicBezTo>
                    <a:pt x="18287" y="2073"/>
                    <a:pt x="18483" y="2074"/>
                    <a:pt x="18679" y="2075"/>
                  </a:cubicBezTo>
                  <a:cubicBezTo>
                    <a:pt x="18909" y="2075"/>
                    <a:pt x="19145" y="2079"/>
                    <a:pt x="19381" y="2079"/>
                  </a:cubicBezTo>
                  <a:cubicBezTo>
                    <a:pt x="20041" y="2079"/>
                    <a:pt x="20708" y="2049"/>
                    <a:pt x="21285" y="1824"/>
                  </a:cubicBezTo>
                  <a:cubicBezTo>
                    <a:pt x="22294" y="1430"/>
                    <a:pt x="23304" y="1290"/>
                    <a:pt x="24310" y="1290"/>
                  </a:cubicBezTo>
                  <a:close/>
                  <a:moveTo>
                    <a:pt x="38025" y="669"/>
                  </a:moveTo>
                  <a:cubicBezTo>
                    <a:pt x="38423" y="669"/>
                    <a:pt x="38836" y="710"/>
                    <a:pt x="39261" y="793"/>
                  </a:cubicBezTo>
                  <a:cubicBezTo>
                    <a:pt x="40184" y="971"/>
                    <a:pt x="41078" y="1274"/>
                    <a:pt x="41803" y="1892"/>
                  </a:cubicBezTo>
                  <a:cubicBezTo>
                    <a:pt x="43147" y="3033"/>
                    <a:pt x="44727" y="3488"/>
                    <a:pt x="46435" y="3629"/>
                  </a:cubicBezTo>
                  <a:cubicBezTo>
                    <a:pt x="46837" y="3659"/>
                    <a:pt x="47240" y="3744"/>
                    <a:pt x="47638" y="3808"/>
                  </a:cubicBezTo>
                  <a:cubicBezTo>
                    <a:pt x="48931" y="4025"/>
                    <a:pt x="50231" y="5427"/>
                    <a:pt x="49685" y="7139"/>
                  </a:cubicBezTo>
                  <a:cubicBezTo>
                    <a:pt x="49299" y="8362"/>
                    <a:pt x="48719" y="9461"/>
                    <a:pt x="48015" y="10509"/>
                  </a:cubicBezTo>
                  <a:cubicBezTo>
                    <a:pt x="47130" y="11834"/>
                    <a:pt x="46642" y="13266"/>
                    <a:pt x="46701" y="14876"/>
                  </a:cubicBezTo>
                  <a:cubicBezTo>
                    <a:pt x="46720" y="15366"/>
                    <a:pt x="46669" y="15864"/>
                    <a:pt x="46596" y="16350"/>
                  </a:cubicBezTo>
                  <a:cubicBezTo>
                    <a:pt x="46339" y="18109"/>
                    <a:pt x="45021" y="19247"/>
                    <a:pt x="43475" y="19247"/>
                  </a:cubicBezTo>
                  <a:cubicBezTo>
                    <a:pt x="42986" y="19247"/>
                    <a:pt x="42473" y="19133"/>
                    <a:pt x="41964" y="18888"/>
                  </a:cubicBezTo>
                  <a:cubicBezTo>
                    <a:pt x="40024" y="17956"/>
                    <a:pt x="38362" y="16682"/>
                    <a:pt x="37557" y="14526"/>
                  </a:cubicBezTo>
                  <a:cubicBezTo>
                    <a:pt x="37218" y="13623"/>
                    <a:pt x="36689" y="12797"/>
                    <a:pt x="36295" y="11915"/>
                  </a:cubicBezTo>
                  <a:cubicBezTo>
                    <a:pt x="36171" y="11638"/>
                    <a:pt x="36209" y="11293"/>
                    <a:pt x="36171" y="10978"/>
                  </a:cubicBezTo>
                  <a:cubicBezTo>
                    <a:pt x="36027" y="8767"/>
                    <a:pt x="35727" y="6599"/>
                    <a:pt x="34277" y="4793"/>
                  </a:cubicBezTo>
                  <a:cubicBezTo>
                    <a:pt x="34171" y="4660"/>
                    <a:pt x="34061" y="4533"/>
                    <a:pt x="33947" y="4409"/>
                  </a:cubicBezTo>
                  <a:cubicBezTo>
                    <a:pt x="33340" y="3766"/>
                    <a:pt x="33315" y="3336"/>
                    <a:pt x="33921" y="2637"/>
                  </a:cubicBezTo>
                  <a:cubicBezTo>
                    <a:pt x="35059" y="1322"/>
                    <a:pt x="36436" y="669"/>
                    <a:pt x="38025" y="669"/>
                  </a:cubicBezTo>
                  <a:close/>
                  <a:moveTo>
                    <a:pt x="11305" y="10131"/>
                  </a:moveTo>
                  <a:cubicBezTo>
                    <a:pt x="11961" y="12349"/>
                    <a:pt x="12054" y="14543"/>
                    <a:pt x="12652" y="16587"/>
                  </a:cubicBezTo>
                  <a:lnTo>
                    <a:pt x="12652" y="16587"/>
                  </a:lnTo>
                  <a:cubicBezTo>
                    <a:pt x="10885" y="17418"/>
                    <a:pt x="9221" y="18253"/>
                    <a:pt x="7511" y="18995"/>
                  </a:cubicBezTo>
                  <a:cubicBezTo>
                    <a:pt x="6003" y="19647"/>
                    <a:pt x="4418" y="20073"/>
                    <a:pt x="2774" y="20201"/>
                  </a:cubicBezTo>
                  <a:cubicBezTo>
                    <a:pt x="2181" y="18178"/>
                    <a:pt x="1592" y="16180"/>
                    <a:pt x="1007" y="14182"/>
                  </a:cubicBezTo>
                  <a:cubicBezTo>
                    <a:pt x="1859" y="14067"/>
                    <a:pt x="2698" y="13977"/>
                    <a:pt x="3524" y="13837"/>
                  </a:cubicBezTo>
                  <a:cubicBezTo>
                    <a:pt x="5630" y="13478"/>
                    <a:pt x="7550" y="12695"/>
                    <a:pt x="9262" y="11383"/>
                  </a:cubicBezTo>
                  <a:cubicBezTo>
                    <a:pt x="9855" y="10931"/>
                    <a:pt x="10537" y="10595"/>
                    <a:pt x="11305" y="10131"/>
                  </a:cubicBezTo>
                  <a:close/>
                  <a:moveTo>
                    <a:pt x="12801" y="17372"/>
                  </a:moveTo>
                  <a:cubicBezTo>
                    <a:pt x="13000" y="18215"/>
                    <a:pt x="13186" y="19003"/>
                    <a:pt x="13377" y="19808"/>
                  </a:cubicBezTo>
                  <a:lnTo>
                    <a:pt x="13378" y="19808"/>
                  </a:lnTo>
                  <a:cubicBezTo>
                    <a:pt x="12551" y="20139"/>
                    <a:pt x="11768" y="20451"/>
                    <a:pt x="10987" y="20767"/>
                  </a:cubicBezTo>
                  <a:cubicBezTo>
                    <a:pt x="9433" y="21393"/>
                    <a:pt x="7894" y="22066"/>
                    <a:pt x="6318" y="22632"/>
                  </a:cubicBezTo>
                  <a:cubicBezTo>
                    <a:pt x="5440" y="22952"/>
                    <a:pt x="4499" y="23096"/>
                    <a:pt x="3530" y="23335"/>
                  </a:cubicBezTo>
                  <a:cubicBezTo>
                    <a:pt x="3292" y="22437"/>
                    <a:pt x="3089" y="21653"/>
                    <a:pt x="2868" y="20814"/>
                  </a:cubicBezTo>
                  <a:cubicBezTo>
                    <a:pt x="3178" y="20783"/>
                    <a:pt x="3441" y="20753"/>
                    <a:pt x="3703" y="20728"/>
                  </a:cubicBezTo>
                  <a:cubicBezTo>
                    <a:pt x="5881" y="20511"/>
                    <a:pt x="7851" y="19676"/>
                    <a:pt x="9784" y="18693"/>
                  </a:cubicBezTo>
                  <a:cubicBezTo>
                    <a:pt x="10746" y="18202"/>
                    <a:pt x="11762" y="17824"/>
                    <a:pt x="12801" y="17372"/>
                  </a:cubicBezTo>
                  <a:close/>
                  <a:moveTo>
                    <a:pt x="13563" y="20554"/>
                  </a:moveTo>
                  <a:cubicBezTo>
                    <a:pt x="13791" y="21435"/>
                    <a:pt x="14008" y="22261"/>
                    <a:pt x="14224" y="23083"/>
                  </a:cubicBezTo>
                  <a:lnTo>
                    <a:pt x="14224" y="23083"/>
                  </a:lnTo>
                  <a:cubicBezTo>
                    <a:pt x="12195" y="23556"/>
                    <a:pt x="10386" y="24481"/>
                    <a:pt x="8563" y="25358"/>
                  </a:cubicBezTo>
                  <a:cubicBezTo>
                    <a:pt x="7279" y="25977"/>
                    <a:pt x="5944" y="26330"/>
                    <a:pt x="4495" y="26432"/>
                  </a:cubicBezTo>
                  <a:cubicBezTo>
                    <a:pt x="4228" y="25584"/>
                    <a:pt x="3970" y="24762"/>
                    <a:pt x="3690" y="23872"/>
                  </a:cubicBezTo>
                  <a:cubicBezTo>
                    <a:pt x="4106" y="23833"/>
                    <a:pt x="4483" y="23851"/>
                    <a:pt x="4825" y="23752"/>
                  </a:cubicBezTo>
                  <a:cubicBezTo>
                    <a:pt x="5877" y="23446"/>
                    <a:pt x="6928" y="23126"/>
                    <a:pt x="7956" y="22756"/>
                  </a:cubicBezTo>
                  <a:cubicBezTo>
                    <a:pt x="8881" y="22420"/>
                    <a:pt x="9762" y="21990"/>
                    <a:pt x="10678" y="21632"/>
                  </a:cubicBezTo>
                  <a:cubicBezTo>
                    <a:pt x="11601" y="21266"/>
                    <a:pt x="12542" y="20933"/>
                    <a:pt x="13563" y="20554"/>
                  </a:cubicBezTo>
                  <a:close/>
                  <a:moveTo>
                    <a:pt x="20462" y="7834"/>
                  </a:moveTo>
                  <a:cubicBezTo>
                    <a:pt x="20492" y="7915"/>
                    <a:pt x="20530" y="7992"/>
                    <a:pt x="20544" y="8073"/>
                  </a:cubicBezTo>
                  <a:cubicBezTo>
                    <a:pt x="20789" y="9534"/>
                    <a:pt x="21759" y="10279"/>
                    <a:pt x="23107" y="10556"/>
                  </a:cubicBezTo>
                  <a:cubicBezTo>
                    <a:pt x="23662" y="10670"/>
                    <a:pt x="24212" y="10729"/>
                    <a:pt x="24758" y="10729"/>
                  </a:cubicBezTo>
                  <a:cubicBezTo>
                    <a:pt x="25994" y="10729"/>
                    <a:pt x="27205" y="10425"/>
                    <a:pt x="28396" y="9763"/>
                  </a:cubicBezTo>
                  <a:cubicBezTo>
                    <a:pt x="28785" y="11655"/>
                    <a:pt x="28955" y="13614"/>
                    <a:pt x="30679" y="14957"/>
                  </a:cubicBezTo>
                  <a:cubicBezTo>
                    <a:pt x="30857" y="14794"/>
                    <a:pt x="31086" y="14577"/>
                    <a:pt x="31327" y="14381"/>
                  </a:cubicBezTo>
                  <a:cubicBezTo>
                    <a:pt x="31625" y="14133"/>
                    <a:pt x="31908" y="13852"/>
                    <a:pt x="32248" y="13682"/>
                  </a:cubicBezTo>
                  <a:cubicBezTo>
                    <a:pt x="32381" y="13614"/>
                    <a:pt x="32502" y="13581"/>
                    <a:pt x="32605" y="13581"/>
                  </a:cubicBezTo>
                  <a:cubicBezTo>
                    <a:pt x="32852" y="13581"/>
                    <a:pt x="33003" y="13769"/>
                    <a:pt x="33019" y="14121"/>
                  </a:cubicBezTo>
                  <a:cubicBezTo>
                    <a:pt x="33040" y="14589"/>
                    <a:pt x="33014" y="15087"/>
                    <a:pt x="32874" y="15526"/>
                  </a:cubicBezTo>
                  <a:lnTo>
                    <a:pt x="32875" y="15526"/>
                  </a:lnTo>
                  <a:cubicBezTo>
                    <a:pt x="32553" y="16514"/>
                    <a:pt x="32107" y="17439"/>
                    <a:pt x="31356" y="18211"/>
                  </a:cubicBezTo>
                  <a:cubicBezTo>
                    <a:pt x="30839" y="18749"/>
                    <a:pt x="30412" y="19378"/>
                    <a:pt x="29991" y="20000"/>
                  </a:cubicBezTo>
                  <a:cubicBezTo>
                    <a:pt x="29873" y="20175"/>
                    <a:pt x="29873" y="20486"/>
                    <a:pt x="29925" y="20707"/>
                  </a:cubicBezTo>
                  <a:cubicBezTo>
                    <a:pt x="30141" y="21636"/>
                    <a:pt x="30407" y="22552"/>
                    <a:pt x="30623" y="23480"/>
                  </a:cubicBezTo>
                  <a:cubicBezTo>
                    <a:pt x="30662" y="23638"/>
                    <a:pt x="30623" y="23916"/>
                    <a:pt x="30514" y="24000"/>
                  </a:cubicBezTo>
                  <a:cubicBezTo>
                    <a:pt x="29060" y="25159"/>
                    <a:pt x="27814" y="26594"/>
                    <a:pt x="26086" y="27391"/>
                  </a:cubicBezTo>
                  <a:cubicBezTo>
                    <a:pt x="25922" y="27466"/>
                    <a:pt x="25781" y="27505"/>
                    <a:pt x="25651" y="27505"/>
                  </a:cubicBezTo>
                  <a:cubicBezTo>
                    <a:pt x="25455" y="27505"/>
                    <a:pt x="25285" y="27416"/>
                    <a:pt x="25099" y="27229"/>
                  </a:cubicBezTo>
                  <a:cubicBezTo>
                    <a:pt x="24319" y="26442"/>
                    <a:pt x="23904" y="25461"/>
                    <a:pt x="23823" y="24400"/>
                  </a:cubicBezTo>
                  <a:cubicBezTo>
                    <a:pt x="23746" y="23442"/>
                    <a:pt x="23899" y="22474"/>
                    <a:pt x="23933" y="21508"/>
                  </a:cubicBezTo>
                  <a:cubicBezTo>
                    <a:pt x="23963" y="20554"/>
                    <a:pt x="23692" y="20082"/>
                    <a:pt x="23008" y="20082"/>
                  </a:cubicBezTo>
                  <a:cubicBezTo>
                    <a:pt x="22821" y="20082"/>
                    <a:pt x="22603" y="20117"/>
                    <a:pt x="22352" y="20188"/>
                  </a:cubicBezTo>
                  <a:cubicBezTo>
                    <a:pt x="21970" y="20296"/>
                    <a:pt x="21607" y="20346"/>
                    <a:pt x="21260" y="20346"/>
                  </a:cubicBezTo>
                  <a:cubicBezTo>
                    <a:pt x="20116" y="20346"/>
                    <a:pt x="19148" y="19801"/>
                    <a:pt x="18281" y="18991"/>
                  </a:cubicBezTo>
                  <a:cubicBezTo>
                    <a:pt x="17183" y="17964"/>
                    <a:pt x="16623" y="16609"/>
                    <a:pt x="16403" y="15114"/>
                  </a:cubicBezTo>
                  <a:cubicBezTo>
                    <a:pt x="16119" y="13146"/>
                    <a:pt x="16103" y="11183"/>
                    <a:pt x="16407" y="9214"/>
                  </a:cubicBezTo>
                  <a:cubicBezTo>
                    <a:pt x="16446" y="8951"/>
                    <a:pt x="16480" y="8746"/>
                    <a:pt x="16844" y="8725"/>
                  </a:cubicBezTo>
                  <a:cubicBezTo>
                    <a:pt x="17467" y="8691"/>
                    <a:pt x="18098" y="8644"/>
                    <a:pt x="18704" y="8494"/>
                  </a:cubicBezTo>
                  <a:cubicBezTo>
                    <a:pt x="19289" y="8350"/>
                    <a:pt x="19839" y="8073"/>
                    <a:pt x="20462" y="7834"/>
                  </a:cubicBezTo>
                  <a:close/>
                  <a:moveTo>
                    <a:pt x="20568" y="25005"/>
                  </a:moveTo>
                  <a:cubicBezTo>
                    <a:pt x="19853" y="29090"/>
                    <a:pt x="19144" y="33139"/>
                    <a:pt x="18441" y="37151"/>
                  </a:cubicBezTo>
                  <a:lnTo>
                    <a:pt x="18441" y="37151"/>
                  </a:lnTo>
                  <a:cubicBezTo>
                    <a:pt x="17555" y="33962"/>
                    <a:pt x="16255" y="30809"/>
                    <a:pt x="15881" y="27437"/>
                  </a:cubicBezTo>
                  <a:cubicBezTo>
                    <a:pt x="17386" y="26526"/>
                    <a:pt x="18669" y="25226"/>
                    <a:pt x="20568" y="25005"/>
                  </a:cubicBezTo>
                  <a:close/>
                  <a:moveTo>
                    <a:pt x="11601" y="24742"/>
                  </a:moveTo>
                  <a:cubicBezTo>
                    <a:pt x="11733" y="25192"/>
                    <a:pt x="11881" y="25572"/>
                    <a:pt x="11953" y="25968"/>
                  </a:cubicBezTo>
                  <a:cubicBezTo>
                    <a:pt x="12584" y="29287"/>
                    <a:pt x="13682" y="32476"/>
                    <a:pt x="14521" y="35739"/>
                  </a:cubicBezTo>
                  <a:cubicBezTo>
                    <a:pt x="15160" y="38219"/>
                    <a:pt x="15504" y="40779"/>
                    <a:pt x="15979" y="43301"/>
                  </a:cubicBezTo>
                  <a:cubicBezTo>
                    <a:pt x="16055" y="43718"/>
                    <a:pt x="16131" y="44135"/>
                    <a:pt x="16208" y="44545"/>
                  </a:cubicBezTo>
                  <a:cubicBezTo>
                    <a:pt x="15750" y="44545"/>
                    <a:pt x="15305" y="44548"/>
                    <a:pt x="14867" y="44548"/>
                  </a:cubicBezTo>
                  <a:cubicBezTo>
                    <a:pt x="14647" y="44548"/>
                    <a:pt x="14429" y="44547"/>
                    <a:pt x="14212" y="44545"/>
                  </a:cubicBezTo>
                  <a:lnTo>
                    <a:pt x="14213" y="44543"/>
                  </a:lnTo>
                  <a:cubicBezTo>
                    <a:pt x="13931" y="44536"/>
                    <a:pt x="13643" y="44479"/>
                    <a:pt x="13365" y="44479"/>
                  </a:cubicBezTo>
                  <a:cubicBezTo>
                    <a:pt x="13292" y="44479"/>
                    <a:pt x="13219" y="44483"/>
                    <a:pt x="13148" y="44493"/>
                  </a:cubicBezTo>
                  <a:cubicBezTo>
                    <a:pt x="13075" y="44503"/>
                    <a:pt x="13008" y="44508"/>
                    <a:pt x="12946" y="44508"/>
                  </a:cubicBezTo>
                  <a:cubicBezTo>
                    <a:pt x="12499" y="44508"/>
                    <a:pt x="12343" y="44238"/>
                    <a:pt x="12220" y="43752"/>
                  </a:cubicBezTo>
                  <a:cubicBezTo>
                    <a:pt x="11592" y="41298"/>
                    <a:pt x="10864" y="38866"/>
                    <a:pt x="10266" y="36400"/>
                  </a:cubicBezTo>
                  <a:cubicBezTo>
                    <a:pt x="9813" y="34517"/>
                    <a:pt x="9555" y="32588"/>
                    <a:pt x="9122" y="30696"/>
                  </a:cubicBezTo>
                  <a:cubicBezTo>
                    <a:pt x="8872" y="29588"/>
                    <a:pt x="8474" y="28516"/>
                    <a:pt x="8110" y="27437"/>
                  </a:cubicBezTo>
                  <a:cubicBezTo>
                    <a:pt x="8008" y="27130"/>
                    <a:pt x="7779" y="26863"/>
                    <a:pt x="7597" y="26560"/>
                  </a:cubicBezTo>
                  <a:cubicBezTo>
                    <a:pt x="8902" y="25968"/>
                    <a:pt x="10220" y="25368"/>
                    <a:pt x="11601" y="24742"/>
                  </a:cubicBezTo>
                  <a:close/>
                  <a:moveTo>
                    <a:pt x="14386" y="23681"/>
                  </a:moveTo>
                  <a:cubicBezTo>
                    <a:pt x="14632" y="25005"/>
                    <a:pt x="14891" y="26270"/>
                    <a:pt x="15107" y="27539"/>
                  </a:cubicBezTo>
                  <a:cubicBezTo>
                    <a:pt x="15530" y="30083"/>
                    <a:pt x="16246" y="32545"/>
                    <a:pt x="16988" y="35007"/>
                  </a:cubicBezTo>
                  <a:cubicBezTo>
                    <a:pt x="17819" y="37759"/>
                    <a:pt x="18488" y="40558"/>
                    <a:pt x="19234" y="43335"/>
                  </a:cubicBezTo>
                  <a:cubicBezTo>
                    <a:pt x="19306" y="43595"/>
                    <a:pt x="19268" y="43756"/>
                    <a:pt x="19005" y="43850"/>
                  </a:cubicBezTo>
                  <a:lnTo>
                    <a:pt x="17018" y="44575"/>
                  </a:lnTo>
                  <a:cubicBezTo>
                    <a:pt x="16904" y="44017"/>
                    <a:pt x="16807" y="43557"/>
                    <a:pt x="16722" y="43097"/>
                  </a:cubicBezTo>
                  <a:cubicBezTo>
                    <a:pt x="16234" y="40575"/>
                    <a:pt x="15832" y="38032"/>
                    <a:pt x="15247" y="35536"/>
                  </a:cubicBezTo>
                  <a:cubicBezTo>
                    <a:pt x="14810" y="33665"/>
                    <a:pt x="14137" y="31855"/>
                    <a:pt x="13598" y="30011"/>
                  </a:cubicBezTo>
                  <a:cubicBezTo>
                    <a:pt x="13348" y="29158"/>
                    <a:pt x="13187" y="28285"/>
                    <a:pt x="12959" y="27433"/>
                  </a:cubicBezTo>
                  <a:cubicBezTo>
                    <a:pt x="12708" y="26483"/>
                    <a:pt x="12428" y="25542"/>
                    <a:pt x="12136" y="24511"/>
                  </a:cubicBezTo>
                  <a:cubicBezTo>
                    <a:pt x="12801" y="24269"/>
                    <a:pt x="13543" y="23991"/>
                    <a:pt x="14386" y="23681"/>
                  </a:cubicBezTo>
                  <a:close/>
                  <a:moveTo>
                    <a:pt x="7450" y="39646"/>
                  </a:moveTo>
                  <a:cubicBezTo>
                    <a:pt x="7543" y="39646"/>
                    <a:pt x="7636" y="39653"/>
                    <a:pt x="7725" y="39661"/>
                  </a:cubicBezTo>
                  <a:cubicBezTo>
                    <a:pt x="8305" y="39713"/>
                    <a:pt x="8725" y="40003"/>
                    <a:pt x="8771" y="40454"/>
                  </a:cubicBezTo>
                  <a:cubicBezTo>
                    <a:pt x="8801" y="40761"/>
                    <a:pt x="8767" y="41106"/>
                    <a:pt x="8653" y="41391"/>
                  </a:cubicBezTo>
                  <a:cubicBezTo>
                    <a:pt x="8526" y="41719"/>
                    <a:pt x="8568" y="41954"/>
                    <a:pt x="8737" y="42243"/>
                  </a:cubicBezTo>
                  <a:cubicBezTo>
                    <a:pt x="9131" y="42933"/>
                    <a:pt x="9530" y="43628"/>
                    <a:pt x="9856" y="44351"/>
                  </a:cubicBezTo>
                  <a:cubicBezTo>
                    <a:pt x="10140" y="44995"/>
                    <a:pt x="9881" y="45570"/>
                    <a:pt x="9196" y="45958"/>
                  </a:cubicBezTo>
                  <a:cubicBezTo>
                    <a:pt x="9136" y="45800"/>
                    <a:pt x="9089" y="45676"/>
                    <a:pt x="9047" y="45557"/>
                  </a:cubicBezTo>
                  <a:cubicBezTo>
                    <a:pt x="9014" y="45551"/>
                    <a:pt x="8981" y="45536"/>
                    <a:pt x="8960" y="45536"/>
                  </a:cubicBezTo>
                  <a:cubicBezTo>
                    <a:pt x="8954" y="45536"/>
                    <a:pt x="8949" y="45538"/>
                    <a:pt x="8946" y="45540"/>
                  </a:cubicBezTo>
                  <a:cubicBezTo>
                    <a:pt x="8799" y="45655"/>
                    <a:pt x="8664" y="45704"/>
                    <a:pt x="8536" y="45704"/>
                  </a:cubicBezTo>
                  <a:cubicBezTo>
                    <a:pt x="8335" y="45704"/>
                    <a:pt x="8151" y="45582"/>
                    <a:pt x="7966" y="45400"/>
                  </a:cubicBezTo>
                  <a:cubicBezTo>
                    <a:pt x="7318" y="44761"/>
                    <a:pt x="6657" y="44053"/>
                    <a:pt x="6568" y="43150"/>
                  </a:cubicBezTo>
                  <a:cubicBezTo>
                    <a:pt x="6470" y="42145"/>
                    <a:pt x="6618" y="41102"/>
                    <a:pt x="6763" y="40093"/>
                  </a:cubicBezTo>
                  <a:cubicBezTo>
                    <a:pt x="6813" y="39727"/>
                    <a:pt x="7126" y="39646"/>
                    <a:pt x="7450" y="39646"/>
                  </a:cubicBezTo>
                  <a:close/>
                  <a:moveTo>
                    <a:pt x="7144" y="26727"/>
                  </a:moveTo>
                  <a:cubicBezTo>
                    <a:pt x="7808" y="28217"/>
                    <a:pt x="8224" y="29802"/>
                    <a:pt x="8554" y="31417"/>
                  </a:cubicBezTo>
                  <a:cubicBezTo>
                    <a:pt x="9025" y="33717"/>
                    <a:pt x="9461" y="36026"/>
                    <a:pt x="9995" y="38312"/>
                  </a:cubicBezTo>
                  <a:cubicBezTo>
                    <a:pt x="10457" y="40280"/>
                    <a:pt x="11046" y="42223"/>
                    <a:pt x="11563" y="44178"/>
                  </a:cubicBezTo>
                  <a:cubicBezTo>
                    <a:pt x="11652" y="44519"/>
                    <a:pt x="11606" y="44893"/>
                    <a:pt x="11703" y="45230"/>
                  </a:cubicBezTo>
                  <a:cubicBezTo>
                    <a:pt x="11835" y="45698"/>
                    <a:pt x="12042" y="46150"/>
                    <a:pt x="12237" y="46653"/>
                  </a:cubicBezTo>
                  <a:cubicBezTo>
                    <a:pt x="11318" y="46895"/>
                    <a:pt x="10238" y="47087"/>
                    <a:pt x="9618" y="48302"/>
                  </a:cubicBezTo>
                  <a:cubicBezTo>
                    <a:pt x="9495" y="47710"/>
                    <a:pt x="9394" y="47227"/>
                    <a:pt x="9292" y="46734"/>
                  </a:cubicBezTo>
                  <a:cubicBezTo>
                    <a:pt x="9517" y="46598"/>
                    <a:pt x="9750" y="46491"/>
                    <a:pt x="9941" y="46338"/>
                  </a:cubicBezTo>
                  <a:cubicBezTo>
                    <a:pt x="10611" y="45788"/>
                    <a:pt x="10873" y="44890"/>
                    <a:pt x="10543" y="44085"/>
                  </a:cubicBezTo>
                  <a:cubicBezTo>
                    <a:pt x="10267" y="43425"/>
                    <a:pt x="9924" y="42794"/>
                    <a:pt x="9576" y="42172"/>
                  </a:cubicBezTo>
                  <a:cubicBezTo>
                    <a:pt x="9428" y="41903"/>
                    <a:pt x="9377" y="41686"/>
                    <a:pt x="9470" y="41376"/>
                  </a:cubicBezTo>
                  <a:cubicBezTo>
                    <a:pt x="9830" y="40166"/>
                    <a:pt x="9207" y="39160"/>
                    <a:pt x="8004" y="38927"/>
                  </a:cubicBezTo>
                  <a:cubicBezTo>
                    <a:pt x="7800" y="38888"/>
                    <a:pt x="7499" y="38879"/>
                    <a:pt x="7419" y="38748"/>
                  </a:cubicBezTo>
                  <a:cubicBezTo>
                    <a:pt x="7258" y="38484"/>
                    <a:pt x="7207" y="38151"/>
                    <a:pt x="7139" y="37835"/>
                  </a:cubicBezTo>
                  <a:cubicBezTo>
                    <a:pt x="7097" y="37644"/>
                    <a:pt x="7131" y="37432"/>
                    <a:pt x="7088" y="37240"/>
                  </a:cubicBezTo>
                  <a:cubicBezTo>
                    <a:pt x="6305" y="33892"/>
                    <a:pt x="5520" y="30547"/>
                    <a:pt x="4736" y="27204"/>
                  </a:cubicBezTo>
                  <a:cubicBezTo>
                    <a:pt x="4724" y="27157"/>
                    <a:pt x="4736" y="27101"/>
                    <a:pt x="4736" y="27084"/>
                  </a:cubicBezTo>
                  <a:cubicBezTo>
                    <a:pt x="5529" y="26969"/>
                    <a:pt x="6312" y="26850"/>
                    <a:pt x="7144" y="26727"/>
                  </a:cubicBezTo>
                  <a:close/>
                  <a:moveTo>
                    <a:pt x="35642" y="40691"/>
                  </a:moveTo>
                  <a:cubicBezTo>
                    <a:pt x="35999" y="41743"/>
                    <a:pt x="36333" y="42740"/>
                    <a:pt x="36677" y="43759"/>
                  </a:cubicBezTo>
                  <a:lnTo>
                    <a:pt x="36675" y="43760"/>
                  </a:lnTo>
                  <a:cubicBezTo>
                    <a:pt x="34758" y="46094"/>
                    <a:pt x="28304" y="48724"/>
                    <a:pt x="24139" y="48724"/>
                  </a:cubicBezTo>
                  <a:cubicBezTo>
                    <a:pt x="23775" y="48724"/>
                    <a:pt x="23428" y="48704"/>
                    <a:pt x="23103" y="48662"/>
                  </a:cubicBezTo>
                  <a:cubicBezTo>
                    <a:pt x="28188" y="47448"/>
                    <a:pt x="32515" y="45019"/>
                    <a:pt x="35642" y="40691"/>
                  </a:cubicBezTo>
                  <a:close/>
                  <a:moveTo>
                    <a:pt x="23154" y="24317"/>
                  </a:moveTo>
                  <a:cubicBezTo>
                    <a:pt x="23243" y="24760"/>
                    <a:pt x="23315" y="25160"/>
                    <a:pt x="23404" y="25556"/>
                  </a:cubicBezTo>
                  <a:cubicBezTo>
                    <a:pt x="23624" y="26498"/>
                    <a:pt x="24137" y="27269"/>
                    <a:pt x="24819" y="27933"/>
                  </a:cubicBezTo>
                  <a:cubicBezTo>
                    <a:pt x="25077" y="28180"/>
                    <a:pt x="25362" y="28313"/>
                    <a:pt x="25658" y="28313"/>
                  </a:cubicBezTo>
                  <a:cubicBezTo>
                    <a:pt x="25857" y="28313"/>
                    <a:pt x="26061" y="28252"/>
                    <a:pt x="26264" y="28125"/>
                  </a:cubicBezTo>
                  <a:cubicBezTo>
                    <a:pt x="27154" y="27576"/>
                    <a:pt x="28036" y="27010"/>
                    <a:pt x="28879" y="26391"/>
                  </a:cubicBezTo>
                  <a:cubicBezTo>
                    <a:pt x="29592" y="25872"/>
                    <a:pt x="30235" y="25264"/>
                    <a:pt x="30922" y="24705"/>
                  </a:cubicBezTo>
                  <a:cubicBezTo>
                    <a:pt x="31015" y="24629"/>
                    <a:pt x="31180" y="24620"/>
                    <a:pt x="31315" y="24615"/>
                  </a:cubicBezTo>
                  <a:cubicBezTo>
                    <a:pt x="31409" y="24615"/>
                    <a:pt x="31506" y="24680"/>
                    <a:pt x="31608" y="24697"/>
                  </a:cubicBezTo>
                  <a:cubicBezTo>
                    <a:pt x="34753" y="25259"/>
                    <a:pt x="36316" y="27423"/>
                    <a:pt x="37155" y="30282"/>
                  </a:cubicBezTo>
                  <a:cubicBezTo>
                    <a:pt x="37923" y="32896"/>
                    <a:pt x="37579" y="35427"/>
                    <a:pt x="36465" y="37889"/>
                  </a:cubicBezTo>
                  <a:lnTo>
                    <a:pt x="36464" y="37890"/>
                  </a:lnTo>
                  <a:cubicBezTo>
                    <a:pt x="35447" y="40139"/>
                    <a:pt x="33901" y="41954"/>
                    <a:pt x="32061" y="43557"/>
                  </a:cubicBezTo>
                  <a:cubicBezTo>
                    <a:pt x="29269" y="45995"/>
                    <a:pt x="25939" y="47255"/>
                    <a:pt x="22404" y="48082"/>
                  </a:cubicBezTo>
                  <a:cubicBezTo>
                    <a:pt x="21403" y="48315"/>
                    <a:pt x="20409" y="48550"/>
                    <a:pt x="19374" y="48789"/>
                  </a:cubicBezTo>
                  <a:cubicBezTo>
                    <a:pt x="19230" y="47421"/>
                    <a:pt x="19099" y="46144"/>
                    <a:pt x="18967" y="44891"/>
                  </a:cubicBezTo>
                  <a:cubicBezTo>
                    <a:pt x="19582" y="44542"/>
                    <a:pt x="20261" y="44252"/>
                    <a:pt x="20832" y="43817"/>
                  </a:cubicBezTo>
                  <a:cubicBezTo>
                    <a:pt x="23722" y="41637"/>
                    <a:pt x="26159" y="39017"/>
                    <a:pt x="27981" y="35869"/>
                  </a:cubicBezTo>
                  <a:cubicBezTo>
                    <a:pt x="29032" y="34050"/>
                    <a:pt x="29460" y="32040"/>
                    <a:pt x="29366" y="29935"/>
                  </a:cubicBezTo>
                  <a:cubicBezTo>
                    <a:pt x="29359" y="29686"/>
                    <a:pt x="29116" y="29228"/>
                    <a:pt x="29005" y="29228"/>
                  </a:cubicBezTo>
                  <a:cubicBezTo>
                    <a:pt x="29004" y="29228"/>
                    <a:pt x="29003" y="29228"/>
                    <a:pt x="29002" y="29229"/>
                  </a:cubicBezTo>
                  <a:cubicBezTo>
                    <a:pt x="28574" y="29258"/>
                    <a:pt x="28688" y="29667"/>
                    <a:pt x="28693" y="29952"/>
                  </a:cubicBezTo>
                  <a:cubicBezTo>
                    <a:pt x="28739" y="32760"/>
                    <a:pt x="27811" y="35205"/>
                    <a:pt x="26128" y="37424"/>
                  </a:cubicBezTo>
                  <a:cubicBezTo>
                    <a:pt x="25048" y="38851"/>
                    <a:pt x="23861" y="40176"/>
                    <a:pt x="22629" y="41462"/>
                  </a:cubicBezTo>
                  <a:cubicBezTo>
                    <a:pt x="22501" y="41594"/>
                    <a:pt x="22365" y="41734"/>
                    <a:pt x="22213" y="41833"/>
                  </a:cubicBezTo>
                  <a:cubicBezTo>
                    <a:pt x="21502" y="42284"/>
                    <a:pt x="20782" y="42723"/>
                    <a:pt x="19980" y="43222"/>
                  </a:cubicBezTo>
                  <a:cubicBezTo>
                    <a:pt x="19684" y="41978"/>
                    <a:pt x="19277" y="40802"/>
                    <a:pt x="19154" y="39597"/>
                  </a:cubicBezTo>
                  <a:cubicBezTo>
                    <a:pt x="19052" y="38600"/>
                    <a:pt x="19238" y="37560"/>
                    <a:pt x="19391" y="36555"/>
                  </a:cubicBezTo>
                  <a:cubicBezTo>
                    <a:pt x="19845" y="33561"/>
                    <a:pt x="20348" y="30574"/>
                    <a:pt x="20814" y="27580"/>
                  </a:cubicBezTo>
                  <a:cubicBezTo>
                    <a:pt x="20955" y="26677"/>
                    <a:pt x="21044" y="25765"/>
                    <a:pt x="21162" y="24807"/>
                  </a:cubicBezTo>
                  <a:cubicBezTo>
                    <a:pt x="21794" y="24649"/>
                    <a:pt x="22463" y="24487"/>
                    <a:pt x="23154" y="24317"/>
                  </a:cubicBezTo>
                  <a:close/>
                  <a:moveTo>
                    <a:pt x="12830" y="45162"/>
                  </a:moveTo>
                  <a:cubicBezTo>
                    <a:pt x="12833" y="45162"/>
                    <a:pt x="12836" y="45162"/>
                    <a:pt x="12838" y="45162"/>
                  </a:cubicBezTo>
                  <a:cubicBezTo>
                    <a:pt x="13313" y="45226"/>
                    <a:pt x="13784" y="45341"/>
                    <a:pt x="14259" y="45391"/>
                  </a:cubicBezTo>
                  <a:cubicBezTo>
                    <a:pt x="14662" y="45431"/>
                    <a:pt x="15067" y="45458"/>
                    <a:pt x="15473" y="45458"/>
                  </a:cubicBezTo>
                  <a:cubicBezTo>
                    <a:pt x="15588" y="45458"/>
                    <a:pt x="15703" y="45456"/>
                    <a:pt x="15817" y="45452"/>
                  </a:cubicBezTo>
                  <a:cubicBezTo>
                    <a:pt x="16652" y="45413"/>
                    <a:pt x="17487" y="45319"/>
                    <a:pt x="18369" y="45246"/>
                  </a:cubicBezTo>
                  <a:cubicBezTo>
                    <a:pt x="18449" y="46499"/>
                    <a:pt x="18525" y="47666"/>
                    <a:pt x="18602" y="48846"/>
                  </a:cubicBezTo>
                  <a:cubicBezTo>
                    <a:pt x="18573" y="48864"/>
                    <a:pt x="18534" y="48902"/>
                    <a:pt x="18487" y="48915"/>
                  </a:cubicBezTo>
                  <a:lnTo>
                    <a:pt x="18488" y="48914"/>
                  </a:lnTo>
                  <a:lnTo>
                    <a:pt x="18488" y="48914"/>
                  </a:lnTo>
                  <a:cubicBezTo>
                    <a:pt x="17369" y="49315"/>
                    <a:pt x="16175" y="49485"/>
                    <a:pt x="15064" y="49834"/>
                  </a:cubicBezTo>
                  <a:cubicBezTo>
                    <a:pt x="14675" y="49955"/>
                    <a:pt x="14303" y="49999"/>
                    <a:pt x="13942" y="49999"/>
                  </a:cubicBezTo>
                  <a:cubicBezTo>
                    <a:pt x="13204" y="49999"/>
                    <a:pt x="12506" y="49817"/>
                    <a:pt x="11783" y="49737"/>
                  </a:cubicBezTo>
                  <a:cubicBezTo>
                    <a:pt x="11381" y="49694"/>
                    <a:pt x="10969" y="49421"/>
                    <a:pt x="10630" y="49162"/>
                  </a:cubicBezTo>
                  <a:cubicBezTo>
                    <a:pt x="10178" y="48808"/>
                    <a:pt x="10186" y="48306"/>
                    <a:pt x="10712" y="48050"/>
                  </a:cubicBezTo>
                  <a:cubicBezTo>
                    <a:pt x="11432" y="47700"/>
                    <a:pt x="12229" y="47521"/>
                    <a:pt x="12991" y="47261"/>
                  </a:cubicBezTo>
                  <a:cubicBezTo>
                    <a:pt x="13288" y="47164"/>
                    <a:pt x="13766" y="47100"/>
                    <a:pt x="13830" y="46908"/>
                  </a:cubicBezTo>
                  <a:cubicBezTo>
                    <a:pt x="13978" y="46449"/>
                    <a:pt x="13436" y="46427"/>
                    <a:pt x="13173" y="46227"/>
                  </a:cubicBezTo>
                  <a:cubicBezTo>
                    <a:pt x="12877" y="46005"/>
                    <a:pt x="12343" y="45929"/>
                    <a:pt x="12606" y="45350"/>
                  </a:cubicBezTo>
                  <a:cubicBezTo>
                    <a:pt x="12643" y="45267"/>
                    <a:pt x="12758" y="45162"/>
                    <a:pt x="12830" y="45162"/>
                  </a:cubicBezTo>
                  <a:close/>
                  <a:moveTo>
                    <a:pt x="21044" y="49115"/>
                  </a:moveTo>
                  <a:cubicBezTo>
                    <a:pt x="21645" y="51279"/>
                    <a:pt x="22234" y="53413"/>
                    <a:pt x="22827" y="55547"/>
                  </a:cubicBezTo>
                  <a:cubicBezTo>
                    <a:pt x="22215" y="54678"/>
                    <a:pt x="21576" y="53928"/>
                    <a:pt x="20544" y="53928"/>
                  </a:cubicBezTo>
                  <a:cubicBezTo>
                    <a:pt x="20290" y="53928"/>
                    <a:pt x="20012" y="53973"/>
                    <a:pt x="19704" y="54074"/>
                  </a:cubicBezTo>
                  <a:cubicBezTo>
                    <a:pt x="19636" y="53780"/>
                    <a:pt x="19573" y="53490"/>
                    <a:pt x="19502" y="53201"/>
                  </a:cubicBezTo>
                  <a:cubicBezTo>
                    <a:pt x="19272" y="52242"/>
                    <a:pt x="19035" y="51283"/>
                    <a:pt x="18802" y="50325"/>
                  </a:cubicBezTo>
                  <a:cubicBezTo>
                    <a:pt x="18695" y="49873"/>
                    <a:pt x="18861" y="49541"/>
                    <a:pt x="19293" y="49443"/>
                  </a:cubicBezTo>
                  <a:cubicBezTo>
                    <a:pt x="19853" y="49316"/>
                    <a:pt x="20416" y="49230"/>
                    <a:pt x="21044" y="49115"/>
                  </a:cubicBezTo>
                  <a:close/>
                  <a:moveTo>
                    <a:pt x="37053" y="44445"/>
                  </a:moveTo>
                  <a:cubicBezTo>
                    <a:pt x="37498" y="45535"/>
                    <a:pt x="37909" y="46532"/>
                    <a:pt x="38367" y="47653"/>
                  </a:cubicBezTo>
                  <a:cubicBezTo>
                    <a:pt x="37180" y="48112"/>
                    <a:pt x="36079" y="48641"/>
                    <a:pt x="34922" y="48969"/>
                  </a:cubicBezTo>
                  <a:cubicBezTo>
                    <a:pt x="31824" y="49838"/>
                    <a:pt x="28735" y="50732"/>
                    <a:pt x="25726" y="51882"/>
                  </a:cubicBezTo>
                  <a:cubicBezTo>
                    <a:pt x="25036" y="52147"/>
                    <a:pt x="24286" y="52249"/>
                    <a:pt x="23578" y="52479"/>
                  </a:cubicBezTo>
                  <a:cubicBezTo>
                    <a:pt x="23383" y="52538"/>
                    <a:pt x="23247" y="52782"/>
                    <a:pt x="23086" y="52938"/>
                  </a:cubicBezTo>
                  <a:cubicBezTo>
                    <a:pt x="23271" y="53047"/>
                    <a:pt x="23477" y="53273"/>
                    <a:pt x="23646" y="53273"/>
                  </a:cubicBezTo>
                  <a:cubicBezTo>
                    <a:pt x="23656" y="53273"/>
                    <a:pt x="23666" y="53272"/>
                    <a:pt x="23676" y="53271"/>
                  </a:cubicBezTo>
                  <a:cubicBezTo>
                    <a:pt x="24524" y="53117"/>
                    <a:pt x="25388" y="52977"/>
                    <a:pt x="26189" y="52679"/>
                  </a:cubicBezTo>
                  <a:cubicBezTo>
                    <a:pt x="29061" y="51606"/>
                    <a:pt x="31999" y="50749"/>
                    <a:pt x="34944" y="49906"/>
                  </a:cubicBezTo>
                  <a:cubicBezTo>
                    <a:pt x="36218" y="49544"/>
                    <a:pt x="37443" y="48986"/>
                    <a:pt x="38782" y="48483"/>
                  </a:cubicBezTo>
                  <a:cubicBezTo>
                    <a:pt x="39151" y="48999"/>
                    <a:pt x="39608" y="49637"/>
                    <a:pt x="40088" y="50310"/>
                  </a:cubicBezTo>
                  <a:lnTo>
                    <a:pt x="40087" y="50310"/>
                  </a:lnTo>
                  <a:cubicBezTo>
                    <a:pt x="38710" y="51338"/>
                    <a:pt x="37332" y="52194"/>
                    <a:pt x="35761" y="52666"/>
                  </a:cubicBezTo>
                  <a:cubicBezTo>
                    <a:pt x="34384" y="53076"/>
                    <a:pt x="32977" y="53399"/>
                    <a:pt x="31599" y="53808"/>
                  </a:cubicBezTo>
                  <a:cubicBezTo>
                    <a:pt x="30155" y="54238"/>
                    <a:pt x="28739" y="54757"/>
                    <a:pt x="27286" y="55163"/>
                  </a:cubicBezTo>
                  <a:cubicBezTo>
                    <a:pt x="26430" y="55396"/>
                    <a:pt x="25532" y="55482"/>
                    <a:pt x="24654" y="55643"/>
                  </a:cubicBezTo>
                  <a:cubicBezTo>
                    <a:pt x="24370" y="55695"/>
                    <a:pt x="24091" y="55763"/>
                    <a:pt x="23722" y="55844"/>
                  </a:cubicBezTo>
                  <a:cubicBezTo>
                    <a:pt x="23459" y="54903"/>
                    <a:pt x="23192" y="53944"/>
                    <a:pt x="22926" y="52986"/>
                  </a:cubicBezTo>
                  <a:cubicBezTo>
                    <a:pt x="22582" y="51751"/>
                    <a:pt x="22239" y="50511"/>
                    <a:pt x="21900" y="49293"/>
                  </a:cubicBezTo>
                  <a:lnTo>
                    <a:pt x="21900" y="49293"/>
                  </a:lnTo>
                  <a:cubicBezTo>
                    <a:pt x="22497" y="49320"/>
                    <a:pt x="23096" y="49404"/>
                    <a:pt x="23687" y="49404"/>
                  </a:cubicBezTo>
                  <a:cubicBezTo>
                    <a:pt x="23835" y="49404"/>
                    <a:pt x="23982" y="49399"/>
                    <a:pt x="24129" y="49386"/>
                  </a:cubicBezTo>
                  <a:cubicBezTo>
                    <a:pt x="25760" y="49241"/>
                    <a:pt x="27392" y="49049"/>
                    <a:pt x="29007" y="48777"/>
                  </a:cubicBezTo>
                  <a:cubicBezTo>
                    <a:pt x="29693" y="48662"/>
                    <a:pt x="30349" y="48325"/>
                    <a:pt x="30998" y="48044"/>
                  </a:cubicBezTo>
                  <a:cubicBezTo>
                    <a:pt x="31964" y="47622"/>
                    <a:pt x="32896" y="47142"/>
                    <a:pt x="33862" y="46724"/>
                  </a:cubicBezTo>
                  <a:cubicBezTo>
                    <a:pt x="35058" y="46213"/>
                    <a:pt x="36181" y="45612"/>
                    <a:pt x="37053" y="44445"/>
                  </a:cubicBezTo>
                  <a:close/>
                  <a:moveTo>
                    <a:pt x="17920" y="49992"/>
                  </a:moveTo>
                  <a:cubicBezTo>
                    <a:pt x="18368" y="51939"/>
                    <a:pt x="19114" y="53800"/>
                    <a:pt x="18992" y="55946"/>
                  </a:cubicBezTo>
                  <a:lnTo>
                    <a:pt x="18992" y="55946"/>
                  </a:lnTo>
                  <a:cubicBezTo>
                    <a:pt x="18300" y="55291"/>
                    <a:pt x="17698" y="55001"/>
                    <a:pt x="17195" y="55001"/>
                  </a:cubicBezTo>
                  <a:cubicBezTo>
                    <a:pt x="16622" y="55001"/>
                    <a:pt x="16179" y="55376"/>
                    <a:pt x="15881" y="56016"/>
                  </a:cubicBezTo>
                  <a:cubicBezTo>
                    <a:pt x="15237" y="54254"/>
                    <a:pt x="14598" y="52502"/>
                    <a:pt x="13962" y="50759"/>
                  </a:cubicBezTo>
                  <a:cubicBezTo>
                    <a:pt x="15280" y="50504"/>
                    <a:pt x="16568" y="50257"/>
                    <a:pt x="17920" y="49992"/>
                  </a:cubicBezTo>
                  <a:close/>
                  <a:moveTo>
                    <a:pt x="9966" y="49515"/>
                  </a:moveTo>
                  <a:cubicBezTo>
                    <a:pt x="10682" y="50418"/>
                    <a:pt x="11720" y="50474"/>
                    <a:pt x="12716" y="50644"/>
                  </a:cubicBezTo>
                  <a:cubicBezTo>
                    <a:pt x="12886" y="50675"/>
                    <a:pt x="13127" y="50789"/>
                    <a:pt x="13173" y="50921"/>
                  </a:cubicBezTo>
                  <a:cubicBezTo>
                    <a:pt x="13932" y="53085"/>
                    <a:pt x="14661" y="55257"/>
                    <a:pt x="15398" y="57426"/>
                  </a:cubicBezTo>
                  <a:cubicBezTo>
                    <a:pt x="15406" y="57455"/>
                    <a:pt x="15403" y="57489"/>
                    <a:pt x="15306" y="57625"/>
                  </a:cubicBezTo>
                  <a:lnTo>
                    <a:pt x="15306" y="57625"/>
                  </a:lnTo>
                  <a:cubicBezTo>
                    <a:pt x="15195" y="57476"/>
                    <a:pt x="15098" y="57310"/>
                    <a:pt x="14962" y="57188"/>
                  </a:cubicBezTo>
                  <a:cubicBezTo>
                    <a:pt x="14762" y="57000"/>
                    <a:pt x="14555" y="56821"/>
                    <a:pt x="14326" y="56680"/>
                  </a:cubicBezTo>
                  <a:cubicBezTo>
                    <a:pt x="13893" y="56416"/>
                    <a:pt x="13528" y="56282"/>
                    <a:pt x="13208" y="56282"/>
                  </a:cubicBezTo>
                  <a:cubicBezTo>
                    <a:pt x="12685" y="56282"/>
                    <a:pt x="12284" y="56642"/>
                    <a:pt x="11910" y="57387"/>
                  </a:cubicBezTo>
                  <a:cubicBezTo>
                    <a:pt x="11864" y="57473"/>
                    <a:pt x="11817" y="57562"/>
                    <a:pt x="11720" y="57741"/>
                  </a:cubicBezTo>
                  <a:cubicBezTo>
                    <a:pt x="11080" y="54963"/>
                    <a:pt x="10457" y="52276"/>
                    <a:pt x="9839" y="49592"/>
                  </a:cubicBezTo>
                  <a:lnTo>
                    <a:pt x="9966" y="49515"/>
                  </a:lnTo>
                  <a:close/>
                  <a:moveTo>
                    <a:pt x="40483" y="51146"/>
                  </a:moveTo>
                  <a:cubicBezTo>
                    <a:pt x="40922" y="51811"/>
                    <a:pt x="41359" y="52476"/>
                    <a:pt x="41757" y="53080"/>
                  </a:cubicBezTo>
                  <a:cubicBezTo>
                    <a:pt x="36464" y="56653"/>
                    <a:pt x="30481" y="57984"/>
                    <a:pt x="24133" y="58579"/>
                  </a:cubicBezTo>
                  <a:cubicBezTo>
                    <a:pt x="24302" y="58039"/>
                    <a:pt x="24518" y="57680"/>
                    <a:pt x="24498" y="57336"/>
                  </a:cubicBezTo>
                  <a:cubicBezTo>
                    <a:pt x="24477" y="57020"/>
                    <a:pt x="24201" y="56722"/>
                    <a:pt x="24015" y="56364"/>
                  </a:cubicBezTo>
                  <a:lnTo>
                    <a:pt x="24015" y="56364"/>
                  </a:lnTo>
                  <a:cubicBezTo>
                    <a:pt x="24362" y="56427"/>
                    <a:pt x="24701" y="56455"/>
                    <a:pt x="25035" y="56455"/>
                  </a:cubicBezTo>
                  <a:cubicBezTo>
                    <a:pt x="26280" y="56455"/>
                    <a:pt x="27445" y="56070"/>
                    <a:pt x="28622" y="55704"/>
                  </a:cubicBezTo>
                  <a:cubicBezTo>
                    <a:pt x="30528" y="55117"/>
                    <a:pt x="32452" y="54584"/>
                    <a:pt x="34375" y="54047"/>
                  </a:cubicBezTo>
                  <a:cubicBezTo>
                    <a:pt x="37193" y="53259"/>
                    <a:pt x="38105" y="52838"/>
                    <a:pt x="40483" y="51146"/>
                  </a:cubicBezTo>
                  <a:close/>
                  <a:moveTo>
                    <a:pt x="20436" y="54629"/>
                  </a:moveTo>
                  <a:cubicBezTo>
                    <a:pt x="20553" y="54629"/>
                    <a:pt x="20685" y="54657"/>
                    <a:pt x="20832" y="54716"/>
                  </a:cubicBezTo>
                  <a:cubicBezTo>
                    <a:pt x="21158" y="54848"/>
                    <a:pt x="21497" y="55096"/>
                    <a:pt x="21692" y="55381"/>
                  </a:cubicBezTo>
                  <a:cubicBezTo>
                    <a:pt x="22276" y="56232"/>
                    <a:pt x="22793" y="57132"/>
                    <a:pt x="23332" y="58018"/>
                  </a:cubicBezTo>
                  <a:cubicBezTo>
                    <a:pt x="23374" y="58090"/>
                    <a:pt x="23382" y="58217"/>
                    <a:pt x="23357" y="58299"/>
                  </a:cubicBezTo>
                  <a:cubicBezTo>
                    <a:pt x="23048" y="59231"/>
                    <a:pt x="22726" y="60160"/>
                    <a:pt x="22395" y="61136"/>
                  </a:cubicBezTo>
                  <a:cubicBezTo>
                    <a:pt x="21991" y="61032"/>
                    <a:pt x="21606" y="60984"/>
                    <a:pt x="21238" y="60984"/>
                  </a:cubicBezTo>
                  <a:cubicBezTo>
                    <a:pt x="19639" y="60984"/>
                    <a:pt x="18355" y="61889"/>
                    <a:pt x="17153" y="63036"/>
                  </a:cubicBezTo>
                  <a:cubicBezTo>
                    <a:pt x="16069" y="62333"/>
                    <a:pt x="15009" y="61630"/>
                    <a:pt x="13937" y="60949"/>
                  </a:cubicBezTo>
                  <a:cubicBezTo>
                    <a:pt x="13467" y="60650"/>
                    <a:pt x="12962" y="60399"/>
                    <a:pt x="12487" y="60109"/>
                  </a:cubicBezTo>
                  <a:cubicBezTo>
                    <a:pt x="12357" y="60028"/>
                    <a:pt x="12170" y="59896"/>
                    <a:pt x="12162" y="59777"/>
                  </a:cubicBezTo>
                  <a:cubicBezTo>
                    <a:pt x="12111" y="58920"/>
                    <a:pt x="12175" y="58080"/>
                    <a:pt x="12666" y="57322"/>
                  </a:cubicBezTo>
                  <a:cubicBezTo>
                    <a:pt x="12825" y="57077"/>
                    <a:pt x="13019" y="56936"/>
                    <a:pt x="13234" y="56936"/>
                  </a:cubicBezTo>
                  <a:cubicBezTo>
                    <a:pt x="13339" y="56936"/>
                    <a:pt x="13450" y="56970"/>
                    <a:pt x="13564" y="57042"/>
                  </a:cubicBezTo>
                  <a:cubicBezTo>
                    <a:pt x="14005" y="57310"/>
                    <a:pt x="14438" y="57625"/>
                    <a:pt x="14789" y="58000"/>
                  </a:cubicBezTo>
                  <a:cubicBezTo>
                    <a:pt x="15132" y="58367"/>
                    <a:pt x="15348" y="58848"/>
                    <a:pt x="15657" y="59252"/>
                  </a:cubicBezTo>
                  <a:cubicBezTo>
                    <a:pt x="15789" y="59427"/>
                    <a:pt x="16018" y="59529"/>
                    <a:pt x="16200" y="59665"/>
                  </a:cubicBezTo>
                  <a:cubicBezTo>
                    <a:pt x="16285" y="59432"/>
                    <a:pt x="16428" y="59206"/>
                    <a:pt x="16446" y="58967"/>
                  </a:cubicBezTo>
                  <a:cubicBezTo>
                    <a:pt x="16496" y="58175"/>
                    <a:pt x="16412" y="57361"/>
                    <a:pt x="16551" y="56590"/>
                  </a:cubicBezTo>
                  <a:cubicBezTo>
                    <a:pt x="16656" y="56002"/>
                    <a:pt x="16915" y="55704"/>
                    <a:pt x="17258" y="55704"/>
                  </a:cubicBezTo>
                  <a:cubicBezTo>
                    <a:pt x="17500" y="55704"/>
                    <a:pt x="17785" y="55853"/>
                    <a:pt x="18086" y="56155"/>
                  </a:cubicBezTo>
                  <a:cubicBezTo>
                    <a:pt x="18416" y="56488"/>
                    <a:pt x="18628" y="56931"/>
                    <a:pt x="18920" y="57302"/>
                  </a:cubicBezTo>
                  <a:cubicBezTo>
                    <a:pt x="19035" y="57446"/>
                    <a:pt x="19209" y="57596"/>
                    <a:pt x="19378" y="57621"/>
                  </a:cubicBezTo>
                  <a:cubicBezTo>
                    <a:pt x="19380" y="57621"/>
                    <a:pt x="19383" y="57622"/>
                    <a:pt x="19385" y="57622"/>
                  </a:cubicBezTo>
                  <a:cubicBezTo>
                    <a:pt x="19470" y="57622"/>
                    <a:pt x="19577" y="57358"/>
                    <a:pt x="19700" y="57254"/>
                  </a:cubicBezTo>
                  <a:cubicBezTo>
                    <a:pt x="20310" y="56735"/>
                    <a:pt x="19959" y="56113"/>
                    <a:pt x="19887" y="55525"/>
                  </a:cubicBezTo>
                  <a:cubicBezTo>
                    <a:pt x="19817" y="54969"/>
                    <a:pt x="20030" y="54629"/>
                    <a:pt x="20436" y="54629"/>
                  </a:cubicBezTo>
                  <a:close/>
                  <a:moveTo>
                    <a:pt x="19114" y="62358"/>
                  </a:moveTo>
                  <a:lnTo>
                    <a:pt x="19114" y="64614"/>
                  </a:lnTo>
                  <a:lnTo>
                    <a:pt x="19114" y="64614"/>
                  </a:lnTo>
                  <a:cubicBezTo>
                    <a:pt x="18598" y="64185"/>
                    <a:pt x="18178" y="63835"/>
                    <a:pt x="17670" y="63405"/>
                  </a:cubicBezTo>
                  <a:cubicBezTo>
                    <a:pt x="18174" y="63043"/>
                    <a:pt x="18614" y="62724"/>
                    <a:pt x="19114" y="62358"/>
                  </a:cubicBezTo>
                  <a:close/>
                  <a:moveTo>
                    <a:pt x="21713" y="61774"/>
                  </a:moveTo>
                  <a:cubicBezTo>
                    <a:pt x="21849" y="61801"/>
                    <a:pt x="22017" y="61835"/>
                    <a:pt x="22221" y="61877"/>
                  </a:cubicBezTo>
                  <a:lnTo>
                    <a:pt x="22221" y="61877"/>
                  </a:lnTo>
                  <a:cubicBezTo>
                    <a:pt x="22010" y="62823"/>
                    <a:pt x="21806" y="63720"/>
                    <a:pt x="21599" y="64616"/>
                  </a:cubicBezTo>
                  <a:cubicBezTo>
                    <a:pt x="21569" y="64612"/>
                    <a:pt x="21539" y="64603"/>
                    <a:pt x="21505" y="64594"/>
                  </a:cubicBezTo>
                  <a:cubicBezTo>
                    <a:pt x="21573" y="63674"/>
                    <a:pt x="21641" y="62751"/>
                    <a:pt x="21713" y="61774"/>
                  </a:cubicBezTo>
                  <a:close/>
                  <a:moveTo>
                    <a:pt x="21022" y="61686"/>
                  </a:moveTo>
                  <a:cubicBezTo>
                    <a:pt x="20908" y="63099"/>
                    <a:pt x="20802" y="64403"/>
                    <a:pt x="20696" y="65681"/>
                  </a:cubicBezTo>
                  <a:lnTo>
                    <a:pt x="20696" y="65680"/>
                  </a:lnTo>
                  <a:cubicBezTo>
                    <a:pt x="20132" y="65425"/>
                    <a:pt x="19645" y="65105"/>
                    <a:pt x="19793" y="64220"/>
                  </a:cubicBezTo>
                  <a:cubicBezTo>
                    <a:pt x="19907" y="63556"/>
                    <a:pt x="19768" y="62848"/>
                    <a:pt x="19738" y="62014"/>
                  </a:cubicBezTo>
                  <a:cubicBezTo>
                    <a:pt x="20052" y="61937"/>
                    <a:pt x="20480" y="61826"/>
                    <a:pt x="21022" y="61686"/>
                  </a:cubicBezTo>
                  <a:close/>
                  <a:moveTo>
                    <a:pt x="43578" y="56875"/>
                  </a:moveTo>
                  <a:cubicBezTo>
                    <a:pt x="44196" y="57293"/>
                    <a:pt x="44883" y="57634"/>
                    <a:pt x="45417" y="58136"/>
                  </a:cubicBezTo>
                  <a:cubicBezTo>
                    <a:pt x="47040" y="59656"/>
                    <a:pt x="48976" y="60662"/>
                    <a:pt x="50909" y="61689"/>
                  </a:cubicBezTo>
                  <a:cubicBezTo>
                    <a:pt x="51884" y="62209"/>
                    <a:pt x="52820" y="62788"/>
                    <a:pt x="53795" y="63308"/>
                  </a:cubicBezTo>
                  <a:cubicBezTo>
                    <a:pt x="55655" y="64296"/>
                    <a:pt x="57701" y="64726"/>
                    <a:pt x="59718" y="65237"/>
                  </a:cubicBezTo>
                  <a:cubicBezTo>
                    <a:pt x="60227" y="65365"/>
                    <a:pt x="60735" y="65488"/>
                    <a:pt x="61385" y="65646"/>
                  </a:cubicBezTo>
                  <a:cubicBezTo>
                    <a:pt x="61198" y="66933"/>
                    <a:pt x="61003" y="68253"/>
                    <a:pt x="60809" y="69586"/>
                  </a:cubicBezTo>
                  <a:cubicBezTo>
                    <a:pt x="59439" y="69635"/>
                    <a:pt x="58100" y="69786"/>
                    <a:pt x="56788" y="69786"/>
                  </a:cubicBezTo>
                  <a:cubicBezTo>
                    <a:pt x="56366" y="69786"/>
                    <a:pt x="55947" y="69770"/>
                    <a:pt x="55531" y="69731"/>
                  </a:cubicBezTo>
                  <a:cubicBezTo>
                    <a:pt x="52299" y="69433"/>
                    <a:pt x="49086" y="68914"/>
                    <a:pt x="45870" y="68462"/>
                  </a:cubicBezTo>
                  <a:cubicBezTo>
                    <a:pt x="43934" y="68189"/>
                    <a:pt x="42031" y="67754"/>
                    <a:pt x="40289" y="66831"/>
                  </a:cubicBezTo>
                  <a:cubicBezTo>
                    <a:pt x="39578" y="66451"/>
                    <a:pt x="38929" y="65949"/>
                    <a:pt x="38268" y="65479"/>
                  </a:cubicBezTo>
                  <a:cubicBezTo>
                    <a:pt x="37963" y="65267"/>
                    <a:pt x="37709" y="64981"/>
                    <a:pt x="37408" y="64764"/>
                  </a:cubicBezTo>
                  <a:cubicBezTo>
                    <a:pt x="36289" y="63964"/>
                    <a:pt x="35344" y="63009"/>
                    <a:pt x="34654" y="61808"/>
                  </a:cubicBezTo>
                  <a:cubicBezTo>
                    <a:pt x="34484" y="61519"/>
                    <a:pt x="34222" y="61289"/>
                    <a:pt x="34043" y="61080"/>
                  </a:cubicBezTo>
                  <a:cubicBezTo>
                    <a:pt x="36281" y="60274"/>
                    <a:pt x="38561" y="59507"/>
                    <a:pt x="40794" y="58625"/>
                  </a:cubicBezTo>
                  <a:cubicBezTo>
                    <a:pt x="41629" y="58293"/>
                    <a:pt x="42358" y="57696"/>
                    <a:pt x="43134" y="57216"/>
                  </a:cubicBezTo>
                  <a:cubicBezTo>
                    <a:pt x="43277" y="57126"/>
                    <a:pt x="43400" y="57011"/>
                    <a:pt x="43578" y="56875"/>
                  </a:cubicBezTo>
                  <a:close/>
                  <a:moveTo>
                    <a:pt x="62130" y="65587"/>
                  </a:moveTo>
                  <a:cubicBezTo>
                    <a:pt x="62194" y="65603"/>
                    <a:pt x="62274" y="65629"/>
                    <a:pt x="62355" y="65651"/>
                  </a:cubicBezTo>
                  <a:cubicBezTo>
                    <a:pt x="63749" y="66051"/>
                    <a:pt x="63754" y="66051"/>
                    <a:pt x="63575" y="67482"/>
                  </a:cubicBezTo>
                  <a:cubicBezTo>
                    <a:pt x="63535" y="67801"/>
                    <a:pt x="63476" y="68119"/>
                    <a:pt x="63397" y="68432"/>
                  </a:cubicBezTo>
                  <a:cubicBezTo>
                    <a:pt x="62941" y="70279"/>
                    <a:pt x="62482" y="72125"/>
                    <a:pt x="62021" y="73970"/>
                  </a:cubicBezTo>
                  <a:cubicBezTo>
                    <a:pt x="61999" y="74050"/>
                    <a:pt x="61961" y="74122"/>
                    <a:pt x="61902" y="74280"/>
                  </a:cubicBezTo>
                  <a:cubicBezTo>
                    <a:pt x="61343" y="71299"/>
                    <a:pt x="61846" y="68457"/>
                    <a:pt x="62130" y="65587"/>
                  </a:cubicBezTo>
                  <a:close/>
                  <a:moveTo>
                    <a:pt x="42312" y="53949"/>
                  </a:moveTo>
                  <a:cubicBezTo>
                    <a:pt x="42638" y="54588"/>
                    <a:pt x="42981" y="55226"/>
                    <a:pt x="43277" y="55882"/>
                  </a:cubicBezTo>
                  <a:cubicBezTo>
                    <a:pt x="43324" y="55985"/>
                    <a:pt x="43202" y="56228"/>
                    <a:pt x="43087" y="56321"/>
                  </a:cubicBezTo>
                  <a:cubicBezTo>
                    <a:pt x="42078" y="57135"/>
                    <a:pt x="41032" y="57872"/>
                    <a:pt x="39773" y="58263"/>
                  </a:cubicBezTo>
                  <a:cubicBezTo>
                    <a:pt x="37710" y="58911"/>
                    <a:pt x="35688" y="59758"/>
                    <a:pt x="33587" y="60236"/>
                  </a:cubicBezTo>
                  <a:cubicBezTo>
                    <a:pt x="30713" y="60893"/>
                    <a:pt x="27773" y="61194"/>
                    <a:pt x="24819" y="61262"/>
                  </a:cubicBezTo>
                  <a:cubicBezTo>
                    <a:pt x="24616" y="61271"/>
                    <a:pt x="24412" y="61283"/>
                    <a:pt x="24209" y="61292"/>
                  </a:cubicBezTo>
                  <a:cubicBezTo>
                    <a:pt x="23925" y="61309"/>
                    <a:pt x="23811" y="61454"/>
                    <a:pt x="23785" y="61650"/>
                  </a:cubicBezTo>
                  <a:cubicBezTo>
                    <a:pt x="23779" y="61692"/>
                    <a:pt x="23778" y="61735"/>
                    <a:pt x="23780" y="61778"/>
                  </a:cubicBezTo>
                  <a:cubicBezTo>
                    <a:pt x="24473" y="61892"/>
                    <a:pt x="25160" y="61938"/>
                    <a:pt x="25843" y="61938"/>
                  </a:cubicBezTo>
                  <a:cubicBezTo>
                    <a:pt x="28025" y="61938"/>
                    <a:pt x="30168" y="61471"/>
                    <a:pt x="32353" y="61292"/>
                  </a:cubicBezTo>
                  <a:lnTo>
                    <a:pt x="32353" y="61292"/>
                  </a:lnTo>
                  <a:cubicBezTo>
                    <a:pt x="32298" y="62114"/>
                    <a:pt x="32192" y="62924"/>
                    <a:pt x="32188" y="63732"/>
                  </a:cubicBezTo>
                  <a:cubicBezTo>
                    <a:pt x="32180" y="67102"/>
                    <a:pt x="32226" y="70475"/>
                    <a:pt x="32200" y="73845"/>
                  </a:cubicBezTo>
                  <a:cubicBezTo>
                    <a:pt x="32175" y="77402"/>
                    <a:pt x="32094" y="80959"/>
                    <a:pt x="32039" y="84520"/>
                  </a:cubicBezTo>
                  <a:cubicBezTo>
                    <a:pt x="32035" y="84928"/>
                    <a:pt x="32027" y="85342"/>
                    <a:pt x="32061" y="85751"/>
                  </a:cubicBezTo>
                  <a:lnTo>
                    <a:pt x="32180" y="85751"/>
                  </a:lnTo>
                  <a:cubicBezTo>
                    <a:pt x="32336" y="85751"/>
                    <a:pt x="32493" y="85888"/>
                    <a:pt x="32650" y="85964"/>
                  </a:cubicBezTo>
                  <a:cubicBezTo>
                    <a:pt x="32599" y="86040"/>
                    <a:pt x="32548" y="86126"/>
                    <a:pt x="32502" y="86210"/>
                  </a:cubicBezTo>
                  <a:cubicBezTo>
                    <a:pt x="32534" y="86203"/>
                    <a:pt x="32564" y="86199"/>
                    <a:pt x="32591" y="86199"/>
                  </a:cubicBezTo>
                  <a:cubicBezTo>
                    <a:pt x="32821" y="86199"/>
                    <a:pt x="32935" y="86443"/>
                    <a:pt x="33087" y="86599"/>
                  </a:cubicBezTo>
                  <a:cubicBezTo>
                    <a:pt x="33251" y="86760"/>
                    <a:pt x="33396" y="86943"/>
                    <a:pt x="33590" y="87165"/>
                  </a:cubicBezTo>
                  <a:cubicBezTo>
                    <a:pt x="32160" y="87589"/>
                    <a:pt x="30733" y="87693"/>
                    <a:pt x="29310" y="87693"/>
                  </a:cubicBezTo>
                  <a:cubicBezTo>
                    <a:pt x="27963" y="87693"/>
                    <a:pt x="26620" y="87600"/>
                    <a:pt x="25283" y="87600"/>
                  </a:cubicBezTo>
                  <a:cubicBezTo>
                    <a:pt x="24860" y="87600"/>
                    <a:pt x="24436" y="87610"/>
                    <a:pt x="24014" y="87634"/>
                  </a:cubicBezTo>
                  <a:cubicBezTo>
                    <a:pt x="23996" y="87548"/>
                    <a:pt x="23980" y="87467"/>
                    <a:pt x="23967" y="87382"/>
                  </a:cubicBezTo>
                  <a:cubicBezTo>
                    <a:pt x="24789" y="87131"/>
                    <a:pt x="25608" y="86871"/>
                    <a:pt x="26438" y="86633"/>
                  </a:cubicBezTo>
                  <a:cubicBezTo>
                    <a:pt x="26601" y="86587"/>
                    <a:pt x="26770" y="86539"/>
                    <a:pt x="26935" y="86539"/>
                  </a:cubicBezTo>
                  <a:cubicBezTo>
                    <a:pt x="27108" y="86539"/>
                    <a:pt x="27276" y="86591"/>
                    <a:pt x="27429" y="86752"/>
                  </a:cubicBezTo>
                  <a:cubicBezTo>
                    <a:pt x="27468" y="86795"/>
                    <a:pt x="27557" y="86811"/>
                    <a:pt x="27620" y="86811"/>
                  </a:cubicBezTo>
                  <a:cubicBezTo>
                    <a:pt x="28785" y="86791"/>
                    <a:pt x="30786" y="86594"/>
                    <a:pt x="31950" y="86560"/>
                  </a:cubicBezTo>
                  <a:cubicBezTo>
                    <a:pt x="32078" y="86556"/>
                    <a:pt x="32239" y="86522"/>
                    <a:pt x="32328" y="86436"/>
                  </a:cubicBezTo>
                  <a:cubicBezTo>
                    <a:pt x="32396" y="86373"/>
                    <a:pt x="32451" y="86292"/>
                    <a:pt x="32502" y="86211"/>
                  </a:cubicBezTo>
                  <a:lnTo>
                    <a:pt x="32502" y="86211"/>
                  </a:lnTo>
                  <a:cubicBezTo>
                    <a:pt x="32452" y="86224"/>
                    <a:pt x="32403" y="86241"/>
                    <a:pt x="32357" y="86266"/>
                  </a:cubicBezTo>
                  <a:cubicBezTo>
                    <a:pt x="32357" y="86267"/>
                    <a:pt x="32356" y="86267"/>
                    <a:pt x="32355" y="86267"/>
                  </a:cubicBezTo>
                  <a:cubicBezTo>
                    <a:pt x="32315" y="86267"/>
                    <a:pt x="32082" y="86028"/>
                    <a:pt x="32070" y="85896"/>
                  </a:cubicBezTo>
                  <a:cubicBezTo>
                    <a:pt x="32066" y="85848"/>
                    <a:pt x="32061" y="85798"/>
                    <a:pt x="32061" y="85751"/>
                  </a:cubicBezTo>
                  <a:cubicBezTo>
                    <a:pt x="31044" y="85755"/>
                    <a:pt x="29310" y="85925"/>
                    <a:pt x="28353" y="85955"/>
                  </a:cubicBezTo>
                  <a:cubicBezTo>
                    <a:pt x="28343" y="85955"/>
                    <a:pt x="28333" y="85955"/>
                    <a:pt x="28324" y="85955"/>
                  </a:cubicBezTo>
                  <a:cubicBezTo>
                    <a:pt x="28003" y="85955"/>
                    <a:pt x="27898" y="85810"/>
                    <a:pt x="27836" y="85500"/>
                  </a:cubicBezTo>
                  <a:cubicBezTo>
                    <a:pt x="27286" y="82782"/>
                    <a:pt x="26751" y="80065"/>
                    <a:pt x="26154" y="77356"/>
                  </a:cubicBezTo>
                  <a:cubicBezTo>
                    <a:pt x="25769" y="75596"/>
                    <a:pt x="25230" y="73871"/>
                    <a:pt x="24857" y="72108"/>
                  </a:cubicBezTo>
                  <a:cubicBezTo>
                    <a:pt x="24480" y="70310"/>
                    <a:pt x="24230" y="68490"/>
                    <a:pt x="23921" y="66680"/>
                  </a:cubicBezTo>
                  <a:cubicBezTo>
                    <a:pt x="23662" y="65190"/>
                    <a:pt x="23395" y="63704"/>
                    <a:pt x="23141" y="62216"/>
                  </a:cubicBezTo>
                  <a:cubicBezTo>
                    <a:pt x="23124" y="62119"/>
                    <a:pt x="23163" y="62012"/>
                    <a:pt x="23192" y="61914"/>
                  </a:cubicBezTo>
                  <a:cubicBezTo>
                    <a:pt x="23213" y="61829"/>
                    <a:pt x="23306" y="61736"/>
                    <a:pt x="23306" y="61667"/>
                  </a:cubicBezTo>
                  <a:cubicBezTo>
                    <a:pt x="23306" y="61659"/>
                    <a:pt x="23302" y="61655"/>
                    <a:pt x="23302" y="61646"/>
                  </a:cubicBezTo>
                  <a:cubicBezTo>
                    <a:pt x="23056" y="60721"/>
                    <a:pt x="23734" y="60015"/>
                    <a:pt x="23807" y="59154"/>
                  </a:cubicBezTo>
                  <a:cubicBezTo>
                    <a:pt x="24323" y="59280"/>
                    <a:pt x="24828" y="59329"/>
                    <a:pt x="25324" y="59329"/>
                  </a:cubicBezTo>
                  <a:cubicBezTo>
                    <a:pt x="26175" y="59329"/>
                    <a:pt x="27004" y="59184"/>
                    <a:pt x="27836" y="59031"/>
                  </a:cubicBezTo>
                  <a:cubicBezTo>
                    <a:pt x="30565" y="58519"/>
                    <a:pt x="33324" y="58093"/>
                    <a:pt x="35921" y="57076"/>
                  </a:cubicBezTo>
                  <a:cubicBezTo>
                    <a:pt x="37349" y="56517"/>
                    <a:pt x="38697" y="55755"/>
                    <a:pt x="40082" y="55077"/>
                  </a:cubicBezTo>
                  <a:cubicBezTo>
                    <a:pt x="40812" y="54720"/>
                    <a:pt x="41532" y="54341"/>
                    <a:pt x="42312" y="53949"/>
                  </a:cubicBezTo>
                  <a:close/>
                  <a:moveTo>
                    <a:pt x="38365" y="0"/>
                  </a:moveTo>
                  <a:cubicBezTo>
                    <a:pt x="37841" y="0"/>
                    <a:pt x="37309" y="70"/>
                    <a:pt x="36777" y="209"/>
                  </a:cubicBezTo>
                  <a:cubicBezTo>
                    <a:pt x="35048" y="665"/>
                    <a:pt x="33578" y="1500"/>
                    <a:pt x="32878" y="3332"/>
                  </a:cubicBezTo>
                  <a:cubicBezTo>
                    <a:pt x="32717" y="3212"/>
                    <a:pt x="32590" y="3110"/>
                    <a:pt x="32455" y="3016"/>
                  </a:cubicBezTo>
                  <a:cubicBezTo>
                    <a:pt x="32302" y="2905"/>
                    <a:pt x="32146" y="2807"/>
                    <a:pt x="31993" y="2697"/>
                  </a:cubicBezTo>
                  <a:cubicBezTo>
                    <a:pt x="29777" y="1116"/>
                    <a:pt x="27230" y="725"/>
                    <a:pt x="24607" y="686"/>
                  </a:cubicBezTo>
                  <a:cubicBezTo>
                    <a:pt x="24320" y="683"/>
                    <a:pt x="24033" y="678"/>
                    <a:pt x="23747" y="678"/>
                  </a:cubicBezTo>
                  <a:cubicBezTo>
                    <a:pt x="22820" y="678"/>
                    <a:pt x="21898" y="732"/>
                    <a:pt x="20976" y="1086"/>
                  </a:cubicBezTo>
                  <a:cubicBezTo>
                    <a:pt x="20608" y="1227"/>
                    <a:pt x="20198" y="1258"/>
                    <a:pt x="19776" y="1258"/>
                  </a:cubicBezTo>
                  <a:cubicBezTo>
                    <a:pt x="19447" y="1258"/>
                    <a:pt x="19110" y="1239"/>
                    <a:pt x="18781" y="1239"/>
                  </a:cubicBezTo>
                  <a:cubicBezTo>
                    <a:pt x="18690" y="1239"/>
                    <a:pt x="18599" y="1241"/>
                    <a:pt x="18509" y="1244"/>
                  </a:cubicBezTo>
                  <a:cubicBezTo>
                    <a:pt x="17497" y="1283"/>
                    <a:pt x="16475" y="1249"/>
                    <a:pt x="15475" y="1380"/>
                  </a:cubicBezTo>
                  <a:cubicBezTo>
                    <a:pt x="14436" y="1516"/>
                    <a:pt x="13386" y="1772"/>
                    <a:pt x="12665" y="2649"/>
                  </a:cubicBezTo>
                  <a:cubicBezTo>
                    <a:pt x="11225" y="4388"/>
                    <a:pt x="11869" y="7152"/>
                    <a:pt x="13975" y="8192"/>
                  </a:cubicBezTo>
                  <a:cubicBezTo>
                    <a:pt x="14543" y="8474"/>
                    <a:pt x="15178" y="8610"/>
                    <a:pt x="15805" y="8822"/>
                  </a:cubicBezTo>
                  <a:cubicBezTo>
                    <a:pt x="15798" y="8883"/>
                    <a:pt x="15789" y="8985"/>
                    <a:pt x="15768" y="9083"/>
                  </a:cubicBezTo>
                  <a:cubicBezTo>
                    <a:pt x="15209" y="11447"/>
                    <a:pt x="15216" y="13837"/>
                    <a:pt x="15810" y="16167"/>
                  </a:cubicBezTo>
                  <a:cubicBezTo>
                    <a:pt x="16475" y="18765"/>
                    <a:pt x="17997" y="20651"/>
                    <a:pt x="20810" y="21117"/>
                  </a:cubicBezTo>
                  <a:cubicBezTo>
                    <a:pt x="21585" y="21248"/>
                    <a:pt x="22378" y="21291"/>
                    <a:pt x="23191" y="21381"/>
                  </a:cubicBezTo>
                  <a:cubicBezTo>
                    <a:pt x="23191" y="22044"/>
                    <a:pt x="23209" y="22722"/>
                    <a:pt x="23179" y="23399"/>
                  </a:cubicBezTo>
                  <a:cubicBezTo>
                    <a:pt x="23175" y="23523"/>
                    <a:pt x="22993" y="23706"/>
                    <a:pt x="22865" y="23740"/>
                  </a:cubicBezTo>
                  <a:cubicBezTo>
                    <a:pt x="22340" y="23872"/>
                    <a:pt x="21806" y="23966"/>
                    <a:pt x="21272" y="24059"/>
                  </a:cubicBezTo>
                  <a:cubicBezTo>
                    <a:pt x="19492" y="24383"/>
                    <a:pt x="17840" y="24984"/>
                    <a:pt x="16441" y="26185"/>
                  </a:cubicBezTo>
                  <a:cubicBezTo>
                    <a:pt x="16233" y="26368"/>
                    <a:pt x="15984" y="26504"/>
                    <a:pt x="15750" y="26666"/>
                  </a:cubicBezTo>
                  <a:cubicBezTo>
                    <a:pt x="15395" y="25099"/>
                    <a:pt x="15055" y="23591"/>
                    <a:pt x="14713" y="22083"/>
                  </a:cubicBezTo>
                  <a:cubicBezTo>
                    <a:pt x="14000" y="18960"/>
                    <a:pt x="12928" y="15923"/>
                    <a:pt x="12635" y="12703"/>
                  </a:cubicBezTo>
                  <a:cubicBezTo>
                    <a:pt x="12572" y="12004"/>
                    <a:pt x="12263" y="11327"/>
                    <a:pt x="12026" y="10654"/>
                  </a:cubicBezTo>
                  <a:cubicBezTo>
                    <a:pt x="11953" y="10441"/>
                    <a:pt x="11796" y="10181"/>
                    <a:pt x="11610" y="10104"/>
                  </a:cubicBezTo>
                  <a:cubicBezTo>
                    <a:pt x="11055" y="9874"/>
                    <a:pt x="10466" y="9713"/>
                    <a:pt x="9886" y="9542"/>
                  </a:cubicBezTo>
                  <a:cubicBezTo>
                    <a:pt x="9049" y="9295"/>
                    <a:pt x="8225" y="9176"/>
                    <a:pt x="7415" y="9176"/>
                  </a:cubicBezTo>
                  <a:cubicBezTo>
                    <a:pt x="5947" y="9176"/>
                    <a:pt x="4522" y="9566"/>
                    <a:pt x="3144" y="10296"/>
                  </a:cubicBezTo>
                  <a:cubicBezTo>
                    <a:pt x="2643" y="10561"/>
                    <a:pt x="2190" y="10939"/>
                    <a:pt x="1770" y="11323"/>
                  </a:cubicBezTo>
                  <a:cubicBezTo>
                    <a:pt x="1334" y="11723"/>
                    <a:pt x="1038" y="12324"/>
                    <a:pt x="546" y="12601"/>
                  </a:cubicBezTo>
                  <a:cubicBezTo>
                    <a:pt x="63" y="12877"/>
                    <a:pt x="119" y="13261"/>
                    <a:pt x="30" y="13632"/>
                  </a:cubicBezTo>
                  <a:cubicBezTo>
                    <a:pt x="0" y="13747"/>
                    <a:pt x="89" y="13905"/>
                    <a:pt x="153" y="14028"/>
                  </a:cubicBezTo>
                  <a:cubicBezTo>
                    <a:pt x="241" y="14193"/>
                    <a:pt x="398" y="14335"/>
                    <a:pt x="445" y="14509"/>
                  </a:cubicBezTo>
                  <a:cubicBezTo>
                    <a:pt x="1208" y="17304"/>
                    <a:pt x="1856" y="20128"/>
                    <a:pt x="2725" y="22883"/>
                  </a:cubicBezTo>
                  <a:cubicBezTo>
                    <a:pt x="4386" y="28166"/>
                    <a:pt x="5636" y="33550"/>
                    <a:pt x="6713" y="38947"/>
                  </a:cubicBezTo>
                  <a:cubicBezTo>
                    <a:pt x="6501" y="39228"/>
                    <a:pt x="6145" y="39505"/>
                    <a:pt x="6064" y="39846"/>
                  </a:cubicBezTo>
                  <a:cubicBezTo>
                    <a:pt x="5869" y="40648"/>
                    <a:pt x="5658" y="41495"/>
                    <a:pt x="5721" y="42300"/>
                  </a:cubicBezTo>
                  <a:cubicBezTo>
                    <a:pt x="5869" y="44076"/>
                    <a:pt x="6755" y="45474"/>
                    <a:pt x="8264" y="46457"/>
                  </a:cubicBezTo>
                  <a:cubicBezTo>
                    <a:pt x="8426" y="46559"/>
                    <a:pt x="8578" y="46768"/>
                    <a:pt x="8620" y="46951"/>
                  </a:cubicBezTo>
                  <a:cubicBezTo>
                    <a:pt x="9120" y="49247"/>
                    <a:pt x="9586" y="51548"/>
                    <a:pt x="10095" y="53843"/>
                  </a:cubicBezTo>
                  <a:cubicBezTo>
                    <a:pt x="10561" y="55951"/>
                    <a:pt x="11062" y="58052"/>
                    <a:pt x="11557" y="60152"/>
                  </a:cubicBezTo>
                  <a:cubicBezTo>
                    <a:pt x="11595" y="60313"/>
                    <a:pt x="11710" y="60510"/>
                    <a:pt x="11849" y="60587"/>
                  </a:cubicBezTo>
                  <a:cubicBezTo>
                    <a:pt x="14002" y="61779"/>
                    <a:pt x="16032" y="63155"/>
                    <a:pt x="17968" y="64675"/>
                  </a:cubicBezTo>
                  <a:cubicBezTo>
                    <a:pt x="18900" y="65408"/>
                    <a:pt x="19880" y="66089"/>
                    <a:pt x="20858" y="66758"/>
                  </a:cubicBezTo>
                  <a:cubicBezTo>
                    <a:pt x="21003" y="66860"/>
                    <a:pt x="21214" y="66881"/>
                    <a:pt x="21413" y="66881"/>
                  </a:cubicBezTo>
                  <a:cubicBezTo>
                    <a:pt x="21465" y="66881"/>
                    <a:pt x="21517" y="66880"/>
                    <a:pt x="21566" y="66878"/>
                  </a:cubicBezTo>
                  <a:cubicBezTo>
                    <a:pt x="21609" y="66878"/>
                    <a:pt x="21638" y="66541"/>
                    <a:pt x="21672" y="66358"/>
                  </a:cubicBezTo>
                  <a:cubicBezTo>
                    <a:pt x="21685" y="66309"/>
                    <a:pt x="21701" y="66260"/>
                    <a:pt x="21718" y="66213"/>
                  </a:cubicBezTo>
                  <a:cubicBezTo>
                    <a:pt x="22048" y="65306"/>
                    <a:pt x="22380" y="64395"/>
                    <a:pt x="22705" y="63491"/>
                  </a:cubicBezTo>
                  <a:cubicBezTo>
                    <a:pt x="22735" y="63636"/>
                    <a:pt x="22782" y="63816"/>
                    <a:pt x="22807" y="63994"/>
                  </a:cubicBezTo>
                  <a:cubicBezTo>
                    <a:pt x="23133" y="66405"/>
                    <a:pt x="23341" y="68837"/>
                    <a:pt x="23812" y="71218"/>
                  </a:cubicBezTo>
                  <a:cubicBezTo>
                    <a:pt x="24629" y="75376"/>
                    <a:pt x="25609" y="79499"/>
                    <a:pt x="26519" y="83631"/>
                  </a:cubicBezTo>
                  <a:cubicBezTo>
                    <a:pt x="26676" y="84338"/>
                    <a:pt x="26833" y="85046"/>
                    <a:pt x="26994" y="85774"/>
                  </a:cubicBezTo>
                  <a:cubicBezTo>
                    <a:pt x="26782" y="85821"/>
                    <a:pt x="26639" y="85863"/>
                    <a:pt x="26489" y="85885"/>
                  </a:cubicBezTo>
                  <a:cubicBezTo>
                    <a:pt x="25070" y="86072"/>
                    <a:pt x="23799" y="86690"/>
                    <a:pt x="22523" y="87278"/>
                  </a:cubicBezTo>
                  <a:cubicBezTo>
                    <a:pt x="22366" y="87350"/>
                    <a:pt x="22210" y="87606"/>
                    <a:pt x="22210" y="87780"/>
                  </a:cubicBezTo>
                  <a:cubicBezTo>
                    <a:pt x="22210" y="87904"/>
                    <a:pt x="22442" y="88074"/>
                    <a:pt x="22608" y="88151"/>
                  </a:cubicBezTo>
                  <a:cubicBezTo>
                    <a:pt x="22785" y="88231"/>
                    <a:pt x="23006" y="88248"/>
                    <a:pt x="23205" y="88257"/>
                  </a:cubicBezTo>
                  <a:cubicBezTo>
                    <a:pt x="24777" y="88303"/>
                    <a:pt x="26358" y="88295"/>
                    <a:pt x="27925" y="88402"/>
                  </a:cubicBezTo>
                  <a:cubicBezTo>
                    <a:pt x="28421" y="88436"/>
                    <a:pt x="28916" y="88454"/>
                    <a:pt x="29408" y="88454"/>
                  </a:cubicBezTo>
                  <a:cubicBezTo>
                    <a:pt x="30862" y="88454"/>
                    <a:pt x="32299" y="88299"/>
                    <a:pt x="33727" y="87959"/>
                  </a:cubicBezTo>
                  <a:cubicBezTo>
                    <a:pt x="34409" y="87796"/>
                    <a:pt x="34655" y="87349"/>
                    <a:pt x="34239" y="86774"/>
                  </a:cubicBezTo>
                  <a:cubicBezTo>
                    <a:pt x="33950" y="86378"/>
                    <a:pt x="33596" y="86033"/>
                    <a:pt x="33193" y="85752"/>
                  </a:cubicBezTo>
                  <a:cubicBezTo>
                    <a:pt x="32866" y="85526"/>
                    <a:pt x="32773" y="85305"/>
                    <a:pt x="32803" y="84922"/>
                  </a:cubicBezTo>
                  <a:cubicBezTo>
                    <a:pt x="32900" y="83477"/>
                    <a:pt x="32993" y="82033"/>
                    <a:pt x="33027" y="80589"/>
                  </a:cubicBezTo>
                  <a:cubicBezTo>
                    <a:pt x="33082" y="78323"/>
                    <a:pt x="33103" y="76057"/>
                    <a:pt x="33103" y="73790"/>
                  </a:cubicBezTo>
                  <a:cubicBezTo>
                    <a:pt x="33103" y="71341"/>
                    <a:pt x="33048" y="68887"/>
                    <a:pt x="33053" y="66438"/>
                  </a:cubicBezTo>
                  <a:cubicBezTo>
                    <a:pt x="33057" y="64756"/>
                    <a:pt x="33124" y="63077"/>
                    <a:pt x="33162" y="61399"/>
                  </a:cubicBezTo>
                  <a:cubicBezTo>
                    <a:pt x="33210" y="61377"/>
                    <a:pt x="33260" y="61357"/>
                    <a:pt x="33307" y="61336"/>
                  </a:cubicBezTo>
                  <a:cubicBezTo>
                    <a:pt x="33553" y="61625"/>
                    <a:pt x="33840" y="61885"/>
                    <a:pt x="34027" y="62209"/>
                  </a:cubicBezTo>
                  <a:cubicBezTo>
                    <a:pt x="34713" y="63405"/>
                    <a:pt x="35573" y="64441"/>
                    <a:pt x="36709" y="65233"/>
                  </a:cubicBezTo>
                  <a:cubicBezTo>
                    <a:pt x="36933" y="65387"/>
                    <a:pt x="37142" y="65563"/>
                    <a:pt x="37332" y="65757"/>
                  </a:cubicBezTo>
                  <a:cubicBezTo>
                    <a:pt x="38913" y="67333"/>
                    <a:pt x="40866" y="68219"/>
                    <a:pt x="42981" y="68730"/>
                  </a:cubicBezTo>
                  <a:cubicBezTo>
                    <a:pt x="46523" y="69590"/>
                    <a:pt x="50130" y="70097"/>
                    <a:pt x="53749" y="70497"/>
                  </a:cubicBezTo>
                  <a:cubicBezTo>
                    <a:pt x="54632" y="70595"/>
                    <a:pt x="55510" y="70643"/>
                    <a:pt x="56386" y="70643"/>
                  </a:cubicBezTo>
                  <a:cubicBezTo>
                    <a:pt x="57891" y="70643"/>
                    <a:pt x="59388" y="70499"/>
                    <a:pt x="60893" y="70208"/>
                  </a:cubicBezTo>
                  <a:lnTo>
                    <a:pt x="60893" y="70208"/>
                  </a:lnTo>
                  <a:cubicBezTo>
                    <a:pt x="60893" y="70345"/>
                    <a:pt x="60884" y="70477"/>
                    <a:pt x="60893" y="70608"/>
                  </a:cubicBezTo>
                  <a:cubicBezTo>
                    <a:pt x="60995" y="72189"/>
                    <a:pt x="61084" y="73765"/>
                    <a:pt x="61219" y="75337"/>
                  </a:cubicBezTo>
                  <a:cubicBezTo>
                    <a:pt x="61240" y="75554"/>
                    <a:pt x="61491" y="75904"/>
                    <a:pt x="61651" y="75912"/>
                  </a:cubicBezTo>
                  <a:cubicBezTo>
                    <a:pt x="61657" y="75913"/>
                    <a:pt x="61664" y="75913"/>
                    <a:pt x="61670" y="75913"/>
                  </a:cubicBezTo>
                  <a:cubicBezTo>
                    <a:pt x="61892" y="75913"/>
                    <a:pt x="62169" y="75715"/>
                    <a:pt x="62330" y="75524"/>
                  </a:cubicBezTo>
                  <a:cubicBezTo>
                    <a:pt x="62499" y="75328"/>
                    <a:pt x="62580" y="75044"/>
                    <a:pt x="62647" y="74783"/>
                  </a:cubicBezTo>
                  <a:cubicBezTo>
                    <a:pt x="62893" y="73864"/>
                    <a:pt x="63131" y="72939"/>
                    <a:pt x="63347" y="72010"/>
                  </a:cubicBezTo>
                  <a:cubicBezTo>
                    <a:pt x="63736" y="70357"/>
                    <a:pt x="64147" y="68704"/>
                    <a:pt x="64474" y="67039"/>
                  </a:cubicBezTo>
                  <a:cubicBezTo>
                    <a:pt x="64736" y="65693"/>
                    <a:pt x="64580" y="65289"/>
                    <a:pt x="62860" y="64961"/>
                  </a:cubicBezTo>
                  <a:cubicBezTo>
                    <a:pt x="62783" y="64947"/>
                    <a:pt x="62704" y="64942"/>
                    <a:pt x="62624" y="64942"/>
                  </a:cubicBezTo>
                  <a:cubicBezTo>
                    <a:pt x="62483" y="64942"/>
                    <a:pt x="62339" y="64956"/>
                    <a:pt x="62197" y="64956"/>
                  </a:cubicBezTo>
                  <a:cubicBezTo>
                    <a:pt x="62138" y="64956"/>
                    <a:pt x="62075" y="64961"/>
                    <a:pt x="62013" y="64961"/>
                  </a:cubicBezTo>
                  <a:cubicBezTo>
                    <a:pt x="61961" y="64961"/>
                    <a:pt x="61909" y="64958"/>
                    <a:pt x="61858" y="64944"/>
                  </a:cubicBezTo>
                  <a:cubicBezTo>
                    <a:pt x="61126" y="64748"/>
                    <a:pt x="60396" y="64518"/>
                    <a:pt x="59659" y="64339"/>
                  </a:cubicBezTo>
                  <a:cubicBezTo>
                    <a:pt x="57363" y="63794"/>
                    <a:pt x="55109" y="63167"/>
                    <a:pt x="53053" y="61928"/>
                  </a:cubicBezTo>
                  <a:cubicBezTo>
                    <a:pt x="51239" y="60838"/>
                    <a:pt x="49333" y="59896"/>
                    <a:pt x="47532" y="58784"/>
                  </a:cubicBezTo>
                  <a:cubicBezTo>
                    <a:pt x="46357" y="58061"/>
                    <a:pt x="45299" y="57148"/>
                    <a:pt x="44150" y="56293"/>
                  </a:cubicBezTo>
                  <a:cubicBezTo>
                    <a:pt x="44091" y="56109"/>
                    <a:pt x="44053" y="55802"/>
                    <a:pt x="43908" y="55551"/>
                  </a:cubicBezTo>
                  <a:cubicBezTo>
                    <a:pt x="42959" y="53923"/>
                    <a:pt x="41972" y="52318"/>
                    <a:pt x="41027" y="50687"/>
                  </a:cubicBezTo>
                  <a:cubicBezTo>
                    <a:pt x="40747" y="50196"/>
                    <a:pt x="40603" y="49629"/>
                    <a:pt x="40323" y="49136"/>
                  </a:cubicBezTo>
                  <a:cubicBezTo>
                    <a:pt x="39853" y="48288"/>
                    <a:pt x="39294" y="47492"/>
                    <a:pt x="38832" y="46644"/>
                  </a:cubicBezTo>
                  <a:cubicBezTo>
                    <a:pt x="38336" y="45728"/>
                    <a:pt x="37802" y="44821"/>
                    <a:pt x="37726" y="43739"/>
                  </a:cubicBezTo>
                  <a:cubicBezTo>
                    <a:pt x="37722" y="43670"/>
                    <a:pt x="37633" y="43607"/>
                    <a:pt x="37581" y="43543"/>
                  </a:cubicBezTo>
                  <a:cubicBezTo>
                    <a:pt x="37454" y="43373"/>
                    <a:pt x="37281" y="43224"/>
                    <a:pt x="37209" y="43032"/>
                  </a:cubicBezTo>
                  <a:cubicBezTo>
                    <a:pt x="36887" y="42209"/>
                    <a:pt x="36603" y="41371"/>
                    <a:pt x="36285" y="40549"/>
                  </a:cubicBezTo>
                  <a:cubicBezTo>
                    <a:pt x="36146" y="40187"/>
                    <a:pt x="36179" y="39893"/>
                    <a:pt x="36387" y="39556"/>
                  </a:cubicBezTo>
                  <a:cubicBezTo>
                    <a:pt x="36662" y="39109"/>
                    <a:pt x="36883" y="38627"/>
                    <a:pt x="37099" y="38146"/>
                  </a:cubicBezTo>
                  <a:cubicBezTo>
                    <a:pt x="38709" y="34521"/>
                    <a:pt x="38722" y="30934"/>
                    <a:pt x="36671" y="27476"/>
                  </a:cubicBezTo>
                  <a:cubicBezTo>
                    <a:pt x="35557" y="25597"/>
                    <a:pt x="33972" y="24290"/>
                    <a:pt x="31671" y="24149"/>
                  </a:cubicBezTo>
                  <a:cubicBezTo>
                    <a:pt x="31336" y="24127"/>
                    <a:pt x="31305" y="23919"/>
                    <a:pt x="31264" y="23675"/>
                  </a:cubicBezTo>
                  <a:cubicBezTo>
                    <a:pt x="31128" y="22892"/>
                    <a:pt x="31001" y="22108"/>
                    <a:pt x="30839" y="21333"/>
                  </a:cubicBezTo>
                  <a:cubicBezTo>
                    <a:pt x="30755" y="20920"/>
                    <a:pt x="30607" y="20520"/>
                    <a:pt x="30509" y="20188"/>
                  </a:cubicBezTo>
                  <a:cubicBezTo>
                    <a:pt x="31157" y="19310"/>
                    <a:pt x="32078" y="18841"/>
                    <a:pt x="32874" y="18215"/>
                  </a:cubicBezTo>
                  <a:cubicBezTo>
                    <a:pt x="34425" y="16997"/>
                    <a:pt x="35607" y="15471"/>
                    <a:pt x="35887" y="13410"/>
                  </a:cubicBezTo>
                  <a:cubicBezTo>
                    <a:pt x="35930" y="13099"/>
                    <a:pt x="36005" y="12793"/>
                    <a:pt x="36069" y="12490"/>
                  </a:cubicBezTo>
                  <a:cubicBezTo>
                    <a:pt x="36119" y="12494"/>
                    <a:pt x="36146" y="12490"/>
                    <a:pt x="36149" y="12499"/>
                  </a:cubicBezTo>
                  <a:cubicBezTo>
                    <a:pt x="36319" y="12997"/>
                    <a:pt x="36514" y="13486"/>
                    <a:pt x="36645" y="13994"/>
                  </a:cubicBezTo>
                  <a:cubicBezTo>
                    <a:pt x="37358" y="16699"/>
                    <a:pt x="39205" y="18385"/>
                    <a:pt x="41603" y="19536"/>
                  </a:cubicBezTo>
                  <a:cubicBezTo>
                    <a:pt x="42174" y="19808"/>
                    <a:pt x="42816" y="19952"/>
                    <a:pt x="43460" y="19952"/>
                  </a:cubicBezTo>
                  <a:cubicBezTo>
                    <a:pt x="45233" y="19952"/>
                    <a:pt x="47016" y="18866"/>
                    <a:pt x="47324" y="16400"/>
                  </a:cubicBezTo>
                  <a:cubicBezTo>
                    <a:pt x="47383" y="15910"/>
                    <a:pt x="47447" y="15412"/>
                    <a:pt x="47421" y="14922"/>
                  </a:cubicBezTo>
                  <a:cubicBezTo>
                    <a:pt x="47337" y="13422"/>
                    <a:pt x="47845" y="12133"/>
                    <a:pt x="48621" y="10889"/>
                  </a:cubicBezTo>
                  <a:cubicBezTo>
                    <a:pt x="49210" y="9939"/>
                    <a:pt x="49740" y="8942"/>
                    <a:pt x="50176" y="7911"/>
                  </a:cubicBezTo>
                  <a:cubicBezTo>
                    <a:pt x="50790" y="6459"/>
                    <a:pt x="50676" y="5082"/>
                    <a:pt x="49422" y="3954"/>
                  </a:cubicBezTo>
                  <a:cubicBezTo>
                    <a:pt x="48867" y="3456"/>
                    <a:pt x="48218" y="3165"/>
                    <a:pt x="47498" y="3106"/>
                  </a:cubicBezTo>
                  <a:cubicBezTo>
                    <a:pt x="45333" y="2931"/>
                    <a:pt x="43370" y="2330"/>
                    <a:pt x="41553" y="1014"/>
                  </a:cubicBezTo>
                  <a:cubicBezTo>
                    <a:pt x="40613" y="336"/>
                    <a:pt x="39511" y="0"/>
                    <a:pt x="38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37;p28">
              <a:extLst>
                <a:ext uri="{FF2B5EF4-FFF2-40B4-BE49-F238E27FC236}">
                  <a16:creationId xmlns:a16="http://schemas.microsoft.com/office/drawing/2014/main" xmlns="" id="{C4A3F5E4-0B0D-4336-B761-6E8FD21AEFBD}"/>
                </a:ext>
              </a:extLst>
            </p:cNvPr>
            <p:cNvSpPr/>
            <p:nvPr/>
          </p:nvSpPr>
          <p:spPr>
            <a:xfrm>
              <a:off x="2520876" y="3767284"/>
              <a:ext cx="67805" cy="244329"/>
            </a:xfrm>
            <a:custGeom>
              <a:avLst/>
              <a:gdLst/>
              <a:ahLst/>
              <a:cxnLst/>
              <a:rect l="l" t="t" r="r" b="b"/>
              <a:pathLst>
                <a:path w="2413" h="8695" extrusionOk="0">
                  <a:moveTo>
                    <a:pt x="789" y="1"/>
                  </a:moveTo>
                  <a:cubicBezTo>
                    <a:pt x="505" y="2871"/>
                    <a:pt x="1" y="5713"/>
                    <a:pt x="560" y="8694"/>
                  </a:cubicBezTo>
                  <a:cubicBezTo>
                    <a:pt x="619" y="8536"/>
                    <a:pt x="658" y="8464"/>
                    <a:pt x="679" y="8384"/>
                  </a:cubicBezTo>
                  <a:cubicBezTo>
                    <a:pt x="1144" y="6540"/>
                    <a:pt x="1602" y="4694"/>
                    <a:pt x="2056" y="2846"/>
                  </a:cubicBezTo>
                  <a:cubicBezTo>
                    <a:pt x="2134" y="2533"/>
                    <a:pt x="2194" y="2215"/>
                    <a:pt x="2234" y="1896"/>
                  </a:cubicBezTo>
                  <a:cubicBezTo>
                    <a:pt x="2413" y="465"/>
                    <a:pt x="2408" y="465"/>
                    <a:pt x="1014" y="65"/>
                  </a:cubicBezTo>
                  <a:cubicBezTo>
                    <a:pt x="933" y="43"/>
                    <a:pt x="853" y="17"/>
                    <a:pt x="78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38;p28">
              <a:extLst>
                <a:ext uri="{FF2B5EF4-FFF2-40B4-BE49-F238E27FC236}">
                  <a16:creationId xmlns:a16="http://schemas.microsoft.com/office/drawing/2014/main" xmlns="" id="{FC6F369E-61FE-4891-9798-9A58A1EE821A}"/>
                </a:ext>
              </a:extLst>
            </p:cNvPr>
            <p:cNvSpPr/>
            <p:nvPr/>
          </p:nvSpPr>
          <p:spPr>
            <a:xfrm>
              <a:off x="1733313" y="1943049"/>
              <a:ext cx="475396" cy="522042"/>
            </a:xfrm>
            <a:custGeom>
              <a:avLst/>
              <a:gdLst/>
              <a:ahLst/>
              <a:cxnLst/>
              <a:rect l="l" t="t" r="r" b="b"/>
              <a:pathLst>
                <a:path w="16918" h="18578" extrusionOk="0">
                  <a:moveTo>
                    <a:pt x="4710" y="0"/>
                  </a:moveTo>
                  <a:cubicBezTo>
                    <a:pt x="3121" y="0"/>
                    <a:pt x="1744" y="653"/>
                    <a:pt x="606" y="1967"/>
                  </a:cubicBezTo>
                  <a:cubicBezTo>
                    <a:pt x="1" y="2666"/>
                    <a:pt x="26" y="3097"/>
                    <a:pt x="632" y="3740"/>
                  </a:cubicBezTo>
                  <a:cubicBezTo>
                    <a:pt x="746" y="3864"/>
                    <a:pt x="856" y="3992"/>
                    <a:pt x="963" y="4124"/>
                  </a:cubicBezTo>
                  <a:cubicBezTo>
                    <a:pt x="2412" y="5930"/>
                    <a:pt x="2712" y="8098"/>
                    <a:pt x="2857" y="10309"/>
                  </a:cubicBezTo>
                  <a:cubicBezTo>
                    <a:pt x="2895" y="10624"/>
                    <a:pt x="2857" y="10969"/>
                    <a:pt x="2980" y="11246"/>
                  </a:cubicBezTo>
                  <a:cubicBezTo>
                    <a:pt x="3374" y="12128"/>
                    <a:pt x="3903" y="12954"/>
                    <a:pt x="4242" y="13857"/>
                  </a:cubicBezTo>
                  <a:cubicBezTo>
                    <a:pt x="5047" y="16012"/>
                    <a:pt x="6709" y="17287"/>
                    <a:pt x="8649" y="18219"/>
                  </a:cubicBezTo>
                  <a:cubicBezTo>
                    <a:pt x="9158" y="18464"/>
                    <a:pt x="9671" y="18578"/>
                    <a:pt x="10160" y="18578"/>
                  </a:cubicBezTo>
                  <a:cubicBezTo>
                    <a:pt x="11706" y="18578"/>
                    <a:pt x="13024" y="17440"/>
                    <a:pt x="13281" y="15681"/>
                  </a:cubicBezTo>
                  <a:cubicBezTo>
                    <a:pt x="13354" y="15195"/>
                    <a:pt x="13404" y="14696"/>
                    <a:pt x="13388" y="14207"/>
                  </a:cubicBezTo>
                  <a:cubicBezTo>
                    <a:pt x="13328" y="12595"/>
                    <a:pt x="13815" y="11165"/>
                    <a:pt x="14700" y="9840"/>
                  </a:cubicBezTo>
                  <a:cubicBezTo>
                    <a:pt x="15405" y="8793"/>
                    <a:pt x="15985" y="7694"/>
                    <a:pt x="16371" y="6471"/>
                  </a:cubicBezTo>
                  <a:cubicBezTo>
                    <a:pt x="16917" y="4758"/>
                    <a:pt x="15616" y="3356"/>
                    <a:pt x="14324" y="3139"/>
                  </a:cubicBezTo>
                  <a:cubicBezTo>
                    <a:pt x="13925" y="3075"/>
                    <a:pt x="13522" y="2991"/>
                    <a:pt x="13120" y="2960"/>
                  </a:cubicBezTo>
                  <a:cubicBezTo>
                    <a:pt x="11412" y="2819"/>
                    <a:pt x="9832" y="2364"/>
                    <a:pt x="8488" y="1223"/>
                  </a:cubicBezTo>
                  <a:cubicBezTo>
                    <a:pt x="7763" y="605"/>
                    <a:pt x="6869" y="302"/>
                    <a:pt x="5946" y="124"/>
                  </a:cubicBezTo>
                  <a:cubicBezTo>
                    <a:pt x="5521" y="41"/>
                    <a:pt x="5108" y="0"/>
                    <a:pt x="471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39;p28">
              <a:extLst>
                <a:ext uri="{FF2B5EF4-FFF2-40B4-BE49-F238E27FC236}">
                  <a16:creationId xmlns:a16="http://schemas.microsoft.com/office/drawing/2014/main" xmlns="" id="{F69EA74A-2B50-43B0-B039-1735C3F2F330}"/>
                </a:ext>
              </a:extLst>
            </p:cNvPr>
            <p:cNvSpPr/>
            <p:nvPr/>
          </p:nvSpPr>
          <p:spPr>
            <a:xfrm>
              <a:off x="1471917" y="3361505"/>
              <a:ext cx="498578" cy="208895"/>
            </a:xfrm>
            <a:custGeom>
              <a:avLst/>
              <a:gdLst/>
              <a:ahLst/>
              <a:cxnLst/>
              <a:rect l="l" t="t" r="r" b="b"/>
              <a:pathLst>
                <a:path w="17743" h="7434" extrusionOk="0">
                  <a:moveTo>
                    <a:pt x="16468" y="0"/>
                  </a:moveTo>
                  <a:cubicBezTo>
                    <a:pt x="14091" y="1692"/>
                    <a:pt x="13179" y="2113"/>
                    <a:pt x="10361" y="2901"/>
                  </a:cubicBezTo>
                  <a:cubicBezTo>
                    <a:pt x="8438" y="3438"/>
                    <a:pt x="6514" y="3970"/>
                    <a:pt x="4607" y="4558"/>
                  </a:cubicBezTo>
                  <a:cubicBezTo>
                    <a:pt x="3430" y="4924"/>
                    <a:pt x="2265" y="5309"/>
                    <a:pt x="1021" y="5309"/>
                  </a:cubicBezTo>
                  <a:cubicBezTo>
                    <a:pt x="687" y="5309"/>
                    <a:pt x="348" y="5281"/>
                    <a:pt x="1" y="5218"/>
                  </a:cubicBezTo>
                  <a:lnTo>
                    <a:pt x="1" y="5218"/>
                  </a:lnTo>
                  <a:cubicBezTo>
                    <a:pt x="187" y="5576"/>
                    <a:pt x="463" y="5874"/>
                    <a:pt x="483" y="6190"/>
                  </a:cubicBezTo>
                  <a:cubicBezTo>
                    <a:pt x="504" y="6534"/>
                    <a:pt x="288" y="6893"/>
                    <a:pt x="119" y="7433"/>
                  </a:cubicBezTo>
                  <a:cubicBezTo>
                    <a:pt x="6467" y="6837"/>
                    <a:pt x="12451" y="5507"/>
                    <a:pt x="17743" y="1934"/>
                  </a:cubicBezTo>
                  <a:cubicBezTo>
                    <a:pt x="17346" y="1330"/>
                    <a:pt x="16908" y="665"/>
                    <a:pt x="1646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40;p28">
              <a:extLst>
                <a:ext uri="{FF2B5EF4-FFF2-40B4-BE49-F238E27FC236}">
                  <a16:creationId xmlns:a16="http://schemas.microsoft.com/office/drawing/2014/main" xmlns="" id="{292B7225-F698-4F91-8D33-893EB4276D38}"/>
                </a:ext>
              </a:extLst>
            </p:cNvPr>
            <p:cNvSpPr/>
            <p:nvPr/>
          </p:nvSpPr>
          <p:spPr>
            <a:xfrm>
              <a:off x="1330118" y="2607639"/>
              <a:ext cx="532636" cy="687691"/>
            </a:xfrm>
            <a:custGeom>
              <a:avLst/>
              <a:gdLst/>
              <a:ahLst/>
              <a:cxnLst/>
              <a:rect l="l" t="t" r="r" b="b"/>
              <a:pathLst>
                <a:path w="18955" h="24473" extrusionOk="0">
                  <a:moveTo>
                    <a:pt x="4187" y="0"/>
                  </a:moveTo>
                  <a:cubicBezTo>
                    <a:pt x="3496" y="170"/>
                    <a:pt x="2826" y="333"/>
                    <a:pt x="2195" y="491"/>
                  </a:cubicBezTo>
                  <a:cubicBezTo>
                    <a:pt x="2077" y="1448"/>
                    <a:pt x="1988" y="2361"/>
                    <a:pt x="1847" y="3263"/>
                  </a:cubicBezTo>
                  <a:cubicBezTo>
                    <a:pt x="1381" y="6258"/>
                    <a:pt x="877" y="9244"/>
                    <a:pt x="424" y="12239"/>
                  </a:cubicBezTo>
                  <a:cubicBezTo>
                    <a:pt x="271" y="13243"/>
                    <a:pt x="85" y="14283"/>
                    <a:pt x="187" y="15280"/>
                  </a:cubicBezTo>
                  <a:cubicBezTo>
                    <a:pt x="310" y="16485"/>
                    <a:pt x="716" y="17661"/>
                    <a:pt x="1013" y="18905"/>
                  </a:cubicBezTo>
                  <a:cubicBezTo>
                    <a:pt x="1813" y="18406"/>
                    <a:pt x="2534" y="17967"/>
                    <a:pt x="3246" y="17516"/>
                  </a:cubicBezTo>
                  <a:cubicBezTo>
                    <a:pt x="3398" y="17419"/>
                    <a:pt x="3534" y="17278"/>
                    <a:pt x="3662" y="17146"/>
                  </a:cubicBezTo>
                  <a:cubicBezTo>
                    <a:pt x="4894" y="15859"/>
                    <a:pt x="6081" y="14534"/>
                    <a:pt x="7161" y="13107"/>
                  </a:cubicBezTo>
                  <a:cubicBezTo>
                    <a:pt x="8844" y="10887"/>
                    <a:pt x="9772" y="8442"/>
                    <a:pt x="9725" y="5636"/>
                  </a:cubicBezTo>
                  <a:cubicBezTo>
                    <a:pt x="9720" y="5350"/>
                    <a:pt x="9606" y="4941"/>
                    <a:pt x="10034" y="4912"/>
                  </a:cubicBezTo>
                  <a:cubicBezTo>
                    <a:pt x="10035" y="4912"/>
                    <a:pt x="10036" y="4912"/>
                    <a:pt x="10037" y="4912"/>
                  </a:cubicBezTo>
                  <a:cubicBezTo>
                    <a:pt x="10149" y="4912"/>
                    <a:pt x="10391" y="5369"/>
                    <a:pt x="10399" y="5618"/>
                  </a:cubicBezTo>
                  <a:cubicBezTo>
                    <a:pt x="10493" y="7723"/>
                    <a:pt x="10064" y="9733"/>
                    <a:pt x="9013" y="11552"/>
                  </a:cubicBezTo>
                  <a:cubicBezTo>
                    <a:pt x="7191" y="14700"/>
                    <a:pt x="4755" y="17320"/>
                    <a:pt x="1865" y="19501"/>
                  </a:cubicBezTo>
                  <a:cubicBezTo>
                    <a:pt x="1292" y="19935"/>
                    <a:pt x="615" y="20226"/>
                    <a:pt x="0" y="20574"/>
                  </a:cubicBezTo>
                  <a:cubicBezTo>
                    <a:pt x="131" y="21827"/>
                    <a:pt x="263" y="23105"/>
                    <a:pt x="406" y="24472"/>
                  </a:cubicBezTo>
                  <a:cubicBezTo>
                    <a:pt x="1441" y="24233"/>
                    <a:pt x="2436" y="24000"/>
                    <a:pt x="3437" y="23765"/>
                  </a:cubicBezTo>
                  <a:cubicBezTo>
                    <a:pt x="6971" y="22938"/>
                    <a:pt x="10302" y="21677"/>
                    <a:pt x="13094" y="19241"/>
                  </a:cubicBezTo>
                  <a:cubicBezTo>
                    <a:pt x="14932" y="17635"/>
                    <a:pt x="16480" y="15820"/>
                    <a:pt x="17497" y="13571"/>
                  </a:cubicBezTo>
                  <a:cubicBezTo>
                    <a:pt x="18611" y="11109"/>
                    <a:pt x="18954" y="8578"/>
                    <a:pt x="18188" y="5964"/>
                  </a:cubicBezTo>
                  <a:cubicBezTo>
                    <a:pt x="17349" y="3104"/>
                    <a:pt x="15785" y="941"/>
                    <a:pt x="12641" y="380"/>
                  </a:cubicBezTo>
                  <a:cubicBezTo>
                    <a:pt x="12539" y="363"/>
                    <a:pt x="12442" y="299"/>
                    <a:pt x="12348" y="299"/>
                  </a:cubicBezTo>
                  <a:cubicBezTo>
                    <a:pt x="12212" y="303"/>
                    <a:pt x="12048" y="312"/>
                    <a:pt x="11955" y="389"/>
                  </a:cubicBezTo>
                  <a:cubicBezTo>
                    <a:pt x="11268" y="946"/>
                    <a:pt x="10623" y="1556"/>
                    <a:pt x="9911" y="2074"/>
                  </a:cubicBezTo>
                  <a:cubicBezTo>
                    <a:pt x="9068" y="2693"/>
                    <a:pt x="8187" y="3259"/>
                    <a:pt x="7296" y="3808"/>
                  </a:cubicBezTo>
                  <a:cubicBezTo>
                    <a:pt x="7093" y="3936"/>
                    <a:pt x="6890" y="3996"/>
                    <a:pt x="6690" y="3996"/>
                  </a:cubicBezTo>
                  <a:cubicBezTo>
                    <a:pt x="6395" y="3996"/>
                    <a:pt x="6110" y="3863"/>
                    <a:pt x="5852" y="3616"/>
                  </a:cubicBezTo>
                  <a:cubicBezTo>
                    <a:pt x="5170" y="2952"/>
                    <a:pt x="4657" y="2181"/>
                    <a:pt x="4437" y="1240"/>
                  </a:cubicBezTo>
                  <a:cubicBezTo>
                    <a:pt x="4347" y="844"/>
                    <a:pt x="4276" y="443"/>
                    <a:pt x="418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41;p28">
              <a:extLst>
                <a:ext uri="{FF2B5EF4-FFF2-40B4-BE49-F238E27FC236}">
                  <a16:creationId xmlns:a16="http://schemas.microsoft.com/office/drawing/2014/main" xmlns="" id="{542F4166-844C-45FC-9233-01104AD33492}"/>
                </a:ext>
              </a:extLst>
            </p:cNvPr>
            <p:cNvSpPr/>
            <p:nvPr/>
          </p:nvSpPr>
          <p:spPr>
            <a:xfrm>
              <a:off x="1412511" y="3173200"/>
              <a:ext cx="462751" cy="240030"/>
            </a:xfrm>
            <a:custGeom>
              <a:avLst/>
              <a:gdLst/>
              <a:ahLst/>
              <a:cxnLst/>
              <a:rect l="l" t="t" r="r" b="b"/>
              <a:pathLst>
                <a:path w="16468" h="8542" extrusionOk="0">
                  <a:moveTo>
                    <a:pt x="15154" y="1"/>
                  </a:moveTo>
                  <a:cubicBezTo>
                    <a:pt x="14281" y="1168"/>
                    <a:pt x="13158" y="1769"/>
                    <a:pt x="11963" y="2280"/>
                  </a:cubicBezTo>
                  <a:cubicBezTo>
                    <a:pt x="10997" y="2697"/>
                    <a:pt x="10065" y="3178"/>
                    <a:pt x="9098" y="3601"/>
                  </a:cubicBezTo>
                  <a:cubicBezTo>
                    <a:pt x="8450" y="3881"/>
                    <a:pt x="7793" y="4218"/>
                    <a:pt x="7106" y="4333"/>
                  </a:cubicBezTo>
                  <a:cubicBezTo>
                    <a:pt x="5492" y="4605"/>
                    <a:pt x="3861" y="4797"/>
                    <a:pt x="2229" y="4942"/>
                  </a:cubicBezTo>
                  <a:cubicBezTo>
                    <a:pt x="2083" y="4955"/>
                    <a:pt x="1937" y="4960"/>
                    <a:pt x="1790" y="4960"/>
                  </a:cubicBezTo>
                  <a:cubicBezTo>
                    <a:pt x="1198" y="4960"/>
                    <a:pt x="598" y="4875"/>
                    <a:pt x="0" y="4848"/>
                  </a:cubicBezTo>
                  <a:lnTo>
                    <a:pt x="0" y="4848"/>
                  </a:lnTo>
                  <a:cubicBezTo>
                    <a:pt x="339" y="6066"/>
                    <a:pt x="683" y="7306"/>
                    <a:pt x="1026" y="8542"/>
                  </a:cubicBezTo>
                  <a:lnTo>
                    <a:pt x="1187" y="8495"/>
                  </a:lnTo>
                  <a:cubicBezTo>
                    <a:pt x="1348" y="8337"/>
                    <a:pt x="1483" y="8094"/>
                    <a:pt x="1678" y="8034"/>
                  </a:cubicBezTo>
                  <a:cubicBezTo>
                    <a:pt x="2386" y="7805"/>
                    <a:pt x="3136" y="7702"/>
                    <a:pt x="3827" y="7438"/>
                  </a:cubicBezTo>
                  <a:cubicBezTo>
                    <a:pt x="6836" y="6288"/>
                    <a:pt x="9924" y="5394"/>
                    <a:pt x="13023" y="4524"/>
                  </a:cubicBezTo>
                  <a:cubicBezTo>
                    <a:pt x="14179" y="4196"/>
                    <a:pt x="15281" y="3669"/>
                    <a:pt x="16468" y="3208"/>
                  </a:cubicBezTo>
                  <a:cubicBezTo>
                    <a:pt x="16009" y="2088"/>
                    <a:pt x="15599" y="1091"/>
                    <a:pt x="1515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42;p28">
              <a:extLst>
                <a:ext uri="{FF2B5EF4-FFF2-40B4-BE49-F238E27FC236}">
                  <a16:creationId xmlns:a16="http://schemas.microsoft.com/office/drawing/2014/main" xmlns="" id="{FF24C426-0FFB-4647-8961-2BDFA537EE05}"/>
                </a:ext>
              </a:extLst>
            </p:cNvPr>
            <p:cNvSpPr/>
            <p:nvPr/>
          </p:nvSpPr>
          <p:spPr>
            <a:xfrm>
              <a:off x="1149849" y="1960500"/>
              <a:ext cx="648576" cy="445076"/>
            </a:xfrm>
            <a:custGeom>
              <a:avLst/>
              <a:gdLst/>
              <a:ahLst/>
              <a:cxnLst/>
              <a:rect l="l" t="t" r="r" b="b"/>
              <a:pathLst>
                <a:path w="23081" h="15839" extrusionOk="0">
                  <a:moveTo>
                    <a:pt x="11758" y="0"/>
                  </a:moveTo>
                  <a:cubicBezTo>
                    <a:pt x="10752" y="0"/>
                    <a:pt x="9743" y="140"/>
                    <a:pt x="8734" y="534"/>
                  </a:cubicBezTo>
                  <a:cubicBezTo>
                    <a:pt x="8158" y="759"/>
                    <a:pt x="7491" y="789"/>
                    <a:pt x="6831" y="789"/>
                  </a:cubicBezTo>
                  <a:cubicBezTo>
                    <a:pt x="6594" y="789"/>
                    <a:pt x="6358" y="785"/>
                    <a:pt x="6128" y="785"/>
                  </a:cubicBezTo>
                  <a:cubicBezTo>
                    <a:pt x="5935" y="784"/>
                    <a:pt x="5742" y="783"/>
                    <a:pt x="5550" y="783"/>
                  </a:cubicBezTo>
                  <a:cubicBezTo>
                    <a:pt x="4250" y="783"/>
                    <a:pt x="2960" y="825"/>
                    <a:pt x="1712" y="1296"/>
                  </a:cubicBezTo>
                  <a:cubicBezTo>
                    <a:pt x="831" y="1628"/>
                    <a:pt x="345" y="2259"/>
                    <a:pt x="217" y="3183"/>
                  </a:cubicBezTo>
                  <a:cubicBezTo>
                    <a:pt x="0" y="4742"/>
                    <a:pt x="1068" y="6194"/>
                    <a:pt x="2713" y="6501"/>
                  </a:cubicBezTo>
                  <a:cubicBezTo>
                    <a:pt x="3204" y="6592"/>
                    <a:pt x="3690" y="6640"/>
                    <a:pt x="4169" y="6640"/>
                  </a:cubicBezTo>
                  <a:cubicBezTo>
                    <a:pt x="5329" y="6640"/>
                    <a:pt x="6450" y="6360"/>
                    <a:pt x="7518" y="5730"/>
                  </a:cubicBezTo>
                  <a:cubicBezTo>
                    <a:pt x="7803" y="5563"/>
                    <a:pt x="8024" y="5476"/>
                    <a:pt x="8196" y="5476"/>
                  </a:cubicBezTo>
                  <a:cubicBezTo>
                    <a:pt x="8501" y="5476"/>
                    <a:pt x="8653" y="5748"/>
                    <a:pt x="8742" y="6323"/>
                  </a:cubicBezTo>
                  <a:cubicBezTo>
                    <a:pt x="8937" y="7600"/>
                    <a:pt x="9492" y="8234"/>
                    <a:pt x="10771" y="8465"/>
                  </a:cubicBezTo>
                  <a:cubicBezTo>
                    <a:pt x="11258" y="8554"/>
                    <a:pt x="11741" y="8602"/>
                    <a:pt x="12217" y="8602"/>
                  </a:cubicBezTo>
                  <a:cubicBezTo>
                    <a:pt x="13331" y="8602"/>
                    <a:pt x="14411" y="8341"/>
                    <a:pt x="15441" y="7745"/>
                  </a:cubicBezTo>
                  <a:cubicBezTo>
                    <a:pt x="15733" y="7577"/>
                    <a:pt x="15954" y="7489"/>
                    <a:pt x="16125" y="7489"/>
                  </a:cubicBezTo>
                  <a:cubicBezTo>
                    <a:pt x="16425" y="7489"/>
                    <a:pt x="16570" y="7760"/>
                    <a:pt x="16670" y="8333"/>
                  </a:cubicBezTo>
                  <a:cubicBezTo>
                    <a:pt x="16818" y="9189"/>
                    <a:pt x="16942" y="10054"/>
                    <a:pt x="17191" y="10880"/>
                  </a:cubicBezTo>
                  <a:cubicBezTo>
                    <a:pt x="17381" y="11524"/>
                    <a:pt x="17750" y="12115"/>
                    <a:pt x="18030" y="12698"/>
                  </a:cubicBezTo>
                  <a:cubicBezTo>
                    <a:pt x="18542" y="12324"/>
                    <a:pt x="18920" y="11966"/>
                    <a:pt x="19364" y="11744"/>
                  </a:cubicBezTo>
                  <a:cubicBezTo>
                    <a:pt x="19623" y="11616"/>
                    <a:pt x="19866" y="11554"/>
                    <a:pt x="20087" y="11554"/>
                  </a:cubicBezTo>
                  <a:cubicBezTo>
                    <a:pt x="20658" y="11554"/>
                    <a:pt x="21075" y="11965"/>
                    <a:pt x="21192" y="12698"/>
                  </a:cubicBezTo>
                  <a:cubicBezTo>
                    <a:pt x="21247" y="13044"/>
                    <a:pt x="21247" y="13423"/>
                    <a:pt x="21165" y="13759"/>
                  </a:cubicBezTo>
                  <a:cubicBezTo>
                    <a:pt x="21005" y="14432"/>
                    <a:pt x="20772" y="15084"/>
                    <a:pt x="20539" y="15839"/>
                  </a:cubicBezTo>
                  <a:cubicBezTo>
                    <a:pt x="21327" y="15029"/>
                    <a:pt x="22052" y="14245"/>
                    <a:pt x="22365" y="13214"/>
                  </a:cubicBezTo>
                  <a:cubicBezTo>
                    <a:pt x="22941" y="11319"/>
                    <a:pt x="23080" y="9419"/>
                    <a:pt x="22738" y="7422"/>
                  </a:cubicBezTo>
                  <a:cubicBezTo>
                    <a:pt x="22064" y="3472"/>
                    <a:pt x="18488" y="959"/>
                    <a:pt x="15485" y="432"/>
                  </a:cubicBezTo>
                  <a:cubicBezTo>
                    <a:pt x="14252" y="216"/>
                    <a:pt x="13007" y="0"/>
                    <a:pt x="117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43;p28">
              <a:extLst>
                <a:ext uri="{FF2B5EF4-FFF2-40B4-BE49-F238E27FC236}">
                  <a16:creationId xmlns:a16="http://schemas.microsoft.com/office/drawing/2014/main" xmlns="" id="{DA42564A-CF48-411D-B733-E738F19B77DC}"/>
                </a:ext>
              </a:extLst>
            </p:cNvPr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44;p28">
              <a:extLst>
                <a:ext uri="{FF2B5EF4-FFF2-40B4-BE49-F238E27FC236}">
                  <a16:creationId xmlns:a16="http://schemas.microsoft.com/office/drawing/2014/main" xmlns="" id="{61B4E47A-D45B-41A4-88B6-28BCFFF27632}"/>
                </a:ext>
              </a:extLst>
            </p:cNvPr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45;p28">
              <a:extLst>
                <a:ext uri="{FF2B5EF4-FFF2-40B4-BE49-F238E27FC236}">
                  <a16:creationId xmlns:a16="http://schemas.microsoft.com/office/drawing/2014/main" xmlns="" id="{A3A6E061-7610-4D09-B9B5-6343368EF5D3}"/>
                </a:ext>
              </a:extLst>
            </p:cNvPr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46;p28">
              <a:extLst>
                <a:ext uri="{FF2B5EF4-FFF2-40B4-BE49-F238E27FC236}">
                  <a16:creationId xmlns:a16="http://schemas.microsoft.com/office/drawing/2014/main" xmlns="" id="{613D8116-CAB8-494A-9F73-E3D84931053E}"/>
                </a:ext>
              </a:extLst>
            </p:cNvPr>
            <p:cNvSpPr/>
            <p:nvPr/>
          </p:nvSpPr>
          <p:spPr>
            <a:xfrm>
              <a:off x="1401439" y="3660163"/>
              <a:ext cx="20148" cy="79860"/>
            </a:xfrm>
            <a:custGeom>
              <a:avLst/>
              <a:gdLst/>
              <a:ahLst/>
              <a:cxnLst/>
              <a:rect l="l" t="t" r="r" b="b"/>
              <a:pathLst>
                <a:path w="717" h="2842" extrusionOk="0">
                  <a:moveTo>
                    <a:pt x="208" y="0"/>
                  </a:moveTo>
                  <a:cubicBezTo>
                    <a:pt x="136" y="975"/>
                    <a:pt x="68" y="1900"/>
                    <a:pt x="0" y="2820"/>
                  </a:cubicBezTo>
                  <a:cubicBezTo>
                    <a:pt x="34" y="2828"/>
                    <a:pt x="64" y="2837"/>
                    <a:pt x="94" y="2841"/>
                  </a:cubicBezTo>
                  <a:cubicBezTo>
                    <a:pt x="301" y="1946"/>
                    <a:pt x="505" y="1048"/>
                    <a:pt x="717" y="102"/>
                  </a:cubicBezTo>
                  <a:cubicBezTo>
                    <a:pt x="513" y="60"/>
                    <a:pt x="344" y="26"/>
                    <a:pt x="2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47;p28">
              <a:extLst>
                <a:ext uri="{FF2B5EF4-FFF2-40B4-BE49-F238E27FC236}">
                  <a16:creationId xmlns:a16="http://schemas.microsoft.com/office/drawing/2014/main" xmlns="" id="{9CB2CC2B-AFC2-4E44-824B-943342CD1D74}"/>
                </a:ext>
              </a:extLst>
            </p:cNvPr>
            <p:cNvSpPr/>
            <p:nvPr/>
          </p:nvSpPr>
          <p:spPr>
            <a:xfrm>
              <a:off x="1349171" y="3657662"/>
              <a:ext cx="38694" cy="112288"/>
            </a:xfrm>
            <a:custGeom>
              <a:avLst/>
              <a:gdLst/>
              <a:ahLst/>
              <a:cxnLst/>
              <a:rect l="l" t="t" r="r" b="b"/>
              <a:pathLst>
                <a:path w="1377" h="3996" extrusionOk="0">
                  <a:moveTo>
                    <a:pt x="1377" y="1"/>
                  </a:moveTo>
                  <a:lnTo>
                    <a:pt x="1377" y="1"/>
                  </a:lnTo>
                  <a:cubicBezTo>
                    <a:pt x="835" y="140"/>
                    <a:pt x="407" y="251"/>
                    <a:pt x="93" y="329"/>
                  </a:cubicBezTo>
                  <a:cubicBezTo>
                    <a:pt x="123" y="1163"/>
                    <a:pt x="262" y="1871"/>
                    <a:pt x="148" y="2534"/>
                  </a:cubicBezTo>
                  <a:cubicBezTo>
                    <a:pt x="0" y="3420"/>
                    <a:pt x="487" y="3740"/>
                    <a:pt x="1051" y="3995"/>
                  </a:cubicBezTo>
                  <a:cubicBezTo>
                    <a:pt x="1157" y="2717"/>
                    <a:pt x="1263" y="1414"/>
                    <a:pt x="137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48;p28">
              <a:extLst>
                <a:ext uri="{FF2B5EF4-FFF2-40B4-BE49-F238E27FC236}">
                  <a16:creationId xmlns:a16="http://schemas.microsoft.com/office/drawing/2014/main" xmlns="" id="{7B5F1C41-3343-43E6-8798-690599F5C376}"/>
                </a:ext>
              </a:extLst>
            </p:cNvPr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49;p28">
              <a:extLst>
                <a:ext uri="{FF2B5EF4-FFF2-40B4-BE49-F238E27FC236}">
                  <a16:creationId xmlns:a16="http://schemas.microsoft.com/office/drawing/2014/main" xmlns="" id="{9B358D98-7BE8-4770-B8E7-2CC7EA3F82EE}"/>
                </a:ext>
              </a:extLst>
            </p:cNvPr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50;p28">
              <a:extLst>
                <a:ext uri="{FF2B5EF4-FFF2-40B4-BE49-F238E27FC236}">
                  <a16:creationId xmlns:a16="http://schemas.microsoft.com/office/drawing/2014/main" xmlns="" id="{E7D9EE71-8511-46F6-A158-59E6D42A6B0C}"/>
                </a:ext>
              </a:extLst>
            </p:cNvPr>
            <p:cNvSpPr/>
            <p:nvPr/>
          </p:nvSpPr>
          <p:spPr>
            <a:xfrm>
              <a:off x="1293643" y="3676546"/>
              <a:ext cx="40661" cy="63478"/>
            </a:xfrm>
            <a:custGeom>
              <a:avLst/>
              <a:gdLst/>
              <a:ahLst/>
              <a:cxnLst/>
              <a:rect l="l" t="t" r="r" b="b"/>
              <a:pathLst>
                <a:path w="1447" h="2259" extrusionOk="0">
                  <a:moveTo>
                    <a:pt x="1446" y="1"/>
                  </a:moveTo>
                  <a:cubicBezTo>
                    <a:pt x="946" y="367"/>
                    <a:pt x="505" y="686"/>
                    <a:pt x="1" y="1048"/>
                  </a:cubicBezTo>
                  <a:cubicBezTo>
                    <a:pt x="510" y="1478"/>
                    <a:pt x="930" y="1828"/>
                    <a:pt x="1446" y="2258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51;p28">
              <a:extLst>
                <a:ext uri="{FF2B5EF4-FFF2-40B4-BE49-F238E27FC236}">
                  <a16:creationId xmlns:a16="http://schemas.microsoft.com/office/drawing/2014/main" xmlns="" id="{CE069518-723A-44C0-9786-9869C44DE24A}"/>
                </a:ext>
              </a:extLst>
            </p:cNvPr>
            <p:cNvSpPr/>
            <p:nvPr/>
          </p:nvSpPr>
          <p:spPr>
            <a:xfrm>
              <a:off x="1243426" y="2626888"/>
              <a:ext cx="131705" cy="341415"/>
            </a:xfrm>
            <a:custGeom>
              <a:avLst/>
              <a:gdLst/>
              <a:ahLst/>
              <a:cxnLst/>
              <a:rect l="l" t="t" r="r" b="b"/>
              <a:pathLst>
                <a:path w="4687" h="12150" extrusionOk="0">
                  <a:moveTo>
                    <a:pt x="4687" y="1"/>
                  </a:moveTo>
                  <a:cubicBezTo>
                    <a:pt x="2788" y="222"/>
                    <a:pt x="1505" y="1521"/>
                    <a:pt x="0" y="2432"/>
                  </a:cubicBezTo>
                  <a:cubicBezTo>
                    <a:pt x="373" y="5806"/>
                    <a:pt x="1674" y="8958"/>
                    <a:pt x="2560" y="12149"/>
                  </a:cubicBezTo>
                  <a:cubicBezTo>
                    <a:pt x="3262" y="8130"/>
                    <a:pt x="3971" y="4081"/>
                    <a:pt x="468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0349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255;p39"/>
          <p:cNvSpPr/>
          <p:nvPr/>
        </p:nvSpPr>
        <p:spPr>
          <a:xfrm>
            <a:off x="17212416" y="152106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2256;p39"/>
          <p:cNvSpPr/>
          <p:nvPr/>
        </p:nvSpPr>
        <p:spPr>
          <a:xfrm>
            <a:off x="-1143000" y="9334500"/>
            <a:ext cx="2590800" cy="1631577"/>
          </a:xfrm>
          <a:prstGeom prst="star4">
            <a:avLst>
              <a:gd name="adj" fmla="val 2805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254;p39"/>
          <p:cNvSpPr/>
          <p:nvPr/>
        </p:nvSpPr>
        <p:spPr>
          <a:xfrm>
            <a:off x="-609600" y="-160629"/>
            <a:ext cx="1845000" cy="1513134"/>
          </a:xfrm>
          <a:prstGeom prst="star4">
            <a:avLst>
              <a:gd name="adj" fmla="val 21565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Oval Callout 23"/>
          <p:cNvSpPr/>
          <p:nvPr/>
        </p:nvSpPr>
        <p:spPr>
          <a:xfrm>
            <a:off x="8382386" y="589144"/>
            <a:ext cx="1683043" cy="801906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975250" y="1699409"/>
                <a:ext cx="16474550" cy="7863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: x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lượng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lúc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làm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hoàn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việc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hạn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, x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4000" baseline="30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ngày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đội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làm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tiếp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xong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hạn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15 – 10 = 5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ngày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. 5=45.10 </m:t>
                    </m:r>
                  </m:oMath>
                </a14:m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                               </m:t>
                    </m:r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=90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thỏa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mãn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ĐK)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lượng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bổ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sung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thêm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hoàn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việc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hạn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 90 - 45 = 45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50" y="1699409"/>
                <a:ext cx="16474550" cy="7863691"/>
              </a:xfrm>
              <a:prstGeom prst="rect">
                <a:avLst/>
              </a:prstGeom>
              <a:blipFill>
                <a:blip r:embed="rId3"/>
                <a:stretch>
                  <a:fillRect l="-1332" r="-1258" b="-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oogle Shape;752;p28">
            <a:extLst>
              <a:ext uri="{FF2B5EF4-FFF2-40B4-BE49-F238E27FC236}">
                <a16:creationId xmlns:a16="http://schemas.microsoft.com/office/drawing/2014/main" xmlns="" id="{907292E7-7D87-4B92-8A6D-7BBC241FF0F6}"/>
              </a:ext>
            </a:extLst>
          </p:cNvPr>
          <p:cNvGrpSpPr/>
          <p:nvPr/>
        </p:nvGrpSpPr>
        <p:grpSpPr>
          <a:xfrm rot="713153" flipH="1">
            <a:off x="16797079" y="4732972"/>
            <a:ext cx="2184271" cy="2412863"/>
            <a:chOff x="6292350" y="1776075"/>
            <a:chExt cx="2430925" cy="2404675"/>
          </a:xfrm>
        </p:grpSpPr>
        <p:sp>
          <p:nvSpPr>
            <p:cNvPr id="31" name="Google Shape;753;p28">
              <a:extLst>
                <a:ext uri="{FF2B5EF4-FFF2-40B4-BE49-F238E27FC236}">
                  <a16:creationId xmlns:a16="http://schemas.microsoft.com/office/drawing/2014/main" xmlns="" id="{CC3EAB9A-2DE7-4651-AEDB-719643C19724}"/>
                </a:ext>
              </a:extLst>
            </p:cNvPr>
            <p:cNvSpPr/>
            <p:nvPr/>
          </p:nvSpPr>
          <p:spPr>
            <a:xfrm>
              <a:off x="8561175" y="2542400"/>
              <a:ext cx="5350" cy="1550"/>
            </a:xfrm>
            <a:custGeom>
              <a:avLst/>
              <a:gdLst/>
              <a:ahLst/>
              <a:cxnLst/>
              <a:rect l="l" t="t" r="r" b="b"/>
              <a:pathLst>
                <a:path w="214" h="62" extrusionOk="0">
                  <a:moveTo>
                    <a:pt x="0" y="0"/>
                  </a:moveTo>
                  <a:lnTo>
                    <a:pt x="0" y="0"/>
                  </a:lnTo>
                  <a:cubicBezTo>
                    <a:pt x="71" y="23"/>
                    <a:pt x="143" y="43"/>
                    <a:pt x="210" y="62"/>
                  </a:cubicBezTo>
                  <a:cubicBezTo>
                    <a:pt x="210" y="57"/>
                    <a:pt x="214" y="57"/>
                    <a:pt x="214" y="53"/>
                  </a:cubicBezTo>
                  <a:cubicBezTo>
                    <a:pt x="143" y="39"/>
                    <a:pt x="71" y="19"/>
                    <a:pt x="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54;p28">
              <a:extLst>
                <a:ext uri="{FF2B5EF4-FFF2-40B4-BE49-F238E27FC236}">
                  <a16:creationId xmlns:a16="http://schemas.microsoft.com/office/drawing/2014/main" xmlns="" id="{9349F146-63A2-4914-B658-40746ABA73E4}"/>
                </a:ext>
              </a:extLst>
            </p:cNvPr>
            <p:cNvSpPr/>
            <p:nvPr/>
          </p:nvSpPr>
          <p:spPr>
            <a:xfrm>
              <a:off x="8450850" y="1776075"/>
              <a:ext cx="272425" cy="322175"/>
            </a:xfrm>
            <a:custGeom>
              <a:avLst/>
              <a:gdLst/>
              <a:ahLst/>
              <a:cxnLst/>
              <a:rect l="l" t="t" r="r" b="b"/>
              <a:pathLst>
                <a:path w="10897" h="12887" extrusionOk="0">
                  <a:moveTo>
                    <a:pt x="7850" y="749"/>
                  </a:moveTo>
                  <a:cubicBezTo>
                    <a:pt x="8476" y="749"/>
                    <a:pt x="9034" y="1039"/>
                    <a:pt x="9535" y="1407"/>
                  </a:cubicBezTo>
                  <a:cubicBezTo>
                    <a:pt x="9678" y="1508"/>
                    <a:pt x="9783" y="1802"/>
                    <a:pt x="9746" y="1966"/>
                  </a:cubicBezTo>
                  <a:cubicBezTo>
                    <a:pt x="9604" y="2603"/>
                    <a:pt x="9394" y="3222"/>
                    <a:pt x="9177" y="3956"/>
                  </a:cubicBezTo>
                  <a:cubicBezTo>
                    <a:pt x="8403" y="3078"/>
                    <a:pt x="7542" y="2789"/>
                    <a:pt x="6639" y="2789"/>
                  </a:cubicBezTo>
                  <a:cubicBezTo>
                    <a:pt x="6136" y="2789"/>
                    <a:pt x="5619" y="2879"/>
                    <a:pt x="5097" y="3007"/>
                  </a:cubicBezTo>
                  <a:cubicBezTo>
                    <a:pt x="3585" y="3373"/>
                    <a:pt x="2283" y="5458"/>
                    <a:pt x="2641" y="6875"/>
                  </a:cubicBezTo>
                  <a:cubicBezTo>
                    <a:pt x="2962" y="8140"/>
                    <a:pt x="4392" y="9423"/>
                    <a:pt x="5680" y="9560"/>
                  </a:cubicBezTo>
                  <a:cubicBezTo>
                    <a:pt x="6637" y="9661"/>
                    <a:pt x="7600" y="9712"/>
                    <a:pt x="8682" y="9790"/>
                  </a:cubicBezTo>
                  <a:cubicBezTo>
                    <a:pt x="8663" y="10180"/>
                    <a:pt x="8650" y="10633"/>
                    <a:pt x="8608" y="11083"/>
                  </a:cubicBezTo>
                  <a:cubicBezTo>
                    <a:pt x="8605" y="11171"/>
                    <a:pt x="8509" y="11298"/>
                    <a:pt x="8431" y="11321"/>
                  </a:cubicBezTo>
                  <a:cubicBezTo>
                    <a:pt x="7398" y="11616"/>
                    <a:pt x="6402" y="12068"/>
                    <a:pt x="5303" y="12068"/>
                  </a:cubicBezTo>
                  <a:cubicBezTo>
                    <a:pt x="5139" y="12068"/>
                    <a:pt x="4973" y="12058"/>
                    <a:pt x="4805" y="12036"/>
                  </a:cubicBezTo>
                  <a:cubicBezTo>
                    <a:pt x="2734" y="11771"/>
                    <a:pt x="1262" y="10377"/>
                    <a:pt x="904" y="8305"/>
                  </a:cubicBezTo>
                  <a:cubicBezTo>
                    <a:pt x="726" y="7260"/>
                    <a:pt x="776" y="6233"/>
                    <a:pt x="1005" y="5202"/>
                  </a:cubicBezTo>
                  <a:cubicBezTo>
                    <a:pt x="1468" y="3157"/>
                    <a:pt x="2839" y="1934"/>
                    <a:pt x="4695" y="1260"/>
                  </a:cubicBezTo>
                  <a:cubicBezTo>
                    <a:pt x="5607" y="930"/>
                    <a:pt x="6624" y="880"/>
                    <a:pt x="7596" y="765"/>
                  </a:cubicBezTo>
                  <a:cubicBezTo>
                    <a:pt x="7682" y="754"/>
                    <a:pt x="7767" y="749"/>
                    <a:pt x="7850" y="749"/>
                  </a:cubicBezTo>
                  <a:close/>
                  <a:moveTo>
                    <a:pt x="7136" y="1"/>
                  </a:moveTo>
                  <a:cubicBezTo>
                    <a:pt x="4899" y="1"/>
                    <a:pt x="2599" y="1060"/>
                    <a:pt x="1206" y="2869"/>
                  </a:cubicBezTo>
                  <a:cubicBezTo>
                    <a:pt x="285" y="4070"/>
                    <a:pt x="1" y="5519"/>
                    <a:pt x="28" y="7017"/>
                  </a:cubicBezTo>
                  <a:cubicBezTo>
                    <a:pt x="28" y="7274"/>
                    <a:pt x="19" y="7530"/>
                    <a:pt x="33" y="7787"/>
                  </a:cubicBezTo>
                  <a:cubicBezTo>
                    <a:pt x="179" y="10423"/>
                    <a:pt x="2036" y="12471"/>
                    <a:pt x="4617" y="12838"/>
                  </a:cubicBezTo>
                  <a:cubicBezTo>
                    <a:pt x="4849" y="12871"/>
                    <a:pt x="5078" y="12886"/>
                    <a:pt x="5304" y="12886"/>
                  </a:cubicBezTo>
                  <a:cubicBezTo>
                    <a:pt x="6625" y="12886"/>
                    <a:pt x="7849" y="12366"/>
                    <a:pt x="9087" y="11935"/>
                  </a:cubicBezTo>
                  <a:cubicBezTo>
                    <a:pt x="9215" y="11889"/>
                    <a:pt x="9375" y="11701"/>
                    <a:pt x="9379" y="11573"/>
                  </a:cubicBezTo>
                  <a:cubicBezTo>
                    <a:pt x="9407" y="10738"/>
                    <a:pt x="9434" y="9895"/>
                    <a:pt x="9375" y="9066"/>
                  </a:cubicBezTo>
                  <a:cubicBezTo>
                    <a:pt x="9355" y="8779"/>
                    <a:pt x="9182" y="8643"/>
                    <a:pt x="8934" y="8643"/>
                  </a:cubicBezTo>
                  <a:cubicBezTo>
                    <a:pt x="8841" y="8643"/>
                    <a:pt x="8738" y="8662"/>
                    <a:pt x="8628" y="8699"/>
                  </a:cubicBezTo>
                  <a:cubicBezTo>
                    <a:pt x="8317" y="8806"/>
                    <a:pt x="7977" y="8916"/>
                    <a:pt x="7652" y="8916"/>
                  </a:cubicBezTo>
                  <a:cubicBezTo>
                    <a:pt x="7627" y="8916"/>
                    <a:pt x="7603" y="8916"/>
                    <a:pt x="7578" y="8914"/>
                  </a:cubicBezTo>
                  <a:cubicBezTo>
                    <a:pt x="6832" y="8874"/>
                    <a:pt x="6083" y="8791"/>
                    <a:pt x="5351" y="8653"/>
                  </a:cubicBezTo>
                  <a:cubicBezTo>
                    <a:pt x="4585" y="8506"/>
                    <a:pt x="3490" y="7181"/>
                    <a:pt x="3426" y="6426"/>
                  </a:cubicBezTo>
                  <a:cubicBezTo>
                    <a:pt x="3348" y="5450"/>
                    <a:pt x="4443" y="3986"/>
                    <a:pt x="5429" y="3767"/>
                  </a:cubicBezTo>
                  <a:cubicBezTo>
                    <a:pt x="5829" y="3677"/>
                    <a:pt x="6219" y="3619"/>
                    <a:pt x="6594" y="3619"/>
                  </a:cubicBezTo>
                  <a:cubicBezTo>
                    <a:pt x="7401" y="3619"/>
                    <a:pt x="8134" y="3890"/>
                    <a:pt x="8732" y="4698"/>
                  </a:cubicBezTo>
                  <a:cubicBezTo>
                    <a:pt x="8887" y="4904"/>
                    <a:pt x="9047" y="5003"/>
                    <a:pt x="9201" y="5003"/>
                  </a:cubicBezTo>
                  <a:cubicBezTo>
                    <a:pt x="9389" y="5003"/>
                    <a:pt x="9569" y="4856"/>
                    <a:pt x="9723" y="4579"/>
                  </a:cubicBezTo>
                  <a:cubicBezTo>
                    <a:pt x="9929" y="4212"/>
                    <a:pt x="10112" y="3827"/>
                    <a:pt x="10245" y="3428"/>
                  </a:cubicBezTo>
                  <a:cubicBezTo>
                    <a:pt x="10896" y="1462"/>
                    <a:pt x="10393" y="513"/>
                    <a:pt x="8449" y="128"/>
                  </a:cubicBezTo>
                  <a:cubicBezTo>
                    <a:pt x="8019" y="42"/>
                    <a:pt x="7579" y="1"/>
                    <a:pt x="7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55;p28">
              <a:extLst>
                <a:ext uri="{FF2B5EF4-FFF2-40B4-BE49-F238E27FC236}">
                  <a16:creationId xmlns:a16="http://schemas.microsoft.com/office/drawing/2014/main" xmlns="" id="{0D45C9CD-16FB-4A83-BBF2-2A5448DE83D9}"/>
                </a:ext>
              </a:extLst>
            </p:cNvPr>
            <p:cNvSpPr/>
            <p:nvPr/>
          </p:nvSpPr>
          <p:spPr>
            <a:xfrm>
              <a:off x="8469000" y="1794800"/>
              <a:ext cx="226450" cy="282975"/>
            </a:xfrm>
            <a:custGeom>
              <a:avLst/>
              <a:gdLst/>
              <a:ahLst/>
              <a:cxnLst/>
              <a:rect l="l" t="t" r="r" b="b"/>
              <a:pathLst>
                <a:path w="9058" h="11319" extrusionOk="0">
                  <a:moveTo>
                    <a:pt x="7123" y="0"/>
                  </a:moveTo>
                  <a:cubicBezTo>
                    <a:pt x="7040" y="0"/>
                    <a:pt x="6956" y="5"/>
                    <a:pt x="6871" y="16"/>
                  </a:cubicBezTo>
                  <a:cubicBezTo>
                    <a:pt x="5899" y="130"/>
                    <a:pt x="4881" y="181"/>
                    <a:pt x="3970" y="511"/>
                  </a:cubicBezTo>
                  <a:cubicBezTo>
                    <a:pt x="2113" y="1185"/>
                    <a:pt x="743" y="2408"/>
                    <a:pt x="280" y="4453"/>
                  </a:cubicBezTo>
                  <a:cubicBezTo>
                    <a:pt x="51" y="5484"/>
                    <a:pt x="1" y="6511"/>
                    <a:pt x="179" y="7556"/>
                  </a:cubicBezTo>
                  <a:cubicBezTo>
                    <a:pt x="537" y="9629"/>
                    <a:pt x="2008" y="11022"/>
                    <a:pt x="4080" y="11287"/>
                  </a:cubicBezTo>
                  <a:cubicBezTo>
                    <a:pt x="4248" y="11309"/>
                    <a:pt x="4414" y="11319"/>
                    <a:pt x="4578" y="11319"/>
                  </a:cubicBezTo>
                  <a:cubicBezTo>
                    <a:pt x="5677" y="11319"/>
                    <a:pt x="6672" y="10867"/>
                    <a:pt x="7706" y="10572"/>
                  </a:cubicBezTo>
                  <a:cubicBezTo>
                    <a:pt x="7783" y="10549"/>
                    <a:pt x="7879" y="10421"/>
                    <a:pt x="7883" y="10334"/>
                  </a:cubicBezTo>
                  <a:cubicBezTo>
                    <a:pt x="7925" y="9884"/>
                    <a:pt x="7938" y="9431"/>
                    <a:pt x="7957" y="9041"/>
                  </a:cubicBezTo>
                  <a:cubicBezTo>
                    <a:pt x="6874" y="8963"/>
                    <a:pt x="5912" y="8912"/>
                    <a:pt x="4954" y="8811"/>
                  </a:cubicBezTo>
                  <a:cubicBezTo>
                    <a:pt x="3666" y="8674"/>
                    <a:pt x="2236" y="7391"/>
                    <a:pt x="1916" y="6126"/>
                  </a:cubicBezTo>
                  <a:cubicBezTo>
                    <a:pt x="1558" y="4709"/>
                    <a:pt x="2860" y="2624"/>
                    <a:pt x="4373" y="2257"/>
                  </a:cubicBezTo>
                  <a:cubicBezTo>
                    <a:pt x="4894" y="2129"/>
                    <a:pt x="5410" y="2040"/>
                    <a:pt x="5913" y="2040"/>
                  </a:cubicBezTo>
                  <a:cubicBezTo>
                    <a:pt x="6816" y="2040"/>
                    <a:pt x="7677" y="2329"/>
                    <a:pt x="8452" y="3207"/>
                  </a:cubicBezTo>
                  <a:cubicBezTo>
                    <a:pt x="8668" y="2473"/>
                    <a:pt x="8878" y="1854"/>
                    <a:pt x="9020" y="1217"/>
                  </a:cubicBezTo>
                  <a:cubicBezTo>
                    <a:pt x="9057" y="1051"/>
                    <a:pt x="8952" y="759"/>
                    <a:pt x="8809" y="658"/>
                  </a:cubicBezTo>
                  <a:cubicBezTo>
                    <a:pt x="8307" y="290"/>
                    <a:pt x="7749" y="0"/>
                    <a:pt x="712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56;p28">
              <a:extLst>
                <a:ext uri="{FF2B5EF4-FFF2-40B4-BE49-F238E27FC236}">
                  <a16:creationId xmlns:a16="http://schemas.microsoft.com/office/drawing/2014/main" xmlns="" id="{465FF948-FF30-42FF-9F44-5C24B906237A}"/>
                </a:ext>
              </a:extLst>
            </p:cNvPr>
            <p:cNvSpPr/>
            <p:nvPr/>
          </p:nvSpPr>
          <p:spPr>
            <a:xfrm>
              <a:off x="8268000" y="2156200"/>
              <a:ext cx="351575" cy="357475"/>
            </a:xfrm>
            <a:custGeom>
              <a:avLst/>
              <a:gdLst/>
              <a:ahLst/>
              <a:cxnLst/>
              <a:rect l="l" t="t" r="r" b="b"/>
              <a:pathLst>
                <a:path w="14063" h="14299" extrusionOk="0">
                  <a:moveTo>
                    <a:pt x="10652" y="933"/>
                  </a:moveTo>
                  <a:cubicBezTo>
                    <a:pt x="11454" y="1520"/>
                    <a:pt x="12160" y="2061"/>
                    <a:pt x="12898" y="2556"/>
                  </a:cubicBezTo>
                  <a:cubicBezTo>
                    <a:pt x="13210" y="2767"/>
                    <a:pt x="13282" y="2964"/>
                    <a:pt x="13159" y="3321"/>
                  </a:cubicBezTo>
                  <a:cubicBezTo>
                    <a:pt x="12207" y="6011"/>
                    <a:pt x="11266" y="8706"/>
                    <a:pt x="10336" y="11407"/>
                  </a:cubicBezTo>
                  <a:cubicBezTo>
                    <a:pt x="10098" y="12094"/>
                    <a:pt x="9896" y="12800"/>
                    <a:pt x="9640" y="13611"/>
                  </a:cubicBezTo>
                  <a:cubicBezTo>
                    <a:pt x="8898" y="13392"/>
                    <a:pt x="8140" y="13167"/>
                    <a:pt x="7366" y="12938"/>
                  </a:cubicBezTo>
                  <a:cubicBezTo>
                    <a:pt x="7742" y="11884"/>
                    <a:pt x="8081" y="10898"/>
                    <a:pt x="8457" y="9926"/>
                  </a:cubicBezTo>
                  <a:cubicBezTo>
                    <a:pt x="8664" y="9395"/>
                    <a:pt x="8548" y="8958"/>
                    <a:pt x="8100" y="8674"/>
                  </a:cubicBezTo>
                  <a:cubicBezTo>
                    <a:pt x="7595" y="8359"/>
                    <a:pt x="7050" y="8079"/>
                    <a:pt x="6482" y="7900"/>
                  </a:cubicBezTo>
                  <a:cubicBezTo>
                    <a:pt x="6452" y="7890"/>
                    <a:pt x="6419" y="7886"/>
                    <a:pt x="6384" y="7886"/>
                  </a:cubicBezTo>
                  <a:cubicBezTo>
                    <a:pt x="6167" y="7886"/>
                    <a:pt x="5858" y="8050"/>
                    <a:pt x="5693" y="8212"/>
                  </a:cubicBezTo>
                  <a:cubicBezTo>
                    <a:pt x="4763" y="9120"/>
                    <a:pt x="3878" y="10068"/>
                    <a:pt x="2971" y="10999"/>
                  </a:cubicBezTo>
                  <a:cubicBezTo>
                    <a:pt x="2598" y="11378"/>
                    <a:pt x="2352" y="11574"/>
                    <a:pt x="2106" y="11574"/>
                  </a:cubicBezTo>
                  <a:cubicBezTo>
                    <a:pt x="1834" y="11574"/>
                    <a:pt x="1564" y="11336"/>
                    <a:pt x="1124" y="10843"/>
                  </a:cubicBezTo>
                  <a:cubicBezTo>
                    <a:pt x="4322" y="7515"/>
                    <a:pt x="7531" y="4179"/>
                    <a:pt x="10652" y="933"/>
                  </a:cubicBezTo>
                  <a:close/>
                  <a:moveTo>
                    <a:pt x="10785" y="1"/>
                  </a:moveTo>
                  <a:cubicBezTo>
                    <a:pt x="10613" y="1"/>
                    <a:pt x="10444" y="87"/>
                    <a:pt x="10264" y="267"/>
                  </a:cubicBezTo>
                  <a:cubicBezTo>
                    <a:pt x="9118" y="1422"/>
                    <a:pt x="7949" y="2554"/>
                    <a:pt x="6825" y="3738"/>
                  </a:cubicBezTo>
                  <a:cubicBezTo>
                    <a:pt x="4823" y="5850"/>
                    <a:pt x="2852" y="7991"/>
                    <a:pt x="867" y="10118"/>
                  </a:cubicBezTo>
                  <a:cubicBezTo>
                    <a:pt x="1" y="11044"/>
                    <a:pt x="20" y="11212"/>
                    <a:pt x="1078" y="11933"/>
                  </a:cubicBezTo>
                  <a:cubicBezTo>
                    <a:pt x="1156" y="11984"/>
                    <a:pt x="1234" y="12028"/>
                    <a:pt x="1312" y="12075"/>
                  </a:cubicBezTo>
                  <a:cubicBezTo>
                    <a:pt x="1709" y="12313"/>
                    <a:pt x="1974" y="12441"/>
                    <a:pt x="2214" y="12441"/>
                  </a:cubicBezTo>
                  <a:cubicBezTo>
                    <a:pt x="2496" y="12441"/>
                    <a:pt x="2745" y="12264"/>
                    <a:pt x="3136" y="11883"/>
                  </a:cubicBezTo>
                  <a:cubicBezTo>
                    <a:pt x="4038" y="11003"/>
                    <a:pt x="4928" y="10109"/>
                    <a:pt x="5803" y="9202"/>
                  </a:cubicBezTo>
                  <a:cubicBezTo>
                    <a:pt x="6145" y="8846"/>
                    <a:pt x="6309" y="8686"/>
                    <a:pt x="6520" y="8686"/>
                  </a:cubicBezTo>
                  <a:cubicBezTo>
                    <a:pt x="6694" y="8686"/>
                    <a:pt x="6899" y="8794"/>
                    <a:pt x="7261" y="8990"/>
                  </a:cubicBezTo>
                  <a:cubicBezTo>
                    <a:pt x="7732" y="9252"/>
                    <a:pt x="7852" y="9537"/>
                    <a:pt x="7623" y="10050"/>
                  </a:cubicBezTo>
                  <a:cubicBezTo>
                    <a:pt x="7247" y="10903"/>
                    <a:pt x="6939" y="11782"/>
                    <a:pt x="6609" y="12658"/>
                  </a:cubicBezTo>
                  <a:cubicBezTo>
                    <a:pt x="6468" y="13024"/>
                    <a:pt x="6390" y="13414"/>
                    <a:pt x="6866" y="13574"/>
                  </a:cubicBezTo>
                  <a:cubicBezTo>
                    <a:pt x="7623" y="13822"/>
                    <a:pt x="8397" y="14028"/>
                    <a:pt x="9163" y="14248"/>
                  </a:cubicBezTo>
                  <a:cubicBezTo>
                    <a:pt x="9231" y="14266"/>
                    <a:pt x="9300" y="14285"/>
                    <a:pt x="9368" y="14299"/>
                  </a:cubicBezTo>
                  <a:cubicBezTo>
                    <a:pt x="9382" y="14257"/>
                    <a:pt x="9391" y="14217"/>
                    <a:pt x="9405" y="14175"/>
                  </a:cubicBezTo>
                  <a:cubicBezTo>
                    <a:pt x="9528" y="14175"/>
                    <a:pt x="9656" y="14192"/>
                    <a:pt x="9778" y="14192"/>
                  </a:cubicBezTo>
                  <a:cubicBezTo>
                    <a:pt x="9857" y="14192"/>
                    <a:pt x="9933" y="14185"/>
                    <a:pt x="10005" y="14162"/>
                  </a:cubicBezTo>
                  <a:cubicBezTo>
                    <a:pt x="10175" y="14111"/>
                    <a:pt x="10400" y="13979"/>
                    <a:pt x="10450" y="13832"/>
                  </a:cubicBezTo>
                  <a:cubicBezTo>
                    <a:pt x="11142" y="11806"/>
                    <a:pt x="11816" y="9775"/>
                    <a:pt x="12472" y="7740"/>
                  </a:cubicBezTo>
                  <a:cubicBezTo>
                    <a:pt x="12953" y="6246"/>
                    <a:pt x="13389" y="4738"/>
                    <a:pt x="13856" y="3239"/>
                  </a:cubicBezTo>
                  <a:cubicBezTo>
                    <a:pt x="14062" y="2579"/>
                    <a:pt x="13788" y="2176"/>
                    <a:pt x="13265" y="1808"/>
                  </a:cubicBezTo>
                  <a:cubicBezTo>
                    <a:pt x="12596" y="1337"/>
                    <a:pt x="11958" y="819"/>
                    <a:pt x="11350" y="277"/>
                  </a:cubicBezTo>
                  <a:cubicBezTo>
                    <a:pt x="11148" y="96"/>
                    <a:pt x="10965" y="1"/>
                    <a:pt x="10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57;p28">
              <a:extLst>
                <a:ext uri="{FF2B5EF4-FFF2-40B4-BE49-F238E27FC236}">
                  <a16:creationId xmlns:a16="http://schemas.microsoft.com/office/drawing/2014/main" xmlns="" id="{AAD0F291-631D-4CA5-928E-4216FF69E217}"/>
                </a:ext>
              </a:extLst>
            </p:cNvPr>
            <p:cNvSpPr/>
            <p:nvPr/>
          </p:nvSpPr>
          <p:spPr>
            <a:xfrm>
              <a:off x="8296075" y="2179525"/>
              <a:ext cx="304025" cy="316975"/>
            </a:xfrm>
            <a:custGeom>
              <a:avLst/>
              <a:gdLst/>
              <a:ahLst/>
              <a:cxnLst/>
              <a:rect l="l" t="t" r="r" b="b"/>
              <a:pathLst>
                <a:path w="12161" h="12679" extrusionOk="0">
                  <a:moveTo>
                    <a:pt x="9630" y="2783"/>
                  </a:moveTo>
                  <a:cubicBezTo>
                    <a:pt x="10198" y="2796"/>
                    <a:pt x="10396" y="3062"/>
                    <a:pt x="10231" y="3488"/>
                  </a:cubicBezTo>
                  <a:cubicBezTo>
                    <a:pt x="10034" y="3997"/>
                    <a:pt x="9754" y="4478"/>
                    <a:pt x="9571" y="4993"/>
                  </a:cubicBezTo>
                  <a:cubicBezTo>
                    <a:pt x="9369" y="5538"/>
                    <a:pt x="9218" y="6102"/>
                    <a:pt x="9085" y="6665"/>
                  </a:cubicBezTo>
                  <a:cubicBezTo>
                    <a:pt x="9014" y="6962"/>
                    <a:pt x="8872" y="7213"/>
                    <a:pt x="8645" y="7213"/>
                  </a:cubicBezTo>
                  <a:cubicBezTo>
                    <a:pt x="8578" y="7213"/>
                    <a:pt x="8503" y="7191"/>
                    <a:pt x="8420" y="7141"/>
                  </a:cubicBezTo>
                  <a:cubicBezTo>
                    <a:pt x="7710" y="6715"/>
                    <a:pt x="7045" y="6201"/>
                    <a:pt x="6403" y="5675"/>
                  </a:cubicBezTo>
                  <a:cubicBezTo>
                    <a:pt x="6087" y="5418"/>
                    <a:pt x="6184" y="5078"/>
                    <a:pt x="6509" y="4840"/>
                  </a:cubicBezTo>
                  <a:cubicBezTo>
                    <a:pt x="7353" y="4231"/>
                    <a:pt x="8195" y="3616"/>
                    <a:pt x="9053" y="3025"/>
                  </a:cubicBezTo>
                  <a:cubicBezTo>
                    <a:pt x="9254" y="2888"/>
                    <a:pt x="9511" y="2829"/>
                    <a:pt x="9630" y="2783"/>
                  </a:cubicBezTo>
                  <a:close/>
                  <a:moveTo>
                    <a:pt x="9529" y="0"/>
                  </a:moveTo>
                  <a:cubicBezTo>
                    <a:pt x="6409" y="3246"/>
                    <a:pt x="3199" y="6582"/>
                    <a:pt x="0" y="9910"/>
                  </a:cubicBezTo>
                  <a:cubicBezTo>
                    <a:pt x="440" y="10403"/>
                    <a:pt x="711" y="10641"/>
                    <a:pt x="982" y="10641"/>
                  </a:cubicBezTo>
                  <a:cubicBezTo>
                    <a:pt x="1229" y="10641"/>
                    <a:pt x="1475" y="10445"/>
                    <a:pt x="1848" y="10066"/>
                  </a:cubicBezTo>
                  <a:cubicBezTo>
                    <a:pt x="2755" y="9135"/>
                    <a:pt x="3639" y="8187"/>
                    <a:pt x="4570" y="7279"/>
                  </a:cubicBezTo>
                  <a:cubicBezTo>
                    <a:pt x="4735" y="7117"/>
                    <a:pt x="5043" y="6953"/>
                    <a:pt x="5260" y="6953"/>
                  </a:cubicBezTo>
                  <a:cubicBezTo>
                    <a:pt x="5296" y="6953"/>
                    <a:pt x="5329" y="6957"/>
                    <a:pt x="5359" y="6967"/>
                  </a:cubicBezTo>
                  <a:cubicBezTo>
                    <a:pt x="5927" y="7146"/>
                    <a:pt x="6472" y="7426"/>
                    <a:pt x="6977" y="7741"/>
                  </a:cubicBezTo>
                  <a:cubicBezTo>
                    <a:pt x="7425" y="8025"/>
                    <a:pt x="7540" y="8462"/>
                    <a:pt x="7333" y="8993"/>
                  </a:cubicBezTo>
                  <a:cubicBezTo>
                    <a:pt x="6958" y="9965"/>
                    <a:pt x="6619" y="10951"/>
                    <a:pt x="6243" y="12005"/>
                  </a:cubicBezTo>
                  <a:cubicBezTo>
                    <a:pt x="7016" y="12234"/>
                    <a:pt x="7773" y="12459"/>
                    <a:pt x="8516" y="12678"/>
                  </a:cubicBezTo>
                  <a:cubicBezTo>
                    <a:pt x="8773" y="11867"/>
                    <a:pt x="8974" y="11161"/>
                    <a:pt x="9213" y="10474"/>
                  </a:cubicBezTo>
                  <a:cubicBezTo>
                    <a:pt x="10142" y="7774"/>
                    <a:pt x="11083" y="5079"/>
                    <a:pt x="12036" y="2388"/>
                  </a:cubicBezTo>
                  <a:cubicBezTo>
                    <a:pt x="12160" y="2031"/>
                    <a:pt x="12087" y="1834"/>
                    <a:pt x="11775" y="1623"/>
                  </a:cubicBezTo>
                  <a:cubicBezTo>
                    <a:pt x="11037" y="1128"/>
                    <a:pt x="10332" y="587"/>
                    <a:pt x="952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58;p28">
              <a:extLst>
                <a:ext uri="{FF2B5EF4-FFF2-40B4-BE49-F238E27FC236}">
                  <a16:creationId xmlns:a16="http://schemas.microsoft.com/office/drawing/2014/main" xmlns="" id="{CC9A1766-EC79-4721-B2D4-83ED5A915034}"/>
                </a:ext>
              </a:extLst>
            </p:cNvPr>
            <p:cNvSpPr/>
            <p:nvPr/>
          </p:nvSpPr>
          <p:spPr>
            <a:xfrm>
              <a:off x="8448250" y="2249075"/>
              <a:ext cx="107725" cy="110775"/>
            </a:xfrm>
            <a:custGeom>
              <a:avLst/>
              <a:gdLst/>
              <a:ahLst/>
              <a:cxnLst/>
              <a:rect l="l" t="t" r="r" b="b"/>
              <a:pathLst>
                <a:path w="4309" h="4431" extrusionOk="0">
                  <a:moveTo>
                    <a:pt x="3048" y="1141"/>
                  </a:moveTo>
                  <a:lnTo>
                    <a:pt x="3048" y="1141"/>
                  </a:lnTo>
                  <a:cubicBezTo>
                    <a:pt x="2704" y="1985"/>
                    <a:pt x="2430" y="2673"/>
                    <a:pt x="2127" y="3419"/>
                  </a:cubicBezTo>
                  <a:cubicBezTo>
                    <a:pt x="1770" y="3196"/>
                    <a:pt x="1398" y="2961"/>
                    <a:pt x="939" y="2677"/>
                  </a:cubicBezTo>
                  <a:cubicBezTo>
                    <a:pt x="1650" y="2159"/>
                    <a:pt x="2287" y="1696"/>
                    <a:pt x="3048" y="1141"/>
                  </a:cubicBezTo>
                  <a:close/>
                  <a:moveTo>
                    <a:pt x="3543" y="1"/>
                  </a:moveTo>
                  <a:cubicBezTo>
                    <a:pt x="3424" y="47"/>
                    <a:pt x="3167" y="106"/>
                    <a:pt x="2966" y="243"/>
                  </a:cubicBezTo>
                  <a:cubicBezTo>
                    <a:pt x="2108" y="834"/>
                    <a:pt x="1265" y="1449"/>
                    <a:pt x="422" y="2058"/>
                  </a:cubicBezTo>
                  <a:cubicBezTo>
                    <a:pt x="97" y="2296"/>
                    <a:pt x="0" y="2635"/>
                    <a:pt x="316" y="2892"/>
                  </a:cubicBezTo>
                  <a:cubicBezTo>
                    <a:pt x="958" y="3419"/>
                    <a:pt x="1623" y="3933"/>
                    <a:pt x="2333" y="4359"/>
                  </a:cubicBezTo>
                  <a:cubicBezTo>
                    <a:pt x="2416" y="4408"/>
                    <a:pt x="2490" y="4430"/>
                    <a:pt x="2558" y="4430"/>
                  </a:cubicBezTo>
                  <a:cubicBezTo>
                    <a:pt x="2785" y="4430"/>
                    <a:pt x="2927" y="4180"/>
                    <a:pt x="2998" y="3882"/>
                  </a:cubicBezTo>
                  <a:cubicBezTo>
                    <a:pt x="3131" y="3319"/>
                    <a:pt x="3282" y="2755"/>
                    <a:pt x="3484" y="2210"/>
                  </a:cubicBezTo>
                  <a:cubicBezTo>
                    <a:pt x="3667" y="1696"/>
                    <a:pt x="3947" y="1215"/>
                    <a:pt x="4144" y="706"/>
                  </a:cubicBezTo>
                  <a:cubicBezTo>
                    <a:pt x="4309" y="280"/>
                    <a:pt x="4111" y="14"/>
                    <a:pt x="3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59;p28">
              <a:extLst>
                <a:ext uri="{FF2B5EF4-FFF2-40B4-BE49-F238E27FC236}">
                  <a16:creationId xmlns:a16="http://schemas.microsoft.com/office/drawing/2014/main" xmlns="" id="{4F8ED628-CBD5-4E27-8377-57AA0C33CC17}"/>
                </a:ext>
              </a:extLst>
            </p:cNvPr>
            <p:cNvSpPr/>
            <p:nvPr/>
          </p:nvSpPr>
          <p:spPr>
            <a:xfrm>
              <a:off x="8099100" y="1941550"/>
              <a:ext cx="366950" cy="360725"/>
            </a:xfrm>
            <a:custGeom>
              <a:avLst/>
              <a:gdLst/>
              <a:ahLst/>
              <a:cxnLst/>
              <a:rect l="l" t="t" r="r" b="b"/>
              <a:pathLst>
                <a:path w="14678" h="14429" extrusionOk="0">
                  <a:moveTo>
                    <a:pt x="5304" y="659"/>
                  </a:moveTo>
                  <a:cubicBezTo>
                    <a:pt x="5608" y="659"/>
                    <a:pt x="5920" y="684"/>
                    <a:pt x="6243" y="732"/>
                  </a:cubicBezTo>
                  <a:cubicBezTo>
                    <a:pt x="7879" y="980"/>
                    <a:pt x="8746" y="2226"/>
                    <a:pt x="8452" y="3854"/>
                  </a:cubicBezTo>
                  <a:cubicBezTo>
                    <a:pt x="8365" y="4321"/>
                    <a:pt x="8214" y="4775"/>
                    <a:pt x="8136" y="5243"/>
                  </a:cubicBezTo>
                  <a:cubicBezTo>
                    <a:pt x="8108" y="5413"/>
                    <a:pt x="8167" y="5682"/>
                    <a:pt x="8283" y="5760"/>
                  </a:cubicBezTo>
                  <a:cubicBezTo>
                    <a:pt x="8326" y="5789"/>
                    <a:pt x="8391" y="5801"/>
                    <a:pt x="8463" y="5801"/>
                  </a:cubicBezTo>
                  <a:cubicBezTo>
                    <a:pt x="8589" y="5801"/>
                    <a:pt x="8735" y="5762"/>
                    <a:pt x="8819" y="5701"/>
                  </a:cubicBezTo>
                  <a:cubicBezTo>
                    <a:pt x="9451" y="5236"/>
                    <a:pt x="10174" y="5116"/>
                    <a:pt x="10909" y="5116"/>
                  </a:cubicBezTo>
                  <a:cubicBezTo>
                    <a:pt x="10980" y="5116"/>
                    <a:pt x="11050" y="5117"/>
                    <a:pt x="11120" y="5119"/>
                  </a:cubicBezTo>
                  <a:cubicBezTo>
                    <a:pt x="12683" y="5169"/>
                    <a:pt x="13801" y="6957"/>
                    <a:pt x="13224" y="8507"/>
                  </a:cubicBezTo>
                  <a:cubicBezTo>
                    <a:pt x="12696" y="9923"/>
                    <a:pt x="11849" y="11160"/>
                    <a:pt x="10588" y="12018"/>
                  </a:cubicBezTo>
                  <a:cubicBezTo>
                    <a:pt x="9456" y="12783"/>
                    <a:pt x="8268" y="13498"/>
                    <a:pt x="6953" y="13627"/>
                  </a:cubicBezTo>
                  <a:cubicBezTo>
                    <a:pt x="5203" y="10825"/>
                    <a:pt x="3488" y="8076"/>
                    <a:pt x="1770" y="5330"/>
                  </a:cubicBezTo>
                  <a:cubicBezTo>
                    <a:pt x="1581" y="5036"/>
                    <a:pt x="1375" y="4757"/>
                    <a:pt x="1160" y="4483"/>
                  </a:cubicBezTo>
                  <a:cubicBezTo>
                    <a:pt x="687" y="3863"/>
                    <a:pt x="651" y="3427"/>
                    <a:pt x="1127" y="2819"/>
                  </a:cubicBezTo>
                  <a:cubicBezTo>
                    <a:pt x="2230" y="1404"/>
                    <a:pt x="3623" y="659"/>
                    <a:pt x="5304" y="659"/>
                  </a:cubicBezTo>
                  <a:close/>
                  <a:moveTo>
                    <a:pt x="5277" y="1"/>
                  </a:moveTo>
                  <a:cubicBezTo>
                    <a:pt x="3394" y="1"/>
                    <a:pt x="1755" y="877"/>
                    <a:pt x="564" y="2529"/>
                  </a:cubicBezTo>
                  <a:cubicBezTo>
                    <a:pt x="276" y="2933"/>
                    <a:pt x="188" y="3478"/>
                    <a:pt x="32" y="3964"/>
                  </a:cubicBezTo>
                  <a:cubicBezTo>
                    <a:pt x="1" y="4070"/>
                    <a:pt x="32" y="4235"/>
                    <a:pt x="97" y="4327"/>
                  </a:cubicBezTo>
                  <a:cubicBezTo>
                    <a:pt x="569" y="5005"/>
                    <a:pt x="1096" y="5651"/>
                    <a:pt x="1532" y="6353"/>
                  </a:cubicBezTo>
                  <a:cubicBezTo>
                    <a:pt x="3026" y="8763"/>
                    <a:pt x="4483" y="11197"/>
                    <a:pt x="5974" y="13612"/>
                  </a:cubicBezTo>
                  <a:cubicBezTo>
                    <a:pt x="6313" y="14168"/>
                    <a:pt x="6564" y="14429"/>
                    <a:pt x="6978" y="14429"/>
                  </a:cubicBezTo>
                  <a:cubicBezTo>
                    <a:pt x="7161" y="14429"/>
                    <a:pt x="7377" y="14377"/>
                    <a:pt x="7646" y="14277"/>
                  </a:cubicBezTo>
                  <a:cubicBezTo>
                    <a:pt x="8787" y="13856"/>
                    <a:pt x="9932" y="13365"/>
                    <a:pt x="10950" y="12714"/>
                  </a:cubicBezTo>
                  <a:cubicBezTo>
                    <a:pt x="12444" y="11761"/>
                    <a:pt x="13434" y="10325"/>
                    <a:pt x="13998" y="8653"/>
                  </a:cubicBezTo>
                  <a:cubicBezTo>
                    <a:pt x="14677" y="6631"/>
                    <a:pt x="13196" y="4418"/>
                    <a:pt x="11124" y="4326"/>
                  </a:cubicBezTo>
                  <a:cubicBezTo>
                    <a:pt x="11072" y="4323"/>
                    <a:pt x="11019" y="4322"/>
                    <a:pt x="10965" y="4322"/>
                  </a:cubicBezTo>
                  <a:cubicBezTo>
                    <a:pt x="10357" y="4322"/>
                    <a:pt x="9739" y="4479"/>
                    <a:pt x="9094" y="4555"/>
                  </a:cubicBezTo>
                  <a:cubicBezTo>
                    <a:pt x="9136" y="4258"/>
                    <a:pt x="9172" y="3955"/>
                    <a:pt x="9218" y="3652"/>
                  </a:cubicBezTo>
                  <a:cubicBezTo>
                    <a:pt x="9415" y="2268"/>
                    <a:pt x="8554" y="678"/>
                    <a:pt x="7206" y="288"/>
                  </a:cubicBezTo>
                  <a:cubicBezTo>
                    <a:pt x="6541" y="95"/>
                    <a:pt x="5896" y="1"/>
                    <a:pt x="5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60;p28">
              <a:extLst>
                <a:ext uri="{FF2B5EF4-FFF2-40B4-BE49-F238E27FC236}">
                  <a16:creationId xmlns:a16="http://schemas.microsoft.com/office/drawing/2014/main" xmlns="" id="{B30C384D-8D62-455A-82EB-B72B19196237}"/>
                </a:ext>
              </a:extLst>
            </p:cNvPr>
            <p:cNvSpPr/>
            <p:nvPr/>
          </p:nvSpPr>
          <p:spPr>
            <a:xfrm>
              <a:off x="8115375" y="1958025"/>
              <a:ext cx="328750" cy="324175"/>
            </a:xfrm>
            <a:custGeom>
              <a:avLst/>
              <a:gdLst/>
              <a:ahLst/>
              <a:cxnLst/>
              <a:rect l="l" t="t" r="r" b="b"/>
              <a:pathLst>
                <a:path w="13150" h="12967" extrusionOk="0">
                  <a:moveTo>
                    <a:pt x="4245" y="2008"/>
                  </a:moveTo>
                  <a:cubicBezTo>
                    <a:pt x="4992" y="2040"/>
                    <a:pt x="5551" y="2256"/>
                    <a:pt x="5853" y="2892"/>
                  </a:cubicBezTo>
                  <a:cubicBezTo>
                    <a:pt x="6147" y="3507"/>
                    <a:pt x="5940" y="4047"/>
                    <a:pt x="5528" y="4510"/>
                  </a:cubicBezTo>
                  <a:cubicBezTo>
                    <a:pt x="5129" y="4960"/>
                    <a:pt x="4698" y="5382"/>
                    <a:pt x="4240" y="5771"/>
                  </a:cubicBezTo>
                  <a:cubicBezTo>
                    <a:pt x="4206" y="5802"/>
                    <a:pt x="4137" y="5817"/>
                    <a:pt x="4059" y="5817"/>
                  </a:cubicBezTo>
                  <a:cubicBezTo>
                    <a:pt x="3930" y="5817"/>
                    <a:pt x="3777" y="5778"/>
                    <a:pt x="3717" y="5711"/>
                  </a:cubicBezTo>
                  <a:cubicBezTo>
                    <a:pt x="3168" y="5130"/>
                    <a:pt x="2608" y="4543"/>
                    <a:pt x="2159" y="3883"/>
                  </a:cubicBezTo>
                  <a:cubicBezTo>
                    <a:pt x="2017" y="3677"/>
                    <a:pt x="2099" y="3136"/>
                    <a:pt x="2282" y="2938"/>
                  </a:cubicBezTo>
                  <a:cubicBezTo>
                    <a:pt x="2814" y="2361"/>
                    <a:pt x="3520" y="2044"/>
                    <a:pt x="4245" y="2008"/>
                  </a:cubicBezTo>
                  <a:close/>
                  <a:moveTo>
                    <a:pt x="8507" y="7257"/>
                  </a:moveTo>
                  <a:cubicBezTo>
                    <a:pt x="9424" y="7357"/>
                    <a:pt x="9832" y="7572"/>
                    <a:pt x="10057" y="8164"/>
                  </a:cubicBezTo>
                  <a:cubicBezTo>
                    <a:pt x="10322" y="8864"/>
                    <a:pt x="10175" y="9535"/>
                    <a:pt x="9584" y="10052"/>
                  </a:cubicBezTo>
                  <a:cubicBezTo>
                    <a:pt x="9130" y="10450"/>
                    <a:pt x="8626" y="10785"/>
                    <a:pt x="8158" y="11170"/>
                  </a:cubicBezTo>
                  <a:cubicBezTo>
                    <a:pt x="8023" y="11281"/>
                    <a:pt x="7903" y="11333"/>
                    <a:pt x="7795" y="11333"/>
                  </a:cubicBezTo>
                  <a:cubicBezTo>
                    <a:pt x="7642" y="11333"/>
                    <a:pt x="7511" y="11229"/>
                    <a:pt x="7394" y="11033"/>
                  </a:cubicBezTo>
                  <a:cubicBezTo>
                    <a:pt x="6953" y="10295"/>
                    <a:pt x="6513" y="9562"/>
                    <a:pt x="6092" y="8810"/>
                  </a:cubicBezTo>
                  <a:cubicBezTo>
                    <a:pt x="5831" y="8342"/>
                    <a:pt x="5940" y="7994"/>
                    <a:pt x="6458" y="7815"/>
                  </a:cubicBezTo>
                  <a:cubicBezTo>
                    <a:pt x="7127" y="7591"/>
                    <a:pt x="7824" y="7440"/>
                    <a:pt x="8507" y="7257"/>
                  </a:cubicBezTo>
                  <a:close/>
                  <a:moveTo>
                    <a:pt x="4653" y="0"/>
                  </a:moveTo>
                  <a:cubicBezTo>
                    <a:pt x="2972" y="0"/>
                    <a:pt x="1580" y="745"/>
                    <a:pt x="477" y="2160"/>
                  </a:cubicBezTo>
                  <a:cubicBezTo>
                    <a:pt x="0" y="2768"/>
                    <a:pt x="36" y="3204"/>
                    <a:pt x="509" y="3824"/>
                  </a:cubicBezTo>
                  <a:cubicBezTo>
                    <a:pt x="724" y="4098"/>
                    <a:pt x="930" y="4377"/>
                    <a:pt x="1119" y="4671"/>
                  </a:cubicBezTo>
                  <a:cubicBezTo>
                    <a:pt x="2837" y="7417"/>
                    <a:pt x="4552" y="10166"/>
                    <a:pt x="6302" y="12967"/>
                  </a:cubicBezTo>
                  <a:cubicBezTo>
                    <a:pt x="7617" y="12839"/>
                    <a:pt x="8805" y="12124"/>
                    <a:pt x="9937" y="11359"/>
                  </a:cubicBezTo>
                  <a:cubicBezTo>
                    <a:pt x="11197" y="10501"/>
                    <a:pt x="12045" y="9264"/>
                    <a:pt x="12573" y="7848"/>
                  </a:cubicBezTo>
                  <a:cubicBezTo>
                    <a:pt x="13150" y="6298"/>
                    <a:pt x="12032" y="4510"/>
                    <a:pt x="10469" y="4460"/>
                  </a:cubicBezTo>
                  <a:cubicBezTo>
                    <a:pt x="10399" y="4458"/>
                    <a:pt x="10329" y="4457"/>
                    <a:pt x="10259" y="4457"/>
                  </a:cubicBezTo>
                  <a:cubicBezTo>
                    <a:pt x="9524" y="4457"/>
                    <a:pt x="8800" y="4577"/>
                    <a:pt x="8168" y="5042"/>
                  </a:cubicBezTo>
                  <a:cubicBezTo>
                    <a:pt x="8084" y="5103"/>
                    <a:pt x="7938" y="5142"/>
                    <a:pt x="7812" y="5142"/>
                  </a:cubicBezTo>
                  <a:cubicBezTo>
                    <a:pt x="7740" y="5142"/>
                    <a:pt x="7675" y="5130"/>
                    <a:pt x="7632" y="5101"/>
                  </a:cubicBezTo>
                  <a:cubicBezTo>
                    <a:pt x="7516" y="5023"/>
                    <a:pt x="7457" y="4754"/>
                    <a:pt x="7485" y="4584"/>
                  </a:cubicBezTo>
                  <a:cubicBezTo>
                    <a:pt x="7563" y="4116"/>
                    <a:pt x="7714" y="3662"/>
                    <a:pt x="7802" y="3195"/>
                  </a:cubicBezTo>
                  <a:cubicBezTo>
                    <a:pt x="8095" y="1568"/>
                    <a:pt x="7228" y="321"/>
                    <a:pt x="5592" y="73"/>
                  </a:cubicBezTo>
                  <a:cubicBezTo>
                    <a:pt x="5269" y="25"/>
                    <a:pt x="4957" y="0"/>
                    <a:pt x="465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61;p28">
              <a:extLst>
                <a:ext uri="{FF2B5EF4-FFF2-40B4-BE49-F238E27FC236}">
                  <a16:creationId xmlns:a16="http://schemas.microsoft.com/office/drawing/2014/main" xmlns="" id="{5FD390D2-9A82-4BD3-A463-D8A27945ED2D}"/>
                </a:ext>
              </a:extLst>
            </p:cNvPr>
            <p:cNvSpPr/>
            <p:nvPr/>
          </p:nvSpPr>
          <p:spPr>
            <a:xfrm>
              <a:off x="8261100" y="2139425"/>
              <a:ext cx="112350" cy="101950"/>
            </a:xfrm>
            <a:custGeom>
              <a:avLst/>
              <a:gdLst/>
              <a:ahLst/>
              <a:cxnLst/>
              <a:rect l="l" t="t" r="r" b="b"/>
              <a:pathLst>
                <a:path w="4494" h="4078" extrusionOk="0">
                  <a:moveTo>
                    <a:pt x="2797" y="741"/>
                  </a:moveTo>
                  <a:cubicBezTo>
                    <a:pt x="3048" y="741"/>
                    <a:pt x="3463" y="907"/>
                    <a:pt x="3480" y="1032"/>
                  </a:cubicBezTo>
                  <a:cubicBezTo>
                    <a:pt x="3526" y="1375"/>
                    <a:pt x="3484" y="1825"/>
                    <a:pt x="3283" y="2081"/>
                  </a:cubicBezTo>
                  <a:cubicBezTo>
                    <a:pt x="2958" y="2502"/>
                    <a:pt x="2476" y="2805"/>
                    <a:pt x="2051" y="3167"/>
                  </a:cubicBezTo>
                  <a:cubicBezTo>
                    <a:pt x="1601" y="2525"/>
                    <a:pt x="1170" y="1907"/>
                    <a:pt x="625" y="1123"/>
                  </a:cubicBezTo>
                  <a:cubicBezTo>
                    <a:pt x="1372" y="981"/>
                    <a:pt x="2055" y="815"/>
                    <a:pt x="2751" y="743"/>
                  </a:cubicBezTo>
                  <a:cubicBezTo>
                    <a:pt x="2766" y="742"/>
                    <a:pt x="2781" y="741"/>
                    <a:pt x="2797" y="741"/>
                  </a:cubicBezTo>
                  <a:close/>
                  <a:moveTo>
                    <a:pt x="2678" y="1"/>
                  </a:moveTo>
                  <a:cubicBezTo>
                    <a:pt x="1995" y="184"/>
                    <a:pt x="1298" y="335"/>
                    <a:pt x="629" y="560"/>
                  </a:cubicBezTo>
                  <a:cubicBezTo>
                    <a:pt x="111" y="739"/>
                    <a:pt x="1" y="1086"/>
                    <a:pt x="262" y="1555"/>
                  </a:cubicBezTo>
                  <a:cubicBezTo>
                    <a:pt x="684" y="2306"/>
                    <a:pt x="1124" y="3040"/>
                    <a:pt x="1564" y="3777"/>
                  </a:cubicBezTo>
                  <a:cubicBezTo>
                    <a:pt x="1682" y="3973"/>
                    <a:pt x="1812" y="4077"/>
                    <a:pt x="1965" y="4077"/>
                  </a:cubicBezTo>
                  <a:cubicBezTo>
                    <a:pt x="2074" y="4077"/>
                    <a:pt x="2194" y="4025"/>
                    <a:pt x="2329" y="3914"/>
                  </a:cubicBezTo>
                  <a:cubicBezTo>
                    <a:pt x="2797" y="3529"/>
                    <a:pt x="3301" y="3194"/>
                    <a:pt x="3755" y="2796"/>
                  </a:cubicBezTo>
                  <a:cubicBezTo>
                    <a:pt x="4346" y="2279"/>
                    <a:pt x="4493" y="1608"/>
                    <a:pt x="4228" y="908"/>
                  </a:cubicBezTo>
                  <a:cubicBezTo>
                    <a:pt x="4003" y="316"/>
                    <a:pt x="3595" y="10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62;p28">
              <a:extLst>
                <a:ext uri="{FF2B5EF4-FFF2-40B4-BE49-F238E27FC236}">
                  <a16:creationId xmlns:a16="http://schemas.microsoft.com/office/drawing/2014/main" xmlns="" id="{14656C54-9528-487B-815F-E7A7691C29D4}"/>
                </a:ext>
              </a:extLst>
            </p:cNvPr>
            <p:cNvSpPr/>
            <p:nvPr/>
          </p:nvSpPr>
          <p:spPr>
            <a:xfrm>
              <a:off x="8165800" y="2008225"/>
              <a:ext cx="103250" cy="95225"/>
            </a:xfrm>
            <a:custGeom>
              <a:avLst/>
              <a:gdLst/>
              <a:ahLst/>
              <a:cxnLst/>
              <a:rect l="l" t="t" r="r" b="b"/>
              <a:pathLst>
                <a:path w="4130" h="3809" extrusionOk="0">
                  <a:moveTo>
                    <a:pt x="2177" y="619"/>
                  </a:moveTo>
                  <a:cubicBezTo>
                    <a:pt x="2244" y="619"/>
                    <a:pt x="2313" y="623"/>
                    <a:pt x="2383" y="632"/>
                  </a:cubicBezTo>
                  <a:cubicBezTo>
                    <a:pt x="2668" y="669"/>
                    <a:pt x="3015" y="866"/>
                    <a:pt x="3158" y="1100"/>
                  </a:cubicBezTo>
                  <a:cubicBezTo>
                    <a:pt x="3259" y="1269"/>
                    <a:pt x="3153" y="1664"/>
                    <a:pt x="3011" y="1875"/>
                  </a:cubicBezTo>
                  <a:lnTo>
                    <a:pt x="3012" y="1875"/>
                  </a:lnTo>
                  <a:cubicBezTo>
                    <a:pt x="2759" y="2245"/>
                    <a:pt x="2411" y="2548"/>
                    <a:pt x="2104" y="2878"/>
                  </a:cubicBezTo>
                  <a:cubicBezTo>
                    <a:pt x="1631" y="2323"/>
                    <a:pt x="1187" y="1801"/>
                    <a:pt x="733" y="1265"/>
                  </a:cubicBezTo>
                  <a:cubicBezTo>
                    <a:pt x="1052" y="1004"/>
                    <a:pt x="1537" y="619"/>
                    <a:pt x="2177" y="619"/>
                  </a:cubicBezTo>
                  <a:close/>
                  <a:moveTo>
                    <a:pt x="2227" y="0"/>
                  </a:moveTo>
                  <a:cubicBezTo>
                    <a:pt x="1503" y="36"/>
                    <a:pt x="797" y="352"/>
                    <a:pt x="265" y="930"/>
                  </a:cubicBezTo>
                  <a:cubicBezTo>
                    <a:pt x="82" y="1128"/>
                    <a:pt x="0" y="1669"/>
                    <a:pt x="142" y="1875"/>
                  </a:cubicBezTo>
                  <a:cubicBezTo>
                    <a:pt x="591" y="2535"/>
                    <a:pt x="1151" y="3121"/>
                    <a:pt x="1700" y="3703"/>
                  </a:cubicBezTo>
                  <a:cubicBezTo>
                    <a:pt x="1761" y="3769"/>
                    <a:pt x="1914" y="3808"/>
                    <a:pt x="2043" y="3808"/>
                  </a:cubicBezTo>
                  <a:cubicBezTo>
                    <a:pt x="2120" y="3808"/>
                    <a:pt x="2189" y="3794"/>
                    <a:pt x="2223" y="3763"/>
                  </a:cubicBezTo>
                  <a:cubicBezTo>
                    <a:pt x="2681" y="3373"/>
                    <a:pt x="3112" y="2952"/>
                    <a:pt x="3511" y="2502"/>
                  </a:cubicBezTo>
                  <a:cubicBezTo>
                    <a:pt x="3923" y="2039"/>
                    <a:pt x="4130" y="1499"/>
                    <a:pt x="3836" y="884"/>
                  </a:cubicBezTo>
                  <a:cubicBezTo>
                    <a:pt x="3534" y="247"/>
                    <a:pt x="2975" y="32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63;p28">
              <a:extLst>
                <a:ext uri="{FF2B5EF4-FFF2-40B4-BE49-F238E27FC236}">
                  <a16:creationId xmlns:a16="http://schemas.microsoft.com/office/drawing/2014/main" xmlns="" id="{3E2365F2-DDB8-419C-A7F0-96E9BB3FBEE1}"/>
                </a:ext>
              </a:extLst>
            </p:cNvPr>
            <p:cNvSpPr/>
            <p:nvPr/>
          </p:nvSpPr>
          <p:spPr>
            <a:xfrm>
              <a:off x="6292350" y="1906300"/>
              <a:ext cx="1869625" cy="2274450"/>
            </a:xfrm>
            <a:custGeom>
              <a:avLst/>
              <a:gdLst/>
              <a:ahLst/>
              <a:cxnLst/>
              <a:rect l="l" t="t" r="r" b="b"/>
              <a:pathLst>
                <a:path w="74785" h="90978" extrusionOk="0">
                  <a:moveTo>
                    <a:pt x="69167" y="14155"/>
                  </a:moveTo>
                  <a:cubicBezTo>
                    <a:pt x="69879" y="14155"/>
                    <a:pt x="70662" y="14788"/>
                    <a:pt x="71066" y="15786"/>
                  </a:cubicBezTo>
                  <a:cubicBezTo>
                    <a:pt x="71418" y="16662"/>
                    <a:pt x="70892" y="17546"/>
                    <a:pt x="69778" y="17913"/>
                  </a:cubicBezTo>
                  <a:cubicBezTo>
                    <a:pt x="69388" y="16690"/>
                    <a:pt x="69012" y="15489"/>
                    <a:pt x="68637" y="14288"/>
                  </a:cubicBezTo>
                  <a:cubicBezTo>
                    <a:pt x="68804" y="14198"/>
                    <a:pt x="68983" y="14155"/>
                    <a:pt x="69167" y="14155"/>
                  </a:cubicBezTo>
                  <a:close/>
                  <a:moveTo>
                    <a:pt x="67871" y="14613"/>
                  </a:moveTo>
                  <a:cubicBezTo>
                    <a:pt x="68242" y="15823"/>
                    <a:pt x="68605" y="17010"/>
                    <a:pt x="68976" y="18220"/>
                  </a:cubicBezTo>
                  <a:cubicBezTo>
                    <a:pt x="68755" y="18302"/>
                    <a:pt x="68538" y="18341"/>
                    <a:pt x="68330" y="18341"/>
                  </a:cubicBezTo>
                  <a:cubicBezTo>
                    <a:pt x="67618" y="18341"/>
                    <a:pt x="67004" y="17881"/>
                    <a:pt x="66657" y="17098"/>
                  </a:cubicBezTo>
                  <a:cubicBezTo>
                    <a:pt x="66216" y="16107"/>
                    <a:pt x="66584" y="15310"/>
                    <a:pt x="67871" y="14613"/>
                  </a:cubicBezTo>
                  <a:close/>
                  <a:moveTo>
                    <a:pt x="60263" y="16136"/>
                  </a:moveTo>
                  <a:cubicBezTo>
                    <a:pt x="60775" y="16136"/>
                    <a:pt x="61285" y="16298"/>
                    <a:pt x="61660" y="16616"/>
                  </a:cubicBezTo>
                  <a:cubicBezTo>
                    <a:pt x="62495" y="17321"/>
                    <a:pt x="62802" y="18417"/>
                    <a:pt x="62389" y="19325"/>
                  </a:cubicBezTo>
                  <a:cubicBezTo>
                    <a:pt x="61996" y="20205"/>
                    <a:pt x="61216" y="20397"/>
                    <a:pt x="60065" y="20415"/>
                  </a:cubicBezTo>
                  <a:cubicBezTo>
                    <a:pt x="60029" y="20418"/>
                    <a:pt x="59993" y="20420"/>
                    <a:pt x="59955" y="20420"/>
                  </a:cubicBezTo>
                  <a:cubicBezTo>
                    <a:pt x="59421" y="20420"/>
                    <a:pt x="58775" y="20113"/>
                    <a:pt x="58218" y="19582"/>
                  </a:cubicBezTo>
                  <a:cubicBezTo>
                    <a:pt x="57499" y="18894"/>
                    <a:pt x="57476" y="17889"/>
                    <a:pt x="58186" y="17203"/>
                  </a:cubicBezTo>
                  <a:cubicBezTo>
                    <a:pt x="58433" y="16958"/>
                    <a:pt x="58699" y="16733"/>
                    <a:pt x="58979" y="16528"/>
                  </a:cubicBezTo>
                  <a:cubicBezTo>
                    <a:pt x="59346" y="16265"/>
                    <a:pt x="59805" y="16136"/>
                    <a:pt x="60263" y="16136"/>
                  </a:cubicBezTo>
                  <a:close/>
                  <a:moveTo>
                    <a:pt x="59395" y="811"/>
                  </a:moveTo>
                  <a:cubicBezTo>
                    <a:pt x="60489" y="811"/>
                    <a:pt x="61478" y="1230"/>
                    <a:pt x="62228" y="2202"/>
                  </a:cubicBezTo>
                  <a:cubicBezTo>
                    <a:pt x="62329" y="2330"/>
                    <a:pt x="62457" y="2444"/>
                    <a:pt x="62540" y="2582"/>
                  </a:cubicBezTo>
                  <a:cubicBezTo>
                    <a:pt x="63503" y="4131"/>
                    <a:pt x="64973" y="4758"/>
                    <a:pt x="66711" y="4993"/>
                  </a:cubicBezTo>
                  <a:cubicBezTo>
                    <a:pt x="67518" y="5103"/>
                    <a:pt x="68320" y="5355"/>
                    <a:pt x="69090" y="5635"/>
                  </a:cubicBezTo>
                  <a:cubicBezTo>
                    <a:pt x="69791" y="5887"/>
                    <a:pt x="70533" y="7160"/>
                    <a:pt x="70488" y="7853"/>
                  </a:cubicBezTo>
                  <a:cubicBezTo>
                    <a:pt x="70429" y="8824"/>
                    <a:pt x="69302" y="9962"/>
                    <a:pt x="68330" y="10025"/>
                  </a:cubicBezTo>
                  <a:cubicBezTo>
                    <a:pt x="68149" y="10036"/>
                    <a:pt x="67964" y="10045"/>
                    <a:pt x="67781" y="10045"/>
                  </a:cubicBezTo>
                  <a:cubicBezTo>
                    <a:pt x="67653" y="10045"/>
                    <a:pt x="67525" y="10041"/>
                    <a:pt x="67399" y="10030"/>
                  </a:cubicBezTo>
                  <a:cubicBezTo>
                    <a:pt x="67294" y="10020"/>
                    <a:pt x="67193" y="10016"/>
                    <a:pt x="67093" y="10016"/>
                  </a:cubicBezTo>
                  <a:cubicBezTo>
                    <a:pt x="65982" y="10016"/>
                    <a:pt x="65144" y="10589"/>
                    <a:pt x="64590" y="11510"/>
                  </a:cubicBezTo>
                  <a:cubicBezTo>
                    <a:pt x="63990" y="12506"/>
                    <a:pt x="63162" y="12899"/>
                    <a:pt x="62094" y="12899"/>
                  </a:cubicBezTo>
                  <a:cubicBezTo>
                    <a:pt x="62075" y="12899"/>
                    <a:pt x="62055" y="12899"/>
                    <a:pt x="62036" y="12899"/>
                  </a:cubicBezTo>
                  <a:cubicBezTo>
                    <a:pt x="60940" y="12881"/>
                    <a:pt x="59840" y="12849"/>
                    <a:pt x="58750" y="12749"/>
                  </a:cubicBezTo>
                  <a:cubicBezTo>
                    <a:pt x="58550" y="12731"/>
                    <a:pt x="58355" y="12722"/>
                    <a:pt x="58165" y="12722"/>
                  </a:cubicBezTo>
                  <a:cubicBezTo>
                    <a:pt x="56637" y="12722"/>
                    <a:pt x="55418" y="13305"/>
                    <a:pt x="54419" y="14646"/>
                  </a:cubicBezTo>
                  <a:cubicBezTo>
                    <a:pt x="53950" y="15269"/>
                    <a:pt x="54102" y="15660"/>
                    <a:pt x="54285" y="16209"/>
                  </a:cubicBezTo>
                  <a:cubicBezTo>
                    <a:pt x="54546" y="17007"/>
                    <a:pt x="54767" y="17818"/>
                    <a:pt x="55000" y="18624"/>
                  </a:cubicBezTo>
                  <a:cubicBezTo>
                    <a:pt x="55033" y="18731"/>
                    <a:pt x="55078" y="18854"/>
                    <a:pt x="55051" y="18950"/>
                  </a:cubicBezTo>
                  <a:cubicBezTo>
                    <a:pt x="54968" y="19230"/>
                    <a:pt x="54854" y="19505"/>
                    <a:pt x="54749" y="19779"/>
                  </a:cubicBezTo>
                  <a:cubicBezTo>
                    <a:pt x="54487" y="19684"/>
                    <a:pt x="54221" y="19583"/>
                    <a:pt x="53960" y="19482"/>
                  </a:cubicBezTo>
                  <a:cubicBezTo>
                    <a:pt x="53927" y="19468"/>
                    <a:pt x="53900" y="19436"/>
                    <a:pt x="53882" y="19404"/>
                  </a:cubicBezTo>
                  <a:cubicBezTo>
                    <a:pt x="53443" y="18483"/>
                    <a:pt x="52543" y="18492"/>
                    <a:pt x="51728" y="18359"/>
                  </a:cubicBezTo>
                  <a:cubicBezTo>
                    <a:pt x="51646" y="18346"/>
                    <a:pt x="51566" y="18339"/>
                    <a:pt x="51489" y="18339"/>
                  </a:cubicBezTo>
                  <a:cubicBezTo>
                    <a:pt x="50974" y="18339"/>
                    <a:pt x="50581" y="18627"/>
                    <a:pt x="50362" y="19138"/>
                  </a:cubicBezTo>
                  <a:cubicBezTo>
                    <a:pt x="50304" y="19291"/>
                    <a:pt x="50260" y="19449"/>
                    <a:pt x="50229" y="19610"/>
                  </a:cubicBezTo>
                  <a:cubicBezTo>
                    <a:pt x="49848" y="21600"/>
                    <a:pt x="50885" y="23827"/>
                    <a:pt x="52896" y="25097"/>
                  </a:cubicBezTo>
                  <a:cubicBezTo>
                    <a:pt x="52617" y="25298"/>
                    <a:pt x="52420" y="25486"/>
                    <a:pt x="52191" y="25597"/>
                  </a:cubicBezTo>
                  <a:cubicBezTo>
                    <a:pt x="51701" y="25834"/>
                    <a:pt x="51201" y="26067"/>
                    <a:pt x="50683" y="26246"/>
                  </a:cubicBezTo>
                  <a:cubicBezTo>
                    <a:pt x="50491" y="26313"/>
                    <a:pt x="50317" y="26345"/>
                    <a:pt x="50162" y="26345"/>
                  </a:cubicBezTo>
                  <a:cubicBezTo>
                    <a:pt x="49628" y="26345"/>
                    <a:pt x="49331" y="25957"/>
                    <a:pt x="49349" y="25260"/>
                  </a:cubicBezTo>
                  <a:cubicBezTo>
                    <a:pt x="49381" y="23757"/>
                    <a:pt x="49316" y="23674"/>
                    <a:pt x="47854" y="23257"/>
                  </a:cubicBezTo>
                  <a:cubicBezTo>
                    <a:pt x="47484" y="23152"/>
                    <a:pt x="47117" y="23042"/>
                    <a:pt x="46754" y="22914"/>
                  </a:cubicBezTo>
                  <a:cubicBezTo>
                    <a:pt x="45481" y="22451"/>
                    <a:pt x="44756" y="21162"/>
                    <a:pt x="45169" y="19879"/>
                  </a:cubicBezTo>
                  <a:cubicBezTo>
                    <a:pt x="45412" y="19123"/>
                    <a:pt x="45815" y="18413"/>
                    <a:pt x="46218" y="17725"/>
                  </a:cubicBezTo>
                  <a:cubicBezTo>
                    <a:pt x="46640" y="17020"/>
                    <a:pt x="47149" y="16364"/>
                    <a:pt x="47621" y="15690"/>
                  </a:cubicBezTo>
                  <a:cubicBezTo>
                    <a:pt x="47974" y="15195"/>
                    <a:pt x="47993" y="14664"/>
                    <a:pt x="47785" y="14123"/>
                  </a:cubicBezTo>
                  <a:cubicBezTo>
                    <a:pt x="47644" y="13747"/>
                    <a:pt x="47483" y="13371"/>
                    <a:pt x="47291" y="13017"/>
                  </a:cubicBezTo>
                  <a:cubicBezTo>
                    <a:pt x="46328" y="11198"/>
                    <a:pt x="47053" y="8860"/>
                    <a:pt x="48986" y="7853"/>
                  </a:cubicBezTo>
                  <a:cubicBezTo>
                    <a:pt x="49716" y="7476"/>
                    <a:pt x="50463" y="7119"/>
                    <a:pt x="51223" y="6816"/>
                  </a:cubicBezTo>
                  <a:cubicBezTo>
                    <a:pt x="52868" y="6170"/>
                    <a:pt x="54083" y="5084"/>
                    <a:pt x="54890" y="3516"/>
                  </a:cubicBezTo>
                  <a:cubicBezTo>
                    <a:pt x="55678" y="1980"/>
                    <a:pt x="57007" y="1128"/>
                    <a:pt x="58653" y="871"/>
                  </a:cubicBezTo>
                  <a:cubicBezTo>
                    <a:pt x="58904" y="831"/>
                    <a:pt x="59152" y="811"/>
                    <a:pt x="59395" y="811"/>
                  </a:cubicBezTo>
                  <a:close/>
                  <a:moveTo>
                    <a:pt x="48177" y="35014"/>
                  </a:moveTo>
                  <a:cubicBezTo>
                    <a:pt x="48278" y="36564"/>
                    <a:pt x="48837" y="37902"/>
                    <a:pt x="49992" y="38851"/>
                  </a:cubicBezTo>
                  <a:cubicBezTo>
                    <a:pt x="51701" y="40258"/>
                    <a:pt x="53604" y="41354"/>
                    <a:pt x="55868" y="41610"/>
                  </a:cubicBezTo>
                  <a:cubicBezTo>
                    <a:pt x="56652" y="41701"/>
                    <a:pt x="57435" y="41766"/>
                    <a:pt x="58293" y="41853"/>
                  </a:cubicBezTo>
                  <a:cubicBezTo>
                    <a:pt x="58310" y="42151"/>
                    <a:pt x="58343" y="42454"/>
                    <a:pt x="58338" y="42755"/>
                  </a:cubicBezTo>
                  <a:cubicBezTo>
                    <a:pt x="58306" y="45418"/>
                    <a:pt x="57774" y="48027"/>
                    <a:pt x="57379" y="50648"/>
                  </a:cubicBezTo>
                  <a:lnTo>
                    <a:pt x="57380" y="50648"/>
                  </a:lnTo>
                  <a:cubicBezTo>
                    <a:pt x="57338" y="50919"/>
                    <a:pt x="57207" y="50969"/>
                    <a:pt x="57037" y="50969"/>
                  </a:cubicBezTo>
                  <a:cubicBezTo>
                    <a:pt x="56985" y="50969"/>
                    <a:pt x="56929" y="50964"/>
                    <a:pt x="56871" y="50960"/>
                  </a:cubicBezTo>
                  <a:cubicBezTo>
                    <a:pt x="54181" y="50782"/>
                    <a:pt x="51513" y="50465"/>
                    <a:pt x="48970" y="49489"/>
                  </a:cubicBezTo>
                  <a:cubicBezTo>
                    <a:pt x="47122" y="48788"/>
                    <a:pt x="45247" y="48155"/>
                    <a:pt x="43428" y="47398"/>
                  </a:cubicBezTo>
                  <a:cubicBezTo>
                    <a:pt x="42337" y="46950"/>
                    <a:pt x="41315" y="46317"/>
                    <a:pt x="40234" y="45753"/>
                  </a:cubicBezTo>
                  <a:cubicBezTo>
                    <a:pt x="43299" y="42449"/>
                    <a:pt x="46059" y="38983"/>
                    <a:pt x="48177" y="35014"/>
                  </a:cubicBezTo>
                  <a:close/>
                  <a:moveTo>
                    <a:pt x="7903" y="50184"/>
                  </a:moveTo>
                  <a:cubicBezTo>
                    <a:pt x="8128" y="50184"/>
                    <a:pt x="8390" y="50373"/>
                    <a:pt x="8858" y="50731"/>
                  </a:cubicBezTo>
                  <a:cubicBezTo>
                    <a:pt x="9436" y="51176"/>
                    <a:pt x="10018" y="51621"/>
                    <a:pt x="10596" y="52062"/>
                  </a:cubicBezTo>
                  <a:cubicBezTo>
                    <a:pt x="9889" y="52740"/>
                    <a:pt x="9155" y="53446"/>
                    <a:pt x="8414" y="54156"/>
                  </a:cubicBezTo>
                  <a:cubicBezTo>
                    <a:pt x="8302" y="53978"/>
                    <a:pt x="8157" y="53903"/>
                    <a:pt x="7996" y="53903"/>
                  </a:cubicBezTo>
                  <a:cubicBezTo>
                    <a:pt x="7829" y="53903"/>
                    <a:pt x="7643" y="53984"/>
                    <a:pt x="7455" y="54115"/>
                  </a:cubicBezTo>
                  <a:cubicBezTo>
                    <a:pt x="6300" y="54920"/>
                    <a:pt x="5145" y="55727"/>
                    <a:pt x="4000" y="56548"/>
                  </a:cubicBezTo>
                  <a:lnTo>
                    <a:pt x="3999" y="56548"/>
                  </a:lnTo>
                  <a:cubicBezTo>
                    <a:pt x="3124" y="57175"/>
                    <a:pt x="2263" y="57817"/>
                    <a:pt x="1392" y="58454"/>
                  </a:cubicBezTo>
                  <a:lnTo>
                    <a:pt x="1245" y="58307"/>
                  </a:lnTo>
                  <a:cubicBezTo>
                    <a:pt x="1374" y="58115"/>
                    <a:pt x="1493" y="57918"/>
                    <a:pt x="1635" y="57735"/>
                  </a:cubicBezTo>
                  <a:cubicBezTo>
                    <a:pt x="3436" y="55465"/>
                    <a:pt x="5235" y="53200"/>
                    <a:pt x="7034" y="50938"/>
                  </a:cubicBezTo>
                  <a:cubicBezTo>
                    <a:pt x="7441" y="50426"/>
                    <a:pt x="7648" y="50184"/>
                    <a:pt x="7903" y="50184"/>
                  </a:cubicBezTo>
                  <a:close/>
                  <a:moveTo>
                    <a:pt x="39578" y="46266"/>
                  </a:moveTo>
                  <a:cubicBezTo>
                    <a:pt x="45119" y="49425"/>
                    <a:pt x="50798" y="51643"/>
                    <a:pt x="57206" y="51877"/>
                  </a:cubicBezTo>
                  <a:cubicBezTo>
                    <a:pt x="56931" y="53559"/>
                    <a:pt x="56660" y="55195"/>
                    <a:pt x="56371" y="56937"/>
                  </a:cubicBezTo>
                  <a:cubicBezTo>
                    <a:pt x="53379" y="56662"/>
                    <a:pt x="50418" y="56392"/>
                    <a:pt x="47517" y="56130"/>
                  </a:cubicBezTo>
                  <a:cubicBezTo>
                    <a:pt x="47374" y="55883"/>
                    <a:pt x="47264" y="55695"/>
                    <a:pt x="47155" y="55507"/>
                  </a:cubicBezTo>
                  <a:cubicBezTo>
                    <a:pt x="46948" y="55635"/>
                    <a:pt x="46705" y="55732"/>
                    <a:pt x="46545" y="55901"/>
                  </a:cubicBezTo>
                  <a:cubicBezTo>
                    <a:pt x="45592" y="56891"/>
                    <a:pt x="44610" y="57827"/>
                    <a:pt x="43396" y="58513"/>
                  </a:cubicBezTo>
                  <a:cubicBezTo>
                    <a:pt x="42580" y="58982"/>
                    <a:pt x="41906" y="59719"/>
                    <a:pt x="41067" y="60127"/>
                  </a:cubicBezTo>
                  <a:cubicBezTo>
                    <a:pt x="39477" y="60907"/>
                    <a:pt x="37809" y="61530"/>
                    <a:pt x="36177" y="62230"/>
                  </a:cubicBezTo>
                  <a:cubicBezTo>
                    <a:pt x="36069" y="62277"/>
                    <a:pt x="35978" y="62300"/>
                    <a:pt x="35896" y="62300"/>
                  </a:cubicBezTo>
                  <a:cubicBezTo>
                    <a:pt x="35728" y="62300"/>
                    <a:pt x="35602" y="62200"/>
                    <a:pt x="35466" y="61992"/>
                  </a:cubicBezTo>
                  <a:cubicBezTo>
                    <a:pt x="34632" y="60723"/>
                    <a:pt x="33509" y="59898"/>
                    <a:pt x="31955" y="59697"/>
                  </a:cubicBezTo>
                  <a:cubicBezTo>
                    <a:pt x="31837" y="59682"/>
                    <a:pt x="31716" y="59674"/>
                    <a:pt x="31593" y="59674"/>
                  </a:cubicBezTo>
                  <a:cubicBezTo>
                    <a:pt x="29968" y="59674"/>
                    <a:pt x="27901" y="60953"/>
                    <a:pt x="27381" y="62419"/>
                  </a:cubicBezTo>
                  <a:cubicBezTo>
                    <a:pt x="27280" y="62703"/>
                    <a:pt x="27280" y="63025"/>
                    <a:pt x="27220" y="63387"/>
                  </a:cubicBezTo>
                  <a:cubicBezTo>
                    <a:pt x="26516" y="63387"/>
                    <a:pt x="25785" y="63421"/>
                    <a:pt x="25050" y="63421"/>
                  </a:cubicBezTo>
                  <a:cubicBezTo>
                    <a:pt x="24590" y="63421"/>
                    <a:pt x="24127" y="63407"/>
                    <a:pt x="23669" y="63363"/>
                  </a:cubicBezTo>
                  <a:cubicBezTo>
                    <a:pt x="21721" y="63180"/>
                    <a:pt x="19773" y="62941"/>
                    <a:pt x="17852" y="62566"/>
                  </a:cubicBezTo>
                  <a:cubicBezTo>
                    <a:pt x="16756" y="62354"/>
                    <a:pt x="15688" y="61897"/>
                    <a:pt x="14661" y="61429"/>
                  </a:cubicBezTo>
                  <a:cubicBezTo>
                    <a:pt x="13351" y="60824"/>
                    <a:pt x="12086" y="60118"/>
                    <a:pt x="10816" y="59426"/>
                  </a:cubicBezTo>
                  <a:cubicBezTo>
                    <a:pt x="9381" y="58633"/>
                    <a:pt x="8296" y="57442"/>
                    <a:pt x="7324" y="56291"/>
                  </a:cubicBezTo>
                  <a:cubicBezTo>
                    <a:pt x="8671" y="55040"/>
                    <a:pt x="10004" y="53797"/>
                    <a:pt x="11325" y="52564"/>
                  </a:cubicBezTo>
                  <a:cubicBezTo>
                    <a:pt x="11935" y="53046"/>
                    <a:pt x="12558" y="53573"/>
                    <a:pt x="13222" y="54049"/>
                  </a:cubicBezTo>
                  <a:cubicBezTo>
                    <a:pt x="14831" y="55209"/>
                    <a:pt x="16693" y="55673"/>
                    <a:pt x="18622" y="55883"/>
                  </a:cubicBezTo>
                  <a:cubicBezTo>
                    <a:pt x="19548" y="55984"/>
                    <a:pt x="20471" y="56040"/>
                    <a:pt x="21390" y="56040"/>
                  </a:cubicBezTo>
                  <a:cubicBezTo>
                    <a:pt x="23389" y="56040"/>
                    <a:pt x="25368" y="55775"/>
                    <a:pt x="27312" y="55131"/>
                  </a:cubicBezTo>
                  <a:cubicBezTo>
                    <a:pt x="28972" y="54581"/>
                    <a:pt x="30388" y="53601"/>
                    <a:pt x="31878" y="52739"/>
                  </a:cubicBezTo>
                  <a:cubicBezTo>
                    <a:pt x="34554" y="51190"/>
                    <a:pt x="36786" y="49104"/>
                    <a:pt x="38978" y="46968"/>
                  </a:cubicBezTo>
                  <a:cubicBezTo>
                    <a:pt x="39197" y="46752"/>
                    <a:pt x="39380" y="46496"/>
                    <a:pt x="39578" y="46266"/>
                  </a:cubicBezTo>
                  <a:close/>
                  <a:moveTo>
                    <a:pt x="31665" y="60437"/>
                  </a:moveTo>
                  <a:cubicBezTo>
                    <a:pt x="33122" y="60437"/>
                    <a:pt x="34153" y="61260"/>
                    <a:pt x="34898" y="62501"/>
                  </a:cubicBezTo>
                  <a:cubicBezTo>
                    <a:pt x="34892" y="62579"/>
                    <a:pt x="34888" y="62662"/>
                    <a:pt x="34888" y="62739"/>
                  </a:cubicBezTo>
                  <a:lnTo>
                    <a:pt x="34889" y="62739"/>
                  </a:lnTo>
                  <a:cubicBezTo>
                    <a:pt x="32629" y="62987"/>
                    <a:pt x="30369" y="63235"/>
                    <a:pt x="27968" y="63501"/>
                  </a:cubicBezTo>
                  <a:cubicBezTo>
                    <a:pt x="28042" y="63074"/>
                    <a:pt x="28018" y="62785"/>
                    <a:pt x="28133" y="62570"/>
                  </a:cubicBezTo>
                  <a:cubicBezTo>
                    <a:pt x="28842" y="61273"/>
                    <a:pt x="29975" y="60526"/>
                    <a:pt x="31432" y="60444"/>
                  </a:cubicBezTo>
                  <a:cubicBezTo>
                    <a:pt x="31511" y="60439"/>
                    <a:pt x="31588" y="60437"/>
                    <a:pt x="31665" y="60437"/>
                  </a:cubicBezTo>
                  <a:close/>
                  <a:moveTo>
                    <a:pt x="47043" y="56814"/>
                  </a:moveTo>
                  <a:cubicBezTo>
                    <a:pt x="47070" y="56814"/>
                    <a:pt x="47096" y="56815"/>
                    <a:pt x="47122" y="56818"/>
                  </a:cubicBezTo>
                  <a:cubicBezTo>
                    <a:pt x="49812" y="57097"/>
                    <a:pt x="52503" y="57386"/>
                    <a:pt x="55193" y="57684"/>
                  </a:cubicBezTo>
                  <a:cubicBezTo>
                    <a:pt x="55500" y="57716"/>
                    <a:pt x="55807" y="57762"/>
                    <a:pt x="56110" y="57798"/>
                  </a:cubicBezTo>
                  <a:cubicBezTo>
                    <a:pt x="55477" y="60957"/>
                    <a:pt x="54854" y="64069"/>
                    <a:pt x="54226" y="67213"/>
                  </a:cubicBezTo>
                  <a:lnTo>
                    <a:pt x="54226" y="67213"/>
                  </a:lnTo>
                  <a:cubicBezTo>
                    <a:pt x="54087" y="67195"/>
                    <a:pt x="53954" y="67186"/>
                    <a:pt x="53826" y="67186"/>
                  </a:cubicBezTo>
                  <a:cubicBezTo>
                    <a:pt x="52701" y="67186"/>
                    <a:pt x="51950" y="67865"/>
                    <a:pt x="51279" y="68831"/>
                  </a:cubicBezTo>
                  <a:cubicBezTo>
                    <a:pt x="49977" y="70724"/>
                    <a:pt x="50248" y="72493"/>
                    <a:pt x="51449" y="74349"/>
                  </a:cubicBezTo>
                  <a:cubicBezTo>
                    <a:pt x="51586" y="74555"/>
                    <a:pt x="51788" y="74757"/>
                    <a:pt x="52008" y="74858"/>
                  </a:cubicBezTo>
                  <a:cubicBezTo>
                    <a:pt x="52060" y="74883"/>
                    <a:pt x="52119" y="74891"/>
                    <a:pt x="52183" y="74891"/>
                  </a:cubicBezTo>
                  <a:cubicBezTo>
                    <a:pt x="52320" y="74891"/>
                    <a:pt x="52477" y="74851"/>
                    <a:pt x="52618" y="74845"/>
                  </a:cubicBezTo>
                  <a:cubicBezTo>
                    <a:pt x="52585" y="74662"/>
                    <a:pt x="52590" y="74456"/>
                    <a:pt x="52511" y="74294"/>
                  </a:cubicBezTo>
                  <a:cubicBezTo>
                    <a:pt x="52150" y="73562"/>
                    <a:pt x="51724" y="72860"/>
                    <a:pt x="51398" y="72113"/>
                  </a:cubicBezTo>
                  <a:cubicBezTo>
                    <a:pt x="50807" y="70770"/>
                    <a:pt x="52351" y="67960"/>
                    <a:pt x="53859" y="67933"/>
                  </a:cubicBezTo>
                  <a:lnTo>
                    <a:pt x="54249" y="67933"/>
                  </a:lnTo>
                  <a:cubicBezTo>
                    <a:pt x="53786" y="70261"/>
                    <a:pt x="53324" y="72582"/>
                    <a:pt x="52865" y="74895"/>
                  </a:cubicBezTo>
                  <a:cubicBezTo>
                    <a:pt x="52072" y="78846"/>
                    <a:pt x="51287" y="82768"/>
                    <a:pt x="50513" y="86661"/>
                  </a:cubicBezTo>
                  <a:cubicBezTo>
                    <a:pt x="49789" y="86794"/>
                    <a:pt x="49115" y="87019"/>
                    <a:pt x="48437" y="87019"/>
                  </a:cubicBezTo>
                  <a:cubicBezTo>
                    <a:pt x="48421" y="87019"/>
                    <a:pt x="48405" y="87019"/>
                    <a:pt x="48390" y="87019"/>
                  </a:cubicBezTo>
                  <a:cubicBezTo>
                    <a:pt x="47370" y="87019"/>
                    <a:pt x="46345" y="86880"/>
                    <a:pt x="45320" y="86794"/>
                  </a:cubicBezTo>
                  <a:cubicBezTo>
                    <a:pt x="44665" y="86734"/>
                    <a:pt x="44009" y="86652"/>
                    <a:pt x="43354" y="86610"/>
                  </a:cubicBezTo>
                  <a:cubicBezTo>
                    <a:pt x="42987" y="86587"/>
                    <a:pt x="42845" y="86460"/>
                    <a:pt x="42858" y="86074"/>
                  </a:cubicBezTo>
                  <a:cubicBezTo>
                    <a:pt x="42968" y="82962"/>
                    <a:pt x="43079" y="79850"/>
                    <a:pt x="43161" y="76738"/>
                  </a:cubicBezTo>
                  <a:cubicBezTo>
                    <a:pt x="43230" y="74193"/>
                    <a:pt x="43230" y="71646"/>
                    <a:pt x="43317" y="69101"/>
                  </a:cubicBezTo>
                  <a:cubicBezTo>
                    <a:pt x="43427" y="65952"/>
                    <a:pt x="43588" y="62808"/>
                    <a:pt x="43767" y="59668"/>
                  </a:cubicBezTo>
                  <a:cubicBezTo>
                    <a:pt x="43784" y="59384"/>
                    <a:pt x="44087" y="59073"/>
                    <a:pt x="44330" y="58852"/>
                  </a:cubicBezTo>
                  <a:cubicBezTo>
                    <a:pt x="45045" y="58197"/>
                    <a:pt x="45784" y="57573"/>
                    <a:pt x="46535" y="56965"/>
                  </a:cubicBezTo>
                  <a:cubicBezTo>
                    <a:pt x="46662" y="56865"/>
                    <a:pt x="46865" y="56814"/>
                    <a:pt x="47043" y="56814"/>
                  </a:cubicBezTo>
                  <a:close/>
                  <a:moveTo>
                    <a:pt x="43676" y="87389"/>
                  </a:moveTo>
                  <a:cubicBezTo>
                    <a:pt x="44711" y="87504"/>
                    <a:pt x="45720" y="87665"/>
                    <a:pt x="46737" y="87715"/>
                  </a:cubicBezTo>
                  <a:cubicBezTo>
                    <a:pt x="47026" y="87729"/>
                    <a:pt x="47315" y="87734"/>
                    <a:pt x="47605" y="87734"/>
                  </a:cubicBezTo>
                  <a:cubicBezTo>
                    <a:pt x="48335" y="87734"/>
                    <a:pt x="49067" y="87702"/>
                    <a:pt x="49799" y="87702"/>
                  </a:cubicBezTo>
                  <a:cubicBezTo>
                    <a:pt x="50097" y="87706"/>
                    <a:pt x="50426" y="87692"/>
                    <a:pt x="50689" y="87811"/>
                  </a:cubicBezTo>
                  <a:cubicBezTo>
                    <a:pt x="52246" y="88527"/>
                    <a:pt x="53790" y="89278"/>
                    <a:pt x="55340" y="90017"/>
                  </a:cubicBezTo>
                  <a:lnTo>
                    <a:pt x="55340" y="90017"/>
                  </a:lnTo>
                  <a:cubicBezTo>
                    <a:pt x="55330" y="90049"/>
                    <a:pt x="55323" y="90080"/>
                    <a:pt x="55317" y="90113"/>
                  </a:cubicBezTo>
                  <a:cubicBezTo>
                    <a:pt x="51449" y="89921"/>
                    <a:pt x="47580" y="89722"/>
                    <a:pt x="43676" y="89530"/>
                  </a:cubicBezTo>
                  <a:lnTo>
                    <a:pt x="43676" y="87389"/>
                  </a:lnTo>
                  <a:close/>
                  <a:moveTo>
                    <a:pt x="59170" y="0"/>
                  </a:moveTo>
                  <a:cubicBezTo>
                    <a:pt x="58480" y="0"/>
                    <a:pt x="57839" y="125"/>
                    <a:pt x="57363" y="342"/>
                  </a:cubicBezTo>
                  <a:cubicBezTo>
                    <a:pt x="55942" y="988"/>
                    <a:pt x="54751" y="1854"/>
                    <a:pt x="54049" y="3326"/>
                  </a:cubicBezTo>
                  <a:cubicBezTo>
                    <a:pt x="53426" y="4637"/>
                    <a:pt x="52330" y="5470"/>
                    <a:pt x="50988" y="6021"/>
                  </a:cubicBezTo>
                  <a:cubicBezTo>
                    <a:pt x="50140" y="6364"/>
                    <a:pt x="49301" y="6740"/>
                    <a:pt x="48508" y="7185"/>
                  </a:cubicBezTo>
                  <a:cubicBezTo>
                    <a:pt x="47234" y="7904"/>
                    <a:pt x="46427" y="8981"/>
                    <a:pt x="46133" y="10448"/>
                  </a:cubicBezTo>
                  <a:cubicBezTo>
                    <a:pt x="45874" y="11764"/>
                    <a:pt x="46294" y="12904"/>
                    <a:pt x="46876" y="14028"/>
                  </a:cubicBezTo>
                  <a:cubicBezTo>
                    <a:pt x="47156" y="14573"/>
                    <a:pt x="47092" y="15027"/>
                    <a:pt x="46735" y="15554"/>
                  </a:cubicBezTo>
                  <a:cubicBezTo>
                    <a:pt x="45950" y="16718"/>
                    <a:pt x="45134" y="17887"/>
                    <a:pt x="44547" y="19152"/>
                  </a:cubicBezTo>
                  <a:cubicBezTo>
                    <a:pt x="43663" y="21059"/>
                    <a:pt x="44653" y="23066"/>
                    <a:pt x="46642" y="23731"/>
                  </a:cubicBezTo>
                  <a:cubicBezTo>
                    <a:pt x="47027" y="23855"/>
                    <a:pt x="47412" y="23969"/>
                    <a:pt x="47797" y="24084"/>
                  </a:cubicBezTo>
                  <a:cubicBezTo>
                    <a:pt x="48613" y="24322"/>
                    <a:pt x="48618" y="24318"/>
                    <a:pt x="48536" y="25175"/>
                  </a:cubicBezTo>
                  <a:cubicBezTo>
                    <a:pt x="48424" y="26359"/>
                    <a:pt x="49166" y="27181"/>
                    <a:pt x="50213" y="27181"/>
                  </a:cubicBezTo>
                  <a:cubicBezTo>
                    <a:pt x="50415" y="27181"/>
                    <a:pt x="50629" y="27151"/>
                    <a:pt x="50850" y="27086"/>
                  </a:cubicBezTo>
                  <a:cubicBezTo>
                    <a:pt x="51176" y="26991"/>
                    <a:pt x="51491" y="26871"/>
                    <a:pt x="51799" y="26766"/>
                  </a:cubicBezTo>
                  <a:lnTo>
                    <a:pt x="51799" y="26766"/>
                  </a:lnTo>
                  <a:cubicBezTo>
                    <a:pt x="51350" y="27944"/>
                    <a:pt x="50900" y="29085"/>
                    <a:pt x="50483" y="30235"/>
                  </a:cubicBezTo>
                  <a:cubicBezTo>
                    <a:pt x="50387" y="30509"/>
                    <a:pt x="50401" y="30826"/>
                    <a:pt x="50355" y="31152"/>
                  </a:cubicBezTo>
                  <a:cubicBezTo>
                    <a:pt x="49993" y="31409"/>
                    <a:pt x="49552" y="31702"/>
                    <a:pt x="49131" y="32027"/>
                  </a:cubicBezTo>
                  <a:cubicBezTo>
                    <a:pt x="48984" y="32142"/>
                    <a:pt x="48866" y="32312"/>
                    <a:pt x="48765" y="32482"/>
                  </a:cubicBezTo>
                  <a:cubicBezTo>
                    <a:pt x="47600" y="34470"/>
                    <a:pt x="46565" y="36546"/>
                    <a:pt x="45248" y="38431"/>
                  </a:cubicBezTo>
                  <a:cubicBezTo>
                    <a:pt x="43388" y="41102"/>
                    <a:pt x="41316" y="43628"/>
                    <a:pt x="38956" y="45902"/>
                  </a:cubicBezTo>
                  <a:cubicBezTo>
                    <a:pt x="36619" y="48152"/>
                    <a:pt x="34294" y="50407"/>
                    <a:pt x="31453" y="52053"/>
                  </a:cubicBezTo>
                  <a:cubicBezTo>
                    <a:pt x="29995" y="52897"/>
                    <a:pt x="28606" y="53845"/>
                    <a:pt x="26983" y="54382"/>
                  </a:cubicBezTo>
                  <a:cubicBezTo>
                    <a:pt x="25142" y="54989"/>
                    <a:pt x="23270" y="55232"/>
                    <a:pt x="21376" y="55232"/>
                  </a:cubicBezTo>
                  <a:cubicBezTo>
                    <a:pt x="20587" y="55232"/>
                    <a:pt x="19794" y="55190"/>
                    <a:pt x="18998" y="55114"/>
                  </a:cubicBezTo>
                  <a:cubicBezTo>
                    <a:pt x="17027" y="54927"/>
                    <a:pt x="15117" y="54483"/>
                    <a:pt x="13493" y="53263"/>
                  </a:cubicBezTo>
                  <a:cubicBezTo>
                    <a:pt x="12834" y="52763"/>
                    <a:pt x="12284" y="52108"/>
                    <a:pt x="11624" y="51603"/>
                  </a:cubicBezTo>
                  <a:cubicBezTo>
                    <a:pt x="10739" y="50930"/>
                    <a:pt x="9804" y="50320"/>
                    <a:pt x="8874" y="49706"/>
                  </a:cubicBezTo>
                  <a:cubicBezTo>
                    <a:pt x="8463" y="49436"/>
                    <a:pt x="8135" y="49297"/>
                    <a:pt x="7837" y="49297"/>
                  </a:cubicBezTo>
                  <a:cubicBezTo>
                    <a:pt x="7445" y="49297"/>
                    <a:pt x="7105" y="49537"/>
                    <a:pt x="6696" y="50036"/>
                  </a:cubicBezTo>
                  <a:cubicBezTo>
                    <a:pt x="6032" y="50843"/>
                    <a:pt x="5409" y="51677"/>
                    <a:pt x="4757" y="52493"/>
                  </a:cubicBezTo>
                  <a:cubicBezTo>
                    <a:pt x="3474" y="54098"/>
                    <a:pt x="2191" y="55697"/>
                    <a:pt x="907" y="57291"/>
                  </a:cubicBezTo>
                  <a:cubicBezTo>
                    <a:pt x="747" y="57493"/>
                    <a:pt x="600" y="57708"/>
                    <a:pt x="491" y="57938"/>
                  </a:cubicBezTo>
                  <a:cubicBezTo>
                    <a:pt x="284" y="58364"/>
                    <a:pt x="0" y="58841"/>
                    <a:pt x="421" y="59258"/>
                  </a:cubicBezTo>
                  <a:cubicBezTo>
                    <a:pt x="576" y="59409"/>
                    <a:pt x="741" y="59467"/>
                    <a:pt x="905" y="59467"/>
                  </a:cubicBezTo>
                  <a:cubicBezTo>
                    <a:pt x="1180" y="59467"/>
                    <a:pt x="1455" y="59307"/>
                    <a:pt x="1687" y="59153"/>
                  </a:cubicBezTo>
                  <a:cubicBezTo>
                    <a:pt x="2750" y="58446"/>
                    <a:pt x="3787" y="57695"/>
                    <a:pt x="4826" y="56948"/>
                  </a:cubicBezTo>
                  <a:cubicBezTo>
                    <a:pt x="5500" y="56462"/>
                    <a:pt x="6156" y="55958"/>
                    <a:pt x="6802" y="55476"/>
                  </a:cubicBezTo>
                  <a:cubicBezTo>
                    <a:pt x="6829" y="55821"/>
                    <a:pt x="6806" y="56109"/>
                    <a:pt x="6884" y="56361"/>
                  </a:cubicBezTo>
                  <a:cubicBezTo>
                    <a:pt x="7342" y="57777"/>
                    <a:pt x="8346" y="58808"/>
                    <a:pt x="9551" y="59538"/>
                  </a:cubicBezTo>
                  <a:cubicBezTo>
                    <a:pt x="11486" y="60711"/>
                    <a:pt x="13521" y="61724"/>
                    <a:pt x="15533" y="62765"/>
                  </a:cubicBezTo>
                  <a:cubicBezTo>
                    <a:pt x="16028" y="63021"/>
                    <a:pt x="16592" y="63196"/>
                    <a:pt x="17147" y="63295"/>
                  </a:cubicBezTo>
                  <a:cubicBezTo>
                    <a:pt x="18746" y="63589"/>
                    <a:pt x="20351" y="63882"/>
                    <a:pt x="21964" y="64071"/>
                  </a:cubicBezTo>
                  <a:cubicBezTo>
                    <a:pt x="23345" y="64232"/>
                    <a:pt x="24727" y="64296"/>
                    <a:pt x="26109" y="64296"/>
                  </a:cubicBezTo>
                  <a:cubicBezTo>
                    <a:pt x="28040" y="64296"/>
                    <a:pt x="29971" y="64170"/>
                    <a:pt x="31897" y="64002"/>
                  </a:cubicBezTo>
                  <a:cubicBezTo>
                    <a:pt x="35471" y="63695"/>
                    <a:pt x="38698" y="62302"/>
                    <a:pt x="41852" y="60726"/>
                  </a:cubicBezTo>
                  <a:cubicBezTo>
                    <a:pt x="42223" y="60537"/>
                    <a:pt x="42571" y="60303"/>
                    <a:pt x="43016" y="60038"/>
                  </a:cubicBezTo>
                  <a:lnTo>
                    <a:pt x="43016" y="60038"/>
                  </a:lnTo>
                  <a:cubicBezTo>
                    <a:pt x="42989" y="60358"/>
                    <a:pt x="42975" y="60570"/>
                    <a:pt x="42957" y="60780"/>
                  </a:cubicBezTo>
                  <a:cubicBezTo>
                    <a:pt x="42856" y="61820"/>
                    <a:pt x="42699" y="62857"/>
                    <a:pt x="42668" y="63898"/>
                  </a:cubicBezTo>
                  <a:cubicBezTo>
                    <a:pt x="42461" y="70291"/>
                    <a:pt x="42274" y="76685"/>
                    <a:pt x="42104" y="83079"/>
                  </a:cubicBezTo>
                  <a:cubicBezTo>
                    <a:pt x="42072" y="84216"/>
                    <a:pt x="42071" y="85352"/>
                    <a:pt x="42099" y="86489"/>
                  </a:cubicBezTo>
                  <a:cubicBezTo>
                    <a:pt x="42104" y="86700"/>
                    <a:pt x="42287" y="87062"/>
                    <a:pt x="42430" y="87085"/>
                  </a:cubicBezTo>
                  <a:cubicBezTo>
                    <a:pt x="42993" y="87176"/>
                    <a:pt x="43039" y="87502"/>
                    <a:pt x="42979" y="87952"/>
                  </a:cubicBezTo>
                  <a:cubicBezTo>
                    <a:pt x="42943" y="88203"/>
                    <a:pt x="42943" y="88460"/>
                    <a:pt x="42907" y="88712"/>
                  </a:cubicBezTo>
                  <a:cubicBezTo>
                    <a:pt x="42695" y="90110"/>
                    <a:pt x="42957" y="90418"/>
                    <a:pt x="44382" y="90449"/>
                  </a:cubicBezTo>
                  <a:cubicBezTo>
                    <a:pt x="44501" y="90452"/>
                    <a:pt x="44620" y="90452"/>
                    <a:pt x="44739" y="90452"/>
                  </a:cubicBezTo>
                  <a:cubicBezTo>
                    <a:pt x="44859" y="90452"/>
                    <a:pt x="44978" y="90452"/>
                    <a:pt x="45097" y="90454"/>
                  </a:cubicBezTo>
                  <a:cubicBezTo>
                    <a:pt x="46376" y="90500"/>
                    <a:pt x="47659" y="90536"/>
                    <a:pt x="48942" y="90601"/>
                  </a:cubicBezTo>
                  <a:cubicBezTo>
                    <a:pt x="51285" y="90715"/>
                    <a:pt x="53623" y="90853"/>
                    <a:pt x="55964" y="90971"/>
                  </a:cubicBezTo>
                  <a:cubicBezTo>
                    <a:pt x="56026" y="90975"/>
                    <a:pt x="56089" y="90978"/>
                    <a:pt x="56152" y="90978"/>
                  </a:cubicBezTo>
                  <a:cubicBezTo>
                    <a:pt x="56333" y="90978"/>
                    <a:pt x="56514" y="90957"/>
                    <a:pt x="56671" y="90889"/>
                  </a:cubicBezTo>
                  <a:cubicBezTo>
                    <a:pt x="56886" y="90803"/>
                    <a:pt x="57188" y="90615"/>
                    <a:pt x="57207" y="90441"/>
                  </a:cubicBezTo>
                  <a:cubicBezTo>
                    <a:pt x="57234" y="90226"/>
                    <a:pt x="57060" y="89918"/>
                    <a:pt x="56877" y="89772"/>
                  </a:cubicBezTo>
                  <a:cubicBezTo>
                    <a:pt x="56630" y="89570"/>
                    <a:pt x="56286" y="89496"/>
                    <a:pt x="55987" y="89355"/>
                  </a:cubicBezTo>
                  <a:cubicBezTo>
                    <a:pt x="54416" y="88621"/>
                    <a:pt x="52843" y="87878"/>
                    <a:pt x="51303" y="87155"/>
                  </a:cubicBezTo>
                  <a:cubicBezTo>
                    <a:pt x="51816" y="84391"/>
                    <a:pt x="52293" y="81690"/>
                    <a:pt x="52830" y="79000"/>
                  </a:cubicBezTo>
                  <a:cubicBezTo>
                    <a:pt x="53329" y="76470"/>
                    <a:pt x="53930" y="73959"/>
                    <a:pt x="54416" y="71424"/>
                  </a:cubicBezTo>
                  <a:cubicBezTo>
                    <a:pt x="54975" y="68494"/>
                    <a:pt x="55424" y="65543"/>
                    <a:pt x="55978" y="62610"/>
                  </a:cubicBezTo>
                  <a:cubicBezTo>
                    <a:pt x="56313" y="60850"/>
                    <a:pt x="56818" y="59121"/>
                    <a:pt x="57138" y="57362"/>
                  </a:cubicBezTo>
                  <a:cubicBezTo>
                    <a:pt x="57555" y="55097"/>
                    <a:pt x="57857" y="52814"/>
                    <a:pt x="58219" y="50546"/>
                  </a:cubicBezTo>
                  <a:cubicBezTo>
                    <a:pt x="58665" y="47740"/>
                    <a:pt x="59201" y="44949"/>
                    <a:pt x="59027" y="42084"/>
                  </a:cubicBezTo>
                  <a:cubicBezTo>
                    <a:pt x="59022" y="42021"/>
                    <a:pt x="59063" y="41951"/>
                    <a:pt x="59100" y="41832"/>
                  </a:cubicBezTo>
                  <a:cubicBezTo>
                    <a:pt x="60182" y="41832"/>
                    <a:pt x="61264" y="41867"/>
                    <a:pt x="62342" y="41867"/>
                  </a:cubicBezTo>
                  <a:cubicBezTo>
                    <a:pt x="63058" y="41867"/>
                    <a:pt x="63773" y="41851"/>
                    <a:pt x="64485" y="41800"/>
                  </a:cubicBezTo>
                  <a:cubicBezTo>
                    <a:pt x="66158" y="41681"/>
                    <a:pt x="67859" y="41489"/>
                    <a:pt x="69463" y="41026"/>
                  </a:cubicBezTo>
                  <a:cubicBezTo>
                    <a:pt x="71278" y="40504"/>
                    <a:pt x="73066" y="39898"/>
                    <a:pt x="74784" y="39073"/>
                  </a:cubicBezTo>
                  <a:cubicBezTo>
                    <a:pt x="74602" y="38867"/>
                    <a:pt x="74438" y="38647"/>
                    <a:pt x="74294" y="38413"/>
                  </a:cubicBezTo>
                  <a:cubicBezTo>
                    <a:pt x="74187" y="38466"/>
                    <a:pt x="74087" y="38516"/>
                    <a:pt x="73981" y="38571"/>
                  </a:cubicBezTo>
                  <a:cubicBezTo>
                    <a:pt x="73105" y="39011"/>
                    <a:pt x="72129" y="39249"/>
                    <a:pt x="71218" y="39621"/>
                  </a:cubicBezTo>
                  <a:cubicBezTo>
                    <a:pt x="68181" y="40849"/>
                    <a:pt x="65026" y="41127"/>
                    <a:pt x="61838" y="41127"/>
                  </a:cubicBezTo>
                  <a:cubicBezTo>
                    <a:pt x="61017" y="41127"/>
                    <a:pt x="60193" y="41108"/>
                    <a:pt x="59369" y="41083"/>
                  </a:cubicBezTo>
                  <a:cubicBezTo>
                    <a:pt x="59209" y="41078"/>
                    <a:pt x="58993" y="41024"/>
                    <a:pt x="58906" y="40908"/>
                  </a:cubicBezTo>
                  <a:cubicBezTo>
                    <a:pt x="58721" y="40680"/>
                    <a:pt x="58618" y="40558"/>
                    <a:pt x="58530" y="40558"/>
                  </a:cubicBezTo>
                  <a:cubicBezTo>
                    <a:pt x="58431" y="40558"/>
                    <a:pt x="58351" y="40713"/>
                    <a:pt x="58195" y="41045"/>
                  </a:cubicBezTo>
                  <a:cubicBezTo>
                    <a:pt x="57425" y="40972"/>
                    <a:pt x="56691" y="40950"/>
                    <a:pt x="55972" y="40835"/>
                  </a:cubicBezTo>
                  <a:cubicBezTo>
                    <a:pt x="53584" y="40450"/>
                    <a:pt x="51502" y="39446"/>
                    <a:pt x="49909" y="37594"/>
                  </a:cubicBezTo>
                  <a:cubicBezTo>
                    <a:pt x="48804" y="36311"/>
                    <a:pt x="48653" y="34248"/>
                    <a:pt x="49509" y="32795"/>
                  </a:cubicBezTo>
                  <a:cubicBezTo>
                    <a:pt x="49904" y="32136"/>
                    <a:pt x="50532" y="31741"/>
                    <a:pt x="51310" y="31701"/>
                  </a:cubicBezTo>
                  <a:cubicBezTo>
                    <a:pt x="51497" y="31691"/>
                    <a:pt x="51683" y="31687"/>
                    <a:pt x="51868" y="31687"/>
                  </a:cubicBezTo>
                  <a:cubicBezTo>
                    <a:pt x="53556" y="31687"/>
                    <a:pt x="55199" y="32061"/>
                    <a:pt x="56843" y="32429"/>
                  </a:cubicBezTo>
                  <a:cubicBezTo>
                    <a:pt x="58399" y="32774"/>
                    <a:pt x="59962" y="33095"/>
                    <a:pt x="61546" y="33213"/>
                  </a:cubicBezTo>
                  <a:cubicBezTo>
                    <a:pt x="61466" y="32942"/>
                    <a:pt x="61453" y="32657"/>
                    <a:pt x="61517" y="32400"/>
                  </a:cubicBezTo>
                  <a:cubicBezTo>
                    <a:pt x="61399" y="32388"/>
                    <a:pt x="61281" y="32380"/>
                    <a:pt x="61161" y="32364"/>
                  </a:cubicBezTo>
                  <a:lnTo>
                    <a:pt x="61161" y="31489"/>
                  </a:lnTo>
                  <a:cubicBezTo>
                    <a:pt x="61310" y="31447"/>
                    <a:pt x="61459" y="31407"/>
                    <a:pt x="61610" y="31366"/>
                  </a:cubicBezTo>
                  <a:cubicBezTo>
                    <a:pt x="61514" y="31181"/>
                    <a:pt x="61457" y="30978"/>
                    <a:pt x="61443" y="30769"/>
                  </a:cubicBezTo>
                  <a:cubicBezTo>
                    <a:pt x="61401" y="30783"/>
                    <a:pt x="61358" y="30795"/>
                    <a:pt x="61317" y="30807"/>
                  </a:cubicBezTo>
                  <a:lnTo>
                    <a:pt x="61317" y="27581"/>
                  </a:lnTo>
                  <a:cubicBezTo>
                    <a:pt x="62389" y="27306"/>
                    <a:pt x="63366" y="27076"/>
                    <a:pt x="64324" y="26801"/>
                  </a:cubicBezTo>
                  <a:cubicBezTo>
                    <a:pt x="65290" y="26521"/>
                    <a:pt x="66290" y="26288"/>
                    <a:pt x="67198" y="25871"/>
                  </a:cubicBezTo>
                  <a:cubicBezTo>
                    <a:pt x="69613" y="24767"/>
                    <a:pt x="70507" y="23244"/>
                    <a:pt x="70195" y="20848"/>
                  </a:cubicBezTo>
                  <a:cubicBezTo>
                    <a:pt x="70113" y="20196"/>
                    <a:pt x="70048" y="19545"/>
                    <a:pt x="69976" y="18908"/>
                  </a:cubicBezTo>
                  <a:cubicBezTo>
                    <a:pt x="71777" y="17987"/>
                    <a:pt x="72511" y="16896"/>
                    <a:pt x="71997" y="15622"/>
                  </a:cubicBezTo>
                  <a:cubicBezTo>
                    <a:pt x="71464" y="14302"/>
                    <a:pt x="70563" y="13231"/>
                    <a:pt x="69026" y="13231"/>
                  </a:cubicBezTo>
                  <a:cubicBezTo>
                    <a:pt x="68780" y="13231"/>
                    <a:pt x="68518" y="13259"/>
                    <a:pt x="68239" y="13317"/>
                  </a:cubicBezTo>
                  <a:cubicBezTo>
                    <a:pt x="68009" y="12748"/>
                    <a:pt x="67794" y="12166"/>
                    <a:pt x="67538" y="11607"/>
                  </a:cubicBezTo>
                  <a:cubicBezTo>
                    <a:pt x="67460" y="11442"/>
                    <a:pt x="67248" y="11346"/>
                    <a:pt x="67097" y="11218"/>
                  </a:cubicBezTo>
                  <a:cubicBezTo>
                    <a:pt x="67046" y="11409"/>
                    <a:pt x="66924" y="11616"/>
                    <a:pt x="66955" y="11790"/>
                  </a:cubicBezTo>
                  <a:cubicBezTo>
                    <a:pt x="67033" y="12221"/>
                    <a:pt x="67143" y="12652"/>
                    <a:pt x="67303" y="13060"/>
                  </a:cubicBezTo>
                  <a:cubicBezTo>
                    <a:pt x="67482" y="13504"/>
                    <a:pt x="67464" y="13807"/>
                    <a:pt x="67006" y="14096"/>
                  </a:cubicBezTo>
                  <a:cubicBezTo>
                    <a:pt x="66194" y="14609"/>
                    <a:pt x="65713" y="15370"/>
                    <a:pt x="65612" y="16241"/>
                  </a:cubicBezTo>
                  <a:cubicBezTo>
                    <a:pt x="64774" y="16529"/>
                    <a:pt x="63985" y="16800"/>
                    <a:pt x="63178" y="17079"/>
                  </a:cubicBezTo>
                  <a:cubicBezTo>
                    <a:pt x="62990" y="16813"/>
                    <a:pt x="62803" y="16521"/>
                    <a:pt x="62587" y="16250"/>
                  </a:cubicBezTo>
                  <a:cubicBezTo>
                    <a:pt x="62061" y="15590"/>
                    <a:pt x="61007" y="15163"/>
                    <a:pt x="60093" y="15163"/>
                  </a:cubicBezTo>
                  <a:cubicBezTo>
                    <a:pt x="59654" y="15163"/>
                    <a:pt x="59248" y="15261"/>
                    <a:pt x="58948" y="15480"/>
                  </a:cubicBezTo>
                  <a:cubicBezTo>
                    <a:pt x="58293" y="15957"/>
                    <a:pt x="57719" y="16580"/>
                    <a:pt x="57234" y="17230"/>
                  </a:cubicBezTo>
                  <a:cubicBezTo>
                    <a:pt x="56982" y="17560"/>
                    <a:pt x="56904" y="18092"/>
                    <a:pt x="56917" y="18528"/>
                  </a:cubicBezTo>
                  <a:cubicBezTo>
                    <a:pt x="56923" y="18610"/>
                    <a:pt x="56927" y="18692"/>
                    <a:pt x="56936" y="18775"/>
                  </a:cubicBezTo>
                  <a:cubicBezTo>
                    <a:pt x="57101" y="19994"/>
                    <a:pt x="58215" y="20979"/>
                    <a:pt x="59673" y="21223"/>
                  </a:cubicBezTo>
                  <a:cubicBezTo>
                    <a:pt x="59947" y="21269"/>
                    <a:pt x="60212" y="21291"/>
                    <a:pt x="60465" y="21291"/>
                  </a:cubicBezTo>
                  <a:cubicBezTo>
                    <a:pt x="62077" y="21291"/>
                    <a:pt x="63226" y="20378"/>
                    <a:pt x="63495" y="18802"/>
                  </a:cubicBezTo>
                  <a:cubicBezTo>
                    <a:pt x="63550" y="18486"/>
                    <a:pt x="63505" y="18156"/>
                    <a:pt x="63505" y="17803"/>
                  </a:cubicBezTo>
                  <a:cubicBezTo>
                    <a:pt x="64252" y="17560"/>
                    <a:pt x="64971" y="17321"/>
                    <a:pt x="65700" y="17083"/>
                  </a:cubicBezTo>
                  <a:cubicBezTo>
                    <a:pt x="66225" y="18503"/>
                    <a:pt x="67109" y="19288"/>
                    <a:pt x="68514" y="19288"/>
                  </a:cubicBezTo>
                  <a:cubicBezTo>
                    <a:pt x="68728" y="19288"/>
                    <a:pt x="68954" y="19270"/>
                    <a:pt x="69193" y="19233"/>
                  </a:cubicBezTo>
                  <a:cubicBezTo>
                    <a:pt x="69261" y="20077"/>
                    <a:pt x="69326" y="20874"/>
                    <a:pt x="69380" y="21671"/>
                  </a:cubicBezTo>
                  <a:cubicBezTo>
                    <a:pt x="69454" y="22725"/>
                    <a:pt x="69050" y="23596"/>
                    <a:pt x="68203" y="24193"/>
                  </a:cubicBezTo>
                  <a:cubicBezTo>
                    <a:pt x="67584" y="24633"/>
                    <a:pt x="66915" y="25068"/>
                    <a:pt x="66204" y="25288"/>
                  </a:cubicBezTo>
                  <a:cubicBezTo>
                    <a:pt x="64545" y="25806"/>
                    <a:pt x="62849" y="26196"/>
                    <a:pt x="61171" y="26644"/>
                  </a:cubicBezTo>
                  <a:cubicBezTo>
                    <a:pt x="60970" y="26699"/>
                    <a:pt x="60690" y="26778"/>
                    <a:pt x="60621" y="26928"/>
                  </a:cubicBezTo>
                  <a:cubicBezTo>
                    <a:pt x="60463" y="27265"/>
                    <a:pt x="60371" y="27629"/>
                    <a:pt x="60350" y="28001"/>
                  </a:cubicBezTo>
                  <a:cubicBezTo>
                    <a:pt x="60291" y="29115"/>
                    <a:pt x="60278" y="30234"/>
                    <a:pt x="60241" y="31352"/>
                  </a:cubicBezTo>
                  <a:cubicBezTo>
                    <a:pt x="60232" y="31636"/>
                    <a:pt x="60213" y="31920"/>
                    <a:pt x="60191" y="32305"/>
                  </a:cubicBezTo>
                  <a:cubicBezTo>
                    <a:pt x="58633" y="31989"/>
                    <a:pt x="57152" y="31650"/>
                    <a:pt x="55663" y="31393"/>
                  </a:cubicBezTo>
                  <a:cubicBezTo>
                    <a:pt x="54163" y="31132"/>
                    <a:pt x="52651" y="30948"/>
                    <a:pt x="51120" y="30733"/>
                  </a:cubicBezTo>
                  <a:cubicBezTo>
                    <a:pt x="51166" y="30614"/>
                    <a:pt x="51207" y="30477"/>
                    <a:pt x="51267" y="30344"/>
                  </a:cubicBezTo>
                  <a:cubicBezTo>
                    <a:pt x="52009" y="28699"/>
                    <a:pt x="52762" y="27048"/>
                    <a:pt x="53508" y="25398"/>
                  </a:cubicBezTo>
                  <a:cubicBezTo>
                    <a:pt x="53793" y="24765"/>
                    <a:pt x="53774" y="24610"/>
                    <a:pt x="53178" y="24294"/>
                  </a:cubicBezTo>
                  <a:cubicBezTo>
                    <a:pt x="51578" y="23446"/>
                    <a:pt x="51153" y="21947"/>
                    <a:pt x="51024" y="20338"/>
                  </a:cubicBezTo>
                  <a:cubicBezTo>
                    <a:pt x="50964" y="19555"/>
                    <a:pt x="51159" y="19177"/>
                    <a:pt x="51597" y="19177"/>
                  </a:cubicBezTo>
                  <a:cubicBezTo>
                    <a:pt x="51829" y="19177"/>
                    <a:pt x="52129" y="19282"/>
                    <a:pt x="52495" y="19490"/>
                  </a:cubicBezTo>
                  <a:cubicBezTo>
                    <a:pt x="52953" y="19746"/>
                    <a:pt x="53389" y="20049"/>
                    <a:pt x="53847" y="20319"/>
                  </a:cubicBezTo>
                  <a:cubicBezTo>
                    <a:pt x="54173" y="20511"/>
                    <a:pt x="54480" y="20604"/>
                    <a:pt x="54755" y="20604"/>
                  </a:cubicBezTo>
                  <a:cubicBezTo>
                    <a:pt x="55359" y="20604"/>
                    <a:pt x="55802" y="20155"/>
                    <a:pt x="55919" y="19330"/>
                  </a:cubicBezTo>
                  <a:cubicBezTo>
                    <a:pt x="55947" y="19151"/>
                    <a:pt x="55951" y="18969"/>
                    <a:pt x="55932" y="18789"/>
                  </a:cubicBezTo>
                  <a:cubicBezTo>
                    <a:pt x="55924" y="18714"/>
                    <a:pt x="55909" y="18641"/>
                    <a:pt x="55892" y="18570"/>
                  </a:cubicBezTo>
                  <a:cubicBezTo>
                    <a:pt x="55686" y="17753"/>
                    <a:pt x="55470" y="16937"/>
                    <a:pt x="55209" y="16140"/>
                  </a:cubicBezTo>
                  <a:cubicBezTo>
                    <a:pt x="54920" y="15265"/>
                    <a:pt x="55031" y="14847"/>
                    <a:pt x="55787" y="14266"/>
                  </a:cubicBezTo>
                  <a:cubicBezTo>
                    <a:pt x="56488" y="13727"/>
                    <a:pt x="57258" y="13554"/>
                    <a:pt x="58075" y="13554"/>
                  </a:cubicBezTo>
                  <a:cubicBezTo>
                    <a:pt x="58336" y="13554"/>
                    <a:pt x="58601" y="13572"/>
                    <a:pt x="58871" y="13601"/>
                  </a:cubicBezTo>
                  <a:cubicBezTo>
                    <a:pt x="59852" y="13706"/>
                    <a:pt x="60842" y="13775"/>
                    <a:pt x="61828" y="13775"/>
                  </a:cubicBezTo>
                  <a:cubicBezTo>
                    <a:pt x="63299" y="13770"/>
                    <a:pt x="64592" y="13403"/>
                    <a:pt x="65394" y="11966"/>
                  </a:cubicBezTo>
                  <a:cubicBezTo>
                    <a:pt x="65756" y="11323"/>
                    <a:pt x="66334" y="10938"/>
                    <a:pt x="67079" y="10906"/>
                  </a:cubicBezTo>
                  <a:cubicBezTo>
                    <a:pt x="67139" y="10901"/>
                    <a:pt x="67199" y="10898"/>
                    <a:pt x="67259" y="10898"/>
                  </a:cubicBezTo>
                  <a:cubicBezTo>
                    <a:pt x="67332" y="10898"/>
                    <a:pt x="67406" y="10902"/>
                    <a:pt x="67479" y="10910"/>
                  </a:cubicBezTo>
                  <a:cubicBezTo>
                    <a:pt x="67616" y="10926"/>
                    <a:pt x="67756" y="10932"/>
                    <a:pt x="67895" y="10932"/>
                  </a:cubicBezTo>
                  <a:cubicBezTo>
                    <a:pt x="68086" y="10932"/>
                    <a:pt x="68278" y="10921"/>
                    <a:pt x="68469" y="10910"/>
                  </a:cubicBezTo>
                  <a:cubicBezTo>
                    <a:pt x="69867" y="10837"/>
                    <a:pt x="71549" y="9101"/>
                    <a:pt x="71403" y="7717"/>
                  </a:cubicBezTo>
                  <a:cubicBezTo>
                    <a:pt x="71275" y="6469"/>
                    <a:pt x="70682" y="5346"/>
                    <a:pt x="69445" y="4870"/>
                  </a:cubicBezTo>
                  <a:cubicBezTo>
                    <a:pt x="68450" y="4485"/>
                    <a:pt x="67369" y="4311"/>
                    <a:pt x="66310" y="4113"/>
                  </a:cubicBezTo>
                  <a:cubicBezTo>
                    <a:pt x="65187" y="3898"/>
                    <a:pt x="64207" y="3499"/>
                    <a:pt x="63542" y="2510"/>
                  </a:cubicBezTo>
                  <a:cubicBezTo>
                    <a:pt x="63326" y="2193"/>
                    <a:pt x="63046" y="1923"/>
                    <a:pt x="62823" y="1612"/>
                  </a:cubicBezTo>
                  <a:cubicBezTo>
                    <a:pt x="61990" y="460"/>
                    <a:pt x="60493" y="0"/>
                    <a:pt x="59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64;p28">
              <a:extLst>
                <a:ext uri="{FF2B5EF4-FFF2-40B4-BE49-F238E27FC236}">
                  <a16:creationId xmlns:a16="http://schemas.microsoft.com/office/drawing/2014/main" xmlns="" id="{8EFE56F7-B6FB-4C64-873A-EA28EB81B294}"/>
                </a:ext>
              </a:extLst>
            </p:cNvPr>
            <p:cNvSpPr/>
            <p:nvPr/>
          </p:nvSpPr>
          <p:spPr>
            <a:xfrm>
              <a:off x="7508650" y="2698450"/>
              <a:ext cx="641050" cy="236025"/>
            </a:xfrm>
            <a:custGeom>
              <a:avLst/>
              <a:gdLst/>
              <a:ahLst/>
              <a:cxnLst/>
              <a:rect l="l" t="t" r="r" b="b"/>
              <a:pathLst>
                <a:path w="25642" h="9441" extrusionOk="0">
                  <a:moveTo>
                    <a:pt x="23500" y="1369"/>
                  </a:moveTo>
                  <a:cubicBezTo>
                    <a:pt x="23579" y="1369"/>
                    <a:pt x="23769" y="1539"/>
                    <a:pt x="23807" y="1655"/>
                  </a:cubicBezTo>
                  <a:cubicBezTo>
                    <a:pt x="23913" y="1981"/>
                    <a:pt x="23959" y="2324"/>
                    <a:pt x="24055" y="2783"/>
                  </a:cubicBezTo>
                  <a:cubicBezTo>
                    <a:pt x="23936" y="2907"/>
                    <a:pt x="23784" y="3076"/>
                    <a:pt x="23628" y="3246"/>
                  </a:cubicBezTo>
                  <a:cubicBezTo>
                    <a:pt x="23468" y="3080"/>
                    <a:pt x="23216" y="2933"/>
                    <a:pt x="23170" y="2741"/>
                  </a:cubicBezTo>
                  <a:cubicBezTo>
                    <a:pt x="23092" y="2417"/>
                    <a:pt x="23111" y="2059"/>
                    <a:pt x="23157" y="1719"/>
                  </a:cubicBezTo>
                  <a:cubicBezTo>
                    <a:pt x="23174" y="1586"/>
                    <a:pt x="23350" y="1426"/>
                    <a:pt x="23487" y="1371"/>
                  </a:cubicBezTo>
                  <a:cubicBezTo>
                    <a:pt x="23491" y="1370"/>
                    <a:pt x="23495" y="1369"/>
                    <a:pt x="23500" y="1369"/>
                  </a:cubicBezTo>
                  <a:close/>
                  <a:moveTo>
                    <a:pt x="8269" y="1952"/>
                  </a:moveTo>
                  <a:cubicBezTo>
                    <a:pt x="8281" y="1952"/>
                    <a:pt x="8289" y="1954"/>
                    <a:pt x="8292" y="1958"/>
                  </a:cubicBezTo>
                  <a:cubicBezTo>
                    <a:pt x="8411" y="2146"/>
                    <a:pt x="8498" y="2357"/>
                    <a:pt x="8603" y="2562"/>
                  </a:cubicBezTo>
                  <a:lnTo>
                    <a:pt x="8604" y="2562"/>
                  </a:lnTo>
                  <a:cubicBezTo>
                    <a:pt x="8494" y="2893"/>
                    <a:pt x="8416" y="3195"/>
                    <a:pt x="8287" y="3471"/>
                  </a:cubicBezTo>
                  <a:cubicBezTo>
                    <a:pt x="8215" y="3626"/>
                    <a:pt x="8130" y="3697"/>
                    <a:pt x="8042" y="3697"/>
                  </a:cubicBezTo>
                  <a:cubicBezTo>
                    <a:pt x="7950" y="3697"/>
                    <a:pt x="7856" y="3620"/>
                    <a:pt x="7770" y="3479"/>
                  </a:cubicBezTo>
                  <a:cubicBezTo>
                    <a:pt x="7582" y="3177"/>
                    <a:pt x="7732" y="2270"/>
                    <a:pt x="8012" y="2040"/>
                  </a:cubicBezTo>
                  <a:cubicBezTo>
                    <a:pt x="8073" y="1992"/>
                    <a:pt x="8213" y="1952"/>
                    <a:pt x="8269" y="1952"/>
                  </a:cubicBezTo>
                  <a:close/>
                  <a:moveTo>
                    <a:pt x="19754" y="2391"/>
                  </a:moveTo>
                  <a:cubicBezTo>
                    <a:pt x="19783" y="2391"/>
                    <a:pt x="19805" y="2396"/>
                    <a:pt x="19815" y="2407"/>
                  </a:cubicBezTo>
                  <a:cubicBezTo>
                    <a:pt x="19971" y="2572"/>
                    <a:pt x="20067" y="2802"/>
                    <a:pt x="20154" y="2952"/>
                  </a:cubicBezTo>
                  <a:cubicBezTo>
                    <a:pt x="20066" y="3337"/>
                    <a:pt x="20025" y="3626"/>
                    <a:pt x="19929" y="3896"/>
                  </a:cubicBezTo>
                  <a:lnTo>
                    <a:pt x="19930" y="3896"/>
                  </a:lnTo>
                  <a:cubicBezTo>
                    <a:pt x="19888" y="4011"/>
                    <a:pt x="19728" y="4140"/>
                    <a:pt x="19619" y="4148"/>
                  </a:cubicBezTo>
                  <a:cubicBezTo>
                    <a:pt x="19617" y="4149"/>
                    <a:pt x="19615" y="4149"/>
                    <a:pt x="19613" y="4149"/>
                  </a:cubicBezTo>
                  <a:cubicBezTo>
                    <a:pt x="19500" y="4149"/>
                    <a:pt x="19297" y="4001"/>
                    <a:pt x="19302" y="3925"/>
                  </a:cubicBezTo>
                  <a:cubicBezTo>
                    <a:pt x="19306" y="3452"/>
                    <a:pt x="19343" y="2980"/>
                    <a:pt x="19411" y="2512"/>
                  </a:cubicBezTo>
                  <a:cubicBezTo>
                    <a:pt x="19419" y="2465"/>
                    <a:pt x="19639" y="2391"/>
                    <a:pt x="19754" y="2391"/>
                  </a:cubicBezTo>
                  <a:close/>
                  <a:moveTo>
                    <a:pt x="16080" y="2329"/>
                  </a:moveTo>
                  <a:cubicBezTo>
                    <a:pt x="16189" y="2329"/>
                    <a:pt x="16305" y="2401"/>
                    <a:pt x="16383" y="2545"/>
                  </a:cubicBezTo>
                  <a:cubicBezTo>
                    <a:pt x="16487" y="2741"/>
                    <a:pt x="16510" y="2989"/>
                    <a:pt x="16575" y="3237"/>
                  </a:cubicBezTo>
                  <a:cubicBezTo>
                    <a:pt x="16483" y="3534"/>
                    <a:pt x="16428" y="3847"/>
                    <a:pt x="16286" y="4112"/>
                  </a:cubicBezTo>
                  <a:cubicBezTo>
                    <a:pt x="16222" y="4241"/>
                    <a:pt x="15992" y="4336"/>
                    <a:pt x="15841" y="4336"/>
                  </a:cubicBezTo>
                  <a:cubicBezTo>
                    <a:pt x="15754" y="4332"/>
                    <a:pt x="15594" y="4094"/>
                    <a:pt x="15603" y="3974"/>
                  </a:cubicBezTo>
                  <a:cubicBezTo>
                    <a:pt x="15640" y="3502"/>
                    <a:pt x="15691" y="3025"/>
                    <a:pt x="15814" y="2572"/>
                  </a:cubicBezTo>
                  <a:cubicBezTo>
                    <a:pt x="15857" y="2411"/>
                    <a:pt x="15964" y="2329"/>
                    <a:pt x="16080" y="2329"/>
                  </a:cubicBezTo>
                  <a:close/>
                  <a:moveTo>
                    <a:pt x="12076" y="2454"/>
                  </a:moveTo>
                  <a:cubicBezTo>
                    <a:pt x="12231" y="2454"/>
                    <a:pt x="12322" y="2605"/>
                    <a:pt x="12366" y="2815"/>
                  </a:cubicBezTo>
                  <a:cubicBezTo>
                    <a:pt x="12458" y="3255"/>
                    <a:pt x="12114" y="4075"/>
                    <a:pt x="11684" y="4437"/>
                  </a:cubicBezTo>
                  <a:cubicBezTo>
                    <a:pt x="11257" y="3974"/>
                    <a:pt x="11350" y="2888"/>
                    <a:pt x="11830" y="2549"/>
                  </a:cubicBezTo>
                  <a:cubicBezTo>
                    <a:pt x="11926" y="2483"/>
                    <a:pt x="12007" y="2454"/>
                    <a:pt x="12076" y="2454"/>
                  </a:cubicBezTo>
                  <a:close/>
                  <a:moveTo>
                    <a:pt x="5202" y="2934"/>
                  </a:moveTo>
                  <a:cubicBezTo>
                    <a:pt x="5358" y="3141"/>
                    <a:pt x="5513" y="3347"/>
                    <a:pt x="5669" y="3549"/>
                  </a:cubicBezTo>
                  <a:lnTo>
                    <a:pt x="5670" y="3549"/>
                  </a:lnTo>
                  <a:cubicBezTo>
                    <a:pt x="5464" y="4258"/>
                    <a:pt x="5308" y="4882"/>
                    <a:pt x="5092" y="5478"/>
                  </a:cubicBezTo>
                  <a:cubicBezTo>
                    <a:pt x="5037" y="5638"/>
                    <a:pt x="4794" y="5730"/>
                    <a:pt x="4634" y="5854"/>
                  </a:cubicBezTo>
                  <a:cubicBezTo>
                    <a:pt x="4505" y="5671"/>
                    <a:pt x="4291" y="5491"/>
                    <a:pt x="4276" y="5299"/>
                  </a:cubicBezTo>
                  <a:cubicBezTo>
                    <a:pt x="4249" y="5024"/>
                    <a:pt x="4359" y="4731"/>
                    <a:pt x="4432" y="4447"/>
                  </a:cubicBezTo>
                  <a:cubicBezTo>
                    <a:pt x="4514" y="4130"/>
                    <a:pt x="4589" y="3801"/>
                    <a:pt x="4726" y="3507"/>
                  </a:cubicBezTo>
                  <a:cubicBezTo>
                    <a:pt x="4831" y="3292"/>
                    <a:pt x="5037" y="3122"/>
                    <a:pt x="5202" y="2934"/>
                  </a:cubicBezTo>
                  <a:close/>
                  <a:moveTo>
                    <a:pt x="21826" y="4719"/>
                  </a:moveTo>
                  <a:cubicBezTo>
                    <a:pt x="21934" y="4719"/>
                    <a:pt x="22065" y="4755"/>
                    <a:pt x="22112" y="4818"/>
                  </a:cubicBezTo>
                  <a:cubicBezTo>
                    <a:pt x="22400" y="5221"/>
                    <a:pt x="22657" y="5652"/>
                    <a:pt x="22927" y="6088"/>
                  </a:cubicBezTo>
                  <a:cubicBezTo>
                    <a:pt x="22785" y="6317"/>
                    <a:pt x="22720" y="6546"/>
                    <a:pt x="22602" y="6582"/>
                  </a:cubicBezTo>
                  <a:cubicBezTo>
                    <a:pt x="22563" y="6594"/>
                    <a:pt x="22515" y="6599"/>
                    <a:pt x="22464" y="6599"/>
                  </a:cubicBezTo>
                  <a:cubicBezTo>
                    <a:pt x="22305" y="6599"/>
                    <a:pt x="22117" y="6548"/>
                    <a:pt x="22074" y="6468"/>
                  </a:cubicBezTo>
                  <a:cubicBezTo>
                    <a:pt x="21845" y="6024"/>
                    <a:pt x="21676" y="5547"/>
                    <a:pt x="21519" y="5070"/>
                  </a:cubicBezTo>
                  <a:cubicBezTo>
                    <a:pt x="21492" y="4982"/>
                    <a:pt x="21616" y="4777"/>
                    <a:pt x="21717" y="4735"/>
                  </a:cubicBezTo>
                  <a:cubicBezTo>
                    <a:pt x="21746" y="4724"/>
                    <a:pt x="21784" y="4719"/>
                    <a:pt x="21826" y="4719"/>
                  </a:cubicBezTo>
                  <a:close/>
                  <a:moveTo>
                    <a:pt x="9270" y="5234"/>
                  </a:moveTo>
                  <a:cubicBezTo>
                    <a:pt x="9298" y="5234"/>
                    <a:pt x="9321" y="5238"/>
                    <a:pt x="9333" y="5249"/>
                  </a:cubicBezTo>
                  <a:cubicBezTo>
                    <a:pt x="9497" y="5400"/>
                    <a:pt x="9585" y="5635"/>
                    <a:pt x="9671" y="5785"/>
                  </a:cubicBezTo>
                  <a:cubicBezTo>
                    <a:pt x="9571" y="6216"/>
                    <a:pt x="9525" y="6542"/>
                    <a:pt x="9406" y="6843"/>
                  </a:cubicBezTo>
                  <a:cubicBezTo>
                    <a:pt x="9354" y="6975"/>
                    <a:pt x="9155" y="7152"/>
                    <a:pt x="9045" y="7152"/>
                  </a:cubicBezTo>
                  <a:cubicBezTo>
                    <a:pt x="9040" y="7152"/>
                    <a:pt x="9035" y="7151"/>
                    <a:pt x="9030" y="7150"/>
                  </a:cubicBezTo>
                  <a:cubicBezTo>
                    <a:pt x="8870" y="7119"/>
                    <a:pt x="8617" y="6917"/>
                    <a:pt x="8622" y="6803"/>
                  </a:cubicBezTo>
                  <a:cubicBezTo>
                    <a:pt x="8660" y="6326"/>
                    <a:pt x="8748" y="5854"/>
                    <a:pt x="8883" y="5396"/>
                  </a:cubicBezTo>
                  <a:cubicBezTo>
                    <a:pt x="8902" y="5321"/>
                    <a:pt x="9145" y="5234"/>
                    <a:pt x="9270" y="5234"/>
                  </a:cubicBezTo>
                  <a:close/>
                  <a:moveTo>
                    <a:pt x="17629" y="5088"/>
                  </a:moveTo>
                  <a:cubicBezTo>
                    <a:pt x="17816" y="5253"/>
                    <a:pt x="18092" y="5387"/>
                    <a:pt x="18174" y="5592"/>
                  </a:cubicBezTo>
                  <a:cubicBezTo>
                    <a:pt x="18311" y="5936"/>
                    <a:pt x="18371" y="6330"/>
                    <a:pt x="18376" y="6706"/>
                  </a:cubicBezTo>
                  <a:cubicBezTo>
                    <a:pt x="18376" y="6898"/>
                    <a:pt x="18178" y="7096"/>
                    <a:pt x="18073" y="7289"/>
                  </a:cubicBezTo>
                  <a:cubicBezTo>
                    <a:pt x="17899" y="7165"/>
                    <a:pt x="17638" y="7077"/>
                    <a:pt x="17569" y="6908"/>
                  </a:cubicBezTo>
                  <a:cubicBezTo>
                    <a:pt x="17417" y="6546"/>
                    <a:pt x="17362" y="6147"/>
                    <a:pt x="17244" y="5648"/>
                  </a:cubicBezTo>
                  <a:cubicBezTo>
                    <a:pt x="17354" y="5482"/>
                    <a:pt x="17492" y="5286"/>
                    <a:pt x="17629" y="5088"/>
                  </a:cubicBezTo>
                  <a:close/>
                  <a:moveTo>
                    <a:pt x="13872" y="5193"/>
                  </a:moveTo>
                  <a:cubicBezTo>
                    <a:pt x="14007" y="5193"/>
                    <a:pt x="14251" y="5352"/>
                    <a:pt x="14264" y="5464"/>
                  </a:cubicBezTo>
                  <a:cubicBezTo>
                    <a:pt x="14341" y="6069"/>
                    <a:pt x="14380" y="6679"/>
                    <a:pt x="14383" y="7289"/>
                  </a:cubicBezTo>
                  <a:cubicBezTo>
                    <a:pt x="14383" y="7403"/>
                    <a:pt x="14159" y="7605"/>
                    <a:pt x="14026" y="7613"/>
                  </a:cubicBezTo>
                  <a:cubicBezTo>
                    <a:pt x="14021" y="7614"/>
                    <a:pt x="14017" y="7614"/>
                    <a:pt x="14012" y="7614"/>
                  </a:cubicBezTo>
                  <a:cubicBezTo>
                    <a:pt x="13872" y="7614"/>
                    <a:pt x="13653" y="7477"/>
                    <a:pt x="13609" y="7357"/>
                  </a:cubicBezTo>
                  <a:cubicBezTo>
                    <a:pt x="13499" y="7018"/>
                    <a:pt x="13462" y="6656"/>
                    <a:pt x="13417" y="6408"/>
                  </a:cubicBezTo>
                  <a:cubicBezTo>
                    <a:pt x="13453" y="6037"/>
                    <a:pt x="13439" y="5776"/>
                    <a:pt x="13513" y="5537"/>
                  </a:cubicBezTo>
                  <a:cubicBezTo>
                    <a:pt x="13559" y="5396"/>
                    <a:pt x="13733" y="5207"/>
                    <a:pt x="13861" y="5194"/>
                  </a:cubicBezTo>
                  <a:cubicBezTo>
                    <a:pt x="13865" y="5194"/>
                    <a:pt x="13868" y="5193"/>
                    <a:pt x="13872" y="5193"/>
                  </a:cubicBezTo>
                  <a:close/>
                  <a:moveTo>
                    <a:pt x="3216" y="1"/>
                  </a:moveTo>
                  <a:cubicBezTo>
                    <a:pt x="3031" y="1"/>
                    <a:pt x="2845" y="5"/>
                    <a:pt x="2658" y="15"/>
                  </a:cubicBezTo>
                  <a:cubicBezTo>
                    <a:pt x="1880" y="55"/>
                    <a:pt x="1252" y="450"/>
                    <a:pt x="857" y="1109"/>
                  </a:cubicBezTo>
                  <a:cubicBezTo>
                    <a:pt x="1" y="2562"/>
                    <a:pt x="152" y="4625"/>
                    <a:pt x="1257" y="5908"/>
                  </a:cubicBezTo>
                  <a:cubicBezTo>
                    <a:pt x="2850" y="7760"/>
                    <a:pt x="4932" y="8764"/>
                    <a:pt x="7320" y="9149"/>
                  </a:cubicBezTo>
                  <a:cubicBezTo>
                    <a:pt x="8041" y="9264"/>
                    <a:pt x="8773" y="9286"/>
                    <a:pt x="9543" y="9359"/>
                  </a:cubicBezTo>
                  <a:cubicBezTo>
                    <a:pt x="9699" y="9027"/>
                    <a:pt x="9779" y="8872"/>
                    <a:pt x="9878" y="8872"/>
                  </a:cubicBezTo>
                  <a:cubicBezTo>
                    <a:pt x="9966" y="8872"/>
                    <a:pt x="10069" y="8994"/>
                    <a:pt x="10254" y="9222"/>
                  </a:cubicBezTo>
                  <a:cubicBezTo>
                    <a:pt x="10341" y="9338"/>
                    <a:pt x="10557" y="9392"/>
                    <a:pt x="10717" y="9397"/>
                  </a:cubicBezTo>
                  <a:cubicBezTo>
                    <a:pt x="11541" y="9422"/>
                    <a:pt x="12365" y="9441"/>
                    <a:pt x="13186" y="9441"/>
                  </a:cubicBezTo>
                  <a:cubicBezTo>
                    <a:pt x="16374" y="9441"/>
                    <a:pt x="19529" y="9163"/>
                    <a:pt x="22566" y="7935"/>
                  </a:cubicBezTo>
                  <a:cubicBezTo>
                    <a:pt x="23477" y="7563"/>
                    <a:pt x="24453" y="7325"/>
                    <a:pt x="25329" y="6885"/>
                  </a:cubicBezTo>
                  <a:cubicBezTo>
                    <a:pt x="25435" y="6830"/>
                    <a:pt x="25535" y="6780"/>
                    <a:pt x="25641" y="6725"/>
                  </a:cubicBezTo>
                  <a:cubicBezTo>
                    <a:pt x="25571" y="6622"/>
                    <a:pt x="25507" y="6517"/>
                    <a:pt x="25448" y="6407"/>
                  </a:cubicBezTo>
                  <a:cubicBezTo>
                    <a:pt x="25017" y="5656"/>
                    <a:pt x="24687" y="4762"/>
                    <a:pt x="24430" y="3790"/>
                  </a:cubicBezTo>
                  <a:cubicBezTo>
                    <a:pt x="24398" y="3671"/>
                    <a:pt x="24367" y="3546"/>
                    <a:pt x="24339" y="3423"/>
                  </a:cubicBezTo>
                  <a:cubicBezTo>
                    <a:pt x="24228" y="2961"/>
                    <a:pt x="24133" y="2479"/>
                    <a:pt x="24051" y="1989"/>
                  </a:cubicBezTo>
                  <a:cubicBezTo>
                    <a:pt x="24009" y="1764"/>
                    <a:pt x="23977" y="1535"/>
                    <a:pt x="23944" y="1306"/>
                  </a:cubicBezTo>
                  <a:cubicBezTo>
                    <a:pt x="23936" y="1255"/>
                    <a:pt x="23927" y="1200"/>
                    <a:pt x="23922" y="1150"/>
                  </a:cubicBezTo>
                  <a:cubicBezTo>
                    <a:pt x="23885" y="889"/>
                    <a:pt x="23853" y="623"/>
                    <a:pt x="23822" y="357"/>
                  </a:cubicBezTo>
                  <a:lnTo>
                    <a:pt x="23822" y="338"/>
                  </a:lnTo>
                  <a:cubicBezTo>
                    <a:pt x="23816" y="302"/>
                    <a:pt x="23812" y="266"/>
                    <a:pt x="23807" y="228"/>
                  </a:cubicBezTo>
                  <a:cubicBezTo>
                    <a:pt x="20961" y="958"/>
                    <a:pt x="18041" y="1334"/>
                    <a:pt x="15099" y="1545"/>
                  </a:cubicBezTo>
                  <a:cubicBezTo>
                    <a:pt x="14767" y="1568"/>
                    <a:pt x="14438" y="1579"/>
                    <a:pt x="14109" y="1579"/>
                  </a:cubicBezTo>
                  <a:cubicBezTo>
                    <a:pt x="12106" y="1579"/>
                    <a:pt x="10144" y="1176"/>
                    <a:pt x="8191" y="743"/>
                  </a:cubicBezTo>
                  <a:cubicBezTo>
                    <a:pt x="6547" y="375"/>
                    <a:pt x="4904" y="1"/>
                    <a:pt x="321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5;p28">
              <a:extLst>
                <a:ext uri="{FF2B5EF4-FFF2-40B4-BE49-F238E27FC236}">
                  <a16:creationId xmlns:a16="http://schemas.microsoft.com/office/drawing/2014/main" xmlns="" id="{7843F495-019D-4C73-BF8C-173BC72DF27C}"/>
                </a:ext>
              </a:extLst>
            </p:cNvPr>
            <p:cNvSpPr/>
            <p:nvPr/>
          </p:nvSpPr>
          <p:spPr>
            <a:xfrm>
              <a:off x="8117125" y="2784050"/>
              <a:ext cx="2300" cy="9175"/>
            </a:xfrm>
            <a:custGeom>
              <a:avLst/>
              <a:gdLst/>
              <a:ahLst/>
              <a:cxnLst/>
              <a:rect l="l" t="t" r="r" b="b"/>
              <a:pathLst>
                <a:path w="92" h="367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25"/>
                    <a:pt x="59" y="248"/>
                    <a:pt x="91" y="367"/>
                  </a:cubicBezTo>
                  <a:cubicBezTo>
                    <a:pt x="59" y="248"/>
                    <a:pt x="28" y="123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6;p28">
              <a:extLst>
                <a:ext uri="{FF2B5EF4-FFF2-40B4-BE49-F238E27FC236}">
                  <a16:creationId xmlns:a16="http://schemas.microsoft.com/office/drawing/2014/main" xmlns="" id="{425CC6CC-CD16-4CDC-AADE-DE656F45F04F}"/>
                </a:ext>
              </a:extLst>
            </p:cNvPr>
            <p:cNvSpPr/>
            <p:nvPr/>
          </p:nvSpPr>
          <p:spPr>
            <a:xfrm>
              <a:off x="8107250" y="2731125"/>
              <a:ext cx="2675" cy="17075"/>
            </a:xfrm>
            <a:custGeom>
              <a:avLst/>
              <a:gdLst/>
              <a:ahLst/>
              <a:cxnLst/>
              <a:rect l="l" t="t" r="r" b="b"/>
              <a:pathLst>
                <a:path w="107" h="683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229"/>
                    <a:pt x="65" y="458"/>
                    <a:pt x="107" y="683"/>
                  </a:cubicBezTo>
                  <a:cubicBezTo>
                    <a:pt x="69" y="458"/>
                    <a:pt x="33" y="229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7;p28">
              <a:extLst>
                <a:ext uri="{FF2B5EF4-FFF2-40B4-BE49-F238E27FC236}">
                  <a16:creationId xmlns:a16="http://schemas.microsoft.com/office/drawing/2014/main" xmlns="" id="{1E4C368D-83A3-4662-A8CC-EC7820E25BFE}"/>
                </a:ext>
              </a:extLst>
            </p:cNvPr>
            <p:cNvSpPr/>
            <p:nvPr/>
          </p:nvSpPr>
          <p:spPr>
            <a:xfrm>
              <a:off x="8104175" y="2707375"/>
              <a:ext cx="2550" cy="19850"/>
            </a:xfrm>
            <a:custGeom>
              <a:avLst/>
              <a:gdLst/>
              <a:ahLst/>
              <a:cxnLst/>
              <a:rect l="l" t="t" r="r" b="b"/>
              <a:pathLst>
                <a:path w="102" h="794" extrusionOk="0">
                  <a:moveTo>
                    <a:pt x="1" y="1"/>
                  </a:moveTo>
                  <a:cubicBezTo>
                    <a:pt x="32" y="267"/>
                    <a:pt x="64" y="533"/>
                    <a:pt x="101" y="794"/>
                  </a:cubicBezTo>
                  <a:cubicBezTo>
                    <a:pt x="64" y="533"/>
                    <a:pt x="32" y="267"/>
                    <a:pt x="1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68;p28">
              <a:extLst>
                <a:ext uri="{FF2B5EF4-FFF2-40B4-BE49-F238E27FC236}">
                  <a16:creationId xmlns:a16="http://schemas.microsoft.com/office/drawing/2014/main" xmlns="" id="{23FBCF4F-E3CD-4CF5-B7C3-566A558E16A8}"/>
                </a:ext>
              </a:extLst>
            </p:cNvPr>
            <p:cNvSpPr/>
            <p:nvPr/>
          </p:nvSpPr>
          <p:spPr>
            <a:xfrm>
              <a:off x="8085950" y="2732675"/>
              <a:ext cx="24100" cy="46925"/>
            </a:xfrm>
            <a:custGeom>
              <a:avLst/>
              <a:gdLst/>
              <a:ahLst/>
              <a:cxnLst/>
              <a:rect l="l" t="t" r="r" b="b"/>
              <a:pathLst>
                <a:path w="964" h="1877" extrusionOk="0">
                  <a:moveTo>
                    <a:pt x="407" y="0"/>
                  </a:moveTo>
                  <a:cubicBezTo>
                    <a:pt x="402" y="0"/>
                    <a:pt x="398" y="1"/>
                    <a:pt x="394" y="2"/>
                  </a:cubicBezTo>
                  <a:cubicBezTo>
                    <a:pt x="257" y="57"/>
                    <a:pt x="82" y="217"/>
                    <a:pt x="65" y="350"/>
                  </a:cubicBezTo>
                  <a:cubicBezTo>
                    <a:pt x="19" y="690"/>
                    <a:pt x="0" y="1048"/>
                    <a:pt x="78" y="1372"/>
                  </a:cubicBezTo>
                  <a:cubicBezTo>
                    <a:pt x="124" y="1565"/>
                    <a:pt x="376" y="1712"/>
                    <a:pt x="536" y="1877"/>
                  </a:cubicBezTo>
                  <a:cubicBezTo>
                    <a:pt x="692" y="1707"/>
                    <a:pt x="844" y="1537"/>
                    <a:pt x="963" y="1414"/>
                  </a:cubicBezTo>
                  <a:cubicBezTo>
                    <a:pt x="867" y="955"/>
                    <a:pt x="821" y="612"/>
                    <a:pt x="715" y="286"/>
                  </a:cubicBezTo>
                  <a:cubicBezTo>
                    <a:pt x="676" y="170"/>
                    <a:pt x="487" y="0"/>
                    <a:pt x="40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69;p28">
              <a:extLst>
                <a:ext uri="{FF2B5EF4-FFF2-40B4-BE49-F238E27FC236}">
                  <a16:creationId xmlns:a16="http://schemas.microsoft.com/office/drawing/2014/main" xmlns="" id="{11E0102C-2101-4AE4-9B4A-DE9178CC855B}"/>
                </a:ext>
              </a:extLst>
            </p:cNvPr>
            <p:cNvSpPr/>
            <p:nvPr/>
          </p:nvSpPr>
          <p:spPr>
            <a:xfrm>
              <a:off x="8103825" y="2704175"/>
              <a:ext cx="375" cy="2775"/>
            </a:xfrm>
            <a:custGeom>
              <a:avLst/>
              <a:gdLst/>
              <a:ahLst/>
              <a:cxnLst/>
              <a:rect l="l" t="t" r="r" b="b"/>
              <a:pathLst>
                <a:path w="15" h="111" extrusionOk="0">
                  <a:moveTo>
                    <a:pt x="0" y="1"/>
                  </a:moveTo>
                  <a:cubicBezTo>
                    <a:pt x="5" y="37"/>
                    <a:pt x="9" y="74"/>
                    <a:pt x="15" y="110"/>
                  </a:cubicBezTo>
                  <a:cubicBezTo>
                    <a:pt x="9" y="74"/>
                    <a:pt x="6" y="38"/>
                    <a:pt x="5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70;p28">
              <a:extLst>
                <a:ext uri="{FF2B5EF4-FFF2-40B4-BE49-F238E27FC236}">
                  <a16:creationId xmlns:a16="http://schemas.microsoft.com/office/drawing/2014/main" xmlns="" id="{57C40014-DC77-4FD5-9BC9-529E28CE37E7}"/>
                </a:ext>
              </a:extLst>
            </p:cNvPr>
            <p:cNvSpPr/>
            <p:nvPr/>
          </p:nvSpPr>
          <p:spPr>
            <a:xfrm>
              <a:off x="8098675" y="2644025"/>
              <a:ext cx="3100" cy="38975"/>
            </a:xfrm>
            <a:custGeom>
              <a:avLst/>
              <a:gdLst/>
              <a:ahLst/>
              <a:cxnLst/>
              <a:rect l="l" t="t" r="r" b="b"/>
              <a:pathLst>
                <a:path w="124" h="1559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18"/>
                    <a:pt x="74" y="1037"/>
                    <a:pt x="120" y="1559"/>
                  </a:cubicBezTo>
                  <a:lnTo>
                    <a:pt x="124" y="1559"/>
                  </a:lnTo>
                  <a:cubicBezTo>
                    <a:pt x="74" y="1037"/>
                    <a:pt x="32" y="513"/>
                    <a:pt x="0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71;p28">
              <a:extLst>
                <a:ext uri="{FF2B5EF4-FFF2-40B4-BE49-F238E27FC236}">
                  <a16:creationId xmlns:a16="http://schemas.microsoft.com/office/drawing/2014/main" xmlns="" id="{D60A9F81-79B6-460B-A879-F54C56E60036}"/>
                </a:ext>
              </a:extLst>
            </p:cNvPr>
            <p:cNvSpPr/>
            <p:nvPr/>
          </p:nvSpPr>
          <p:spPr>
            <a:xfrm>
              <a:off x="8045950" y="2816400"/>
              <a:ext cx="35900" cy="47025"/>
            </a:xfrm>
            <a:custGeom>
              <a:avLst/>
              <a:gdLst/>
              <a:ahLst/>
              <a:cxnLst/>
              <a:rect l="l" t="t" r="r" b="b"/>
              <a:pathLst>
                <a:path w="1436" h="1881" extrusionOk="0">
                  <a:moveTo>
                    <a:pt x="335" y="0"/>
                  </a:moveTo>
                  <a:cubicBezTo>
                    <a:pt x="293" y="0"/>
                    <a:pt x="254" y="6"/>
                    <a:pt x="225" y="17"/>
                  </a:cubicBezTo>
                  <a:cubicBezTo>
                    <a:pt x="124" y="58"/>
                    <a:pt x="1" y="264"/>
                    <a:pt x="28" y="352"/>
                  </a:cubicBezTo>
                  <a:cubicBezTo>
                    <a:pt x="184" y="829"/>
                    <a:pt x="353" y="1305"/>
                    <a:pt x="582" y="1750"/>
                  </a:cubicBezTo>
                  <a:cubicBezTo>
                    <a:pt x="625" y="1830"/>
                    <a:pt x="813" y="1881"/>
                    <a:pt x="972" y="1881"/>
                  </a:cubicBezTo>
                  <a:cubicBezTo>
                    <a:pt x="1023" y="1881"/>
                    <a:pt x="1071" y="1876"/>
                    <a:pt x="1110" y="1864"/>
                  </a:cubicBezTo>
                  <a:cubicBezTo>
                    <a:pt x="1229" y="1828"/>
                    <a:pt x="1293" y="1599"/>
                    <a:pt x="1436" y="1370"/>
                  </a:cubicBezTo>
                  <a:cubicBezTo>
                    <a:pt x="1165" y="934"/>
                    <a:pt x="908" y="503"/>
                    <a:pt x="620" y="100"/>
                  </a:cubicBezTo>
                  <a:cubicBezTo>
                    <a:pt x="573" y="37"/>
                    <a:pt x="443" y="0"/>
                    <a:pt x="335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72;p28">
              <a:extLst>
                <a:ext uri="{FF2B5EF4-FFF2-40B4-BE49-F238E27FC236}">
                  <a16:creationId xmlns:a16="http://schemas.microsoft.com/office/drawing/2014/main" xmlns="" id="{DBECF5C3-A8CF-4F71-8F06-62CBC3388996}"/>
                </a:ext>
              </a:extLst>
            </p:cNvPr>
            <p:cNvSpPr/>
            <p:nvPr/>
          </p:nvSpPr>
          <p:spPr>
            <a:xfrm>
              <a:off x="7411250" y="1926575"/>
              <a:ext cx="644475" cy="638375"/>
            </a:xfrm>
            <a:custGeom>
              <a:avLst/>
              <a:gdLst/>
              <a:ahLst/>
              <a:cxnLst/>
              <a:rect l="l" t="t" r="r" b="b"/>
              <a:pathLst>
                <a:path w="25779" h="25535" extrusionOk="0">
                  <a:moveTo>
                    <a:pt x="14640" y="1"/>
                  </a:moveTo>
                  <a:cubicBezTo>
                    <a:pt x="14397" y="1"/>
                    <a:pt x="14149" y="22"/>
                    <a:pt x="13898" y="61"/>
                  </a:cubicBezTo>
                  <a:cubicBezTo>
                    <a:pt x="12252" y="318"/>
                    <a:pt x="10923" y="1170"/>
                    <a:pt x="10134" y="2706"/>
                  </a:cubicBezTo>
                  <a:cubicBezTo>
                    <a:pt x="9327" y="4273"/>
                    <a:pt x="8113" y="5360"/>
                    <a:pt x="6468" y="6006"/>
                  </a:cubicBezTo>
                  <a:cubicBezTo>
                    <a:pt x="5707" y="6309"/>
                    <a:pt x="4960" y="6666"/>
                    <a:pt x="4230" y="7043"/>
                  </a:cubicBezTo>
                  <a:cubicBezTo>
                    <a:pt x="2297" y="8051"/>
                    <a:pt x="1573" y="10388"/>
                    <a:pt x="2535" y="12208"/>
                  </a:cubicBezTo>
                  <a:cubicBezTo>
                    <a:pt x="2728" y="12561"/>
                    <a:pt x="2888" y="12937"/>
                    <a:pt x="3029" y="13312"/>
                  </a:cubicBezTo>
                  <a:cubicBezTo>
                    <a:pt x="3237" y="13853"/>
                    <a:pt x="3218" y="14385"/>
                    <a:pt x="2865" y="14880"/>
                  </a:cubicBezTo>
                  <a:cubicBezTo>
                    <a:pt x="2393" y="15554"/>
                    <a:pt x="1884" y="16209"/>
                    <a:pt x="1463" y="16915"/>
                  </a:cubicBezTo>
                  <a:cubicBezTo>
                    <a:pt x="1059" y="17603"/>
                    <a:pt x="656" y="18313"/>
                    <a:pt x="413" y="19069"/>
                  </a:cubicBezTo>
                  <a:cubicBezTo>
                    <a:pt x="1" y="20352"/>
                    <a:pt x="725" y="21640"/>
                    <a:pt x="1999" y="22104"/>
                  </a:cubicBezTo>
                  <a:cubicBezTo>
                    <a:pt x="2361" y="22231"/>
                    <a:pt x="2728" y="22342"/>
                    <a:pt x="3099" y="22447"/>
                  </a:cubicBezTo>
                  <a:cubicBezTo>
                    <a:pt x="4562" y="22864"/>
                    <a:pt x="4625" y="22946"/>
                    <a:pt x="4593" y="24450"/>
                  </a:cubicBezTo>
                  <a:cubicBezTo>
                    <a:pt x="4575" y="25147"/>
                    <a:pt x="4872" y="25535"/>
                    <a:pt x="5406" y="25535"/>
                  </a:cubicBezTo>
                  <a:cubicBezTo>
                    <a:pt x="5560" y="25535"/>
                    <a:pt x="5735" y="25502"/>
                    <a:pt x="5927" y="25435"/>
                  </a:cubicBezTo>
                  <a:cubicBezTo>
                    <a:pt x="6446" y="25257"/>
                    <a:pt x="6945" y="25023"/>
                    <a:pt x="7435" y="24785"/>
                  </a:cubicBezTo>
                  <a:cubicBezTo>
                    <a:pt x="7664" y="24675"/>
                    <a:pt x="7862" y="24486"/>
                    <a:pt x="8142" y="24286"/>
                  </a:cubicBezTo>
                  <a:cubicBezTo>
                    <a:pt x="6129" y="23016"/>
                    <a:pt x="5093" y="20788"/>
                    <a:pt x="5474" y="18798"/>
                  </a:cubicBezTo>
                  <a:cubicBezTo>
                    <a:pt x="5504" y="18638"/>
                    <a:pt x="5549" y="18480"/>
                    <a:pt x="5607" y="18327"/>
                  </a:cubicBezTo>
                  <a:cubicBezTo>
                    <a:pt x="5826" y="17816"/>
                    <a:pt x="6218" y="17528"/>
                    <a:pt x="6733" y="17528"/>
                  </a:cubicBezTo>
                  <a:cubicBezTo>
                    <a:pt x="6810" y="17528"/>
                    <a:pt x="6890" y="17535"/>
                    <a:pt x="6972" y="17548"/>
                  </a:cubicBezTo>
                  <a:cubicBezTo>
                    <a:pt x="7788" y="17681"/>
                    <a:pt x="8687" y="17671"/>
                    <a:pt x="9126" y="18592"/>
                  </a:cubicBezTo>
                  <a:cubicBezTo>
                    <a:pt x="9145" y="18625"/>
                    <a:pt x="9173" y="18657"/>
                    <a:pt x="9204" y="18670"/>
                  </a:cubicBezTo>
                  <a:cubicBezTo>
                    <a:pt x="9465" y="18771"/>
                    <a:pt x="9732" y="18872"/>
                    <a:pt x="9993" y="18968"/>
                  </a:cubicBezTo>
                  <a:cubicBezTo>
                    <a:pt x="10098" y="18693"/>
                    <a:pt x="10213" y="18419"/>
                    <a:pt x="10296" y="18139"/>
                  </a:cubicBezTo>
                  <a:cubicBezTo>
                    <a:pt x="10323" y="18043"/>
                    <a:pt x="10277" y="17919"/>
                    <a:pt x="10245" y="17813"/>
                  </a:cubicBezTo>
                  <a:cubicBezTo>
                    <a:pt x="10012" y="17006"/>
                    <a:pt x="9791" y="16196"/>
                    <a:pt x="9530" y="15398"/>
                  </a:cubicBezTo>
                  <a:cubicBezTo>
                    <a:pt x="9347" y="14848"/>
                    <a:pt x="9196" y="14458"/>
                    <a:pt x="9663" y="13835"/>
                  </a:cubicBezTo>
                  <a:cubicBezTo>
                    <a:pt x="10662" y="12494"/>
                    <a:pt x="11882" y="11910"/>
                    <a:pt x="13410" y="11910"/>
                  </a:cubicBezTo>
                  <a:cubicBezTo>
                    <a:pt x="13600" y="11910"/>
                    <a:pt x="13795" y="11919"/>
                    <a:pt x="13994" y="11937"/>
                  </a:cubicBezTo>
                  <a:cubicBezTo>
                    <a:pt x="15085" y="12038"/>
                    <a:pt x="16186" y="12069"/>
                    <a:pt x="17281" y="12088"/>
                  </a:cubicBezTo>
                  <a:cubicBezTo>
                    <a:pt x="17299" y="12088"/>
                    <a:pt x="17317" y="12088"/>
                    <a:pt x="17335" y="12088"/>
                  </a:cubicBezTo>
                  <a:cubicBezTo>
                    <a:pt x="18403" y="12088"/>
                    <a:pt x="19234" y="11695"/>
                    <a:pt x="19834" y="10699"/>
                  </a:cubicBezTo>
                  <a:cubicBezTo>
                    <a:pt x="20389" y="9778"/>
                    <a:pt x="21224" y="9204"/>
                    <a:pt x="22335" y="9204"/>
                  </a:cubicBezTo>
                  <a:cubicBezTo>
                    <a:pt x="22436" y="9204"/>
                    <a:pt x="22539" y="9209"/>
                    <a:pt x="22644" y="9219"/>
                  </a:cubicBezTo>
                  <a:cubicBezTo>
                    <a:pt x="22767" y="9230"/>
                    <a:pt x="22891" y="9234"/>
                    <a:pt x="23016" y="9234"/>
                  </a:cubicBezTo>
                  <a:cubicBezTo>
                    <a:pt x="23203" y="9234"/>
                    <a:pt x="23390" y="9224"/>
                    <a:pt x="23574" y="9213"/>
                  </a:cubicBezTo>
                  <a:cubicBezTo>
                    <a:pt x="24546" y="9150"/>
                    <a:pt x="25673" y="8013"/>
                    <a:pt x="25732" y="7042"/>
                  </a:cubicBezTo>
                  <a:cubicBezTo>
                    <a:pt x="25778" y="6349"/>
                    <a:pt x="25036" y="5075"/>
                    <a:pt x="24334" y="4823"/>
                  </a:cubicBezTo>
                  <a:cubicBezTo>
                    <a:pt x="23564" y="4543"/>
                    <a:pt x="22762" y="4291"/>
                    <a:pt x="21955" y="4183"/>
                  </a:cubicBezTo>
                  <a:cubicBezTo>
                    <a:pt x="20217" y="3948"/>
                    <a:pt x="18747" y="3321"/>
                    <a:pt x="17784" y="1771"/>
                  </a:cubicBezTo>
                  <a:cubicBezTo>
                    <a:pt x="17701" y="1634"/>
                    <a:pt x="17573" y="1520"/>
                    <a:pt x="17472" y="1392"/>
                  </a:cubicBezTo>
                  <a:cubicBezTo>
                    <a:pt x="16722" y="420"/>
                    <a:pt x="15733" y="1"/>
                    <a:pt x="1464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73;p28">
              <a:extLst>
                <a:ext uri="{FF2B5EF4-FFF2-40B4-BE49-F238E27FC236}">
                  <a16:creationId xmlns:a16="http://schemas.microsoft.com/office/drawing/2014/main" xmlns="" id="{B2EA323E-0014-4D3F-BE1B-33B3E57F05D9}"/>
                </a:ext>
              </a:extLst>
            </p:cNvPr>
            <p:cNvSpPr/>
            <p:nvPr/>
          </p:nvSpPr>
          <p:spPr>
            <a:xfrm>
              <a:off x="8012375" y="2646950"/>
              <a:ext cx="25150" cy="43725"/>
            </a:xfrm>
            <a:custGeom>
              <a:avLst/>
              <a:gdLst/>
              <a:ahLst/>
              <a:cxnLst/>
              <a:rect l="l" t="t" r="r" b="b"/>
              <a:pathLst>
                <a:path w="1006" h="1749" extrusionOk="0">
                  <a:moveTo>
                    <a:pt x="260" y="0"/>
                  </a:moveTo>
                  <a:cubicBezTo>
                    <a:pt x="244" y="0"/>
                    <a:pt x="230" y="1"/>
                    <a:pt x="216" y="3"/>
                  </a:cubicBezTo>
                  <a:cubicBezTo>
                    <a:pt x="124" y="16"/>
                    <a:pt x="0" y="245"/>
                    <a:pt x="0" y="379"/>
                  </a:cubicBezTo>
                  <a:cubicBezTo>
                    <a:pt x="0" y="663"/>
                    <a:pt x="15" y="974"/>
                    <a:pt x="129" y="1227"/>
                  </a:cubicBezTo>
                  <a:cubicBezTo>
                    <a:pt x="225" y="1437"/>
                    <a:pt x="469" y="1574"/>
                    <a:pt x="647" y="1749"/>
                  </a:cubicBezTo>
                  <a:cubicBezTo>
                    <a:pt x="771" y="1551"/>
                    <a:pt x="890" y="1359"/>
                    <a:pt x="1005" y="1185"/>
                  </a:cubicBezTo>
                  <a:cubicBezTo>
                    <a:pt x="876" y="786"/>
                    <a:pt x="813" y="461"/>
                    <a:pt x="665" y="180"/>
                  </a:cubicBezTo>
                  <a:cubicBezTo>
                    <a:pt x="611" y="77"/>
                    <a:pt x="404" y="0"/>
                    <a:pt x="26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74;p28">
              <a:extLst>
                <a:ext uri="{FF2B5EF4-FFF2-40B4-BE49-F238E27FC236}">
                  <a16:creationId xmlns:a16="http://schemas.microsoft.com/office/drawing/2014/main" xmlns="" id="{9F87A156-6408-4436-90E3-54123D520BC0}"/>
                </a:ext>
              </a:extLst>
            </p:cNvPr>
            <p:cNvSpPr/>
            <p:nvPr/>
          </p:nvSpPr>
          <p:spPr>
            <a:xfrm>
              <a:off x="7991075" y="2758200"/>
              <a:ext cx="21425" cy="43975"/>
            </a:xfrm>
            <a:custGeom>
              <a:avLst/>
              <a:gdLst/>
              <a:ahLst/>
              <a:cxnLst/>
              <a:rect l="l" t="t" r="r" b="b"/>
              <a:pathLst>
                <a:path w="857" h="1759" extrusionOk="0">
                  <a:moveTo>
                    <a:pt x="457" y="1"/>
                  </a:moveTo>
                  <a:cubicBezTo>
                    <a:pt x="342" y="1"/>
                    <a:pt x="121" y="75"/>
                    <a:pt x="114" y="122"/>
                  </a:cubicBezTo>
                  <a:cubicBezTo>
                    <a:pt x="45" y="589"/>
                    <a:pt x="9" y="1061"/>
                    <a:pt x="5" y="1534"/>
                  </a:cubicBezTo>
                  <a:cubicBezTo>
                    <a:pt x="0" y="1610"/>
                    <a:pt x="205" y="1759"/>
                    <a:pt x="316" y="1759"/>
                  </a:cubicBezTo>
                  <a:cubicBezTo>
                    <a:pt x="317" y="1759"/>
                    <a:pt x="319" y="1759"/>
                    <a:pt x="320" y="1758"/>
                  </a:cubicBezTo>
                  <a:cubicBezTo>
                    <a:pt x="431" y="1750"/>
                    <a:pt x="591" y="1621"/>
                    <a:pt x="633" y="1506"/>
                  </a:cubicBezTo>
                  <a:cubicBezTo>
                    <a:pt x="728" y="1236"/>
                    <a:pt x="770" y="947"/>
                    <a:pt x="857" y="562"/>
                  </a:cubicBezTo>
                  <a:cubicBezTo>
                    <a:pt x="770" y="412"/>
                    <a:pt x="674" y="181"/>
                    <a:pt x="518" y="17"/>
                  </a:cubicBezTo>
                  <a:cubicBezTo>
                    <a:pt x="508" y="6"/>
                    <a:pt x="485" y="1"/>
                    <a:pt x="457" y="1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75;p28">
              <a:extLst>
                <a:ext uri="{FF2B5EF4-FFF2-40B4-BE49-F238E27FC236}">
                  <a16:creationId xmlns:a16="http://schemas.microsoft.com/office/drawing/2014/main" xmlns="" id="{0B0180EB-64F6-46F3-A4FA-45B044E9B596}"/>
                </a:ext>
              </a:extLst>
            </p:cNvPr>
            <p:cNvSpPr/>
            <p:nvPr/>
          </p:nvSpPr>
          <p:spPr>
            <a:xfrm>
              <a:off x="7968275" y="2296925"/>
              <a:ext cx="32075" cy="45000"/>
            </a:xfrm>
            <a:custGeom>
              <a:avLst/>
              <a:gdLst/>
              <a:ahLst/>
              <a:cxnLst/>
              <a:rect l="l" t="t" r="r" b="b"/>
              <a:pathLst>
                <a:path w="1283" h="1800" extrusionOk="0">
                  <a:moveTo>
                    <a:pt x="599" y="1"/>
                  </a:moveTo>
                  <a:cubicBezTo>
                    <a:pt x="577" y="1"/>
                    <a:pt x="554" y="2"/>
                    <a:pt x="532" y="5"/>
                  </a:cubicBezTo>
                  <a:cubicBezTo>
                    <a:pt x="147" y="55"/>
                    <a:pt x="1" y="446"/>
                    <a:pt x="110" y="1092"/>
                  </a:cubicBezTo>
                  <a:cubicBezTo>
                    <a:pt x="169" y="1436"/>
                    <a:pt x="233" y="1800"/>
                    <a:pt x="644" y="1800"/>
                  </a:cubicBezTo>
                  <a:cubicBezTo>
                    <a:pt x="676" y="1800"/>
                    <a:pt x="711" y="1798"/>
                    <a:pt x="748" y="1793"/>
                  </a:cubicBezTo>
                  <a:cubicBezTo>
                    <a:pt x="1219" y="1734"/>
                    <a:pt x="1283" y="1367"/>
                    <a:pt x="1265" y="1033"/>
                  </a:cubicBezTo>
                  <a:cubicBezTo>
                    <a:pt x="1244" y="396"/>
                    <a:pt x="969" y="1"/>
                    <a:pt x="5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76;p28">
              <a:extLst>
                <a:ext uri="{FF2B5EF4-FFF2-40B4-BE49-F238E27FC236}">
                  <a16:creationId xmlns:a16="http://schemas.microsoft.com/office/drawing/2014/main" xmlns="" id="{66C97488-C8A8-4512-A790-B740AF795D66}"/>
                </a:ext>
              </a:extLst>
            </p:cNvPr>
            <p:cNvSpPr/>
            <p:nvPr/>
          </p:nvSpPr>
          <p:spPr>
            <a:xfrm>
              <a:off x="7913250" y="2366225"/>
              <a:ext cx="65575" cy="66925"/>
            </a:xfrm>
            <a:custGeom>
              <a:avLst/>
              <a:gdLst/>
              <a:ahLst/>
              <a:cxnLst/>
              <a:rect l="l" t="t" r="r" b="b"/>
              <a:pathLst>
                <a:path w="2623" h="2677" extrusionOk="0">
                  <a:moveTo>
                    <a:pt x="495" y="0"/>
                  </a:moveTo>
                  <a:cubicBezTo>
                    <a:pt x="344" y="0"/>
                    <a:pt x="160" y="68"/>
                    <a:pt x="0" y="89"/>
                  </a:cubicBezTo>
                  <a:cubicBezTo>
                    <a:pt x="124" y="245"/>
                    <a:pt x="221" y="447"/>
                    <a:pt x="381" y="556"/>
                  </a:cubicBezTo>
                  <a:cubicBezTo>
                    <a:pt x="808" y="850"/>
                    <a:pt x="1262" y="1102"/>
                    <a:pt x="1779" y="1423"/>
                  </a:cubicBezTo>
                  <a:cubicBezTo>
                    <a:pt x="1481" y="1703"/>
                    <a:pt x="1256" y="1881"/>
                    <a:pt x="1073" y="2096"/>
                  </a:cubicBezTo>
                  <a:cubicBezTo>
                    <a:pt x="991" y="2188"/>
                    <a:pt x="936" y="2386"/>
                    <a:pt x="982" y="2481"/>
                  </a:cubicBezTo>
                  <a:cubicBezTo>
                    <a:pt x="1018" y="2570"/>
                    <a:pt x="1207" y="2676"/>
                    <a:pt x="1292" y="2676"/>
                  </a:cubicBezTo>
                  <a:cubicBezTo>
                    <a:pt x="1304" y="2676"/>
                    <a:pt x="1314" y="2674"/>
                    <a:pt x="1321" y="2670"/>
                  </a:cubicBezTo>
                  <a:cubicBezTo>
                    <a:pt x="1687" y="2435"/>
                    <a:pt x="2105" y="2220"/>
                    <a:pt x="2356" y="1886"/>
                  </a:cubicBezTo>
                  <a:cubicBezTo>
                    <a:pt x="2623" y="1533"/>
                    <a:pt x="2485" y="1078"/>
                    <a:pt x="2110" y="827"/>
                  </a:cubicBezTo>
                  <a:cubicBezTo>
                    <a:pt x="1647" y="520"/>
                    <a:pt x="1142" y="254"/>
                    <a:pt x="628" y="24"/>
                  </a:cubicBezTo>
                  <a:cubicBezTo>
                    <a:pt x="588" y="7"/>
                    <a:pt x="543" y="0"/>
                    <a:pt x="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77;p28">
              <a:extLst>
                <a:ext uri="{FF2B5EF4-FFF2-40B4-BE49-F238E27FC236}">
                  <a16:creationId xmlns:a16="http://schemas.microsoft.com/office/drawing/2014/main" xmlns="" id="{28A3380C-2D33-4E8F-BDBC-9F1664860B4E}"/>
                </a:ext>
              </a:extLst>
            </p:cNvPr>
            <p:cNvSpPr/>
            <p:nvPr/>
          </p:nvSpPr>
          <p:spPr>
            <a:xfrm>
              <a:off x="7939725" y="2825650"/>
              <a:ext cx="28325" cy="55025"/>
            </a:xfrm>
            <a:custGeom>
              <a:avLst/>
              <a:gdLst/>
              <a:ahLst/>
              <a:cxnLst/>
              <a:rect l="l" t="t" r="r" b="b"/>
              <a:pathLst>
                <a:path w="1133" h="2201" extrusionOk="0">
                  <a:moveTo>
                    <a:pt x="386" y="0"/>
                  </a:moveTo>
                  <a:cubicBezTo>
                    <a:pt x="248" y="198"/>
                    <a:pt x="111" y="395"/>
                    <a:pt x="1" y="560"/>
                  </a:cubicBezTo>
                  <a:cubicBezTo>
                    <a:pt x="120" y="1059"/>
                    <a:pt x="175" y="1458"/>
                    <a:pt x="327" y="1820"/>
                  </a:cubicBezTo>
                  <a:cubicBezTo>
                    <a:pt x="395" y="1989"/>
                    <a:pt x="656" y="2077"/>
                    <a:pt x="830" y="2201"/>
                  </a:cubicBezTo>
                  <a:cubicBezTo>
                    <a:pt x="935" y="2008"/>
                    <a:pt x="1133" y="1810"/>
                    <a:pt x="1133" y="1618"/>
                  </a:cubicBezTo>
                  <a:cubicBezTo>
                    <a:pt x="1128" y="1242"/>
                    <a:pt x="1068" y="848"/>
                    <a:pt x="931" y="504"/>
                  </a:cubicBezTo>
                  <a:cubicBezTo>
                    <a:pt x="849" y="298"/>
                    <a:pt x="573" y="165"/>
                    <a:pt x="386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78;p28">
              <a:extLst>
                <a:ext uri="{FF2B5EF4-FFF2-40B4-BE49-F238E27FC236}">
                  <a16:creationId xmlns:a16="http://schemas.microsoft.com/office/drawing/2014/main" xmlns="" id="{DD071BEE-27E9-4FB3-80E7-D77554B1557E}"/>
                </a:ext>
              </a:extLst>
            </p:cNvPr>
            <p:cNvSpPr/>
            <p:nvPr/>
          </p:nvSpPr>
          <p:spPr>
            <a:xfrm>
              <a:off x="7898600" y="2448250"/>
              <a:ext cx="65350" cy="75850"/>
            </a:xfrm>
            <a:custGeom>
              <a:avLst/>
              <a:gdLst/>
              <a:ahLst/>
              <a:cxnLst/>
              <a:rect l="l" t="t" r="r" b="b"/>
              <a:pathLst>
                <a:path w="2614" h="3034" extrusionOk="0">
                  <a:moveTo>
                    <a:pt x="1087" y="723"/>
                  </a:moveTo>
                  <a:cubicBezTo>
                    <a:pt x="1238" y="883"/>
                    <a:pt x="1463" y="1020"/>
                    <a:pt x="1522" y="1209"/>
                  </a:cubicBezTo>
                  <a:cubicBezTo>
                    <a:pt x="1595" y="1461"/>
                    <a:pt x="1558" y="1758"/>
                    <a:pt x="1522" y="2029"/>
                  </a:cubicBezTo>
                  <a:cubicBezTo>
                    <a:pt x="1514" y="2089"/>
                    <a:pt x="1327" y="2189"/>
                    <a:pt x="1248" y="2189"/>
                  </a:cubicBezTo>
                  <a:cubicBezTo>
                    <a:pt x="1238" y="2189"/>
                    <a:pt x="1230" y="2187"/>
                    <a:pt x="1224" y="2184"/>
                  </a:cubicBezTo>
                  <a:cubicBezTo>
                    <a:pt x="1082" y="2093"/>
                    <a:pt x="908" y="1950"/>
                    <a:pt x="885" y="1804"/>
                  </a:cubicBezTo>
                  <a:cubicBezTo>
                    <a:pt x="830" y="1492"/>
                    <a:pt x="866" y="1167"/>
                    <a:pt x="866" y="846"/>
                  </a:cubicBezTo>
                  <a:lnTo>
                    <a:pt x="1087" y="723"/>
                  </a:lnTo>
                  <a:close/>
                  <a:moveTo>
                    <a:pt x="1283" y="0"/>
                  </a:moveTo>
                  <a:cubicBezTo>
                    <a:pt x="1051" y="0"/>
                    <a:pt x="824" y="83"/>
                    <a:pt x="679" y="250"/>
                  </a:cubicBezTo>
                  <a:cubicBezTo>
                    <a:pt x="302" y="672"/>
                    <a:pt x="1" y="1135"/>
                    <a:pt x="64" y="1762"/>
                  </a:cubicBezTo>
                  <a:cubicBezTo>
                    <a:pt x="141" y="2484"/>
                    <a:pt x="643" y="3033"/>
                    <a:pt x="1288" y="3033"/>
                  </a:cubicBezTo>
                  <a:cubicBezTo>
                    <a:pt x="1299" y="3033"/>
                    <a:pt x="1309" y="3033"/>
                    <a:pt x="1320" y="3033"/>
                  </a:cubicBezTo>
                  <a:cubicBezTo>
                    <a:pt x="1972" y="3015"/>
                    <a:pt x="2494" y="2423"/>
                    <a:pt x="2613" y="1644"/>
                  </a:cubicBezTo>
                  <a:cubicBezTo>
                    <a:pt x="2411" y="1203"/>
                    <a:pt x="2260" y="731"/>
                    <a:pt x="1989" y="342"/>
                  </a:cubicBezTo>
                  <a:cubicBezTo>
                    <a:pt x="1831" y="114"/>
                    <a:pt x="1554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79;p28">
              <a:extLst>
                <a:ext uri="{FF2B5EF4-FFF2-40B4-BE49-F238E27FC236}">
                  <a16:creationId xmlns:a16="http://schemas.microsoft.com/office/drawing/2014/main" xmlns="" id="{CDE10AA5-36C8-40B9-B7AF-3C6C3936FD1D}"/>
                </a:ext>
              </a:extLst>
            </p:cNvPr>
            <p:cNvSpPr/>
            <p:nvPr/>
          </p:nvSpPr>
          <p:spPr>
            <a:xfrm>
              <a:off x="7898475" y="2756675"/>
              <a:ext cx="24550" cy="50200"/>
            </a:xfrm>
            <a:custGeom>
              <a:avLst/>
              <a:gdLst/>
              <a:ahLst/>
              <a:cxnLst/>
              <a:rect l="l" t="t" r="r" b="b"/>
              <a:pathLst>
                <a:path w="982" h="2008" extrusionOk="0">
                  <a:moveTo>
                    <a:pt x="487" y="0"/>
                  </a:moveTo>
                  <a:cubicBezTo>
                    <a:pt x="371" y="0"/>
                    <a:pt x="263" y="81"/>
                    <a:pt x="221" y="242"/>
                  </a:cubicBezTo>
                  <a:cubicBezTo>
                    <a:pt x="97" y="696"/>
                    <a:pt x="46" y="1172"/>
                    <a:pt x="10" y="1645"/>
                  </a:cubicBezTo>
                  <a:cubicBezTo>
                    <a:pt x="0" y="1765"/>
                    <a:pt x="161" y="2003"/>
                    <a:pt x="248" y="2007"/>
                  </a:cubicBezTo>
                  <a:cubicBezTo>
                    <a:pt x="399" y="2007"/>
                    <a:pt x="629" y="1911"/>
                    <a:pt x="692" y="1782"/>
                  </a:cubicBezTo>
                  <a:cubicBezTo>
                    <a:pt x="835" y="1517"/>
                    <a:pt x="890" y="1205"/>
                    <a:pt x="982" y="907"/>
                  </a:cubicBezTo>
                  <a:cubicBezTo>
                    <a:pt x="918" y="659"/>
                    <a:pt x="895" y="412"/>
                    <a:pt x="790" y="215"/>
                  </a:cubicBezTo>
                  <a:cubicBezTo>
                    <a:pt x="712" y="71"/>
                    <a:pt x="596" y="0"/>
                    <a:pt x="48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80;p28">
              <a:extLst>
                <a:ext uri="{FF2B5EF4-FFF2-40B4-BE49-F238E27FC236}">
                  <a16:creationId xmlns:a16="http://schemas.microsoft.com/office/drawing/2014/main" xmlns="" id="{3AD6729C-F95B-4529-907C-D104A70DEE8A}"/>
                </a:ext>
              </a:extLst>
            </p:cNvPr>
            <p:cNvSpPr/>
            <p:nvPr/>
          </p:nvSpPr>
          <p:spPr>
            <a:xfrm>
              <a:off x="7844075" y="2828275"/>
              <a:ext cx="24175" cy="60550"/>
            </a:xfrm>
            <a:custGeom>
              <a:avLst/>
              <a:gdLst/>
              <a:ahLst/>
              <a:cxnLst/>
              <a:rect l="l" t="t" r="r" b="b"/>
              <a:pathLst>
                <a:path w="967" h="2422" extrusionOk="0">
                  <a:moveTo>
                    <a:pt x="455" y="0"/>
                  </a:moveTo>
                  <a:cubicBezTo>
                    <a:pt x="451" y="0"/>
                    <a:pt x="448" y="1"/>
                    <a:pt x="444" y="1"/>
                  </a:cubicBezTo>
                  <a:cubicBezTo>
                    <a:pt x="315" y="15"/>
                    <a:pt x="142" y="203"/>
                    <a:pt x="96" y="344"/>
                  </a:cubicBezTo>
                  <a:cubicBezTo>
                    <a:pt x="23" y="583"/>
                    <a:pt x="36" y="844"/>
                    <a:pt x="0" y="1215"/>
                  </a:cubicBezTo>
                  <a:cubicBezTo>
                    <a:pt x="45" y="1463"/>
                    <a:pt x="82" y="1825"/>
                    <a:pt x="192" y="2165"/>
                  </a:cubicBezTo>
                  <a:cubicBezTo>
                    <a:pt x="237" y="2284"/>
                    <a:pt x="458" y="2422"/>
                    <a:pt x="596" y="2422"/>
                  </a:cubicBezTo>
                  <a:cubicBezTo>
                    <a:pt x="601" y="2422"/>
                    <a:pt x="605" y="2422"/>
                    <a:pt x="609" y="2421"/>
                  </a:cubicBezTo>
                  <a:cubicBezTo>
                    <a:pt x="742" y="2412"/>
                    <a:pt x="966" y="2210"/>
                    <a:pt x="966" y="2096"/>
                  </a:cubicBezTo>
                  <a:cubicBezTo>
                    <a:pt x="963" y="1486"/>
                    <a:pt x="924" y="876"/>
                    <a:pt x="848" y="272"/>
                  </a:cubicBezTo>
                  <a:cubicBezTo>
                    <a:pt x="834" y="159"/>
                    <a:pt x="590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81;p28">
              <a:extLst>
                <a:ext uri="{FF2B5EF4-FFF2-40B4-BE49-F238E27FC236}">
                  <a16:creationId xmlns:a16="http://schemas.microsoft.com/office/drawing/2014/main" xmlns="" id="{AA925D99-3EE9-4A51-ACA7-756AAE03BD49}"/>
                </a:ext>
              </a:extLst>
            </p:cNvPr>
            <p:cNvSpPr/>
            <p:nvPr/>
          </p:nvSpPr>
          <p:spPr>
            <a:xfrm>
              <a:off x="7790075" y="2759800"/>
              <a:ext cx="30050" cy="49575"/>
            </a:xfrm>
            <a:custGeom>
              <a:avLst/>
              <a:gdLst/>
              <a:ahLst/>
              <a:cxnLst/>
              <a:rect l="l" t="t" r="r" b="b"/>
              <a:pathLst>
                <a:path w="1202" h="1983" extrusionOk="0">
                  <a:moveTo>
                    <a:pt x="819" y="0"/>
                  </a:moveTo>
                  <a:cubicBezTo>
                    <a:pt x="750" y="0"/>
                    <a:pt x="669" y="29"/>
                    <a:pt x="573" y="95"/>
                  </a:cubicBezTo>
                  <a:cubicBezTo>
                    <a:pt x="93" y="434"/>
                    <a:pt x="0" y="1520"/>
                    <a:pt x="427" y="1983"/>
                  </a:cubicBezTo>
                  <a:cubicBezTo>
                    <a:pt x="858" y="1621"/>
                    <a:pt x="1201" y="801"/>
                    <a:pt x="1109" y="361"/>
                  </a:cubicBezTo>
                  <a:cubicBezTo>
                    <a:pt x="1065" y="151"/>
                    <a:pt x="974" y="0"/>
                    <a:pt x="8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82;p28">
              <a:extLst>
                <a:ext uri="{FF2B5EF4-FFF2-40B4-BE49-F238E27FC236}">
                  <a16:creationId xmlns:a16="http://schemas.microsoft.com/office/drawing/2014/main" xmlns="" id="{DB84EA76-C927-40F2-BE37-0E3DF1C9A094}"/>
                </a:ext>
              </a:extLst>
            </p:cNvPr>
            <p:cNvSpPr/>
            <p:nvPr/>
          </p:nvSpPr>
          <p:spPr>
            <a:xfrm>
              <a:off x="7773350" y="2343575"/>
              <a:ext cx="40825" cy="44850"/>
            </a:xfrm>
            <a:custGeom>
              <a:avLst/>
              <a:gdLst/>
              <a:ahLst/>
              <a:cxnLst/>
              <a:rect l="l" t="t" r="r" b="b"/>
              <a:pathLst>
                <a:path w="1633" h="1794" extrusionOk="0">
                  <a:moveTo>
                    <a:pt x="623" y="0"/>
                  </a:moveTo>
                  <a:cubicBezTo>
                    <a:pt x="250" y="0"/>
                    <a:pt x="1" y="328"/>
                    <a:pt x="15" y="802"/>
                  </a:cubicBezTo>
                  <a:cubicBezTo>
                    <a:pt x="23" y="1376"/>
                    <a:pt x="348" y="1793"/>
                    <a:pt x="784" y="1793"/>
                  </a:cubicBezTo>
                  <a:cubicBezTo>
                    <a:pt x="793" y="1793"/>
                    <a:pt x="802" y="1793"/>
                    <a:pt x="812" y="1793"/>
                  </a:cubicBezTo>
                  <a:cubicBezTo>
                    <a:pt x="1233" y="1779"/>
                    <a:pt x="1623" y="1357"/>
                    <a:pt x="1628" y="913"/>
                  </a:cubicBezTo>
                  <a:cubicBezTo>
                    <a:pt x="1632" y="445"/>
                    <a:pt x="1160" y="9"/>
                    <a:pt x="638" y="0"/>
                  </a:cubicBezTo>
                  <a:cubicBezTo>
                    <a:pt x="633" y="0"/>
                    <a:pt x="628" y="0"/>
                    <a:pt x="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83;p28">
              <a:extLst>
                <a:ext uri="{FF2B5EF4-FFF2-40B4-BE49-F238E27FC236}">
                  <a16:creationId xmlns:a16="http://schemas.microsoft.com/office/drawing/2014/main" xmlns="" id="{45B49764-7579-475A-BE9B-ABADF419F56D}"/>
                </a:ext>
              </a:extLst>
            </p:cNvPr>
            <p:cNvSpPr/>
            <p:nvPr/>
          </p:nvSpPr>
          <p:spPr>
            <a:xfrm>
              <a:off x="7704250" y="2462725"/>
              <a:ext cx="77700" cy="71550"/>
            </a:xfrm>
            <a:custGeom>
              <a:avLst/>
              <a:gdLst/>
              <a:ahLst/>
              <a:cxnLst/>
              <a:rect l="l" t="t" r="r" b="b"/>
              <a:pathLst>
                <a:path w="3108" h="2862" extrusionOk="0">
                  <a:moveTo>
                    <a:pt x="1324" y="1"/>
                  </a:moveTo>
                  <a:cubicBezTo>
                    <a:pt x="505" y="1"/>
                    <a:pt x="0" y="531"/>
                    <a:pt x="0" y="1381"/>
                  </a:cubicBezTo>
                  <a:cubicBezTo>
                    <a:pt x="0" y="2340"/>
                    <a:pt x="491" y="2862"/>
                    <a:pt x="1398" y="2862"/>
                  </a:cubicBezTo>
                  <a:cubicBezTo>
                    <a:pt x="1406" y="2862"/>
                    <a:pt x="1413" y="2862"/>
                    <a:pt x="1421" y="2862"/>
                  </a:cubicBezTo>
                  <a:cubicBezTo>
                    <a:pt x="2297" y="2857"/>
                    <a:pt x="3108" y="2138"/>
                    <a:pt x="3090" y="1381"/>
                  </a:cubicBezTo>
                  <a:cubicBezTo>
                    <a:pt x="3072" y="602"/>
                    <a:pt x="2320" y="5"/>
                    <a:pt x="1344" y="1"/>
                  </a:cubicBezTo>
                  <a:cubicBezTo>
                    <a:pt x="1337" y="1"/>
                    <a:pt x="1331" y="1"/>
                    <a:pt x="132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84;p28">
              <a:extLst>
                <a:ext uri="{FF2B5EF4-FFF2-40B4-BE49-F238E27FC236}">
                  <a16:creationId xmlns:a16="http://schemas.microsoft.com/office/drawing/2014/main" xmlns="" id="{423D641F-9F00-44E8-A313-B61D2133ABA3}"/>
                </a:ext>
              </a:extLst>
            </p:cNvPr>
            <p:cNvSpPr/>
            <p:nvPr/>
          </p:nvSpPr>
          <p:spPr>
            <a:xfrm>
              <a:off x="7298150" y="2781650"/>
              <a:ext cx="452775" cy="398875"/>
            </a:xfrm>
            <a:custGeom>
              <a:avLst/>
              <a:gdLst/>
              <a:ahLst/>
              <a:cxnLst/>
              <a:rect l="l" t="t" r="r" b="b"/>
              <a:pathLst>
                <a:path w="18111" h="15955" extrusionOk="0">
                  <a:moveTo>
                    <a:pt x="7932" y="4413"/>
                  </a:moveTo>
                  <a:cubicBezTo>
                    <a:pt x="8111" y="4413"/>
                    <a:pt x="8261" y="4615"/>
                    <a:pt x="8237" y="4878"/>
                  </a:cubicBezTo>
                  <a:lnTo>
                    <a:pt x="8238" y="4878"/>
                  </a:lnTo>
                  <a:cubicBezTo>
                    <a:pt x="8200" y="5335"/>
                    <a:pt x="7344" y="6155"/>
                    <a:pt x="6884" y="6175"/>
                  </a:cubicBezTo>
                  <a:cubicBezTo>
                    <a:pt x="6877" y="6175"/>
                    <a:pt x="6869" y="6176"/>
                    <a:pt x="6862" y="6176"/>
                  </a:cubicBezTo>
                  <a:cubicBezTo>
                    <a:pt x="6536" y="6176"/>
                    <a:pt x="6331" y="5898"/>
                    <a:pt x="6537" y="5648"/>
                  </a:cubicBezTo>
                  <a:cubicBezTo>
                    <a:pt x="6902" y="5221"/>
                    <a:pt x="7309" y="4830"/>
                    <a:pt x="7751" y="4484"/>
                  </a:cubicBezTo>
                  <a:cubicBezTo>
                    <a:pt x="7811" y="4435"/>
                    <a:pt x="7873" y="4413"/>
                    <a:pt x="7932" y="4413"/>
                  </a:cubicBezTo>
                  <a:close/>
                  <a:moveTo>
                    <a:pt x="10183" y="5560"/>
                  </a:moveTo>
                  <a:cubicBezTo>
                    <a:pt x="10242" y="5560"/>
                    <a:pt x="10295" y="5570"/>
                    <a:pt x="10323" y="5593"/>
                  </a:cubicBezTo>
                  <a:cubicBezTo>
                    <a:pt x="10423" y="5675"/>
                    <a:pt x="10523" y="5900"/>
                    <a:pt x="10483" y="5996"/>
                  </a:cubicBezTo>
                  <a:lnTo>
                    <a:pt x="10483" y="5995"/>
                  </a:lnTo>
                  <a:cubicBezTo>
                    <a:pt x="10223" y="6579"/>
                    <a:pt x="9932" y="7148"/>
                    <a:pt x="9612" y="7701"/>
                  </a:cubicBezTo>
                  <a:cubicBezTo>
                    <a:pt x="9560" y="7790"/>
                    <a:pt x="9373" y="7855"/>
                    <a:pt x="9233" y="7855"/>
                  </a:cubicBezTo>
                  <a:cubicBezTo>
                    <a:pt x="9200" y="7855"/>
                    <a:pt x="9170" y="7851"/>
                    <a:pt x="9145" y="7843"/>
                  </a:cubicBezTo>
                  <a:cubicBezTo>
                    <a:pt x="9015" y="7806"/>
                    <a:pt x="8943" y="7590"/>
                    <a:pt x="8782" y="7371"/>
                  </a:cubicBezTo>
                  <a:cubicBezTo>
                    <a:pt x="9172" y="6775"/>
                    <a:pt x="9539" y="6193"/>
                    <a:pt x="9938" y="5633"/>
                  </a:cubicBezTo>
                  <a:cubicBezTo>
                    <a:pt x="9972" y="5588"/>
                    <a:pt x="10085" y="5560"/>
                    <a:pt x="10183" y="5560"/>
                  </a:cubicBezTo>
                  <a:close/>
                  <a:moveTo>
                    <a:pt x="13618" y="6775"/>
                  </a:moveTo>
                  <a:cubicBezTo>
                    <a:pt x="13746" y="6949"/>
                    <a:pt x="13880" y="7118"/>
                    <a:pt x="13989" y="7303"/>
                  </a:cubicBezTo>
                  <a:cubicBezTo>
                    <a:pt x="14034" y="7376"/>
                    <a:pt x="14021" y="7481"/>
                    <a:pt x="14044" y="7668"/>
                  </a:cubicBezTo>
                  <a:lnTo>
                    <a:pt x="14044" y="7668"/>
                  </a:lnTo>
                  <a:cubicBezTo>
                    <a:pt x="13989" y="7876"/>
                    <a:pt x="13958" y="8197"/>
                    <a:pt x="13811" y="8458"/>
                  </a:cubicBezTo>
                  <a:cubicBezTo>
                    <a:pt x="13741" y="8583"/>
                    <a:pt x="13502" y="8706"/>
                    <a:pt x="13343" y="8706"/>
                  </a:cubicBezTo>
                  <a:cubicBezTo>
                    <a:pt x="13323" y="8706"/>
                    <a:pt x="13304" y="8704"/>
                    <a:pt x="13287" y="8700"/>
                  </a:cubicBezTo>
                  <a:cubicBezTo>
                    <a:pt x="13150" y="8664"/>
                    <a:pt x="12999" y="8380"/>
                    <a:pt x="13003" y="8210"/>
                  </a:cubicBezTo>
                  <a:cubicBezTo>
                    <a:pt x="13008" y="7888"/>
                    <a:pt x="13086" y="7559"/>
                    <a:pt x="13205" y="7257"/>
                  </a:cubicBezTo>
                  <a:cubicBezTo>
                    <a:pt x="13279" y="7073"/>
                    <a:pt x="13476" y="6935"/>
                    <a:pt x="13618" y="6775"/>
                  </a:cubicBezTo>
                  <a:close/>
                  <a:moveTo>
                    <a:pt x="5558" y="7404"/>
                  </a:moveTo>
                  <a:cubicBezTo>
                    <a:pt x="5608" y="7404"/>
                    <a:pt x="5654" y="7412"/>
                    <a:pt x="5689" y="7427"/>
                  </a:cubicBezTo>
                  <a:cubicBezTo>
                    <a:pt x="5798" y="7473"/>
                    <a:pt x="5853" y="7637"/>
                    <a:pt x="5990" y="7839"/>
                  </a:cubicBezTo>
                  <a:lnTo>
                    <a:pt x="5991" y="7838"/>
                  </a:lnTo>
                  <a:lnTo>
                    <a:pt x="5991" y="7838"/>
                  </a:lnTo>
                  <a:cubicBezTo>
                    <a:pt x="5629" y="8351"/>
                    <a:pt x="5285" y="8860"/>
                    <a:pt x="4904" y="9338"/>
                  </a:cubicBezTo>
                  <a:cubicBezTo>
                    <a:pt x="4871" y="9382"/>
                    <a:pt x="4772" y="9404"/>
                    <a:pt x="4676" y="9404"/>
                  </a:cubicBezTo>
                  <a:cubicBezTo>
                    <a:pt x="4590" y="9404"/>
                    <a:pt x="4506" y="9387"/>
                    <a:pt x="4469" y="9353"/>
                  </a:cubicBezTo>
                  <a:cubicBezTo>
                    <a:pt x="4364" y="9256"/>
                    <a:pt x="4281" y="8990"/>
                    <a:pt x="4341" y="8889"/>
                  </a:cubicBezTo>
                  <a:cubicBezTo>
                    <a:pt x="4629" y="8403"/>
                    <a:pt x="4959" y="7940"/>
                    <a:pt x="5298" y="7490"/>
                  </a:cubicBezTo>
                  <a:cubicBezTo>
                    <a:pt x="5342" y="7435"/>
                    <a:pt x="5456" y="7404"/>
                    <a:pt x="5558" y="7404"/>
                  </a:cubicBezTo>
                  <a:close/>
                  <a:moveTo>
                    <a:pt x="8274" y="8440"/>
                  </a:moveTo>
                  <a:cubicBezTo>
                    <a:pt x="8290" y="8440"/>
                    <a:pt x="8305" y="8441"/>
                    <a:pt x="8319" y="8443"/>
                  </a:cubicBezTo>
                  <a:cubicBezTo>
                    <a:pt x="8434" y="8462"/>
                    <a:pt x="8516" y="8696"/>
                    <a:pt x="8631" y="8856"/>
                  </a:cubicBezTo>
                  <a:cubicBezTo>
                    <a:pt x="8430" y="9424"/>
                    <a:pt x="8274" y="9969"/>
                    <a:pt x="8029" y="10474"/>
                  </a:cubicBezTo>
                  <a:cubicBezTo>
                    <a:pt x="7957" y="10626"/>
                    <a:pt x="7654" y="10671"/>
                    <a:pt x="7457" y="10763"/>
                  </a:cubicBezTo>
                  <a:cubicBezTo>
                    <a:pt x="7370" y="10566"/>
                    <a:pt x="7174" y="10332"/>
                    <a:pt x="7224" y="10172"/>
                  </a:cubicBezTo>
                  <a:cubicBezTo>
                    <a:pt x="7376" y="9649"/>
                    <a:pt x="7595" y="9140"/>
                    <a:pt x="7838" y="8654"/>
                  </a:cubicBezTo>
                  <a:cubicBezTo>
                    <a:pt x="7896" y="8538"/>
                    <a:pt x="8121" y="8440"/>
                    <a:pt x="8274" y="8440"/>
                  </a:cubicBezTo>
                  <a:close/>
                  <a:moveTo>
                    <a:pt x="2631" y="9349"/>
                  </a:moveTo>
                  <a:cubicBezTo>
                    <a:pt x="2656" y="9349"/>
                    <a:pt x="2679" y="9352"/>
                    <a:pt x="2697" y="9359"/>
                  </a:cubicBezTo>
                  <a:cubicBezTo>
                    <a:pt x="2788" y="9401"/>
                    <a:pt x="2825" y="9585"/>
                    <a:pt x="2935" y="9805"/>
                  </a:cubicBezTo>
                  <a:cubicBezTo>
                    <a:pt x="2613" y="10230"/>
                    <a:pt x="2311" y="10666"/>
                    <a:pt x="1967" y="11069"/>
                  </a:cubicBezTo>
                  <a:cubicBezTo>
                    <a:pt x="1923" y="11120"/>
                    <a:pt x="1823" y="11124"/>
                    <a:pt x="1718" y="11124"/>
                  </a:cubicBezTo>
                  <a:cubicBezTo>
                    <a:pt x="1699" y="11124"/>
                    <a:pt x="1678" y="11124"/>
                    <a:pt x="1658" y="11124"/>
                  </a:cubicBezTo>
                  <a:cubicBezTo>
                    <a:pt x="1613" y="11124"/>
                    <a:pt x="1568" y="11124"/>
                    <a:pt x="1527" y="11129"/>
                  </a:cubicBezTo>
                  <a:cubicBezTo>
                    <a:pt x="1519" y="10978"/>
                    <a:pt x="1445" y="10789"/>
                    <a:pt x="1504" y="10684"/>
                  </a:cubicBezTo>
                  <a:cubicBezTo>
                    <a:pt x="1759" y="10266"/>
                    <a:pt x="2036" y="9863"/>
                    <a:pt x="2335" y="9474"/>
                  </a:cubicBezTo>
                  <a:cubicBezTo>
                    <a:pt x="2386" y="9404"/>
                    <a:pt x="2529" y="9349"/>
                    <a:pt x="2631" y="9349"/>
                  </a:cubicBezTo>
                  <a:close/>
                  <a:moveTo>
                    <a:pt x="11556" y="9232"/>
                  </a:moveTo>
                  <a:cubicBezTo>
                    <a:pt x="11665" y="9402"/>
                    <a:pt x="11780" y="9572"/>
                    <a:pt x="11871" y="9746"/>
                  </a:cubicBezTo>
                  <a:cubicBezTo>
                    <a:pt x="11903" y="9805"/>
                    <a:pt x="11876" y="9892"/>
                    <a:pt x="11876" y="9966"/>
                  </a:cubicBezTo>
                  <a:cubicBezTo>
                    <a:pt x="11894" y="9966"/>
                    <a:pt x="11913" y="9969"/>
                    <a:pt x="11931" y="9975"/>
                  </a:cubicBezTo>
                  <a:lnTo>
                    <a:pt x="11932" y="9973"/>
                  </a:lnTo>
                  <a:lnTo>
                    <a:pt x="11932" y="9973"/>
                  </a:lnTo>
                  <a:cubicBezTo>
                    <a:pt x="11821" y="10396"/>
                    <a:pt x="11766" y="10840"/>
                    <a:pt x="11583" y="11226"/>
                  </a:cubicBezTo>
                  <a:cubicBezTo>
                    <a:pt x="11495" y="11419"/>
                    <a:pt x="11188" y="11511"/>
                    <a:pt x="10978" y="11648"/>
                  </a:cubicBezTo>
                  <a:cubicBezTo>
                    <a:pt x="10877" y="11423"/>
                    <a:pt x="10670" y="11180"/>
                    <a:pt x="10703" y="10969"/>
                  </a:cubicBezTo>
                  <a:cubicBezTo>
                    <a:pt x="10771" y="10511"/>
                    <a:pt x="10927" y="10052"/>
                    <a:pt x="11110" y="9617"/>
                  </a:cubicBezTo>
                  <a:cubicBezTo>
                    <a:pt x="11175" y="9457"/>
                    <a:pt x="11404" y="9360"/>
                    <a:pt x="11556" y="9232"/>
                  </a:cubicBezTo>
                  <a:close/>
                  <a:moveTo>
                    <a:pt x="14979" y="9676"/>
                  </a:moveTo>
                  <a:cubicBezTo>
                    <a:pt x="15103" y="9855"/>
                    <a:pt x="15241" y="10034"/>
                    <a:pt x="15351" y="10222"/>
                  </a:cubicBezTo>
                  <a:cubicBezTo>
                    <a:pt x="15391" y="10295"/>
                    <a:pt x="15369" y="10401"/>
                    <a:pt x="15378" y="10556"/>
                  </a:cubicBezTo>
                  <a:lnTo>
                    <a:pt x="15378" y="10556"/>
                  </a:lnTo>
                  <a:cubicBezTo>
                    <a:pt x="15332" y="10817"/>
                    <a:pt x="15332" y="11170"/>
                    <a:pt x="15199" y="11455"/>
                  </a:cubicBezTo>
                  <a:cubicBezTo>
                    <a:pt x="15098" y="11680"/>
                    <a:pt x="14833" y="11964"/>
                    <a:pt x="14631" y="11969"/>
                  </a:cubicBezTo>
                  <a:cubicBezTo>
                    <a:pt x="14625" y="11969"/>
                    <a:pt x="14618" y="11969"/>
                    <a:pt x="14612" y="11969"/>
                  </a:cubicBezTo>
                  <a:cubicBezTo>
                    <a:pt x="14263" y="11969"/>
                    <a:pt x="14215" y="11614"/>
                    <a:pt x="14265" y="11313"/>
                  </a:cubicBezTo>
                  <a:cubicBezTo>
                    <a:pt x="14328" y="10919"/>
                    <a:pt x="14402" y="10515"/>
                    <a:pt x="14539" y="10145"/>
                  </a:cubicBezTo>
                  <a:cubicBezTo>
                    <a:pt x="14604" y="9960"/>
                    <a:pt x="14828" y="9828"/>
                    <a:pt x="14979" y="9676"/>
                  </a:cubicBezTo>
                  <a:close/>
                  <a:moveTo>
                    <a:pt x="4191" y="10944"/>
                  </a:moveTo>
                  <a:cubicBezTo>
                    <a:pt x="4291" y="10944"/>
                    <a:pt x="4590" y="11067"/>
                    <a:pt x="4629" y="11172"/>
                  </a:cubicBezTo>
                  <a:cubicBezTo>
                    <a:pt x="4744" y="11478"/>
                    <a:pt x="3979" y="12355"/>
                    <a:pt x="3506" y="12363"/>
                  </a:cubicBezTo>
                  <a:lnTo>
                    <a:pt x="3507" y="12362"/>
                  </a:lnTo>
                  <a:cubicBezTo>
                    <a:pt x="3465" y="12257"/>
                    <a:pt x="3310" y="12045"/>
                    <a:pt x="3360" y="11964"/>
                  </a:cubicBezTo>
                  <a:cubicBezTo>
                    <a:pt x="3592" y="11600"/>
                    <a:pt x="3860" y="11261"/>
                    <a:pt x="4162" y="10952"/>
                  </a:cubicBezTo>
                  <a:cubicBezTo>
                    <a:pt x="4167" y="10947"/>
                    <a:pt x="4177" y="10944"/>
                    <a:pt x="4191" y="10944"/>
                  </a:cubicBezTo>
                  <a:close/>
                  <a:moveTo>
                    <a:pt x="8673" y="12370"/>
                  </a:moveTo>
                  <a:cubicBezTo>
                    <a:pt x="8691" y="12370"/>
                    <a:pt x="8709" y="12372"/>
                    <a:pt x="8724" y="12377"/>
                  </a:cubicBezTo>
                  <a:cubicBezTo>
                    <a:pt x="8838" y="12404"/>
                    <a:pt x="9011" y="12629"/>
                    <a:pt x="8984" y="12715"/>
                  </a:cubicBezTo>
                  <a:lnTo>
                    <a:pt x="8985" y="12714"/>
                  </a:lnTo>
                  <a:lnTo>
                    <a:pt x="8985" y="12714"/>
                  </a:lnTo>
                  <a:cubicBezTo>
                    <a:pt x="8874" y="13105"/>
                    <a:pt x="8718" y="13480"/>
                    <a:pt x="8535" y="13843"/>
                  </a:cubicBezTo>
                  <a:cubicBezTo>
                    <a:pt x="8504" y="13906"/>
                    <a:pt x="8360" y="13953"/>
                    <a:pt x="8249" y="13953"/>
                  </a:cubicBezTo>
                  <a:cubicBezTo>
                    <a:pt x="8215" y="13953"/>
                    <a:pt x="8184" y="13948"/>
                    <a:pt x="8160" y="13938"/>
                  </a:cubicBezTo>
                  <a:cubicBezTo>
                    <a:pt x="8063" y="13902"/>
                    <a:pt x="8022" y="13719"/>
                    <a:pt x="7944" y="13576"/>
                  </a:cubicBezTo>
                  <a:cubicBezTo>
                    <a:pt x="8072" y="13223"/>
                    <a:pt x="8169" y="12871"/>
                    <a:pt x="8329" y="12554"/>
                  </a:cubicBezTo>
                  <a:cubicBezTo>
                    <a:pt x="8373" y="12459"/>
                    <a:pt x="8551" y="12370"/>
                    <a:pt x="8673" y="12370"/>
                  </a:cubicBezTo>
                  <a:close/>
                  <a:moveTo>
                    <a:pt x="12986" y="12939"/>
                  </a:moveTo>
                  <a:cubicBezTo>
                    <a:pt x="12990" y="12939"/>
                    <a:pt x="12995" y="12940"/>
                    <a:pt x="12999" y="12940"/>
                  </a:cubicBezTo>
                  <a:cubicBezTo>
                    <a:pt x="13119" y="12958"/>
                    <a:pt x="13325" y="13109"/>
                    <a:pt x="13310" y="13174"/>
                  </a:cubicBezTo>
                  <a:lnTo>
                    <a:pt x="13312" y="13173"/>
                  </a:lnTo>
                  <a:lnTo>
                    <a:pt x="13312" y="13173"/>
                  </a:lnTo>
                  <a:cubicBezTo>
                    <a:pt x="13229" y="13696"/>
                    <a:pt x="13117" y="14213"/>
                    <a:pt x="12976" y="14723"/>
                  </a:cubicBezTo>
                  <a:cubicBezTo>
                    <a:pt x="12961" y="14777"/>
                    <a:pt x="12789" y="14839"/>
                    <a:pt x="12675" y="14839"/>
                  </a:cubicBezTo>
                  <a:cubicBezTo>
                    <a:pt x="12644" y="14839"/>
                    <a:pt x="12617" y="14834"/>
                    <a:pt x="12600" y="14824"/>
                  </a:cubicBezTo>
                  <a:cubicBezTo>
                    <a:pt x="12467" y="14746"/>
                    <a:pt x="12389" y="14567"/>
                    <a:pt x="12293" y="14439"/>
                  </a:cubicBezTo>
                  <a:cubicBezTo>
                    <a:pt x="12444" y="13971"/>
                    <a:pt x="12568" y="13550"/>
                    <a:pt x="12724" y="13142"/>
                  </a:cubicBezTo>
                  <a:cubicBezTo>
                    <a:pt x="12759" y="13055"/>
                    <a:pt x="12904" y="12939"/>
                    <a:pt x="12986" y="12939"/>
                  </a:cubicBezTo>
                  <a:close/>
                  <a:moveTo>
                    <a:pt x="16369" y="13187"/>
                  </a:moveTo>
                  <a:cubicBezTo>
                    <a:pt x="16462" y="13187"/>
                    <a:pt x="16562" y="13204"/>
                    <a:pt x="16593" y="13242"/>
                  </a:cubicBezTo>
                  <a:cubicBezTo>
                    <a:pt x="16703" y="13389"/>
                    <a:pt x="16726" y="13604"/>
                    <a:pt x="16804" y="13833"/>
                  </a:cubicBezTo>
                  <a:cubicBezTo>
                    <a:pt x="16675" y="14108"/>
                    <a:pt x="16570" y="14401"/>
                    <a:pt x="16400" y="14649"/>
                  </a:cubicBezTo>
                  <a:cubicBezTo>
                    <a:pt x="16331" y="14749"/>
                    <a:pt x="16140" y="14849"/>
                    <a:pt x="16023" y="14849"/>
                  </a:cubicBezTo>
                  <a:cubicBezTo>
                    <a:pt x="16000" y="14849"/>
                    <a:pt x="15980" y="14845"/>
                    <a:pt x="15965" y="14837"/>
                  </a:cubicBezTo>
                  <a:cubicBezTo>
                    <a:pt x="15841" y="14782"/>
                    <a:pt x="15718" y="14525"/>
                    <a:pt x="15750" y="14397"/>
                  </a:cubicBezTo>
                  <a:cubicBezTo>
                    <a:pt x="15851" y="13993"/>
                    <a:pt x="16011" y="13604"/>
                    <a:pt x="16185" y="13229"/>
                  </a:cubicBezTo>
                  <a:cubicBezTo>
                    <a:pt x="16199" y="13202"/>
                    <a:pt x="16281" y="13187"/>
                    <a:pt x="16369" y="13187"/>
                  </a:cubicBezTo>
                  <a:close/>
                  <a:moveTo>
                    <a:pt x="7944" y="0"/>
                  </a:moveTo>
                  <a:cubicBezTo>
                    <a:pt x="5827" y="3969"/>
                    <a:pt x="3067" y="7435"/>
                    <a:pt x="1" y="10740"/>
                  </a:cubicBezTo>
                  <a:cubicBezTo>
                    <a:pt x="1082" y="11303"/>
                    <a:pt x="2104" y="11936"/>
                    <a:pt x="3196" y="12385"/>
                  </a:cubicBezTo>
                  <a:cubicBezTo>
                    <a:pt x="5015" y="13141"/>
                    <a:pt x="6890" y="13774"/>
                    <a:pt x="8737" y="14475"/>
                  </a:cubicBezTo>
                  <a:cubicBezTo>
                    <a:pt x="11280" y="15451"/>
                    <a:pt x="13948" y="15768"/>
                    <a:pt x="16638" y="15947"/>
                  </a:cubicBezTo>
                  <a:cubicBezTo>
                    <a:pt x="16695" y="15951"/>
                    <a:pt x="16750" y="15955"/>
                    <a:pt x="16801" y="15955"/>
                  </a:cubicBezTo>
                  <a:cubicBezTo>
                    <a:pt x="16973" y="15955"/>
                    <a:pt x="17105" y="15906"/>
                    <a:pt x="17147" y="15634"/>
                  </a:cubicBezTo>
                  <a:cubicBezTo>
                    <a:pt x="17542" y="13013"/>
                    <a:pt x="18074" y="10404"/>
                    <a:pt x="18106" y="7741"/>
                  </a:cubicBezTo>
                  <a:cubicBezTo>
                    <a:pt x="18110" y="7440"/>
                    <a:pt x="18078" y="7137"/>
                    <a:pt x="18060" y="6839"/>
                  </a:cubicBezTo>
                  <a:cubicBezTo>
                    <a:pt x="17203" y="6752"/>
                    <a:pt x="16419" y="6688"/>
                    <a:pt x="15635" y="6596"/>
                  </a:cubicBezTo>
                  <a:cubicBezTo>
                    <a:pt x="13371" y="6340"/>
                    <a:pt x="11469" y="5244"/>
                    <a:pt x="9759" y="3837"/>
                  </a:cubicBezTo>
                  <a:cubicBezTo>
                    <a:pt x="8604" y="2888"/>
                    <a:pt x="8045" y="1550"/>
                    <a:pt x="79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85;p28">
              <a:extLst>
                <a:ext uri="{FF2B5EF4-FFF2-40B4-BE49-F238E27FC236}">
                  <a16:creationId xmlns:a16="http://schemas.microsoft.com/office/drawing/2014/main" xmlns="" id="{01C7B3C0-4212-4E42-8134-6FB5760DFBC5}"/>
                </a:ext>
              </a:extLst>
            </p:cNvPr>
            <p:cNvSpPr/>
            <p:nvPr/>
          </p:nvSpPr>
          <p:spPr>
            <a:xfrm>
              <a:off x="7724075" y="2829275"/>
              <a:ext cx="26375" cy="47975"/>
            </a:xfrm>
            <a:custGeom>
              <a:avLst/>
              <a:gdLst/>
              <a:ahLst/>
              <a:cxnLst/>
              <a:rect l="l" t="t" r="r" b="b"/>
              <a:pathLst>
                <a:path w="1055" h="1919" extrusionOk="0">
                  <a:moveTo>
                    <a:pt x="653" y="1"/>
                  </a:moveTo>
                  <a:cubicBezTo>
                    <a:pt x="528" y="1"/>
                    <a:pt x="285" y="88"/>
                    <a:pt x="266" y="163"/>
                  </a:cubicBezTo>
                  <a:cubicBezTo>
                    <a:pt x="131" y="621"/>
                    <a:pt x="43" y="1093"/>
                    <a:pt x="5" y="1570"/>
                  </a:cubicBezTo>
                  <a:cubicBezTo>
                    <a:pt x="0" y="1684"/>
                    <a:pt x="253" y="1886"/>
                    <a:pt x="413" y="1917"/>
                  </a:cubicBezTo>
                  <a:cubicBezTo>
                    <a:pt x="418" y="1918"/>
                    <a:pt x="423" y="1919"/>
                    <a:pt x="428" y="1919"/>
                  </a:cubicBezTo>
                  <a:cubicBezTo>
                    <a:pt x="538" y="1919"/>
                    <a:pt x="737" y="1741"/>
                    <a:pt x="789" y="1610"/>
                  </a:cubicBezTo>
                  <a:cubicBezTo>
                    <a:pt x="908" y="1309"/>
                    <a:pt x="954" y="983"/>
                    <a:pt x="1054" y="552"/>
                  </a:cubicBezTo>
                  <a:cubicBezTo>
                    <a:pt x="968" y="401"/>
                    <a:pt x="880" y="167"/>
                    <a:pt x="716" y="16"/>
                  </a:cubicBezTo>
                  <a:cubicBezTo>
                    <a:pt x="704" y="5"/>
                    <a:pt x="681" y="1"/>
                    <a:pt x="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86;p28">
              <a:extLst>
                <a:ext uri="{FF2B5EF4-FFF2-40B4-BE49-F238E27FC236}">
                  <a16:creationId xmlns:a16="http://schemas.microsoft.com/office/drawing/2014/main" xmlns="" id="{8530C0C5-5FBF-43CB-A8AA-20A3E0CC3522}"/>
                </a:ext>
              </a:extLst>
            </p:cNvPr>
            <p:cNvSpPr/>
            <p:nvPr/>
          </p:nvSpPr>
          <p:spPr>
            <a:xfrm>
              <a:off x="7698200" y="2747250"/>
              <a:ext cx="25575" cy="43625"/>
            </a:xfrm>
            <a:custGeom>
              <a:avLst/>
              <a:gdLst/>
              <a:ahLst/>
              <a:cxnLst/>
              <a:rect l="l" t="t" r="r" b="b"/>
              <a:pathLst>
                <a:path w="1023" h="1745" extrusionOk="0">
                  <a:moveTo>
                    <a:pt x="687" y="0"/>
                  </a:moveTo>
                  <a:cubicBezTo>
                    <a:pt x="631" y="0"/>
                    <a:pt x="490" y="40"/>
                    <a:pt x="430" y="87"/>
                  </a:cubicBezTo>
                  <a:cubicBezTo>
                    <a:pt x="151" y="318"/>
                    <a:pt x="0" y="1225"/>
                    <a:pt x="188" y="1527"/>
                  </a:cubicBezTo>
                  <a:cubicBezTo>
                    <a:pt x="274" y="1668"/>
                    <a:pt x="369" y="1745"/>
                    <a:pt x="460" y="1745"/>
                  </a:cubicBezTo>
                  <a:cubicBezTo>
                    <a:pt x="548" y="1745"/>
                    <a:pt x="633" y="1674"/>
                    <a:pt x="705" y="1519"/>
                  </a:cubicBezTo>
                  <a:cubicBezTo>
                    <a:pt x="834" y="1243"/>
                    <a:pt x="913" y="941"/>
                    <a:pt x="1022" y="610"/>
                  </a:cubicBezTo>
                  <a:cubicBezTo>
                    <a:pt x="916" y="404"/>
                    <a:pt x="829" y="194"/>
                    <a:pt x="710" y="6"/>
                  </a:cubicBezTo>
                  <a:cubicBezTo>
                    <a:pt x="707" y="2"/>
                    <a:pt x="699" y="0"/>
                    <a:pt x="6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87;p28">
              <a:extLst>
                <a:ext uri="{FF2B5EF4-FFF2-40B4-BE49-F238E27FC236}">
                  <a16:creationId xmlns:a16="http://schemas.microsoft.com/office/drawing/2014/main" xmlns="" id="{8D25CB6A-C68F-4782-97E0-71291B7E33FB}"/>
                </a:ext>
              </a:extLst>
            </p:cNvPr>
            <p:cNvSpPr/>
            <p:nvPr/>
          </p:nvSpPr>
          <p:spPr>
            <a:xfrm>
              <a:off x="7691075" y="3111300"/>
              <a:ext cx="27175" cy="41575"/>
            </a:xfrm>
            <a:custGeom>
              <a:avLst/>
              <a:gdLst/>
              <a:ahLst/>
              <a:cxnLst/>
              <a:rect l="l" t="t" r="r" b="b"/>
              <a:pathLst>
                <a:path w="1087" h="1663" extrusionOk="0">
                  <a:moveTo>
                    <a:pt x="649" y="1"/>
                  </a:moveTo>
                  <a:cubicBezTo>
                    <a:pt x="562" y="1"/>
                    <a:pt x="481" y="15"/>
                    <a:pt x="468" y="42"/>
                  </a:cubicBezTo>
                  <a:cubicBezTo>
                    <a:pt x="293" y="418"/>
                    <a:pt x="134" y="807"/>
                    <a:pt x="33" y="1211"/>
                  </a:cubicBezTo>
                  <a:cubicBezTo>
                    <a:pt x="1" y="1339"/>
                    <a:pt x="125" y="1596"/>
                    <a:pt x="248" y="1651"/>
                  </a:cubicBezTo>
                  <a:cubicBezTo>
                    <a:pt x="263" y="1659"/>
                    <a:pt x="283" y="1663"/>
                    <a:pt x="306" y="1663"/>
                  </a:cubicBezTo>
                  <a:cubicBezTo>
                    <a:pt x="423" y="1663"/>
                    <a:pt x="614" y="1562"/>
                    <a:pt x="683" y="1462"/>
                  </a:cubicBezTo>
                  <a:cubicBezTo>
                    <a:pt x="853" y="1215"/>
                    <a:pt x="958" y="921"/>
                    <a:pt x="1087" y="647"/>
                  </a:cubicBezTo>
                  <a:cubicBezTo>
                    <a:pt x="1009" y="418"/>
                    <a:pt x="986" y="202"/>
                    <a:pt x="876" y="56"/>
                  </a:cubicBezTo>
                  <a:cubicBezTo>
                    <a:pt x="845" y="18"/>
                    <a:pt x="743" y="1"/>
                    <a:pt x="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88;p28">
              <a:extLst>
                <a:ext uri="{FF2B5EF4-FFF2-40B4-BE49-F238E27FC236}">
                  <a16:creationId xmlns:a16="http://schemas.microsoft.com/office/drawing/2014/main" xmlns="" id="{D907E0AE-EC0E-48CE-BBCE-A0292D142587}"/>
                </a:ext>
              </a:extLst>
            </p:cNvPr>
            <p:cNvSpPr/>
            <p:nvPr/>
          </p:nvSpPr>
          <p:spPr>
            <a:xfrm>
              <a:off x="6475425" y="3062950"/>
              <a:ext cx="1247075" cy="428875"/>
            </a:xfrm>
            <a:custGeom>
              <a:avLst/>
              <a:gdLst/>
              <a:ahLst/>
              <a:cxnLst/>
              <a:rect l="l" t="t" r="r" b="b"/>
              <a:pathLst>
                <a:path w="49883" h="17155" extrusionOk="0">
                  <a:moveTo>
                    <a:pt x="32255" y="0"/>
                  </a:moveTo>
                  <a:cubicBezTo>
                    <a:pt x="32057" y="230"/>
                    <a:pt x="31874" y="486"/>
                    <a:pt x="31655" y="702"/>
                  </a:cubicBezTo>
                  <a:cubicBezTo>
                    <a:pt x="29463" y="2838"/>
                    <a:pt x="27231" y="4924"/>
                    <a:pt x="24555" y="6473"/>
                  </a:cubicBezTo>
                  <a:cubicBezTo>
                    <a:pt x="23065" y="7335"/>
                    <a:pt x="21649" y="8315"/>
                    <a:pt x="19989" y="8865"/>
                  </a:cubicBezTo>
                  <a:cubicBezTo>
                    <a:pt x="18045" y="9509"/>
                    <a:pt x="16066" y="9774"/>
                    <a:pt x="14067" y="9774"/>
                  </a:cubicBezTo>
                  <a:cubicBezTo>
                    <a:pt x="13148" y="9774"/>
                    <a:pt x="12225" y="9718"/>
                    <a:pt x="11299" y="9617"/>
                  </a:cubicBezTo>
                  <a:cubicBezTo>
                    <a:pt x="9369" y="9407"/>
                    <a:pt x="7508" y="8943"/>
                    <a:pt x="5899" y="7783"/>
                  </a:cubicBezTo>
                  <a:cubicBezTo>
                    <a:pt x="5235" y="7307"/>
                    <a:pt x="4612" y="6780"/>
                    <a:pt x="4002" y="6298"/>
                  </a:cubicBezTo>
                  <a:cubicBezTo>
                    <a:pt x="2681" y="7531"/>
                    <a:pt x="1348" y="8774"/>
                    <a:pt x="1" y="10025"/>
                  </a:cubicBezTo>
                  <a:cubicBezTo>
                    <a:pt x="973" y="11176"/>
                    <a:pt x="2058" y="12367"/>
                    <a:pt x="3493" y="13160"/>
                  </a:cubicBezTo>
                  <a:cubicBezTo>
                    <a:pt x="4763" y="13852"/>
                    <a:pt x="6028" y="14558"/>
                    <a:pt x="7338" y="15163"/>
                  </a:cubicBezTo>
                  <a:cubicBezTo>
                    <a:pt x="8365" y="15631"/>
                    <a:pt x="9433" y="16088"/>
                    <a:pt x="10529" y="16300"/>
                  </a:cubicBezTo>
                  <a:cubicBezTo>
                    <a:pt x="12450" y="16675"/>
                    <a:pt x="14398" y="16914"/>
                    <a:pt x="16346" y="17097"/>
                  </a:cubicBezTo>
                  <a:cubicBezTo>
                    <a:pt x="16804" y="17141"/>
                    <a:pt x="17267" y="17155"/>
                    <a:pt x="17727" y="17155"/>
                  </a:cubicBezTo>
                  <a:cubicBezTo>
                    <a:pt x="18462" y="17155"/>
                    <a:pt x="19193" y="17121"/>
                    <a:pt x="19897" y="17121"/>
                  </a:cubicBezTo>
                  <a:cubicBezTo>
                    <a:pt x="19957" y="16759"/>
                    <a:pt x="19957" y="16437"/>
                    <a:pt x="20058" y="16153"/>
                  </a:cubicBezTo>
                  <a:cubicBezTo>
                    <a:pt x="20578" y="14687"/>
                    <a:pt x="22645" y="13408"/>
                    <a:pt x="24270" y="13408"/>
                  </a:cubicBezTo>
                  <a:cubicBezTo>
                    <a:pt x="24393" y="13408"/>
                    <a:pt x="24514" y="13416"/>
                    <a:pt x="24632" y="13431"/>
                  </a:cubicBezTo>
                  <a:cubicBezTo>
                    <a:pt x="26186" y="13633"/>
                    <a:pt x="27309" y="14457"/>
                    <a:pt x="28143" y="15726"/>
                  </a:cubicBezTo>
                  <a:cubicBezTo>
                    <a:pt x="28279" y="15934"/>
                    <a:pt x="28405" y="16035"/>
                    <a:pt x="28574" y="16035"/>
                  </a:cubicBezTo>
                  <a:cubicBezTo>
                    <a:pt x="28655" y="16035"/>
                    <a:pt x="28746" y="16011"/>
                    <a:pt x="28854" y="15966"/>
                  </a:cubicBezTo>
                  <a:cubicBezTo>
                    <a:pt x="30486" y="15264"/>
                    <a:pt x="32154" y="14641"/>
                    <a:pt x="33744" y="13861"/>
                  </a:cubicBezTo>
                  <a:cubicBezTo>
                    <a:pt x="34583" y="13454"/>
                    <a:pt x="35257" y="12716"/>
                    <a:pt x="36073" y="12247"/>
                  </a:cubicBezTo>
                  <a:cubicBezTo>
                    <a:pt x="37287" y="11561"/>
                    <a:pt x="38269" y="10625"/>
                    <a:pt x="39222" y="9635"/>
                  </a:cubicBezTo>
                  <a:cubicBezTo>
                    <a:pt x="39382" y="9466"/>
                    <a:pt x="39625" y="9369"/>
                    <a:pt x="39832" y="9241"/>
                  </a:cubicBezTo>
                  <a:cubicBezTo>
                    <a:pt x="39941" y="9429"/>
                    <a:pt x="40051" y="9617"/>
                    <a:pt x="40194" y="9864"/>
                  </a:cubicBezTo>
                  <a:cubicBezTo>
                    <a:pt x="43095" y="10126"/>
                    <a:pt x="46056" y="10396"/>
                    <a:pt x="49048" y="10671"/>
                  </a:cubicBezTo>
                  <a:cubicBezTo>
                    <a:pt x="49338" y="8928"/>
                    <a:pt x="49608" y="7293"/>
                    <a:pt x="49883" y="5611"/>
                  </a:cubicBezTo>
                  <a:cubicBezTo>
                    <a:pt x="43474" y="5377"/>
                    <a:pt x="37796" y="3159"/>
                    <a:pt x="3225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89;p28">
              <a:extLst>
                <a:ext uri="{FF2B5EF4-FFF2-40B4-BE49-F238E27FC236}">
                  <a16:creationId xmlns:a16="http://schemas.microsoft.com/office/drawing/2014/main" xmlns="" id="{4C1D6990-5226-4F92-BD19-12F53D769266}"/>
                </a:ext>
              </a:extLst>
            </p:cNvPr>
            <p:cNvSpPr/>
            <p:nvPr/>
          </p:nvSpPr>
          <p:spPr>
            <a:xfrm>
              <a:off x="7363475" y="3326650"/>
              <a:ext cx="331650" cy="755125"/>
            </a:xfrm>
            <a:custGeom>
              <a:avLst/>
              <a:gdLst/>
              <a:ahLst/>
              <a:cxnLst/>
              <a:rect l="l" t="t" r="r" b="b"/>
              <a:pathLst>
                <a:path w="13266" h="30205" extrusionOk="0">
                  <a:moveTo>
                    <a:pt x="4198" y="0"/>
                  </a:moveTo>
                  <a:cubicBezTo>
                    <a:pt x="4020" y="0"/>
                    <a:pt x="3817" y="51"/>
                    <a:pt x="3690" y="151"/>
                  </a:cubicBezTo>
                  <a:cubicBezTo>
                    <a:pt x="2939" y="759"/>
                    <a:pt x="2199" y="1383"/>
                    <a:pt x="1485" y="2038"/>
                  </a:cubicBezTo>
                  <a:cubicBezTo>
                    <a:pt x="1242" y="2259"/>
                    <a:pt x="939" y="2570"/>
                    <a:pt x="922" y="2854"/>
                  </a:cubicBezTo>
                  <a:cubicBezTo>
                    <a:pt x="743" y="5994"/>
                    <a:pt x="582" y="9138"/>
                    <a:pt x="472" y="12287"/>
                  </a:cubicBezTo>
                  <a:cubicBezTo>
                    <a:pt x="384" y="14832"/>
                    <a:pt x="384" y="17379"/>
                    <a:pt x="316" y="19924"/>
                  </a:cubicBezTo>
                  <a:cubicBezTo>
                    <a:pt x="234" y="23036"/>
                    <a:pt x="123" y="26148"/>
                    <a:pt x="13" y="29260"/>
                  </a:cubicBezTo>
                  <a:cubicBezTo>
                    <a:pt x="0" y="29646"/>
                    <a:pt x="142" y="29773"/>
                    <a:pt x="508" y="29796"/>
                  </a:cubicBezTo>
                  <a:cubicBezTo>
                    <a:pt x="1164" y="29838"/>
                    <a:pt x="1820" y="29920"/>
                    <a:pt x="2475" y="29980"/>
                  </a:cubicBezTo>
                  <a:cubicBezTo>
                    <a:pt x="3500" y="30066"/>
                    <a:pt x="4524" y="30205"/>
                    <a:pt x="5545" y="30205"/>
                  </a:cubicBezTo>
                  <a:cubicBezTo>
                    <a:pt x="5560" y="30205"/>
                    <a:pt x="5576" y="30205"/>
                    <a:pt x="5592" y="30205"/>
                  </a:cubicBezTo>
                  <a:cubicBezTo>
                    <a:pt x="6270" y="30205"/>
                    <a:pt x="6944" y="29980"/>
                    <a:pt x="7668" y="29847"/>
                  </a:cubicBezTo>
                  <a:cubicBezTo>
                    <a:pt x="8442" y="25954"/>
                    <a:pt x="9227" y="22032"/>
                    <a:pt x="10020" y="18081"/>
                  </a:cubicBezTo>
                  <a:lnTo>
                    <a:pt x="9772" y="18031"/>
                  </a:lnTo>
                  <a:cubicBezTo>
                    <a:pt x="9631" y="18037"/>
                    <a:pt x="9474" y="18077"/>
                    <a:pt x="9337" y="18077"/>
                  </a:cubicBezTo>
                  <a:cubicBezTo>
                    <a:pt x="9273" y="18077"/>
                    <a:pt x="9214" y="18069"/>
                    <a:pt x="9162" y="18044"/>
                  </a:cubicBezTo>
                  <a:cubicBezTo>
                    <a:pt x="8943" y="17943"/>
                    <a:pt x="8740" y="17741"/>
                    <a:pt x="8603" y="17535"/>
                  </a:cubicBezTo>
                  <a:cubicBezTo>
                    <a:pt x="7403" y="15679"/>
                    <a:pt x="7131" y="13910"/>
                    <a:pt x="8434" y="12017"/>
                  </a:cubicBezTo>
                  <a:cubicBezTo>
                    <a:pt x="9104" y="11050"/>
                    <a:pt x="9856" y="10372"/>
                    <a:pt x="10981" y="10372"/>
                  </a:cubicBezTo>
                  <a:cubicBezTo>
                    <a:pt x="11109" y="10372"/>
                    <a:pt x="11242" y="10381"/>
                    <a:pt x="11381" y="10399"/>
                  </a:cubicBezTo>
                  <a:cubicBezTo>
                    <a:pt x="12009" y="7255"/>
                    <a:pt x="12632" y="4143"/>
                    <a:pt x="13265" y="985"/>
                  </a:cubicBezTo>
                  <a:cubicBezTo>
                    <a:pt x="12962" y="948"/>
                    <a:pt x="12655" y="902"/>
                    <a:pt x="12348" y="870"/>
                  </a:cubicBezTo>
                  <a:cubicBezTo>
                    <a:pt x="9658" y="572"/>
                    <a:pt x="6967" y="283"/>
                    <a:pt x="4277" y="4"/>
                  </a:cubicBezTo>
                  <a:cubicBezTo>
                    <a:pt x="4251" y="1"/>
                    <a:pt x="4225" y="0"/>
                    <a:pt x="419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90;p28">
              <a:extLst>
                <a:ext uri="{FF2B5EF4-FFF2-40B4-BE49-F238E27FC236}">
                  <a16:creationId xmlns:a16="http://schemas.microsoft.com/office/drawing/2014/main" xmlns="" id="{33292052-F2E3-45B3-BA27-E369E8DCA2CF}"/>
                </a:ext>
              </a:extLst>
            </p:cNvPr>
            <p:cNvSpPr/>
            <p:nvPr/>
          </p:nvSpPr>
          <p:spPr>
            <a:xfrm>
              <a:off x="7653525" y="3023550"/>
              <a:ext cx="29450" cy="57300"/>
            </a:xfrm>
            <a:custGeom>
              <a:avLst/>
              <a:gdLst/>
              <a:ahLst/>
              <a:cxnLst/>
              <a:rect l="l" t="t" r="r" b="b"/>
              <a:pathLst>
                <a:path w="1178" h="2292" extrusionOk="0">
                  <a:moveTo>
                    <a:pt x="765" y="0"/>
                  </a:moveTo>
                  <a:cubicBezTo>
                    <a:pt x="613" y="152"/>
                    <a:pt x="389" y="284"/>
                    <a:pt x="325" y="467"/>
                  </a:cubicBezTo>
                  <a:cubicBezTo>
                    <a:pt x="187" y="839"/>
                    <a:pt x="114" y="1242"/>
                    <a:pt x="50" y="1637"/>
                  </a:cubicBezTo>
                  <a:cubicBezTo>
                    <a:pt x="0" y="1938"/>
                    <a:pt x="48" y="2292"/>
                    <a:pt x="395" y="2292"/>
                  </a:cubicBezTo>
                  <a:cubicBezTo>
                    <a:pt x="402" y="2292"/>
                    <a:pt x="409" y="2292"/>
                    <a:pt x="416" y="2291"/>
                  </a:cubicBezTo>
                  <a:cubicBezTo>
                    <a:pt x="618" y="2287"/>
                    <a:pt x="884" y="2003"/>
                    <a:pt x="985" y="1778"/>
                  </a:cubicBezTo>
                  <a:cubicBezTo>
                    <a:pt x="1117" y="1494"/>
                    <a:pt x="1117" y="1141"/>
                    <a:pt x="1163" y="880"/>
                  </a:cubicBezTo>
                  <a:cubicBezTo>
                    <a:pt x="1154" y="724"/>
                    <a:pt x="1177" y="619"/>
                    <a:pt x="1136" y="545"/>
                  </a:cubicBezTo>
                  <a:cubicBezTo>
                    <a:pt x="1026" y="358"/>
                    <a:pt x="889" y="179"/>
                    <a:pt x="7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91;p28">
              <a:extLst>
                <a:ext uri="{FF2B5EF4-FFF2-40B4-BE49-F238E27FC236}">
                  <a16:creationId xmlns:a16="http://schemas.microsoft.com/office/drawing/2014/main" xmlns="" id="{5EDE28AF-38B9-4C11-B969-66AFEF42E110}"/>
                </a:ext>
              </a:extLst>
            </p:cNvPr>
            <p:cNvSpPr/>
            <p:nvPr/>
          </p:nvSpPr>
          <p:spPr>
            <a:xfrm>
              <a:off x="7614875" y="2771800"/>
              <a:ext cx="35550" cy="73025"/>
            </a:xfrm>
            <a:custGeom>
              <a:avLst/>
              <a:gdLst/>
              <a:ahLst/>
              <a:cxnLst/>
              <a:rect l="l" t="t" r="r" b="b"/>
              <a:pathLst>
                <a:path w="1422" h="2921" extrusionOk="0">
                  <a:moveTo>
                    <a:pt x="954" y="0"/>
                  </a:moveTo>
                  <a:cubicBezTo>
                    <a:pt x="788" y="188"/>
                    <a:pt x="582" y="358"/>
                    <a:pt x="477" y="573"/>
                  </a:cubicBezTo>
                  <a:cubicBezTo>
                    <a:pt x="340" y="867"/>
                    <a:pt x="266" y="1196"/>
                    <a:pt x="184" y="1513"/>
                  </a:cubicBezTo>
                  <a:cubicBezTo>
                    <a:pt x="111" y="1797"/>
                    <a:pt x="1" y="2090"/>
                    <a:pt x="28" y="2365"/>
                  </a:cubicBezTo>
                  <a:cubicBezTo>
                    <a:pt x="42" y="2558"/>
                    <a:pt x="256" y="2737"/>
                    <a:pt x="386" y="2920"/>
                  </a:cubicBezTo>
                  <a:cubicBezTo>
                    <a:pt x="546" y="2796"/>
                    <a:pt x="788" y="2704"/>
                    <a:pt x="843" y="2544"/>
                  </a:cubicBezTo>
                  <a:cubicBezTo>
                    <a:pt x="1059" y="1948"/>
                    <a:pt x="1215" y="1324"/>
                    <a:pt x="1421" y="615"/>
                  </a:cubicBezTo>
                  <a:cubicBezTo>
                    <a:pt x="1266" y="413"/>
                    <a:pt x="1110" y="205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92;p28">
              <a:extLst>
                <a:ext uri="{FF2B5EF4-FFF2-40B4-BE49-F238E27FC236}">
                  <a16:creationId xmlns:a16="http://schemas.microsoft.com/office/drawing/2014/main" xmlns="" id="{12B19EE0-7F46-4973-A0A6-A0265C47DF90}"/>
                </a:ext>
              </a:extLst>
            </p:cNvPr>
            <p:cNvSpPr/>
            <p:nvPr/>
          </p:nvSpPr>
          <p:spPr>
            <a:xfrm>
              <a:off x="7623150" y="2951000"/>
              <a:ext cx="26125" cy="48300"/>
            </a:xfrm>
            <a:custGeom>
              <a:avLst/>
              <a:gdLst/>
              <a:ahLst/>
              <a:cxnLst/>
              <a:rect l="l" t="t" r="r" b="b"/>
              <a:pathLst>
                <a:path w="1045" h="1932" extrusionOk="0">
                  <a:moveTo>
                    <a:pt x="619" y="0"/>
                  </a:moveTo>
                  <a:cubicBezTo>
                    <a:pt x="476" y="161"/>
                    <a:pt x="280" y="298"/>
                    <a:pt x="206" y="482"/>
                  </a:cubicBezTo>
                  <a:cubicBezTo>
                    <a:pt x="87" y="784"/>
                    <a:pt x="9" y="1114"/>
                    <a:pt x="4" y="1436"/>
                  </a:cubicBezTo>
                  <a:cubicBezTo>
                    <a:pt x="0" y="1605"/>
                    <a:pt x="151" y="1889"/>
                    <a:pt x="289" y="1926"/>
                  </a:cubicBezTo>
                  <a:cubicBezTo>
                    <a:pt x="305" y="1930"/>
                    <a:pt x="324" y="1932"/>
                    <a:pt x="343" y="1932"/>
                  </a:cubicBezTo>
                  <a:cubicBezTo>
                    <a:pt x="502" y="1932"/>
                    <a:pt x="742" y="1809"/>
                    <a:pt x="812" y="1683"/>
                  </a:cubicBezTo>
                  <a:cubicBezTo>
                    <a:pt x="958" y="1421"/>
                    <a:pt x="989" y="1100"/>
                    <a:pt x="1044" y="894"/>
                  </a:cubicBezTo>
                  <a:cubicBezTo>
                    <a:pt x="1021" y="706"/>
                    <a:pt x="1035" y="601"/>
                    <a:pt x="989" y="528"/>
                  </a:cubicBezTo>
                  <a:cubicBezTo>
                    <a:pt x="880" y="344"/>
                    <a:pt x="747" y="174"/>
                    <a:pt x="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93;p28">
              <a:extLst>
                <a:ext uri="{FF2B5EF4-FFF2-40B4-BE49-F238E27FC236}">
                  <a16:creationId xmlns:a16="http://schemas.microsoft.com/office/drawing/2014/main" xmlns="" id="{50E46E26-7D7C-46A0-BCD5-BC480B8C6668}"/>
                </a:ext>
              </a:extLst>
            </p:cNvPr>
            <p:cNvSpPr/>
            <p:nvPr/>
          </p:nvSpPr>
          <p:spPr>
            <a:xfrm>
              <a:off x="7605475" y="3105125"/>
              <a:ext cx="25800" cy="47525"/>
            </a:xfrm>
            <a:custGeom>
              <a:avLst/>
              <a:gdLst/>
              <a:ahLst/>
              <a:cxnLst/>
              <a:rect l="l" t="t" r="r" b="b"/>
              <a:pathLst>
                <a:path w="1032" h="1901" extrusionOk="0">
                  <a:moveTo>
                    <a:pt x="693" y="0"/>
                  </a:moveTo>
                  <a:cubicBezTo>
                    <a:pt x="611" y="0"/>
                    <a:pt x="466" y="116"/>
                    <a:pt x="432" y="202"/>
                  </a:cubicBezTo>
                  <a:cubicBezTo>
                    <a:pt x="276" y="610"/>
                    <a:pt x="151" y="1032"/>
                    <a:pt x="1" y="1500"/>
                  </a:cubicBezTo>
                  <a:cubicBezTo>
                    <a:pt x="97" y="1628"/>
                    <a:pt x="175" y="1807"/>
                    <a:pt x="308" y="1885"/>
                  </a:cubicBezTo>
                  <a:cubicBezTo>
                    <a:pt x="326" y="1895"/>
                    <a:pt x="352" y="1900"/>
                    <a:pt x="383" y="1900"/>
                  </a:cubicBezTo>
                  <a:cubicBezTo>
                    <a:pt x="497" y="1900"/>
                    <a:pt x="669" y="1838"/>
                    <a:pt x="684" y="1784"/>
                  </a:cubicBezTo>
                  <a:cubicBezTo>
                    <a:pt x="824" y="1275"/>
                    <a:pt x="936" y="757"/>
                    <a:pt x="1019" y="235"/>
                  </a:cubicBezTo>
                  <a:cubicBezTo>
                    <a:pt x="1032" y="170"/>
                    <a:pt x="826" y="19"/>
                    <a:pt x="706" y="1"/>
                  </a:cubicBezTo>
                  <a:cubicBezTo>
                    <a:pt x="702" y="1"/>
                    <a:pt x="697" y="0"/>
                    <a:pt x="6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94;p28">
              <a:extLst>
                <a:ext uri="{FF2B5EF4-FFF2-40B4-BE49-F238E27FC236}">
                  <a16:creationId xmlns:a16="http://schemas.microsoft.com/office/drawing/2014/main" xmlns="" id="{27A40175-EC28-4334-BFD4-59D7EE69AFA0}"/>
                </a:ext>
              </a:extLst>
            </p:cNvPr>
            <p:cNvSpPr/>
            <p:nvPr/>
          </p:nvSpPr>
          <p:spPr>
            <a:xfrm>
              <a:off x="7564900" y="3012400"/>
              <a:ext cx="31550" cy="60450"/>
            </a:xfrm>
            <a:custGeom>
              <a:avLst/>
              <a:gdLst/>
              <a:ahLst/>
              <a:cxnLst/>
              <a:rect l="l" t="t" r="r" b="b"/>
              <a:pathLst>
                <a:path w="1262" h="2418" extrusionOk="0">
                  <a:moveTo>
                    <a:pt x="886" y="1"/>
                  </a:moveTo>
                  <a:cubicBezTo>
                    <a:pt x="734" y="129"/>
                    <a:pt x="505" y="226"/>
                    <a:pt x="441" y="387"/>
                  </a:cubicBezTo>
                  <a:cubicBezTo>
                    <a:pt x="257" y="822"/>
                    <a:pt x="101" y="1280"/>
                    <a:pt x="33" y="1738"/>
                  </a:cubicBezTo>
                  <a:cubicBezTo>
                    <a:pt x="0" y="1950"/>
                    <a:pt x="207" y="2192"/>
                    <a:pt x="308" y="2417"/>
                  </a:cubicBezTo>
                  <a:cubicBezTo>
                    <a:pt x="519" y="2279"/>
                    <a:pt x="826" y="2187"/>
                    <a:pt x="913" y="1995"/>
                  </a:cubicBezTo>
                  <a:cubicBezTo>
                    <a:pt x="1097" y="1610"/>
                    <a:pt x="1152" y="1166"/>
                    <a:pt x="1262" y="743"/>
                  </a:cubicBezTo>
                  <a:cubicBezTo>
                    <a:pt x="1243" y="739"/>
                    <a:pt x="1224" y="736"/>
                    <a:pt x="1207" y="735"/>
                  </a:cubicBezTo>
                  <a:cubicBezTo>
                    <a:pt x="1207" y="661"/>
                    <a:pt x="1234" y="575"/>
                    <a:pt x="1201" y="515"/>
                  </a:cubicBezTo>
                  <a:cubicBezTo>
                    <a:pt x="1110" y="341"/>
                    <a:pt x="995" y="171"/>
                    <a:pt x="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95;p28">
              <a:extLst>
                <a:ext uri="{FF2B5EF4-FFF2-40B4-BE49-F238E27FC236}">
                  <a16:creationId xmlns:a16="http://schemas.microsoft.com/office/drawing/2014/main" xmlns="" id="{489CDB06-3E37-4DAD-A2C4-FC23FB8F9DC3}"/>
                </a:ext>
              </a:extLst>
            </p:cNvPr>
            <p:cNvSpPr/>
            <p:nvPr/>
          </p:nvSpPr>
          <p:spPr>
            <a:xfrm>
              <a:off x="7517700" y="2920625"/>
              <a:ext cx="43575" cy="57400"/>
            </a:xfrm>
            <a:custGeom>
              <a:avLst/>
              <a:gdLst/>
              <a:ahLst/>
              <a:cxnLst/>
              <a:rect l="l" t="t" r="r" b="b"/>
              <a:pathLst>
                <a:path w="1743" h="2296" extrusionOk="0">
                  <a:moveTo>
                    <a:pt x="1401" y="0"/>
                  </a:moveTo>
                  <a:cubicBezTo>
                    <a:pt x="1303" y="0"/>
                    <a:pt x="1190" y="28"/>
                    <a:pt x="1156" y="74"/>
                  </a:cubicBezTo>
                  <a:cubicBezTo>
                    <a:pt x="757" y="634"/>
                    <a:pt x="390" y="1216"/>
                    <a:pt x="1" y="1812"/>
                  </a:cubicBezTo>
                  <a:cubicBezTo>
                    <a:pt x="161" y="2031"/>
                    <a:pt x="234" y="2247"/>
                    <a:pt x="363" y="2283"/>
                  </a:cubicBezTo>
                  <a:cubicBezTo>
                    <a:pt x="388" y="2291"/>
                    <a:pt x="419" y="2295"/>
                    <a:pt x="453" y="2295"/>
                  </a:cubicBezTo>
                  <a:cubicBezTo>
                    <a:pt x="593" y="2295"/>
                    <a:pt x="779" y="2230"/>
                    <a:pt x="830" y="2142"/>
                  </a:cubicBezTo>
                  <a:cubicBezTo>
                    <a:pt x="1150" y="1589"/>
                    <a:pt x="1441" y="1020"/>
                    <a:pt x="1701" y="436"/>
                  </a:cubicBezTo>
                  <a:cubicBezTo>
                    <a:pt x="1743" y="340"/>
                    <a:pt x="1642" y="115"/>
                    <a:pt x="1541" y="33"/>
                  </a:cubicBezTo>
                  <a:cubicBezTo>
                    <a:pt x="1513" y="10"/>
                    <a:pt x="1460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96;p28">
              <a:extLst>
                <a:ext uri="{FF2B5EF4-FFF2-40B4-BE49-F238E27FC236}">
                  <a16:creationId xmlns:a16="http://schemas.microsoft.com/office/drawing/2014/main" xmlns="" id="{8C12FA79-BE85-4AB8-9789-6A4F7FDED2B5}"/>
                </a:ext>
              </a:extLst>
            </p:cNvPr>
            <p:cNvSpPr/>
            <p:nvPr/>
          </p:nvSpPr>
          <p:spPr>
            <a:xfrm>
              <a:off x="7496700" y="3090875"/>
              <a:ext cx="26775" cy="39600"/>
            </a:xfrm>
            <a:custGeom>
              <a:avLst/>
              <a:gdLst/>
              <a:ahLst/>
              <a:cxnLst/>
              <a:rect l="l" t="t" r="r" b="b"/>
              <a:pathLst>
                <a:path w="1071" h="1584" extrusionOk="0">
                  <a:moveTo>
                    <a:pt x="733" y="0"/>
                  </a:moveTo>
                  <a:cubicBezTo>
                    <a:pt x="611" y="0"/>
                    <a:pt x="431" y="90"/>
                    <a:pt x="386" y="185"/>
                  </a:cubicBezTo>
                  <a:cubicBezTo>
                    <a:pt x="225" y="501"/>
                    <a:pt x="129" y="854"/>
                    <a:pt x="1" y="1207"/>
                  </a:cubicBezTo>
                  <a:cubicBezTo>
                    <a:pt x="80" y="1350"/>
                    <a:pt x="120" y="1533"/>
                    <a:pt x="217" y="1569"/>
                  </a:cubicBezTo>
                  <a:cubicBezTo>
                    <a:pt x="240" y="1579"/>
                    <a:pt x="271" y="1583"/>
                    <a:pt x="304" y="1583"/>
                  </a:cubicBezTo>
                  <a:cubicBezTo>
                    <a:pt x="416" y="1583"/>
                    <a:pt x="561" y="1536"/>
                    <a:pt x="593" y="1473"/>
                  </a:cubicBezTo>
                  <a:cubicBezTo>
                    <a:pt x="776" y="1111"/>
                    <a:pt x="932" y="736"/>
                    <a:pt x="1042" y="345"/>
                  </a:cubicBezTo>
                  <a:cubicBezTo>
                    <a:pt x="1070" y="259"/>
                    <a:pt x="896" y="34"/>
                    <a:pt x="782" y="6"/>
                  </a:cubicBezTo>
                  <a:cubicBezTo>
                    <a:pt x="767" y="2"/>
                    <a:pt x="75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97;p28">
              <a:extLst>
                <a:ext uri="{FF2B5EF4-FFF2-40B4-BE49-F238E27FC236}">
                  <a16:creationId xmlns:a16="http://schemas.microsoft.com/office/drawing/2014/main" xmlns="" id="{2C086701-46DA-45CF-83FC-F584116F71B6}"/>
                </a:ext>
              </a:extLst>
            </p:cNvPr>
            <p:cNvSpPr/>
            <p:nvPr/>
          </p:nvSpPr>
          <p:spPr>
            <a:xfrm>
              <a:off x="7477475" y="2992650"/>
              <a:ext cx="36475" cy="58075"/>
            </a:xfrm>
            <a:custGeom>
              <a:avLst/>
              <a:gdLst/>
              <a:ahLst/>
              <a:cxnLst/>
              <a:rect l="l" t="t" r="r" b="b"/>
              <a:pathLst>
                <a:path w="1459" h="2323" extrusionOk="0">
                  <a:moveTo>
                    <a:pt x="1102" y="0"/>
                  </a:moveTo>
                  <a:cubicBezTo>
                    <a:pt x="948" y="0"/>
                    <a:pt x="723" y="98"/>
                    <a:pt x="667" y="214"/>
                  </a:cubicBezTo>
                  <a:cubicBezTo>
                    <a:pt x="423" y="700"/>
                    <a:pt x="203" y="1208"/>
                    <a:pt x="52" y="1731"/>
                  </a:cubicBezTo>
                  <a:cubicBezTo>
                    <a:pt x="1" y="1891"/>
                    <a:pt x="198" y="2125"/>
                    <a:pt x="285" y="2322"/>
                  </a:cubicBezTo>
                  <a:cubicBezTo>
                    <a:pt x="482" y="2230"/>
                    <a:pt x="785" y="2184"/>
                    <a:pt x="857" y="2034"/>
                  </a:cubicBezTo>
                  <a:cubicBezTo>
                    <a:pt x="1101" y="1529"/>
                    <a:pt x="1257" y="984"/>
                    <a:pt x="1458" y="416"/>
                  </a:cubicBezTo>
                  <a:cubicBezTo>
                    <a:pt x="1343" y="255"/>
                    <a:pt x="1261" y="21"/>
                    <a:pt x="1147" y="3"/>
                  </a:cubicBezTo>
                  <a:cubicBezTo>
                    <a:pt x="1133" y="1"/>
                    <a:pt x="1118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98;p28">
              <a:extLst>
                <a:ext uri="{FF2B5EF4-FFF2-40B4-BE49-F238E27FC236}">
                  <a16:creationId xmlns:a16="http://schemas.microsoft.com/office/drawing/2014/main" xmlns="" id="{89E54EF2-1BCB-46D2-9115-DB38C12F350A}"/>
                </a:ext>
              </a:extLst>
            </p:cNvPr>
            <p:cNvSpPr/>
            <p:nvPr/>
          </p:nvSpPr>
          <p:spPr>
            <a:xfrm>
              <a:off x="7456425" y="2891950"/>
              <a:ext cx="48275" cy="44075"/>
            </a:xfrm>
            <a:custGeom>
              <a:avLst/>
              <a:gdLst/>
              <a:ahLst/>
              <a:cxnLst/>
              <a:rect l="l" t="t" r="r" b="b"/>
              <a:pathLst>
                <a:path w="1931" h="1763" extrusionOk="0">
                  <a:moveTo>
                    <a:pt x="1601" y="0"/>
                  </a:moveTo>
                  <a:cubicBezTo>
                    <a:pt x="1543" y="0"/>
                    <a:pt x="1481" y="22"/>
                    <a:pt x="1421" y="71"/>
                  </a:cubicBezTo>
                  <a:cubicBezTo>
                    <a:pt x="979" y="418"/>
                    <a:pt x="572" y="808"/>
                    <a:pt x="206" y="1236"/>
                  </a:cubicBezTo>
                  <a:cubicBezTo>
                    <a:pt x="0" y="1486"/>
                    <a:pt x="204" y="1763"/>
                    <a:pt x="530" y="1763"/>
                  </a:cubicBezTo>
                  <a:cubicBezTo>
                    <a:pt x="538" y="1763"/>
                    <a:pt x="546" y="1762"/>
                    <a:pt x="554" y="1762"/>
                  </a:cubicBezTo>
                  <a:cubicBezTo>
                    <a:pt x="1013" y="1743"/>
                    <a:pt x="1869" y="923"/>
                    <a:pt x="1907" y="466"/>
                  </a:cubicBezTo>
                  <a:cubicBezTo>
                    <a:pt x="1931" y="203"/>
                    <a:pt x="1781" y="0"/>
                    <a:pt x="16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99;p28">
              <a:extLst>
                <a:ext uri="{FF2B5EF4-FFF2-40B4-BE49-F238E27FC236}">
                  <a16:creationId xmlns:a16="http://schemas.microsoft.com/office/drawing/2014/main" xmlns="" id="{3ACD0344-E5ED-45B2-8482-3CD37261C2E3}"/>
                </a:ext>
              </a:extLst>
            </p:cNvPr>
            <p:cNvSpPr/>
            <p:nvPr/>
          </p:nvSpPr>
          <p:spPr>
            <a:xfrm>
              <a:off x="7405175" y="2966725"/>
              <a:ext cx="42775" cy="50000"/>
            </a:xfrm>
            <a:custGeom>
              <a:avLst/>
              <a:gdLst/>
              <a:ahLst/>
              <a:cxnLst/>
              <a:rect l="l" t="t" r="r" b="b"/>
              <a:pathLst>
                <a:path w="1711" h="2000" extrusionOk="0">
                  <a:moveTo>
                    <a:pt x="1277" y="0"/>
                  </a:moveTo>
                  <a:cubicBezTo>
                    <a:pt x="1175" y="0"/>
                    <a:pt x="1061" y="31"/>
                    <a:pt x="1018" y="86"/>
                  </a:cubicBezTo>
                  <a:cubicBezTo>
                    <a:pt x="678" y="536"/>
                    <a:pt x="349" y="999"/>
                    <a:pt x="60" y="1485"/>
                  </a:cubicBezTo>
                  <a:cubicBezTo>
                    <a:pt x="0" y="1585"/>
                    <a:pt x="83" y="1852"/>
                    <a:pt x="188" y="1947"/>
                  </a:cubicBezTo>
                  <a:cubicBezTo>
                    <a:pt x="225" y="1982"/>
                    <a:pt x="310" y="1999"/>
                    <a:pt x="396" y="1999"/>
                  </a:cubicBezTo>
                  <a:cubicBezTo>
                    <a:pt x="492" y="1999"/>
                    <a:pt x="590" y="1978"/>
                    <a:pt x="623" y="1934"/>
                  </a:cubicBezTo>
                  <a:cubicBezTo>
                    <a:pt x="1004" y="1457"/>
                    <a:pt x="1348" y="948"/>
                    <a:pt x="1710" y="435"/>
                  </a:cubicBezTo>
                  <a:cubicBezTo>
                    <a:pt x="1572" y="233"/>
                    <a:pt x="1517" y="69"/>
                    <a:pt x="1408" y="23"/>
                  </a:cubicBezTo>
                  <a:cubicBezTo>
                    <a:pt x="1373" y="7"/>
                    <a:pt x="1327" y="0"/>
                    <a:pt x="1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00;p28">
              <a:extLst>
                <a:ext uri="{FF2B5EF4-FFF2-40B4-BE49-F238E27FC236}">
                  <a16:creationId xmlns:a16="http://schemas.microsoft.com/office/drawing/2014/main" xmlns="" id="{D43C35C1-4E1D-4CBD-8C40-BADB1C610B9C}"/>
                </a:ext>
              </a:extLst>
            </p:cNvPr>
            <p:cNvSpPr/>
            <p:nvPr/>
          </p:nvSpPr>
          <p:spPr>
            <a:xfrm>
              <a:off x="7380875" y="3055225"/>
              <a:ext cx="35900" cy="35500"/>
            </a:xfrm>
            <a:custGeom>
              <a:avLst/>
              <a:gdLst/>
              <a:ahLst/>
              <a:cxnLst/>
              <a:rect l="l" t="t" r="r" b="b"/>
              <a:pathLst>
                <a:path w="1436" h="1420" extrusionOk="0">
                  <a:moveTo>
                    <a:pt x="882" y="0"/>
                  </a:moveTo>
                  <a:cubicBezTo>
                    <a:pt x="868" y="0"/>
                    <a:pt x="858" y="3"/>
                    <a:pt x="853" y="8"/>
                  </a:cubicBezTo>
                  <a:cubicBezTo>
                    <a:pt x="552" y="317"/>
                    <a:pt x="284" y="656"/>
                    <a:pt x="51" y="1020"/>
                  </a:cubicBezTo>
                  <a:cubicBezTo>
                    <a:pt x="1" y="1102"/>
                    <a:pt x="156" y="1314"/>
                    <a:pt x="198" y="1419"/>
                  </a:cubicBezTo>
                  <a:cubicBezTo>
                    <a:pt x="670" y="1409"/>
                    <a:pt x="1435" y="534"/>
                    <a:pt x="1321" y="227"/>
                  </a:cubicBezTo>
                  <a:cubicBezTo>
                    <a:pt x="1281" y="122"/>
                    <a:pt x="983" y="0"/>
                    <a:pt x="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01;p28">
              <a:extLst>
                <a:ext uri="{FF2B5EF4-FFF2-40B4-BE49-F238E27FC236}">
                  <a16:creationId xmlns:a16="http://schemas.microsoft.com/office/drawing/2014/main" xmlns="" id="{D480EB12-1821-4913-9A4E-BA4090B4E455}"/>
                </a:ext>
              </a:extLst>
            </p:cNvPr>
            <p:cNvSpPr/>
            <p:nvPr/>
          </p:nvSpPr>
          <p:spPr>
            <a:xfrm>
              <a:off x="7334250" y="3015350"/>
              <a:ext cx="37250" cy="44550"/>
            </a:xfrm>
            <a:custGeom>
              <a:avLst/>
              <a:gdLst/>
              <a:ahLst/>
              <a:cxnLst/>
              <a:rect l="l" t="t" r="r" b="b"/>
              <a:pathLst>
                <a:path w="1490" h="1782" extrusionOk="0">
                  <a:moveTo>
                    <a:pt x="1187" y="1"/>
                  </a:moveTo>
                  <a:cubicBezTo>
                    <a:pt x="1085" y="1"/>
                    <a:pt x="942" y="57"/>
                    <a:pt x="890" y="126"/>
                  </a:cubicBezTo>
                  <a:cubicBezTo>
                    <a:pt x="591" y="515"/>
                    <a:pt x="315" y="918"/>
                    <a:pt x="60" y="1336"/>
                  </a:cubicBezTo>
                  <a:cubicBezTo>
                    <a:pt x="0" y="1441"/>
                    <a:pt x="74" y="1630"/>
                    <a:pt x="82" y="1781"/>
                  </a:cubicBezTo>
                  <a:cubicBezTo>
                    <a:pt x="123" y="1776"/>
                    <a:pt x="168" y="1776"/>
                    <a:pt x="213" y="1776"/>
                  </a:cubicBezTo>
                  <a:cubicBezTo>
                    <a:pt x="233" y="1776"/>
                    <a:pt x="253" y="1776"/>
                    <a:pt x="273" y="1776"/>
                  </a:cubicBezTo>
                  <a:cubicBezTo>
                    <a:pt x="378" y="1776"/>
                    <a:pt x="478" y="1772"/>
                    <a:pt x="523" y="1721"/>
                  </a:cubicBezTo>
                  <a:cubicBezTo>
                    <a:pt x="867" y="1318"/>
                    <a:pt x="1169" y="882"/>
                    <a:pt x="1489" y="457"/>
                  </a:cubicBezTo>
                  <a:cubicBezTo>
                    <a:pt x="1380" y="236"/>
                    <a:pt x="1344" y="53"/>
                    <a:pt x="1251" y="11"/>
                  </a:cubicBezTo>
                  <a:cubicBezTo>
                    <a:pt x="1234" y="4"/>
                    <a:pt x="1211" y="1"/>
                    <a:pt x="1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2;p28">
              <a:extLst>
                <a:ext uri="{FF2B5EF4-FFF2-40B4-BE49-F238E27FC236}">
                  <a16:creationId xmlns:a16="http://schemas.microsoft.com/office/drawing/2014/main" xmlns="" id="{15CA7B35-4651-490A-B3E3-4BEBB17C1F14}"/>
                </a:ext>
              </a:extLst>
            </p:cNvPr>
            <p:cNvSpPr/>
            <p:nvPr/>
          </p:nvSpPr>
          <p:spPr>
            <a:xfrm>
              <a:off x="7860725" y="2673975"/>
              <a:ext cx="489125" cy="257650"/>
            </a:xfrm>
            <a:custGeom>
              <a:avLst/>
              <a:gdLst/>
              <a:ahLst/>
              <a:cxnLst/>
              <a:rect l="l" t="t" r="r" b="b"/>
              <a:pathLst>
                <a:path w="19565" h="10306" extrusionOk="0">
                  <a:moveTo>
                    <a:pt x="12815" y="2689"/>
                  </a:moveTo>
                  <a:cubicBezTo>
                    <a:pt x="12932" y="2906"/>
                    <a:pt x="13030" y="3023"/>
                    <a:pt x="13063" y="3153"/>
                  </a:cubicBezTo>
                  <a:cubicBezTo>
                    <a:pt x="13202" y="3684"/>
                    <a:pt x="13351" y="4214"/>
                    <a:pt x="13445" y="4750"/>
                  </a:cubicBezTo>
                  <a:cubicBezTo>
                    <a:pt x="13469" y="4927"/>
                    <a:pt x="13322" y="5130"/>
                    <a:pt x="13258" y="5322"/>
                  </a:cubicBezTo>
                  <a:cubicBezTo>
                    <a:pt x="13078" y="5228"/>
                    <a:pt x="12826" y="5180"/>
                    <a:pt x="12736" y="5032"/>
                  </a:cubicBezTo>
                  <a:cubicBezTo>
                    <a:pt x="12362" y="4410"/>
                    <a:pt x="12318" y="3721"/>
                    <a:pt x="12481" y="3022"/>
                  </a:cubicBezTo>
                  <a:cubicBezTo>
                    <a:pt x="12504" y="2913"/>
                    <a:pt x="12666" y="2833"/>
                    <a:pt x="12815" y="2689"/>
                  </a:cubicBezTo>
                  <a:close/>
                  <a:moveTo>
                    <a:pt x="2922" y="4311"/>
                  </a:moveTo>
                  <a:cubicBezTo>
                    <a:pt x="2929" y="4311"/>
                    <a:pt x="2935" y="4312"/>
                    <a:pt x="2942" y="4314"/>
                  </a:cubicBezTo>
                  <a:cubicBezTo>
                    <a:pt x="3103" y="4352"/>
                    <a:pt x="3328" y="4547"/>
                    <a:pt x="3355" y="4705"/>
                  </a:cubicBezTo>
                  <a:cubicBezTo>
                    <a:pt x="3409" y="5035"/>
                    <a:pt x="3350" y="5381"/>
                    <a:pt x="3335" y="5774"/>
                  </a:cubicBezTo>
                  <a:cubicBezTo>
                    <a:pt x="3177" y="5890"/>
                    <a:pt x="3033" y="6074"/>
                    <a:pt x="2877" y="6083"/>
                  </a:cubicBezTo>
                  <a:lnTo>
                    <a:pt x="2876" y="6083"/>
                  </a:lnTo>
                  <a:cubicBezTo>
                    <a:pt x="2875" y="6083"/>
                    <a:pt x="2874" y="6083"/>
                    <a:pt x="2873" y="6083"/>
                  </a:cubicBezTo>
                  <a:cubicBezTo>
                    <a:pt x="2768" y="6083"/>
                    <a:pt x="2574" y="5861"/>
                    <a:pt x="2554" y="5722"/>
                  </a:cubicBezTo>
                  <a:cubicBezTo>
                    <a:pt x="2504" y="5369"/>
                    <a:pt x="2494" y="5001"/>
                    <a:pt x="2551" y="4649"/>
                  </a:cubicBezTo>
                  <a:cubicBezTo>
                    <a:pt x="2574" y="4519"/>
                    <a:pt x="2805" y="4311"/>
                    <a:pt x="2922" y="4311"/>
                  </a:cubicBezTo>
                  <a:close/>
                  <a:moveTo>
                    <a:pt x="15077" y="4038"/>
                  </a:moveTo>
                  <a:cubicBezTo>
                    <a:pt x="15158" y="4038"/>
                    <a:pt x="15235" y="4083"/>
                    <a:pt x="15288" y="4185"/>
                  </a:cubicBezTo>
                  <a:cubicBezTo>
                    <a:pt x="15581" y="4726"/>
                    <a:pt x="15768" y="5324"/>
                    <a:pt x="15987" y="5900"/>
                  </a:cubicBezTo>
                  <a:cubicBezTo>
                    <a:pt x="16006" y="5941"/>
                    <a:pt x="15975" y="6008"/>
                    <a:pt x="15943" y="6192"/>
                  </a:cubicBezTo>
                  <a:cubicBezTo>
                    <a:pt x="15919" y="6191"/>
                    <a:pt x="15893" y="6190"/>
                    <a:pt x="15868" y="6190"/>
                  </a:cubicBezTo>
                  <a:cubicBezTo>
                    <a:pt x="15801" y="6190"/>
                    <a:pt x="15731" y="6194"/>
                    <a:pt x="15662" y="6194"/>
                  </a:cubicBezTo>
                  <a:cubicBezTo>
                    <a:pt x="15571" y="6194"/>
                    <a:pt x="15482" y="6186"/>
                    <a:pt x="15409" y="6149"/>
                  </a:cubicBezTo>
                  <a:cubicBezTo>
                    <a:pt x="14991" y="5933"/>
                    <a:pt x="14582" y="4752"/>
                    <a:pt x="14750" y="4321"/>
                  </a:cubicBezTo>
                  <a:cubicBezTo>
                    <a:pt x="14820" y="4146"/>
                    <a:pt x="14953" y="4038"/>
                    <a:pt x="15077" y="4038"/>
                  </a:cubicBezTo>
                  <a:close/>
                  <a:moveTo>
                    <a:pt x="8599" y="4367"/>
                  </a:moveTo>
                  <a:cubicBezTo>
                    <a:pt x="8679" y="4605"/>
                    <a:pt x="8819" y="4841"/>
                    <a:pt x="8825" y="5079"/>
                  </a:cubicBezTo>
                  <a:cubicBezTo>
                    <a:pt x="8838" y="5463"/>
                    <a:pt x="8796" y="5848"/>
                    <a:pt x="8703" y="6221"/>
                  </a:cubicBezTo>
                  <a:cubicBezTo>
                    <a:pt x="8654" y="6413"/>
                    <a:pt x="8451" y="6571"/>
                    <a:pt x="8315" y="6744"/>
                  </a:cubicBezTo>
                  <a:lnTo>
                    <a:pt x="8316" y="6745"/>
                  </a:lnTo>
                  <a:cubicBezTo>
                    <a:pt x="8146" y="6585"/>
                    <a:pt x="7846" y="6445"/>
                    <a:pt x="7822" y="6264"/>
                  </a:cubicBezTo>
                  <a:cubicBezTo>
                    <a:pt x="7760" y="5802"/>
                    <a:pt x="7820" y="5329"/>
                    <a:pt x="7834" y="4746"/>
                  </a:cubicBezTo>
                  <a:cubicBezTo>
                    <a:pt x="8101" y="4613"/>
                    <a:pt x="8351" y="4488"/>
                    <a:pt x="8599" y="4367"/>
                  </a:cubicBezTo>
                  <a:close/>
                  <a:moveTo>
                    <a:pt x="10499" y="5750"/>
                  </a:moveTo>
                  <a:cubicBezTo>
                    <a:pt x="10950" y="5953"/>
                    <a:pt x="11303" y="7165"/>
                    <a:pt x="11084" y="7451"/>
                  </a:cubicBezTo>
                  <a:cubicBezTo>
                    <a:pt x="10985" y="7576"/>
                    <a:pt x="10861" y="7635"/>
                    <a:pt x="10748" y="7635"/>
                  </a:cubicBezTo>
                  <a:cubicBezTo>
                    <a:pt x="10621" y="7635"/>
                    <a:pt x="10507" y="7561"/>
                    <a:pt x="10456" y="7424"/>
                  </a:cubicBezTo>
                  <a:cubicBezTo>
                    <a:pt x="10281" y="6983"/>
                    <a:pt x="10221" y="6493"/>
                    <a:pt x="10170" y="6016"/>
                  </a:cubicBezTo>
                  <a:cubicBezTo>
                    <a:pt x="10163" y="5930"/>
                    <a:pt x="10416" y="5812"/>
                    <a:pt x="10499" y="5750"/>
                  </a:cubicBezTo>
                  <a:close/>
                  <a:moveTo>
                    <a:pt x="5820" y="6172"/>
                  </a:moveTo>
                  <a:cubicBezTo>
                    <a:pt x="5847" y="6172"/>
                    <a:pt x="5871" y="6176"/>
                    <a:pt x="5889" y="6185"/>
                  </a:cubicBezTo>
                  <a:cubicBezTo>
                    <a:pt x="6233" y="6362"/>
                    <a:pt x="6575" y="7625"/>
                    <a:pt x="6432" y="8011"/>
                  </a:cubicBezTo>
                  <a:cubicBezTo>
                    <a:pt x="6357" y="8202"/>
                    <a:pt x="6222" y="8284"/>
                    <a:pt x="6099" y="8284"/>
                  </a:cubicBezTo>
                  <a:cubicBezTo>
                    <a:pt x="5991" y="8284"/>
                    <a:pt x="5892" y="8222"/>
                    <a:pt x="5850" y="8116"/>
                  </a:cubicBezTo>
                  <a:cubicBezTo>
                    <a:pt x="5624" y="7543"/>
                    <a:pt x="5521" y="6917"/>
                    <a:pt x="5395" y="6304"/>
                  </a:cubicBezTo>
                  <a:cubicBezTo>
                    <a:pt x="5395" y="6295"/>
                    <a:pt x="5666" y="6172"/>
                    <a:pt x="5820" y="6172"/>
                  </a:cubicBezTo>
                  <a:close/>
                  <a:moveTo>
                    <a:pt x="1807" y="7003"/>
                  </a:moveTo>
                  <a:cubicBezTo>
                    <a:pt x="1809" y="7003"/>
                    <a:pt x="1811" y="7003"/>
                    <a:pt x="1813" y="7003"/>
                  </a:cubicBezTo>
                  <a:cubicBezTo>
                    <a:pt x="1950" y="7017"/>
                    <a:pt x="2167" y="7130"/>
                    <a:pt x="2197" y="7245"/>
                  </a:cubicBezTo>
                  <a:cubicBezTo>
                    <a:pt x="2331" y="7739"/>
                    <a:pt x="2411" y="8257"/>
                    <a:pt x="2509" y="8751"/>
                  </a:cubicBezTo>
                  <a:cubicBezTo>
                    <a:pt x="2306" y="8923"/>
                    <a:pt x="2188" y="9102"/>
                    <a:pt x="2071" y="9102"/>
                  </a:cubicBezTo>
                  <a:cubicBezTo>
                    <a:pt x="2070" y="9102"/>
                    <a:pt x="2070" y="9102"/>
                    <a:pt x="2070" y="9102"/>
                  </a:cubicBezTo>
                  <a:lnTo>
                    <a:pt x="2068" y="9102"/>
                  </a:lnTo>
                  <a:cubicBezTo>
                    <a:pt x="1918" y="9098"/>
                    <a:pt x="1654" y="8966"/>
                    <a:pt x="1641" y="8863"/>
                  </a:cubicBezTo>
                  <a:cubicBezTo>
                    <a:pt x="1561" y="8331"/>
                    <a:pt x="1528" y="7793"/>
                    <a:pt x="1520" y="7254"/>
                  </a:cubicBezTo>
                  <a:cubicBezTo>
                    <a:pt x="1516" y="7166"/>
                    <a:pt x="1710" y="7003"/>
                    <a:pt x="1807" y="7003"/>
                  </a:cubicBezTo>
                  <a:close/>
                  <a:moveTo>
                    <a:pt x="17051" y="1"/>
                  </a:moveTo>
                  <a:cubicBezTo>
                    <a:pt x="16635" y="328"/>
                    <a:pt x="16260" y="625"/>
                    <a:pt x="15884" y="911"/>
                  </a:cubicBezTo>
                  <a:cubicBezTo>
                    <a:pt x="15800" y="977"/>
                    <a:pt x="15694" y="1020"/>
                    <a:pt x="15597" y="1046"/>
                  </a:cubicBezTo>
                  <a:cubicBezTo>
                    <a:pt x="15266" y="1135"/>
                    <a:pt x="14901" y="1142"/>
                    <a:pt x="14615" y="1296"/>
                  </a:cubicBezTo>
                  <a:cubicBezTo>
                    <a:pt x="11432" y="2417"/>
                    <a:pt x="8871" y="2740"/>
                    <a:pt x="5942" y="2740"/>
                  </a:cubicBezTo>
                  <a:cubicBezTo>
                    <a:pt x="5230" y="2740"/>
                    <a:pt x="4496" y="2721"/>
                    <a:pt x="3726" y="2689"/>
                  </a:cubicBezTo>
                  <a:cubicBezTo>
                    <a:pt x="2875" y="2655"/>
                    <a:pt x="1860" y="2625"/>
                    <a:pt x="1014" y="2525"/>
                  </a:cubicBezTo>
                  <a:cubicBezTo>
                    <a:pt x="1001" y="2559"/>
                    <a:pt x="809" y="3659"/>
                    <a:pt x="801" y="3694"/>
                  </a:cubicBezTo>
                  <a:lnTo>
                    <a:pt x="794" y="3711"/>
                  </a:lnTo>
                  <a:cubicBezTo>
                    <a:pt x="728" y="3970"/>
                    <a:pt x="662" y="4230"/>
                    <a:pt x="602" y="4487"/>
                  </a:cubicBezTo>
                  <a:cubicBezTo>
                    <a:pt x="588" y="4536"/>
                    <a:pt x="577" y="4591"/>
                    <a:pt x="567" y="4640"/>
                  </a:cubicBezTo>
                  <a:cubicBezTo>
                    <a:pt x="514" y="4866"/>
                    <a:pt x="466" y="5093"/>
                    <a:pt x="420" y="5316"/>
                  </a:cubicBezTo>
                  <a:cubicBezTo>
                    <a:pt x="320" y="5803"/>
                    <a:pt x="237" y="6287"/>
                    <a:pt x="173" y="6758"/>
                  </a:cubicBezTo>
                  <a:cubicBezTo>
                    <a:pt x="153" y="6883"/>
                    <a:pt x="139" y="7010"/>
                    <a:pt x="126" y="7134"/>
                  </a:cubicBezTo>
                  <a:cubicBezTo>
                    <a:pt x="15" y="8132"/>
                    <a:pt x="1" y="9085"/>
                    <a:pt x="133" y="9941"/>
                  </a:cubicBezTo>
                  <a:cubicBezTo>
                    <a:pt x="152" y="10068"/>
                    <a:pt x="174" y="10188"/>
                    <a:pt x="197" y="10306"/>
                  </a:cubicBezTo>
                  <a:cubicBezTo>
                    <a:pt x="2650" y="10064"/>
                    <a:pt x="5099" y="9777"/>
                    <a:pt x="7485" y="9097"/>
                  </a:cubicBezTo>
                  <a:cubicBezTo>
                    <a:pt x="9948" y="8393"/>
                    <a:pt x="12433" y="7760"/>
                    <a:pt x="14886" y="7007"/>
                  </a:cubicBezTo>
                  <a:cubicBezTo>
                    <a:pt x="15838" y="6717"/>
                    <a:pt x="16726" y="6200"/>
                    <a:pt x="17639" y="5771"/>
                  </a:cubicBezTo>
                  <a:cubicBezTo>
                    <a:pt x="17801" y="5696"/>
                    <a:pt x="18052" y="5591"/>
                    <a:pt x="18078" y="5464"/>
                  </a:cubicBezTo>
                  <a:cubicBezTo>
                    <a:pt x="18172" y="4940"/>
                    <a:pt x="18658" y="4877"/>
                    <a:pt x="18971" y="4611"/>
                  </a:cubicBezTo>
                  <a:cubicBezTo>
                    <a:pt x="19138" y="4474"/>
                    <a:pt x="19324" y="4363"/>
                    <a:pt x="19565" y="4196"/>
                  </a:cubicBezTo>
                  <a:cubicBezTo>
                    <a:pt x="19185" y="3484"/>
                    <a:pt x="18839" y="2780"/>
                    <a:pt x="18436" y="2113"/>
                  </a:cubicBezTo>
                  <a:cubicBezTo>
                    <a:pt x="18025" y="1425"/>
                    <a:pt x="17557" y="767"/>
                    <a:pt x="1705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03;p28">
              <a:extLst>
                <a:ext uri="{FF2B5EF4-FFF2-40B4-BE49-F238E27FC236}">
                  <a16:creationId xmlns:a16="http://schemas.microsoft.com/office/drawing/2014/main" xmlns="" id="{1EA9A470-D720-429F-8AB6-6BF14A88D006}"/>
                </a:ext>
              </a:extLst>
            </p:cNvPr>
            <p:cNvSpPr/>
            <p:nvPr/>
          </p:nvSpPr>
          <p:spPr>
            <a:xfrm>
              <a:off x="8225300" y="2774900"/>
              <a:ext cx="35575" cy="53950"/>
            </a:xfrm>
            <a:custGeom>
              <a:avLst/>
              <a:gdLst/>
              <a:ahLst/>
              <a:cxnLst/>
              <a:rect l="l" t="t" r="r" b="b"/>
              <a:pathLst>
                <a:path w="1423" h="2158" extrusionOk="0">
                  <a:moveTo>
                    <a:pt x="495" y="1"/>
                  </a:moveTo>
                  <a:cubicBezTo>
                    <a:pt x="371" y="1"/>
                    <a:pt x="237" y="109"/>
                    <a:pt x="167" y="284"/>
                  </a:cubicBezTo>
                  <a:cubicBezTo>
                    <a:pt x="0" y="715"/>
                    <a:pt x="409" y="1896"/>
                    <a:pt x="827" y="2112"/>
                  </a:cubicBezTo>
                  <a:cubicBezTo>
                    <a:pt x="899" y="2149"/>
                    <a:pt x="988" y="2157"/>
                    <a:pt x="1079" y="2157"/>
                  </a:cubicBezTo>
                  <a:cubicBezTo>
                    <a:pt x="1148" y="2157"/>
                    <a:pt x="1218" y="2153"/>
                    <a:pt x="1285" y="2153"/>
                  </a:cubicBezTo>
                  <a:cubicBezTo>
                    <a:pt x="1310" y="2153"/>
                    <a:pt x="1336" y="2154"/>
                    <a:pt x="1360" y="2155"/>
                  </a:cubicBezTo>
                  <a:cubicBezTo>
                    <a:pt x="1392" y="1971"/>
                    <a:pt x="1423" y="1904"/>
                    <a:pt x="1404" y="1863"/>
                  </a:cubicBezTo>
                  <a:cubicBezTo>
                    <a:pt x="1185" y="1287"/>
                    <a:pt x="998" y="689"/>
                    <a:pt x="705" y="148"/>
                  </a:cubicBezTo>
                  <a:cubicBezTo>
                    <a:pt x="652" y="46"/>
                    <a:pt x="576" y="1"/>
                    <a:pt x="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04;p28">
              <a:extLst>
                <a:ext uri="{FF2B5EF4-FFF2-40B4-BE49-F238E27FC236}">
                  <a16:creationId xmlns:a16="http://schemas.microsoft.com/office/drawing/2014/main" xmlns="" id="{F31B52B6-F463-439A-8A7E-B9331D92C48D}"/>
                </a:ext>
              </a:extLst>
            </p:cNvPr>
            <p:cNvSpPr/>
            <p:nvPr/>
          </p:nvSpPr>
          <p:spPr>
            <a:xfrm>
              <a:off x="8168675" y="2741200"/>
              <a:ext cx="28775" cy="65825"/>
            </a:xfrm>
            <a:custGeom>
              <a:avLst/>
              <a:gdLst/>
              <a:ahLst/>
              <a:cxnLst/>
              <a:rect l="l" t="t" r="r" b="b"/>
              <a:pathLst>
                <a:path w="1151" h="2633" extrusionOk="0">
                  <a:moveTo>
                    <a:pt x="497" y="0"/>
                  </a:moveTo>
                  <a:cubicBezTo>
                    <a:pt x="348" y="144"/>
                    <a:pt x="186" y="223"/>
                    <a:pt x="163" y="333"/>
                  </a:cubicBezTo>
                  <a:cubicBezTo>
                    <a:pt x="0" y="1032"/>
                    <a:pt x="44" y="1722"/>
                    <a:pt x="418" y="2343"/>
                  </a:cubicBezTo>
                  <a:cubicBezTo>
                    <a:pt x="508" y="2491"/>
                    <a:pt x="759" y="2539"/>
                    <a:pt x="940" y="2633"/>
                  </a:cubicBezTo>
                  <a:cubicBezTo>
                    <a:pt x="1004" y="2442"/>
                    <a:pt x="1151" y="2238"/>
                    <a:pt x="1127" y="2061"/>
                  </a:cubicBezTo>
                  <a:cubicBezTo>
                    <a:pt x="1033" y="1525"/>
                    <a:pt x="884" y="995"/>
                    <a:pt x="745" y="464"/>
                  </a:cubicBezTo>
                  <a:cubicBezTo>
                    <a:pt x="712" y="334"/>
                    <a:pt x="614" y="217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05;p28">
              <a:extLst>
                <a:ext uri="{FF2B5EF4-FFF2-40B4-BE49-F238E27FC236}">
                  <a16:creationId xmlns:a16="http://schemas.microsoft.com/office/drawing/2014/main" xmlns="" id="{32149361-CA70-42F6-9A6C-F1AD1E458389}"/>
                </a:ext>
              </a:extLst>
            </p:cNvPr>
            <p:cNvSpPr/>
            <p:nvPr/>
          </p:nvSpPr>
          <p:spPr>
            <a:xfrm>
              <a:off x="8114775" y="2817700"/>
              <a:ext cx="28525" cy="47150"/>
            </a:xfrm>
            <a:custGeom>
              <a:avLst/>
              <a:gdLst/>
              <a:ahLst/>
              <a:cxnLst/>
              <a:rect l="l" t="t" r="r" b="b"/>
              <a:pathLst>
                <a:path w="1141" h="1886" extrusionOk="0">
                  <a:moveTo>
                    <a:pt x="337" y="0"/>
                  </a:moveTo>
                  <a:cubicBezTo>
                    <a:pt x="254" y="62"/>
                    <a:pt x="1" y="181"/>
                    <a:pt x="8" y="266"/>
                  </a:cubicBezTo>
                  <a:cubicBezTo>
                    <a:pt x="59" y="743"/>
                    <a:pt x="121" y="1233"/>
                    <a:pt x="294" y="1674"/>
                  </a:cubicBezTo>
                  <a:cubicBezTo>
                    <a:pt x="345" y="1811"/>
                    <a:pt x="459" y="1885"/>
                    <a:pt x="586" y="1885"/>
                  </a:cubicBezTo>
                  <a:cubicBezTo>
                    <a:pt x="699" y="1885"/>
                    <a:pt x="823" y="1826"/>
                    <a:pt x="922" y="1700"/>
                  </a:cubicBezTo>
                  <a:cubicBezTo>
                    <a:pt x="1141" y="1416"/>
                    <a:pt x="788" y="204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06;p28">
              <a:extLst>
                <a:ext uri="{FF2B5EF4-FFF2-40B4-BE49-F238E27FC236}">
                  <a16:creationId xmlns:a16="http://schemas.microsoft.com/office/drawing/2014/main" xmlns="" id="{8CFADF2B-8919-451A-8391-BCDB8B722AC0}"/>
                </a:ext>
              </a:extLst>
            </p:cNvPr>
            <p:cNvSpPr/>
            <p:nvPr/>
          </p:nvSpPr>
          <p:spPr>
            <a:xfrm>
              <a:off x="7806750" y="2605675"/>
              <a:ext cx="429375" cy="142900"/>
            </a:xfrm>
            <a:custGeom>
              <a:avLst/>
              <a:gdLst/>
              <a:ahLst/>
              <a:cxnLst/>
              <a:rect l="l" t="t" r="r" b="b"/>
              <a:pathLst>
                <a:path w="17175" h="5716" extrusionOk="0">
                  <a:moveTo>
                    <a:pt x="14133" y="1370"/>
                  </a:moveTo>
                  <a:cubicBezTo>
                    <a:pt x="14228" y="1370"/>
                    <a:pt x="14338" y="1403"/>
                    <a:pt x="14437" y="1460"/>
                  </a:cubicBezTo>
                  <a:cubicBezTo>
                    <a:pt x="14811" y="1673"/>
                    <a:pt x="15185" y="2893"/>
                    <a:pt x="14975" y="3382"/>
                  </a:cubicBezTo>
                  <a:cubicBezTo>
                    <a:pt x="14916" y="3511"/>
                    <a:pt x="14817" y="3580"/>
                    <a:pt x="14715" y="3580"/>
                  </a:cubicBezTo>
                  <a:cubicBezTo>
                    <a:pt x="14616" y="3580"/>
                    <a:pt x="14515" y="3514"/>
                    <a:pt x="14449" y="3371"/>
                  </a:cubicBezTo>
                  <a:cubicBezTo>
                    <a:pt x="14206" y="2829"/>
                    <a:pt x="14000" y="2259"/>
                    <a:pt x="13900" y="1676"/>
                  </a:cubicBezTo>
                  <a:cubicBezTo>
                    <a:pt x="13862" y="1459"/>
                    <a:pt x="13977" y="1370"/>
                    <a:pt x="14133" y="1370"/>
                  </a:cubicBezTo>
                  <a:close/>
                  <a:moveTo>
                    <a:pt x="9331" y="2710"/>
                  </a:moveTo>
                  <a:cubicBezTo>
                    <a:pt x="9439" y="2710"/>
                    <a:pt x="9625" y="2898"/>
                    <a:pt x="9642" y="3018"/>
                  </a:cubicBezTo>
                  <a:cubicBezTo>
                    <a:pt x="9690" y="3411"/>
                    <a:pt x="9697" y="3807"/>
                    <a:pt x="9667" y="4202"/>
                  </a:cubicBezTo>
                  <a:cubicBezTo>
                    <a:pt x="9657" y="4314"/>
                    <a:pt x="9453" y="4498"/>
                    <a:pt x="9346" y="4498"/>
                  </a:cubicBezTo>
                  <a:cubicBezTo>
                    <a:pt x="9344" y="4498"/>
                    <a:pt x="9343" y="4498"/>
                    <a:pt x="9341" y="4498"/>
                  </a:cubicBezTo>
                  <a:cubicBezTo>
                    <a:pt x="9199" y="4482"/>
                    <a:pt x="8967" y="4334"/>
                    <a:pt x="8949" y="4214"/>
                  </a:cubicBezTo>
                  <a:cubicBezTo>
                    <a:pt x="8888" y="3826"/>
                    <a:pt x="8903" y="3429"/>
                    <a:pt x="8893" y="2998"/>
                  </a:cubicBezTo>
                  <a:cubicBezTo>
                    <a:pt x="9063" y="2878"/>
                    <a:pt x="9195" y="2712"/>
                    <a:pt x="9329" y="2710"/>
                  </a:cubicBezTo>
                  <a:cubicBezTo>
                    <a:pt x="9329" y="2710"/>
                    <a:pt x="9330" y="2710"/>
                    <a:pt x="9331" y="2710"/>
                  </a:cubicBezTo>
                  <a:close/>
                  <a:moveTo>
                    <a:pt x="5205" y="3578"/>
                  </a:moveTo>
                  <a:cubicBezTo>
                    <a:pt x="5224" y="3578"/>
                    <a:pt x="5242" y="3580"/>
                    <a:pt x="5257" y="3584"/>
                  </a:cubicBezTo>
                  <a:cubicBezTo>
                    <a:pt x="5595" y="3675"/>
                    <a:pt x="5810" y="4491"/>
                    <a:pt x="5591" y="5035"/>
                  </a:cubicBezTo>
                  <a:cubicBezTo>
                    <a:pt x="5506" y="5052"/>
                    <a:pt x="5353" y="5131"/>
                    <a:pt x="5212" y="5131"/>
                  </a:cubicBezTo>
                  <a:cubicBezTo>
                    <a:pt x="5184" y="5131"/>
                    <a:pt x="5156" y="5128"/>
                    <a:pt x="5130" y="5121"/>
                  </a:cubicBezTo>
                  <a:cubicBezTo>
                    <a:pt x="4843" y="5049"/>
                    <a:pt x="4612" y="4145"/>
                    <a:pt x="4799" y="3789"/>
                  </a:cubicBezTo>
                  <a:cubicBezTo>
                    <a:pt x="4858" y="3683"/>
                    <a:pt x="5068" y="3578"/>
                    <a:pt x="5205" y="3578"/>
                  </a:cubicBezTo>
                  <a:close/>
                  <a:moveTo>
                    <a:pt x="16499" y="1"/>
                  </a:moveTo>
                  <a:cubicBezTo>
                    <a:pt x="12599" y="1306"/>
                    <a:pt x="8694" y="2194"/>
                    <a:pt x="4645" y="2473"/>
                  </a:cubicBezTo>
                  <a:cubicBezTo>
                    <a:pt x="4473" y="2485"/>
                    <a:pt x="755" y="3506"/>
                    <a:pt x="585" y="3515"/>
                  </a:cubicBezTo>
                  <a:cubicBezTo>
                    <a:pt x="426" y="4003"/>
                    <a:pt x="312" y="3989"/>
                    <a:pt x="155" y="4499"/>
                  </a:cubicBezTo>
                  <a:cubicBezTo>
                    <a:pt x="0" y="4989"/>
                    <a:pt x="3357" y="4992"/>
                    <a:pt x="3216" y="5498"/>
                  </a:cubicBezTo>
                  <a:cubicBezTo>
                    <a:pt x="4327" y="5635"/>
                    <a:pt x="5445" y="5715"/>
                    <a:pt x="6574" y="5715"/>
                  </a:cubicBezTo>
                  <a:cubicBezTo>
                    <a:pt x="7399" y="5715"/>
                    <a:pt x="8230" y="5672"/>
                    <a:pt x="9068" y="5577"/>
                  </a:cubicBezTo>
                  <a:cubicBezTo>
                    <a:pt x="11972" y="5245"/>
                    <a:pt x="14581" y="4198"/>
                    <a:pt x="17174" y="2919"/>
                  </a:cubicBezTo>
                  <a:cubicBezTo>
                    <a:pt x="16953" y="1965"/>
                    <a:pt x="16736" y="1026"/>
                    <a:pt x="16499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07;p28">
              <a:extLst>
                <a:ext uri="{FF2B5EF4-FFF2-40B4-BE49-F238E27FC236}">
                  <a16:creationId xmlns:a16="http://schemas.microsoft.com/office/drawing/2014/main" xmlns="" id="{C43E9B96-D09D-4752-B224-BD4E97F3F77C}"/>
                </a:ext>
              </a:extLst>
            </p:cNvPr>
            <p:cNvSpPr/>
            <p:nvPr/>
          </p:nvSpPr>
          <p:spPr>
            <a:xfrm>
              <a:off x="8153300" y="2639900"/>
              <a:ext cx="33075" cy="55275"/>
            </a:xfrm>
            <a:custGeom>
              <a:avLst/>
              <a:gdLst/>
              <a:ahLst/>
              <a:cxnLst/>
              <a:rect l="l" t="t" r="r" b="b"/>
              <a:pathLst>
                <a:path w="1323" h="2211" extrusionOk="0">
                  <a:moveTo>
                    <a:pt x="271" y="1"/>
                  </a:moveTo>
                  <a:cubicBezTo>
                    <a:pt x="116" y="1"/>
                    <a:pt x="1" y="90"/>
                    <a:pt x="39" y="307"/>
                  </a:cubicBezTo>
                  <a:cubicBezTo>
                    <a:pt x="138" y="890"/>
                    <a:pt x="344" y="1460"/>
                    <a:pt x="588" y="2002"/>
                  </a:cubicBezTo>
                  <a:cubicBezTo>
                    <a:pt x="654" y="2145"/>
                    <a:pt x="755" y="2211"/>
                    <a:pt x="854" y="2211"/>
                  </a:cubicBezTo>
                  <a:cubicBezTo>
                    <a:pt x="955" y="2211"/>
                    <a:pt x="1054" y="2142"/>
                    <a:pt x="1113" y="2013"/>
                  </a:cubicBezTo>
                  <a:cubicBezTo>
                    <a:pt x="1323" y="1524"/>
                    <a:pt x="949" y="304"/>
                    <a:pt x="575" y="91"/>
                  </a:cubicBezTo>
                  <a:cubicBezTo>
                    <a:pt x="476" y="34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08;p28">
              <a:extLst>
                <a:ext uri="{FF2B5EF4-FFF2-40B4-BE49-F238E27FC236}">
                  <a16:creationId xmlns:a16="http://schemas.microsoft.com/office/drawing/2014/main" xmlns="" id="{C5A7A9A9-1584-4452-99F8-32E74C503C18}"/>
                </a:ext>
              </a:extLst>
            </p:cNvPr>
            <p:cNvSpPr/>
            <p:nvPr/>
          </p:nvSpPr>
          <p:spPr>
            <a:xfrm>
              <a:off x="8054725" y="2783175"/>
              <a:ext cx="26975" cy="59425"/>
            </a:xfrm>
            <a:custGeom>
              <a:avLst/>
              <a:gdLst/>
              <a:ahLst/>
              <a:cxnLst/>
              <a:rect l="l" t="t" r="r" b="b"/>
              <a:pathLst>
                <a:path w="1079" h="2377" extrusionOk="0">
                  <a:moveTo>
                    <a:pt x="840" y="0"/>
                  </a:moveTo>
                  <a:cubicBezTo>
                    <a:pt x="592" y="120"/>
                    <a:pt x="342" y="245"/>
                    <a:pt x="74" y="378"/>
                  </a:cubicBezTo>
                  <a:cubicBezTo>
                    <a:pt x="60" y="962"/>
                    <a:pt x="1" y="1435"/>
                    <a:pt x="63" y="1897"/>
                  </a:cubicBezTo>
                  <a:cubicBezTo>
                    <a:pt x="86" y="2077"/>
                    <a:pt x="386" y="2217"/>
                    <a:pt x="556" y="2376"/>
                  </a:cubicBezTo>
                  <a:cubicBezTo>
                    <a:pt x="691" y="2203"/>
                    <a:pt x="895" y="2045"/>
                    <a:pt x="944" y="1853"/>
                  </a:cubicBezTo>
                  <a:cubicBezTo>
                    <a:pt x="1037" y="1480"/>
                    <a:pt x="1078" y="1096"/>
                    <a:pt x="1066" y="711"/>
                  </a:cubicBezTo>
                  <a:cubicBezTo>
                    <a:pt x="1059" y="473"/>
                    <a:pt x="920" y="237"/>
                    <a:pt x="8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09;p28">
              <a:extLst>
                <a:ext uri="{FF2B5EF4-FFF2-40B4-BE49-F238E27FC236}">
                  <a16:creationId xmlns:a16="http://schemas.microsoft.com/office/drawing/2014/main" xmlns="" id="{EB69139C-9238-4BC8-819A-2A8802443A01}"/>
                </a:ext>
              </a:extLst>
            </p:cNvPr>
            <p:cNvSpPr/>
            <p:nvPr/>
          </p:nvSpPr>
          <p:spPr>
            <a:xfrm>
              <a:off x="7995575" y="2828250"/>
              <a:ext cx="29550" cy="52825"/>
            </a:xfrm>
            <a:custGeom>
              <a:avLst/>
              <a:gdLst/>
              <a:ahLst/>
              <a:cxnLst/>
              <a:rect l="l" t="t" r="r" b="b"/>
              <a:pathLst>
                <a:path w="1182" h="2113" extrusionOk="0">
                  <a:moveTo>
                    <a:pt x="425" y="1"/>
                  </a:moveTo>
                  <a:cubicBezTo>
                    <a:pt x="271" y="1"/>
                    <a:pt x="0" y="124"/>
                    <a:pt x="1" y="133"/>
                  </a:cubicBezTo>
                  <a:cubicBezTo>
                    <a:pt x="127" y="746"/>
                    <a:pt x="230" y="1372"/>
                    <a:pt x="455" y="1945"/>
                  </a:cubicBezTo>
                  <a:cubicBezTo>
                    <a:pt x="497" y="2051"/>
                    <a:pt x="596" y="2113"/>
                    <a:pt x="704" y="2113"/>
                  </a:cubicBezTo>
                  <a:cubicBezTo>
                    <a:pt x="828" y="2113"/>
                    <a:pt x="963" y="2031"/>
                    <a:pt x="1037" y="1840"/>
                  </a:cubicBezTo>
                  <a:cubicBezTo>
                    <a:pt x="1181" y="1454"/>
                    <a:pt x="838" y="191"/>
                    <a:pt x="495" y="14"/>
                  </a:cubicBezTo>
                  <a:cubicBezTo>
                    <a:pt x="477" y="5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10;p28">
              <a:extLst>
                <a:ext uri="{FF2B5EF4-FFF2-40B4-BE49-F238E27FC236}">
                  <a16:creationId xmlns:a16="http://schemas.microsoft.com/office/drawing/2014/main" xmlns="" id="{80E02F88-E3D0-418E-9D6A-9CFBFB4ECACB}"/>
                </a:ext>
              </a:extLst>
            </p:cNvPr>
            <p:cNvSpPr/>
            <p:nvPr/>
          </p:nvSpPr>
          <p:spPr>
            <a:xfrm>
              <a:off x="8028925" y="2673450"/>
              <a:ext cx="20300" cy="44675"/>
            </a:xfrm>
            <a:custGeom>
              <a:avLst/>
              <a:gdLst/>
              <a:ahLst/>
              <a:cxnLst/>
              <a:rect l="l" t="t" r="r" b="b"/>
              <a:pathLst>
                <a:path w="812" h="1787" extrusionOk="0">
                  <a:moveTo>
                    <a:pt x="445" y="0"/>
                  </a:moveTo>
                  <a:cubicBezTo>
                    <a:pt x="444" y="0"/>
                    <a:pt x="443" y="0"/>
                    <a:pt x="443" y="0"/>
                  </a:cubicBezTo>
                  <a:cubicBezTo>
                    <a:pt x="309" y="1"/>
                    <a:pt x="176" y="167"/>
                    <a:pt x="6" y="287"/>
                  </a:cubicBezTo>
                  <a:cubicBezTo>
                    <a:pt x="17" y="720"/>
                    <a:pt x="1" y="1115"/>
                    <a:pt x="62" y="1504"/>
                  </a:cubicBezTo>
                  <a:cubicBezTo>
                    <a:pt x="80" y="1622"/>
                    <a:pt x="312" y="1771"/>
                    <a:pt x="454" y="1787"/>
                  </a:cubicBezTo>
                  <a:cubicBezTo>
                    <a:pt x="456" y="1787"/>
                    <a:pt x="457" y="1787"/>
                    <a:pt x="459" y="1787"/>
                  </a:cubicBezTo>
                  <a:cubicBezTo>
                    <a:pt x="567" y="1787"/>
                    <a:pt x="771" y="1603"/>
                    <a:pt x="781" y="1491"/>
                  </a:cubicBezTo>
                  <a:cubicBezTo>
                    <a:pt x="811" y="1096"/>
                    <a:pt x="803" y="700"/>
                    <a:pt x="755" y="307"/>
                  </a:cubicBezTo>
                  <a:cubicBezTo>
                    <a:pt x="738" y="188"/>
                    <a:pt x="554" y="0"/>
                    <a:pt x="4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11;p28">
              <a:extLst>
                <a:ext uri="{FF2B5EF4-FFF2-40B4-BE49-F238E27FC236}">
                  <a16:creationId xmlns:a16="http://schemas.microsoft.com/office/drawing/2014/main" xmlns="" id="{7491C7E9-2A34-43C3-A026-F21B2C62E6ED}"/>
                </a:ext>
              </a:extLst>
            </p:cNvPr>
            <p:cNvSpPr/>
            <p:nvPr/>
          </p:nvSpPr>
          <p:spPr>
            <a:xfrm>
              <a:off x="7898600" y="2849025"/>
              <a:ext cx="24850" cy="52525"/>
            </a:xfrm>
            <a:custGeom>
              <a:avLst/>
              <a:gdLst/>
              <a:ahLst/>
              <a:cxnLst/>
              <a:rect l="l" t="t" r="r" b="b"/>
              <a:pathLst>
                <a:path w="994" h="2101" extrusionOk="0">
                  <a:moveTo>
                    <a:pt x="292" y="1"/>
                  </a:moveTo>
                  <a:cubicBezTo>
                    <a:pt x="195" y="1"/>
                    <a:pt x="1" y="164"/>
                    <a:pt x="5" y="252"/>
                  </a:cubicBezTo>
                  <a:cubicBezTo>
                    <a:pt x="13" y="791"/>
                    <a:pt x="46" y="1329"/>
                    <a:pt x="125" y="1861"/>
                  </a:cubicBezTo>
                  <a:cubicBezTo>
                    <a:pt x="139" y="1964"/>
                    <a:pt x="403" y="2096"/>
                    <a:pt x="553" y="2100"/>
                  </a:cubicBezTo>
                  <a:cubicBezTo>
                    <a:pt x="554" y="2100"/>
                    <a:pt x="554" y="2100"/>
                    <a:pt x="555" y="2100"/>
                  </a:cubicBezTo>
                  <a:cubicBezTo>
                    <a:pt x="672" y="2100"/>
                    <a:pt x="790" y="1921"/>
                    <a:pt x="993" y="1749"/>
                  </a:cubicBezTo>
                  <a:cubicBezTo>
                    <a:pt x="895" y="1255"/>
                    <a:pt x="815" y="737"/>
                    <a:pt x="682" y="243"/>
                  </a:cubicBezTo>
                  <a:cubicBezTo>
                    <a:pt x="652" y="128"/>
                    <a:pt x="435" y="15"/>
                    <a:pt x="298" y="1"/>
                  </a:cubicBezTo>
                  <a:cubicBezTo>
                    <a:pt x="296" y="1"/>
                    <a:pt x="294" y="1"/>
                    <a:pt x="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812;p28">
              <a:extLst>
                <a:ext uri="{FF2B5EF4-FFF2-40B4-BE49-F238E27FC236}">
                  <a16:creationId xmlns:a16="http://schemas.microsoft.com/office/drawing/2014/main" xmlns="" id="{FD093466-7982-4938-978E-A0D6695EEB60}"/>
                </a:ext>
              </a:extLst>
            </p:cNvPr>
            <p:cNvSpPr/>
            <p:nvPr/>
          </p:nvSpPr>
          <p:spPr>
            <a:xfrm>
              <a:off x="7923025" y="2781750"/>
              <a:ext cx="22925" cy="44300"/>
            </a:xfrm>
            <a:custGeom>
              <a:avLst/>
              <a:gdLst/>
              <a:ahLst/>
              <a:cxnLst/>
              <a:rect l="l" t="t" r="r" b="b"/>
              <a:pathLst>
                <a:path w="917" h="1772" extrusionOk="0">
                  <a:moveTo>
                    <a:pt x="430" y="1"/>
                  </a:moveTo>
                  <a:cubicBezTo>
                    <a:pt x="313" y="1"/>
                    <a:pt x="81" y="208"/>
                    <a:pt x="58" y="338"/>
                  </a:cubicBezTo>
                  <a:cubicBezTo>
                    <a:pt x="1" y="690"/>
                    <a:pt x="12" y="1058"/>
                    <a:pt x="61" y="1411"/>
                  </a:cubicBezTo>
                  <a:cubicBezTo>
                    <a:pt x="81" y="1550"/>
                    <a:pt x="277" y="1772"/>
                    <a:pt x="381" y="1772"/>
                  </a:cubicBezTo>
                  <a:cubicBezTo>
                    <a:pt x="382" y="1772"/>
                    <a:pt x="383" y="1772"/>
                    <a:pt x="384" y="1772"/>
                  </a:cubicBezTo>
                  <a:cubicBezTo>
                    <a:pt x="539" y="1763"/>
                    <a:pt x="685" y="1579"/>
                    <a:pt x="842" y="1463"/>
                  </a:cubicBezTo>
                  <a:cubicBezTo>
                    <a:pt x="856" y="1070"/>
                    <a:pt x="917" y="724"/>
                    <a:pt x="862" y="394"/>
                  </a:cubicBezTo>
                  <a:cubicBezTo>
                    <a:pt x="835" y="236"/>
                    <a:pt x="611" y="41"/>
                    <a:pt x="448" y="3"/>
                  </a:cubicBezTo>
                  <a:cubicBezTo>
                    <a:pt x="443" y="1"/>
                    <a:pt x="436" y="1"/>
                    <a:pt x="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813;p28">
              <a:extLst>
                <a:ext uri="{FF2B5EF4-FFF2-40B4-BE49-F238E27FC236}">
                  <a16:creationId xmlns:a16="http://schemas.microsoft.com/office/drawing/2014/main" xmlns="" id="{0D1ADB08-8B5F-4E70-B7E5-2C9F94F3074C}"/>
                </a:ext>
              </a:extLst>
            </p:cNvPr>
            <p:cNvSpPr/>
            <p:nvPr/>
          </p:nvSpPr>
          <p:spPr>
            <a:xfrm>
              <a:off x="7922050" y="2695100"/>
              <a:ext cx="30000" cy="38875"/>
            </a:xfrm>
            <a:custGeom>
              <a:avLst/>
              <a:gdLst/>
              <a:ahLst/>
              <a:cxnLst/>
              <a:rect l="l" t="t" r="r" b="b"/>
              <a:pathLst>
                <a:path w="1200" h="1555" extrusionOk="0">
                  <a:moveTo>
                    <a:pt x="593" y="1"/>
                  </a:moveTo>
                  <a:cubicBezTo>
                    <a:pt x="456" y="1"/>
                    <a:pt x="246" y="106"/>
                    <a:pt x="187" y="213"/>
                  </a:cubicBezTo>
                  <a:cubicBezTo>
                    <a:pt x="0" y="569"/>
                    <a:pt x="231" y="1474"/>
                    <a:pt x="518" y="1545"/>
                  </a:cubicBezTo>
                  <a:cubicBezTo>
                    <a:pt x="544" y="1552"/>
                    <a:pt x="571" y="1555"/>
                    <a:pt x="598" y="1555"/>
                  </a:cubicBezTo>
                  <a:cubicBezTo>
                    <a:pt x="740" y="1555"/>
                    <a:pt x="894" y="1475"/>
                    <a:pt x="979" y="1458"/>
                  </a:cubicBezTo>
                  <a:cubicBezTo>
                    <a:pt x="1199" y="914"/>
                    <a:pt x="983" y="98"/>
                    <a:pt x="645" y="7"/>
                  </a:cubicBezTo>
                  <a:cubicBezTo>
                    <a:pt x="630" y="3"/>
                    <a:pt x="612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814;p28">
              <a:extLst>
                <a:ext uri="{FF2B5EF4-FFF2-40B4-BE49-F238E27FC236}">
                  <a16:creationId xmlns:a16="http://schemas.microsoft.com/office/drawing/2014/main" xmlns="" id="{E0DDD879-93DD-4C93-9BDC-34CCF8971F03}"/>
                </a:ext>
              </a:extLst>
            </p:cNvPr>
            <p:cNvSpPr/>
            <p:nvPr/>
          </p:nvSpPr>
          <p:spPr>
            <a:xfrm>
              <a:off x="7864050" y="2922500"/>
              <a:ext cx="1650" cy="9125"/>
            </a:xfrm>
            <a:custGeom>
              <a:avLst/>
              <a:gdLst/>
              <a:ahLst/>
              <a:cxnLst/>
              <a:rect l="l" t="t" r="r" b="b"/>
              <a:pathLst>
                <a:path w="66" h="365" extrusionOk="0">
                  <a:moveTo>
                    <a:pt x="1" y="0"/>
                  </a:moveTo>
                  <a:cubicBezTo>
                    <a:pt x="16" y="123"/>
                    <a:pt x="38" y="245"/>
                    <a:pt x="65" y="365"/>
                  </a:cubicBezTo>
                  <a:cubicBezTo>
                    <a:pt x="42" y="247"/>
                    <a:pt x="20" y="127"/>
                    <a:pt x="1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815;p28">
              <a:extLst>
                <a:ext uri="{FF2B5EF4-FFF2-40B4-BE49-F238E27FC236}">
                  <a16:creationId xmlns:a16="http://schemas.microsoft.com/office/drawing/2014/main" xmlns="" id="{7A26ADF2-338D-4DE1-9FCC-1FCC0D2F450E}"/>
                </a:ext>
              </a:extLst>
            </p:cNvPr>
            <p:cNvSpPr/>
            <p:nvPr/>
          </p:nvSpPr>
          <p:spPr>
            <a:xfrm>
              <a:off x="7801375" y="2530575"/>
              <a:ext cx="756100" cy="420875"/>
            </a:xfrm>
            <a:custGeom>
              <a:avLst/>
              <a:gdLst/>
              <a:ahLst/>
              <a:cxnLst/>
              <a:rect l="l" t="t" r="r" b="b"/>
              <a:pathLst>
                <a:path w="30244" h="16835" extrusionOk="0">
                  <a:moveTo>
                    <a:pt x="25185" y="926"/>
                  </a:moveTo>
                  <a:cubicBezTo>
                    <a:pt x="25577" y="926"/>
                    <a:pt x="25633" y="1147"/>
                    <a:pt x="25378" y="1600"/>
                  </a:cubicBezTo>
                  <a:cubicBezTo>
                    <a:pt x="24962" y="2334"/>
                    <a:pt x="24504" y="3037"/>
                    <a:pt x="24065" y="3756"/>
                  </a:cubicBezTo>
                  <a:cubicBezTo>
                    <a:pt x="23959" y="3926"/>
                    <a:pt x="23847" y="4090"/>
                    <a:pt x="23738" y="4258"/>
                  </a:cubicBezTo>
                  <a:cubicBezTo>
                    <a:pt x="23709" y="4243"/>
                    <a:pt x="23652" y="4226"/>
                    <a:pt x="23650" y="4205"/>
                  </a:cubicBezTo>
                  <a:cubicBezTo>
                    <a:pt x="23572" y="3587"/>
                    <a:pt x="23318" y="3292"/>
                    <a:pt x="22983" y="3292"/>
                  </a:cubicBezTo>
                  <a:cubicBezTo>
                    <a:pt x="22740" y="3292"/>
                    <a:pt x="22455" y="3446"/>
                    <a:pt x="22163" y="3744"/>
                  </a:cubicBezTo>
                  <a:cubicBezTo>
                    <a:pt x="21548" y="4366"/>
                    <a:pt x="20966" y="5011"/>
                    <a:pt x="20283" y="5735"/>
                  </a:cubicBezTo>
                  <a:cubicBezTo>
                    <a:pt x="20246" y="5524"/>
                    <a:pt x="20212" y="5343"/>
                    <a:pt x="20184" y="5166"/>
                  </a:cubicBezTo>
                  <a:cubicBezTo>
                    <a:pt x="20165" y="5036"/>
                    <a:pt x="20193" y="4811"/>
                    <a:pt x="20130" y="4782"/>
                  </a:cubicBezTo>
                  <a:cubicBezTo>
                    <a:pt x="20069" y="4755"/>
                    <a:pt x="19990" y="4741"/>
                    <a:pt x="19911" y="4741"/>
                  </a:cubicBezTo>
                  <a:cubicBezTo>
                    <a:pt x="19829" y="4741"/>
                    <a:pt x="19746" y="4757"/>
                    <a:pt x="19681" y="4789"/>
                  </a:cubicBezTo>
                  <a:cubicBezTo>
                    <a:pt x="19192" y="5023"/>
                    <a:pt x="18718" y="5297"/>
                    <a:pt x="18166" y="5594"/>
                  </a:cubicBezTo>
                  <a:cubicBezTo>
                    <a:pt x="17980" y="4816"/>
                    <a:pt x="17799" y="4111"/>
                    <a:pt x="17651" y="3401"/>
                  </a:cubicBezTo>
                  <a:cubicBezTo>
                    <a:pt x="17621" y="3266"/>
                    <a:pt x="17699" y="3090"/>
                    <a:pt x="17767" y="2950"/>
                  </a:cubicBezTo>
                  <a:cubicBezTo>
                    <a:pt x="18228" y="2047"/>
                    <a:pt x="19067" y="1555"/>
                    <a:pt x="19954" y="1067"/>
                  </a:cubicBezTo>
                  <a:lnTo>
                    <a:pt x="19954" y="1067"/>
                  </a:lnTo>
                  <a:cubicBezTo>
                    <a:pt x="19754" y="1584"/>
                    <a:pt x="19518" y="2093"/>
                    <a:pt x="19367" y="2624"/>
                  </a:cubicBezTo>
                  <a:cubicBezTo>
                    <a:pt x="19298" y="2868"/>
                    <a:pt x="19384" y="3152"/>
                    <a:pt x="19404" y="3419"/>
                  </a:cubicBezTo>
                  <a:cubicBezTo>
                    <a:pt x="19650" y="3367"/>
                    <a:pt x="19933" y="3373"/>
                    <a:pt x="20141" y="3253"/>
                  </a:cubicBezTo>
                  <a:cubicBezTo>
                    <a:pt x="21203" y="2641"/>
                    <a:pt x="22221" y="1953"/>
                    <a:pt x="23301" y="1383"/>
                  </a:cubicBezTo>
                  <a:cubicBezTo>
                    <a:pt x="23800" y="1118"/>
                    <a:pt x="24407" y="1024"/>
                    <a:pt x="24974" y="943"/>
                  </a:cubicBezTo>
                  <a:cubicBezTo>
                    <a:pt x="25053" y="932"/>
                    <a:pt x="25123" y="926"/>
                    <a:pt x="25185" y="926"/>
                  </a:cubicBezTo>
                  <a:close/>
                  <a:moveTo>
                    <a:pt x="22742" y="4085"/>
                  </a:moveTo>
                  <a:cubicBezTo>
                    <a:pt x="22829" y="4114"/>
                    <a:pt x="22915" y="4148"/>
                    <a:pt x="23001" y="4181"/>
                  </a:cubicBezTo>
                  <a:cubicBezTo>
                    <a:pt x="22911" y="4744"/>
                    <a:pt x="22805" y="5309"/>
                    <a:pt x="22740" y="5873"/>
                  </a:cubicBezTo>
                  <a:cubicBezTo>
                    <a:pt x="22717" y="6086"/>
                    <a:pt x="22719" y="6410"/>
                    <a:pt x="22840" y="6501"/>
                  </a:cubicBezTo>
                  <a:cubicBezTo>
                    <a:pt x="22893" y="6539"/>
                    <a:pt x="22970" y="6554"/>
                    <a:pt x="23057" y="6554"/>
                  </a:cubicBezTo>
                  <a:cubicBezTo>
                    <a:pt x="23199" y="6554"/>
                    <a:pt x="23366" y="6513"/>
                    <a:pt x="23490" y="6463"/>
                  </a:cubicBezTo>
                  <a:cubicBezTo>
                    <a:pt x="24534" y="6025"/>
                    <a:pt x="25539" y="5470"/>
                    <a:pt x="26618" y="5130"/>
                  </a:cubicBezTo>
                  <a:cubicBezTo>
                    <a:pt x="27322" y="4911"/>
                    <a:pt x="28121" y="4969"/>
                    <a:pt x="28880" y="4937"/>
                  </a:cubicBezTo>
                  <a:cubicBezTo>
                    <a:pt x="28892" y="4937"/>
                    <a:pt x="28904" y="4937"/>
                    <a:pt x="28915" y="4937"/>
                  </a:cubicBezTo>
                  <a:cubicBezTo>
                    <a:pt x="29262" y="4937"/>
                    <a:pt x="29368" y="5169"/>
                    <a:pt x="29192" y="5477"/>
                  </a:cubicBezTo>
                  <a:cubicBezTo>
                    <a:pt x="29019" y="5773"/>
                    <a:pt x="28848" y="6114"/>
                    <a:pt x="28581" y="6307"/>
                  </a:cubicBezTo>
                  <a:cubicBezTo>
                    <a:pt x="27533" y="7076"/>
                    <a:pt x="26460" y="7817"/>
                    <a:pt x="25185" y="8178"/>
                  </a:cubicBezTo>
                  <a:cubicBezTo>
                    <a:pt x="24411" y="8401"/>
                    <a:pt x="23649" y="8671"/>
                    <a:pt x="22884" y="8932"/>
                  </a:cubicBezTo>
                  <a:cubicBezTo>
                    <a:pt x="22794" y="8964"/>
                    <a:pt x="22714" y="8981"/>
                    <a:pt x="22644" y="8981"/>
                  </a:cubicBezTo>
                  <a:cubicBezTo>
                    <a:pt x="22476" y="8981"/>
                    <a:pt x="22354" y="8886"/>
                    <a:pt x="22234" y="8670"/>
                  </a:cubicBezTo>
                  <a:cubicBezTo>
                    <a:pt x="21866" y="7993"/>
                    <a:pt x="21428" y="7361"/>
                    <a:pt x="21058" y="6688"/>
                  </a:cubicBezTo>
                  <a:cubicBezTo>
                    <a:pt x="20969" y="6526"/>
                    <a:pt x="20956" y="6216"/>
                    <a:pt x="21055" y="6087"/>
                  </a:cubicBezTo>
                  <a:cubicBezTo>
                    <a:pt x="21590" y="5400"/>
                    <a:pt x="22172" y="4745"/>
                    <a:pt x="22742" y="4085"/>
                  </a:cubicBezTo>
                  <a:close/>
                  <a:moveTo>
                    <a:pt x="20311" y="0"/>
                  </a:moveTo>
                  <a:cubicBezTo>
                    <a:pt x="20142" y="0"/>
                    <a:pt x="19948" y="50"/>
                    <a:pt x="19834" y="131"/>
                  </a:cubicBezTo>
                  <a:cubicBezTo>
                    <a:pt x="18949" y="768"/>
                    <a:pt x="18099" y="1456"/>
                    <a:pt x="17191" y="2167"/>
                  </a:cubicBezTo>
                  <a:cubicBezTo>
                    <a:pt x="17180" y="2167"/>
                    <a:pt x="17169" y="2167"/>
                    <a:pt x="17157" y="2167"/>
                  </a:cubicBezTo>
                  <a:cubicBezTo>
                    <a:pt x="17102" y="2167"/>
                    <a:pt x="17028" y="2164"/>
                    <a:pt x="16945" y="2164"/>
                  </a:cubicBezTo>
                  <a:cubicBezTo>
                    <a:pt x="16823" y="2164"/>
                    <a:pt x="16680" y="2172"/>
                    <a:pt x="16548" y="2213"/>
                  </a:cubicBezTo>
                  <a:cubicBezTo>
                    <a:pt x="14271" y="2906"/>
                    <a:pt x="12012" y="3654"/>
                    <a:pt x="9650" y="4045"/>
                  </a:cubicBezTo>
                  <a:cubicBezTo>
                    <a:pt x="7975" y="4321"/>
                    <a:pt x="2490" y="5726"/>
                    <a:pt x="807" y="5862"/>
                  </a:cubicBezTo>
                  <a:cubicBezTo>
                    <a:pt x="722" y="6120"/>
                    <a:pt x="634" y="6385"/>
                    <a:pt x="549" y="6657"/>
                  </a:cubicBezTo>
                  <a:cubicBezTo>
                    <a:pt x="719" y="6650"/>
                    <a:pt x="881" y="6647"/>
                    <a:pt x="1053" y="6635"/>
                  </a:cubicBezTo>
                  <a:cubicBezTo>
                    <a:pt x="5102" y="6357"/>
                    <a:pt x="12816" y="4309"/>
                    <a:pt x="16715" y="3005"/>
                  </a:cubicBezTo>
                  <a:cubicBezTo>
                    <a:pt x="16952" y="4030"/>
                    <a:pt x="17169" y="4969"/>
                    <a:pt x="17390" y="5925"/>
                  </a:cubicBezTo>
                  <a:cubicBezTo>
                    <a:pt x="14798" y="7203"/>
                    <a:pt x="13035" y="7470"/>
                    <a:pt x="9445" y="7656"/>
                  </a:cubicBezTo>
                  <a:cubicBezTo>
                    <a:pt x="8712" y="7694"/>
                    <a:pt x="7551" y="7716"/>
                    <a:pt x="6280" y="7716"/>
                  </a:cubicBezTo>
                  <a:cubicBezTo>
                    <a:pt x="4096" y="7716"/>
                    <a:pt x="1587" y="7653"/>
                    <a:pt x="371" y="7503"/>
                  </a:cubicBezTo>
                  <a:cubicBezTo>
                    <a:pt x="291" y="7776"/>
                    <a:pt x="73" y="7808"/>
                    <a:pt x="0" y="8084"/>
                  </a:cubicBezTo>
                  <a:lnTo>
                    <a:pt x="2926" y="8364"/>
                  </a:lnTo>
                  <a:cubicBezTo>
                    <a:pt x="4254" y="8478"/>
                    <a:pt x="5957" y="8593"/>
                    <a:pt x="6809" y="8593"/>
                  </a:cubicBezTo>
                  <a:cubicBezTo>
                    <a:pt x="11058" y="8593"/>
                    <a:pt x="12723" y="8418"/>
                    <a:pt x="16992" y="7033"/>
                  </a:cubicBezTo>
                  <a:cubicBezTo>
                    <a:pt x="17277" y="6878"/>
                    <a:pt x="17644" y="6872"/>
                    <a:pt x="17973" y="6783"/>
                  </a:cubicBezTo>
                  <a:cubicBezTo>
                    <a:pt x="18072" y="6757"/>
                    <a:pt x="18176" y="6714"/>
                    <a:pt x="18260" y="6648"/>
                  </a:cubicBezTo>
                  <a:cubicBezTo>
                    <a:pt x="18636" y="6361"/>
                    <a:pt x="19011" y="6064"/>
                    <a:pt x="19428" y="5738"/>
                  </a:cubicBezTo>
                  <a:cubicBezTo>
                    <a:pt x="19933" y="6504"/>
                    <a:pt x="20401" y="7161"/>
                    <a:pt x="20812" y="7851"/>
                  </a:cubicBezTo>
                  <a:cubicBezTo>
                    <a:pt x="21213" y="8516"/>
                    <a:pt x="21560" y="9220"/>
                    <a:pt x="21940" y="9932"/>
                  </a:cubicBezTo>
                  <a:cubicBezTo>
                    <a:pt x="21699" y="10099"/>
                    <a:pt x="21513" y="10210"/>
                    <a:pt x="21347" y="10347"/>
                  </a:cubicBezTo>
                  <a:cubicBezTo>
                    <a:pt x="21033" y="10613"/>
                    <a:pt x="20547" y="10677"/>
                    <a:pt x="20453" y="11200"/>
                  </a:cubicBezTo>
                  <a:cubicBezTo>
                    <a:pt x="20426" y="11329"/>
                    <a:pt x="20175" y="11433"/>
                    <a:pt x="20014" y="11507"/>
                  </a:cubicBezTo>
                  <a:cubicBezTo>
                    <a:pt x="19101" y="11936"/>
                    <a:pt x="18213" y="12454"/>
                    <a:pt x="17261" y="12743"/>
                  </a:cubicBezTo>
                  <a:cubicBezTo>
                    <a:pt x="14808" y="13497"/>
                    <a:pt x="12323" y="14129"/>
                    <a:pt x="9860" y="14833"/>
                  </a:cubicBezTo>
                  <a:cubicBezTo>
                    <a:pt x="7474" y="15513"/>
                    <a:pt x="5025" y="15800"/>
                    <a:pt x="2572" y="16043"/>
                  </a:cubicBezTo>
                  <a:cubicBezTo>
                    <a:pt x="2623" y="16312"/>
                    <a:pt x="2696" y="16577"/>
                    <a:pt x="2792" y="16835"/>
                  </a:cubicBezTo>
                  <a:cubicBezTo>
                    <a:pt x="3182" y="16804"/>
                    <a:pt x="3575" y="16769"/>
                    <a:pt x="3968" y="16718"/>
                  </a:cubicBezTo>
                  <a:cubicBezTo>
                    <a:pt x="6741" y="16355"/>
                    <a:pt x="9457" y="15797"/>
                    <a:pt x="12154" y="15115"/>
                  </a:cubicBezTo>
                  <a:cubicBezTo>
                    <a:pt x="13859" y="14683"/>
                    <a:pt x="15539" y="14147"/>
                    <a:pt x="17214" y="13614"/>
                  </a:cubicBezTo>
                  <a:cubicBezTo>
                    <a:pt x="19260" y="12961"/>
                    <a:pt x="21111" y="11960"/>
                    <a:pt x="22561" y="10319"/>
                  </a:cubicBezTo>
                  <a:cubicBezTo>
                    <a:pt x="22720" y="10135"/>
                    <a:pt x="22868" y="9893"/>
                    <a:pt x="23076" y="9811"/>
                  </a:cubicBezTo>
                  <a:cubicBezTo>
                    <a:pt x="23879" y="9502"/>
                    <a:pt x="24697" y="9228"/>
                    <a:pt x="25519" y="8970"/>
                  </a:cubicBezTo>
                  <a:cubicBezTo>
                    <a:pt x="26877" y="8547"/>
                    <a:pt x="28029" y="7764"/>
                    <a:pt x="29103" y="6877"/>
                  </a:cubicBezTo>
                  <a:cubicBezTo>
                    <a:pt x="29464" y="6579"/>
                    <a:pt x="29713" y="6100"/>
                    <a:pt x="29909" y="5656"/>
                  </a:cubicBezTo>
                  <a:cubicBezTo>
                    <a:pt x="30244" y="4904"/>
                    <a:pt x="29936" y="4378"/>
                    <a:pt x="29129" y="4179"/>
                  </a:cubicBezTo>
                  <a:cubicBezTo>
                    <a:pt x="28741" y="4086"/>
                    <a:pt x="28355" y="4038"/>
                    <a:pt x="27972" y="4038"/>
                  </a:cubicBezTo>
                  <a:cubicBezTo>
                    <a:pt x="27413" y="4038"/>
                    <a:pt x="26861" y="4139"/>
                    <a:pt x="26318" y="4346"/>
                  </a:cubicBezTo>
                  <a:cubicBezTo>
                    <a:pt x="25462" y="4669"/>
                    <a:pt x="24618" y="5032"/>
                    <a:pt x="23768" y="5376"/>
                  </a:cubicBezTo>
                  <a:cubicBezTo>
                    <a:pt x="23755" y="5380"/>
                    <a:pt x="23741" y="5382"/>
                    <a:pt x="23725" y="5382"/>
                  </a:cubicBezTo>
                  <a:cubicBezTo>
                    <a:pt x="23694" y="5382"/>
                    <a:pt x="23658" y="5376"/>
                    <a:pt x="23616" y="5376"/>
                  </a:cubicBezTo>
                  <a:cubicBezTo>
                    <a:pt x="23630" y="5214"/>
                    <a:pt x="23644" y="5072"/>
                    <a:pt x="23643" y="5062"/>
                  </a:cubicBezTo>
                  <a:cubicBezTo>
                    <a:pt x="23993" y="4853"/>
                    <a:pt x="24360" y="4759"/>
                    <a:pt x="24514" y="4524"/>
                  </a:cubicBezTo>
                  <a:cubicBezTo>
                    <a:pt x="25089" y="3660"/>
                    <a:pt x="25672" y="2785"/>
                    <a:pt x="26113" y="1850"/>
                  </a:cubicBezTo>
                  <a:cubicBezTo>
                    <a:pt x="26291" y="1476"/>
                    <a:pt x="26344" y="1162"/>
                    <a:pt x="26301" y="904"/>
                  </a:cubicBezTo>
                  <a:cubicBezTo>
                    <a:pt x="26195" y="754"/>
                    <a:pt x="26102" y="593"/>
                    <a:pt x="26025" y="425"/>
                  </a:cubicBezTo>
                  <a:cubicBezTo>
                    <a:pt x="25792" y="235"/>
                    <a:pt x="25427" y="128"/>
                    <a:pt x="24931" y="128"/>
                  </a:cubicBezTo>
                  <a:cubicBezTo>
                    <a:pt x="24917" y="128"/>
                    <a:pt x="24902" y="128"/>
                    <a:pt x="24887" y="128"/>
                  </a:cubicBezTo>
                  <a:cubicBezTo>
                    <a:pt x="23734" y="134"/>
                    <a:pt x="22772" y="652"/>
                    <a:pt x="21829" y="1237"/>
                  </a:cubicBezTo>
                  <a:cubicBezTo>
                    <a:pt x="21409" y="1497"/>
                    <a:pt x="20971" y="1726"/>
                    <a:pt x="20468" y="2013"/>
                  </a:cubicBezTo>
                  <a:cubicBezTo>
                    <a:pt x="20606" y="1515"/>
                    <a:pt x="20752" y="1150"/>
                    <a:pt x="20784" y="774"/>
                  </a:cubicBezTo>
                  <a:cubicBezTo>
                    <a:pt x="20807" y="537"/>
                    <a:pt x="20731" y="173"/>
                    <a:pt x="20568" y="61"/>
                  </a:cubicBezTo>
                  <a:cubicBezTo>
                    <a:pt x="20508" y="19"/>
                    <a:pt x="20414" y="0"/>
                    <a:pt x="20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549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5" name="Google Shape;2835;p56"/>
          <p:cNvSpPr/>
          <p:nvPr/>
        </p:nvSpPr>
        <p:spPr>
          <a:xfrm>
            <a:off x="14592046" y="331844"/>
            <a:ext cx="676800" cy="6624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36" name="Google Shape;2836;p56"/>
          <p:cNvGrpSpPr/>
          <p:nvPr/>
        </p:nvGrpSpPr>
        <p:grpSpPr>
          <a:xfrm>
            <a:off x="14354352" y="8395633"/>
            <a:ext cx="2441608" cy="754406"/>
            <a:chOff x="7812047" y="4100311"/>
            <a:chExt cx="715511" cy="608196"/>
          </a:xfrm>
        </p:grpSpPr>
        <p:grpSp>
          <p:nvGrpSpPr>
            <p:cNvPr id="2837" name="Google Shape;2837;p56"/>
            <p:cNvGrpSpPr/>
            <p:nvPr/>
          </p:nvGrpSpPr>
          <p:grpSpPr>
            <a:xfrm>
              <a:off x="7812047" y="4153807"/>
              <a:ext cx="715511" cy="554700"/>
              <a:chOff x="7812047" y="4153807"/>
              <a:chExt cx="715511" cy="554700"/>
            </a:xfrm>
          </p:grpSpPr>
          <p:sp>
            <p:nvSpPr>
              <p:cNvPr id="2838" name="Google Shape;2838;p56"/>
              <p:cNvSpPr/>
              <p:nvPr/>
            </p:nvSpPr>
            <p:spPr>
              <a:xfrm rot="5400000">
                <a:off x="7954858" y="4135807"/>
                <a:ext cx="554700" cy="5907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56"/>
              <p:cNvSpPr/>
              <p:nvPr/>
            </p:nvSpPr>
            <p:spPr>
              <a:xfrm>
                <a:off x="7812047" y="4228209"/>
                <a:ext cx="86400" cy="3393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8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40" name="Google Shape;2840;p56"/>
            <p:cNvSpPr/>
            <p:nvPr/>
          </p:nvSpPr>
          <p:spPr>
            <a:xfrm rot="5400000">
              <a:off x="7942026" y="4082311"/>
              <a:ext cx="554700" cy="5907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41" name="Google Shape;2841;p56"/>
          <p:cNvSpPr/>
          <p:nvPr/>
        </p:nvSpPr>
        <p:spPr>
          <a:xfrm>
            <a:off x="16795960" y="6206788"/>
            <a:ext cx="859800" cy="836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14534" y="1851959"/>
            <a:ext cx="14530388" cy="65436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t-BR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Ghi nhớ kiến thức trong bài. </a:t>
            </a:r>
            <a:endParaRPr lang="en-US" sz="4000" kern="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685800" indent="-6858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t-BR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Hoàn thành các bài tập </a:t>
            </a:r>
            <a:r>
              <a:rPr lang="pt-BR" sz="4000" kern="0" dirty="0" smtClean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trong </a:t>
            </a:r>
            <a:r>
              <a:rPr lang="pt-BR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SBT.</a:t>
            </a:r>
            <a:endParaRPr lang="en-US" sz="4000" kern="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685800" indent="-6858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en-US" sz="4000" kern="0" dirty="0" err="1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mới</a:t>
            </a:r>
            <a:r>
              <a:rPr lang="en-US" sz="4000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4000" b="1" kern="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“Bài 22: Đại lượng tỉ lệ thuận</a:t>
            </a:r>
            <a:r>
              <a:rPr lang="vi-VN" sz="4000" b="1" kern="0" dirty="0" smtClean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”.</a:t>
            </a:r>
            <a:endParaRPr lang="en-US" sz="4000" kern="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12590" y="1233658"/>
            <a:ext cx="7146112" cy="11038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fr-FR" sz="5000" b="1" kern="0" dirty="0">
                <a:solidFill>
                  <a:srgbClr val="F3F3F3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HƯỚNG DẪN VỀ NHÀ</a:t>
            </a:r>
            <a:endParaRPr lang="en-US" sz="5000" kern="0" dirty="0">
              <a:solidFill>
                <a:srgbClr val="F3F3F3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249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39"/>
          <p:cNvSpPr/>
          <p:nvPr/>
        </p:nvSpPr>
        <p:spPr>
          <a:xfrm>
            <a:off x="381000" y="876300"/>
            <a:ext cx="17585564" cy="915358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5" name="Google Shape;2255;p39"/>
          <p:cNvSpPr/>
          <p:nvPr/>
        </p:nvSpPr>
        <p:spPr>
          <a:xfrm>
            <a:off x="509906" y="1681862"/>
            <a:ext cx="354880" cy="43170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2254;p39"/>
          <p:cNvSpPr/>
          <p:nvPr/>
        </p:nvSpPr>
        <p:spPr>
          <a:xfrm>
            <a:off x="17470816" y="9722179"/>
            <a:ext cx="473400" cy="461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2256;p39"/>
          <p:cNvSpPr/>
          <p:nvPr/>
        </p:nvSpPr>
        <p:spPr>
          <a:xfrm>
            <a:off x="226186" y="9603751"/>
            <a:ext cx="567440" cy="552305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2363;p41"/>
          <p:cNvSpPr/>
          <p:nvPr/>
        </p:nvSpPr>
        <p:spPr>
          <a:xfrm flipH="1">
            <a:off x="-41054" y="1662358"/>
            <a:ext cx="676800" cy="651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8" name="Google Shape;2364;p41"/>
          <p:cNvGrpSpPr/>
          <p:nvPr/>
        </p:nvGrpSpPr>
        <p:grpSpPr>
          <a:xfrm>
            <a:off x="16898791" y="1807267"/>
            <a:ext cx="1279134" cy="497170"/>
            <a:chOff x="5601427" y="4269892"/>
            <a:chExt cx="869375" cy="325800"/>
          </a:xfrm>
        </p:grpSpPr>
        <p:sp>
          <p:nvSpPr>
            <p:cNvPr id="49" name="Google Shape;2365;p41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2366;p41"/>
            <p:cNvSpPr/>
            <p:nvPr/>
          </p:nvSpPr>
          <p:spPr>
            <a:xfrm flipH="1">
              <a:off x="5601427" y="4312642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" name="Google Shape;2165;p36"/>
          <p:cNvSpPr txBox="1">
            <a:spLocks noGrp="1"/>
          </p:cNvSpPr>
          <p:nvPr>
            <p:ph type="title"/>
          </p:nvPr>
        </p:nvSpPr>
        <p:spPr>
          <a:xfrm>
            <a:off x="5105400" y="228251"/>
            <a:ext cx="8562740" cy="131133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6000" b="1">
                <a:solidFill>
                  <a:srgbClr val="FF0000"/>
                </a:solidFill>
                <a:latin typeface="+mj-lt"/>
              </a:rPr>
              <a:t>NỘI </a:t>
            </a:r>
            <a:r>
              <a:rPr lang="en" sz="6000" b="1" smtClean="0">
                <a:solidFill>
                  <a:srgbClr val="FF0000"/>
                </a:solidFill>
                <a:latin typeface="+mj-lt"/>
              </a:rPr>
              <a:t>DUNG BÀI HỌC</a:t>
            </a:r>
            <a:endParaRPr sz="60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573712" y="3395897"/>
            <a:ext cx="798988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Lập </a:t>
            </a: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 tỉ lệ thức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84" name="Picture 5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313182">
            <a:off x="13338511" y="4828500"/>
            <a:ext cx="4036332" cy="400101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01533" y="3544014"/>
            <a:ext cx="2590800" cy="70788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6604" y="1870645"/>
            <a:ext cx="4929555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62600" y="5030898"/>
            <a:ext cx="7989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Tìm hai số biết tổng (hoặc hiệu) và tỉ số của 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chúng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827364" y="5273814"/>
            <a:ext cx="2590800" cy="70788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</a:t>
            </a:r>
            <a:r>
              <a:rPr lang="nl-NL" sz="4000" b="1" kern="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2: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12977" y="7350609"/>
            <a:ext cx="798988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toán có lời văn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56296" y="7514224"/>
            <a:ext cx="2590800" cy="707886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</a:t>
            </a:r>
            <a:r>
              <a:rPr lang="nl-NL" sz="4000" b="1" kern="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3: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4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1" grpId="0"/>
      <p:bldP spid="2" grpId="0" animBg="1"/>
      <p:bldP spid="3" grpId="0"/>
      <p:bldP spid="26" grpId="0"/>
      <p:bldP spid="27" grpId="0" animBg="1"/>
      <p:bldP spid="28" grpId="0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03108"/>
            <a:ext cx="1012747" cy="93519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33600" y="816761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nl-NL" sz="4000" b="1" kern="0" dirty="0" smtClean="0">
                <a:solidFill>
                  <a:schemeClr val="bg1">
                    <a:lumMod val="10000"/>
                  </a:schemeClr>
                </a:solidFill>
                <a:cs typeface="Arial" panose="020B0604020202020204" pitchFamily="34" charset="0"/>
                <a:sym typeface="Arial"/>
              </a:rPr>
              <a:t>HĐ: </a:t>
            </a:r>
            <a:r>
              <a:rPr lang="en-US" sz="40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PHÂN TÍCH CÁC VÍ DỤ:</a:t>
            </a:r>
            <a:endParaRPr lang="en-US" sz="4000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en-US" sz="4000" kern="0" dirty="0">
              <a:solidFill>
                <a:schemeClr val="bg1">
                  <a:lumMod val="10000"/>
                </a:schemeClr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Google Shape;2254;p39"/>
          <p:cNvSpPr/>
          <p:nvPr/>
        </p:nvSpPr>
        <p:spPr>
          <a:xfrm>
            <a:off x="16992600" y="9105900"/>
            <a:ext cx="910282" cy="1011371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198294" y="497034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276550" y="9120949"/>
            <a:ext cx="926605" cy="975551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5" name="Picture 6"/>
          <p:cNvPicPr>
            <a:picLocks noChangeAspect="1"/>
          </p:cNvPicPr>
          <p:nvPr/>
        </p:nvPicPr>
        <p:blipFill rotWithShape="1">
          <a:blip r:embed="rId4"/>
          <a:srcRect t="30236"/>
          <a:stretch/>
        </p:blipFill>
        <p:spPr>
          <a:xfrm>
            <a:off x="12954000" y="7277100"/>
            <a:ext cx="2362200" cy="249241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147509" y="2171700"/>
            <a:ext cx="7989888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Lập </a:t>
            </a: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 tỉ lệ 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thức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336065" y="2337048"/>
            <a:ext cx="2590800" cy="70788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147509" y="3897790"/>
            <a:ext cx="131404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Tìm hai số biết tổng (hoặc hiệu) và tỉ số của 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61896" y="4066848"/>
            <a:ext cx="2590800" cy="70788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</a:t>
            </a:r>
            <a:r>
              <a:rPr lang="nl-NL" sz="4000" b="1" kern="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2: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47509" y="6229685"/>
            <a:ext cx="7989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nl-NL" sz="40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toán có lời 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văn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</a:t>
            </a:r>
            <a:r>
              <a:rPr lang="nl-NL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endParaRPr lang="en-US" sz="4000" kern="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90828" y="6393300"/>
            <a:ext cx="2590800" cy="707886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l-NL" sz="4000" b="1" kern="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</a:t>
            </a:r>
            <a:r>
              <a:rPr lang="nl-NL" sz="4000" b="1" kern="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3: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0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6" grpId="0"/>
      <p:bldP spid="27" grpId="0" animBg="1"/>
      <p:bldP spid="28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39"/>
          <p:cNvSpPr/>
          <p:nvPr/>
        </p:nvSpPr>
        <p:spPr>
          <a:xfrm>
            <a:off x="163910" y="2204975"/>
            <a:ext cx="17953876" cy="719555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55" name="Google Shape;2255;p39"/>
          <p:cNvSpPr/>
          <p:nvPr/>
        </p:nvSpPr>
        <p:spPr>
          <a:xfrm>
            <a:off x="509906" y="1681862"/>
            <a:ext cx="354880" cy="431700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" name="Google Shape;2270;p40"/>
          <p:cNvSpPr txBox="1">
            <a:spLocks noGrp="1"/>
          </p:cNvSpPr>
          <p:nvPr>
            <p:ph type="title"/>
          </p:nvPr>
        </p:nvSpPr>
        <p:spPr>
          <a:xfrm>
            <a:off x="5564396" y="714433"/>
            <a:ext cx="7446501" cy="108523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nl-NL" sz="4000" b="1" kern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lang="en-US" sz="4000" b="1" kern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nl-NL" sz="4000" b="1" kern="12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(SGK – </a:t>
            </a:r>
            <a:r>
              <a:rPr lang="nl-NL" sz="4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</a:t>
            </a:r>
            <a:r>
              <a:rPr lang="en-US" sz="4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</a:t>
            </a:r>
            <a:r>
              <a:rPr lang="nl-NL" sz="400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sz="4000" b="1" dirty="0">
              <a:latin typeface="+mj-lt"/>
            </a:endParaRPr>
          </a:p>
        </p:txBody>
      </p:sp>
      <p:sp>
        <p:nvSpPr>
          <p:cNvPr id="44" name="Google Shape;2254;p39"/>
          <p:cNvSpPr/>
          <p:nvPr/>
        </p:nvSpPr>
        <p:spPr>
          <a:xfrm>
            <a:off x="5327696" y="795649"/>
            <a:ext cx="473400" cy="461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" name="Google Shape;2256;p39"/>
          <p:cNvSpPr/>
          <p:nvPr/>
        </p:nvSpPr>
        <p:spPr>
          <a:xfrm>
            <a:off x="226186" y="9603751"/>
            <a:ext cx="567440" cy="552305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7" name="Google Shape;2363;p41"/>
          <p:cNvSpPr/>
          <p:nvPr/>
        </p:nvSpPr>
        <p:spPr>
          <a:xfrm flipH="1">
            <a:off x="-41054" y="1662358"/>
            <a:ext cx="676800" cy="651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8" name="Google Shape;2364;p41"/>
          <p:cNvGrpSpPr/>
          <p:nvPr/>
        </p:nvGrpSpPr>
        <p:grpSpPr>
          <a:xfrm>
            <a:off x="16898791" y="1807267"/>
            <a:ext cx="1279134" cy="497170"/>
            <a:chOff x="5601427" y="4269892"/>
            <a:chExt cx="869375" cy="325800"/>
          </a:xfrm>
        </p:grpSpPr>
        <p:sp>
          <p:nvSpPr>
            <p:cNvPr id="49" name="Google Shape;2365;p41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2366;p41"/>
            <p:cNvSpPr/>
            <p:nvPr/>
          </p:nvSpPr>
          <p:spPr>
            <a:xfrm flipH="1">
              <a:off x="5601427" y="4312642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667000" y="2334998"/>
            <a:ext cx="1244763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 các tỉ lệ thức có thể được từ bốn số: 15; 18; 20; 2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8153400" y="3566041"/>
            <a:ext cx="1683043" cy="873988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chemeClr val="accent3"/>
                </a:solidFill>
              </a:rPr>
              <a:t>Giải</a:t>
            </a:r>
            <a:endParaRPr lang="en-US" sz="4000" b="1" dirty="0"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7096" y="4762500"/>
            <a:ext cx="17227504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bốn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15.24 =  18.20 (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360</a:t>
            </a:r>
            <a:r>
              <a:rPr lang="en-US" sz="40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686776" y="7311193"/>
                <a:ext cx="890814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24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24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srgbClr val="434343"/>
                          </a:solidFill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;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0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434343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776" y="7311193"/>
                <a:ext cx="8908144" cy="12613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33554" y="5829300"/>
            <a:ext cx="14249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bốn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43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/>
      <p:bldP spid="16" grpId="0" animBg="1"/>
      <p:bldP spid="7" grpId="0"/>
      <p:bldP spid="19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609907" y="3002370"/>
            <a:ext cx="473400" cy="461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7212416" y="658152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-205635" y="9105900"/>
            <a:ext cx="1219200" cy="122547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330362" y="6815373"/>
            <a:ext cx="1057276" cy="4149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2800" kern="0">
              <a:solidFill>
                <a:srgbClr val="434343"/>
              </a:solidFill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802065"/>
            <a:ext cx="63246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2</a:t>
            </a:r>
            <a:r>
              <a:rPr lang="nl-NL" sz="4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 </a:t>
            </a:r>
            <a:r>
              <a: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(SGK – tr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10</a:t>
            </a:r>
            <a:r>
              <a:rPr lang="nl-NL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)</a:t>
            </a:r>
            <a:endParaRPr lang="en-US" dirty="0"/>
          </a:p>
        </p:txBody>
      </p:sp>
      <p:pic>
        <p:nvPicPr>
          <p:cNvPr id="26" name="Picture 19">
            <a:extLst>
              <a:ext uri="{FF2B5EF4-FFF2-40B4-BE49-F238E27FC236}">
                <a16:creationId xmlns:a16="http://schemas.microsoft.com/office/drawing/2014/main" xmlns="" id="{30F38795-F5F4-4C91-81D6-D45265DF3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4478000" y="5143500"/>
            <a:ext cx="3390365" cy="531822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142335" y="248148"/>
            <a:ext cx="9601200" cy="2087495"/>
            <a:chOff x="4876800" y="1759752"/>
            <a:chExt cx="9601200" cy="2087495"/>
          </a:xfrm>
        </p:grpSpPr>
        <p:sp>
          <p:nvSpPr>
            <p:cNvPr id="8" name="Rectangle 7"/>
            <p:cNvSpPr/>
            <p:nvPr/>
          </p:nvSpPr>
          <p:spPr>
            <a:xfrm>
              <a:off x="4876800" y="2324100"/>
              <a:ext cx="9601200" cy="901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>
                  <a:ea typeface="Calibri" panose="020F0502020204030204" pitchFamily="34" charset="0"/>
                  <a:cs typeface="Arial" panose="020B0604020202020204" pitchFamily="34" charset="0"/>
                </a:rPr>
                <a:t> x </a:t>
              </a:r>
              <a:r>
                <a:rPr lang="en-US" sz="4000" dirty="0" err="1"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ea typeface="Calibri" panose="020F0502020204030204" pitchFamily="34" charset="0"/>
                  <a:cs typeface="Arial" panose="020B0604020202020204" pitchFamily="34" charset="0"/>
                </a:rPr>
                <a:t> y </a:t>
              </a:r>
              <a:r>
                <a:rPr lang="en-US" sz="4000" dirty="0" err="1">
                  <a:ea typeface="Calibri" panose="020F0502020204030204" pitchFamily="34" charset="0"/>
                  <a:cs typeface="Arial" panose="020B0604020202020204" pitchFamily="34" charset="0"/>
                </a:rPr>
                <a:t>sao</a:t>
              </a:r>
              <a:r>
                <a:rPr lang="en-US" sz="4000" dirty="0"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ea typeface="Calibri" panose="020F0502020204030204" pitchFamily="34" charset="0"/>
                  <a:cs typeface="Arial" panose="020B0604020202020204" pitchFamily="34" charset="0"/>
                </a:rPr>
                <a:t>cho</a:t>
              </a:r>
              <a:r>
                <a:rPr lang="en-US" sz="4000" dirty="0" smtClean="0">
                  <a:ea typeface="Calibri" panose="020F0502020204030204" pitchFamily="34" charset="0"/>
                  <a:cs typeface="Arial" panose="020B0604020202020204" pitchFamily="34" charset="0"/>
                </a:rPr>
                <a:t>              </a:t>
              </a:r>
              <a:r>
                <a:rPr lang="en-US" sz="4000" dirty="0" err="1" smtClean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 smtClean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x + y =  </a:t>
              </a:r>
              <a:r>
                <a:rPr lang="en-US" sz="4000" dirty="0" smtClean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15</a:t>
              </a:r>
              <a:endParaRPr lang="en-US" sz="4000" dirty="0">
                <a:solidFill>
                  <a:srgbClr val="434343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9416514" y="1759752"/>
                  <a:ext cx="1574855" cy="20874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40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srgbClr val="434343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6514" y="1759752"/>
                  <a:ext cx="1574855" cy="208749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Rectangle 28"/>
          <p:cNvSpPr/>
          <p:nvPr/>
        </p:nvSpPr>
        <p:spPr>
          <a:xfrm>
            <a:off x="2912291" y="5675071"/>
            <a:ext cx="11277600" cy="861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3800" dirty="0" smtClean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Theo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dãy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3800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3800" dirty="0" err="1" smtClean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endParaRPr lang="en-US" sz="3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Oval Callout 30"/>
          <p:cNvSpPr/>
          <p:nvPr/>
        </p:nvSpPr>
        <p:spPr>
          <a:xfrm>
            <a:off x="8839200" y="2589782"/>
            <a:ext cx="1683043" cy="873988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chemeClr val="accent3"/>
                </a:solidFill>
              </a:rPr>
              <a:t>Giải</a:t>
            </a:r>
            <a:endParaRPr lang="en-US" sz="4000" b="1" dirty="0">
              <a:solidFill>
                <a:schemeClr val="accent3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912291" y="4254738"/>
            <a:ext cx="5445470" cy="1290866"/>
            <a:chOff x="2460931" y="4673232"/>
            <a:chExt cx="5445470" cy="1290866"/>
          </a:xfrm>
        </p:grpSpPr>
        <p:sp>
          <p:nvSpPr>
            <p:cNvPr id="30" name="Rectangle 29"/>
            <p:cNvSpPr/>
            <p:nvPr/>
          </p:nvSpPr>
          <p:spPr>
            <a:xfrm>
              <a:off x="2460931" y="4927574"/>
              <a:ext cx="4155305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 err="1" smtClean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en-US" sz="3800" dirty="0" smtClean="0">
                  <a:solidFill>
                    <a:srgbClr val="434343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            </a:t>
              </a:r>
              <a:r>
                <a:rPr lang="en-US" sz="3800" dirty="0" err="1" smtClean="0">
                  <a:solidFill>
                    <a:srgbClr val="43434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suy</a:t>
              </a:r>
              <a:r>
                <a:rPr lang="en-US" sz="3800" dirty="0" smtClean="0">
                  <a:solidFill>
                    <a:srgbClr val="43434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800" dirty="0" err="1">
                  <a:solidFill>
                    <a:srgbClr val="43434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ra</a:t>
              </a:r>
              <a:r>
                <a:rPr lang="en-US" sz="3800" dirty="0">
                  <a:solidFill>
                    <a:srgbClr val="434343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/>
                <p:cNvSpPr/>
                <p:nvPr/>
              </p:nvSpPr>
              <p:spPr>
                <a:xfrm>
                  <a:off x="3303823" y="4673232"/>
                  <a:ext cx="1504065" cy="129086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38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3823" y="4673232"/>
                  <a:ext cx="1504065" cy="1290866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/>
                <p:cNvSpPr/>
                <p:nvPr/>
              </p:nvSpPr>
              <p:spPr>
                <a:xfrm>
                  <a:off x="6397205" y="4771752"/>
                  <a:ext cx="1509196" cy="10938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3800" i="1">
                            <a:solidFill>
                              <a:srgbClr val="43434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3800" i="1">
                                <a:solidFill>
                                  <a:srgbClr val="434343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434343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7205" y="4771752"/>
                  <a:ext cx="1509196" cy="1093826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573318" y="6439130"/>
                <a:ext cx="7683586" cy="1849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8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8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3+2</m:t>
                          </m:r>
                        </m:den>
                      </m:f>
                      <m:r>
                        <a:rPr lang="en-US" sz="38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800" i="1">
                              <a:solidFill>
                                <a:srgbClr val="434343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800" i="1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sz="3800" dirty="0">
                  <a:solidFill>
                    <a:srgbClr val="434343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318" y="6439130"/>
                <a:ext cx="7683586" cy="184967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2912291" y="8288804"/>
            <a:ext cx="7111242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3800" dirty="0" err="1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3800" dirty="0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3800" dirty="0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x = 3.3 = 9 </a:t>
            </a:r>
            <a:r>
              <a:rPr lang="en-US" sz="3800" dirty="0" err="1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800" dirty="0">
                <a:solidFill>
                  <a:srgbClr val="43434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y = 3.2 = 6</a:t>
            </a:r>
            <a:endParaRPr lang="en-US" sz="3800" dirty="0">
              <a:solidFill>
                <a:srgbClr val="43434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64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/>
      <p:bldP spid="31" grpId="0" animBg="1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54;p39"/>
          <p:cNvSpPr/>
          <p:nvPr/>
        </p:nvSpPr>
        <p:spPr>
          <a:xfrm>
            <a:off x="398395" y="762009"/>
            <a:ext cx="473400" cy="461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255;p39"/>
          <p:cNvSpPr/>
          <p:nvPr/>
        </p:nvSpPr>
        <p:spPr>
          <a:xfrm>
            <a:off x="16853352" y="923623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375148" y="9362972"/>
            <a:ext cx="520630" cy="50283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81800" y="484877"/>
            <a:ext cx="52578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</a:t>
            </a:r>
            <a:r>
              <a:rPr lang="en-US" sz="4000" b="1" dirty="0" smtClean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3</a:t>
            </a:r>
            <a:r>
              <a:rPr lang="nl-NL" sz="4000" b="1" dirty="0" smtClean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 </a:t>
            </a:r>
            <a:r>
              <a:rPr lang="nl-NL" sz="4000" b="1" dirty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(SGK – </a:t>
            </a:r>
            <a:r>
              <a:rPr lang="nl-NL" sz="4000" b="1" dirty="0" smtClean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tr</a:t>
            </a:r>
            <a:r>
              <a:rPr lang="en-US" sz="4000" b="1" dirty="0" smtClean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10</a:t>
            </a:r>
            <a:r>
              <a:rPr lang="nl-NL" sz="4000" b="1" dirty="0" smtClean="0">
                <a:solidFill>
                  <a:srgbClr val="F3F3F3"/>
                </a:solidFill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)</a:t>
            </a:r>
            <a:endParaRPr lang="en-US" dirty="0">
              <a:solidFill>
                <a:srgbClr val="F3F3F3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8569178" y="3713985"/>
            <a:ext cx="1683043" cy="758867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800" b="1" dirty="0" smtClean="0">
                <a:solidFill>
                  <a:srgbClr val="FFFFFF"/>
                </a:solidFill>
              </a:rPr>
              <a:t>Giải</a:t>
            </a:r>
            <a:endParaRPr lang="en-US" sz="3800" b="1" dirty="0">
              <a:solidFill>
                <a:srgbClr val="FFFFFF"/>
              </a:solidFill>
            </a:endParaRPr>
          </a:p>
        </p:txBody>
      </p:sp>
      <p:pic>
        <p:nvPicPr>
          <p:cNvPr id="25" name="Picture 9"/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115070" flipH="1">
            <a:off x="16644677" y="8611922"/>
            <a:ext cx="1288301" cy="12770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2945" y="1680508"/>
            <a:ext cx="16823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độ dài các cạnh của một tam giác, biết độ dài các cạnh của nó tỉ lệ với 2; 3; 4 và cạnh lớn nhất dài hơn cạnh nhỏ nhất 6 cm.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1948" y="4838700"/>
            <a:ext cx="17585055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x, y,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</a:t>
            </a:r>
            <a:r>
              <a:rPr lang="pl-PL" sz="4000" dirty="0"/>
              <a:t>(cm, x, y, </a:t>
            </a:r>
            <a:r>
              <a:rPr lang="pl-PL" sz="4000" dirty="0" smtClean="0"/>
              <a:t>z</a:t>
            </a:r>
            <a:r>
              <a:rPr lang="en-US" sz="4000" dirty="0" smtClean="0"/>
              <a:t> </a:t>
            </a:r>
            <a:r>
              <a:rPr lang="pl-PL" sz="4000" dirty="0" smtClean="0"/>
              <a:t>&gt; </a:t>
            </a:r>
            <a:r>
              <a:rPr lang="pl-PL" sz="4000" dirty="0"/>
              <a:t>0</a:t>
            </a:r>
            <a:r>
              <a:rPr lang="pl-PL" sz="4000" dirty="0" smtClean="0"/>
              <a:t>)</a:t>
            </a:r>
            <a:endParaRPr lang="en-US" sz="4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3262393" y="6403869"/>
            <a:ext cx="11520407" cy="2340758"/>
            <a:chOff x="3262393" y="6403869"/>
            <a:chExt cx="11520407" cy="2340758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4572000" y="6403869"/>
              <a:ext cx="10210800" cy="2340758"/>
            </a:xfrm>
            <a:prstGeom prst="wedgeRoundRectCallout">
              <a:avLst>
                <a:gd name="adj1" fmla="val -55516"/>
                <a:gd name="adj2" fmla="val -3711"/>
                <a:gd name="adj3" fmla="val 1666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21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3262393" y="7605890"/>
              <a:ext cx="1524000" cy="103470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219700" y="6563095"/>
              <a:ext cx="9144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Độ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dài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cạnh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nó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tỉ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lệ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2; 3; 4,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thì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ta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ra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gì</a:t>
              </a:r>
              <a:r>
                <a:rPr lang="en-US" sz="4000" dirty="0">
                  <a:solidFill>
                    <a:srgbClr val="43434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? </a:t>
              </a:r>
              <a:endParaRPr lang="en-US" sz="40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06687" y="6572635"/>
            <a:ext cx="10545375" cy="2615568"/>
            <a:chOff x="5451115" y="7581900"/>
            <a:chExt cx="10545375" cy="2615568"/>
          </a:xfrm>
        </p:grpSpPr>
        <p:grpSp>
          <p:nvGrpSpPr>
            <p:cNvPr id="13" name="Group 12"/>
            <p:cNvGrpSpPr/>
            <p:nvPr/>
          </p:nvGrpSpPr>
          <p:grpSpPr>
            <a:xfrm>
              <a:off x="5451115" y="7581900"/>
              <a:ext cx="10398485" cy="2098218"/>
              <a:chOff x="5451115" y="7581900"/>
              <a:chExt cx="10398485" cy="2098218"/>
            </a:xfrm>
          </p:grpSpPr>
          <p:sp>
            <p:nvSpPr>
              <p:cNvPr id="12" name="Rounded Rectangular Callout 11"/>
              <p:cNvSpPr/>
              <p:nvPr/>
            </p:nvSpPr>
            <p:spPr>
              <a:xfrm>
                <a:off x="5451115" y="7581900"/>
                <a:ext cx="10398485" cy="2098218"/>
              </a:xfrm>
              <a:prstGeom prst="wedgeRoundRectCallout">
                <a:avLst/>
              </a:prstGeom>
              <a:solidFill>
                <a:schemeClr val="accent4">
                  <a:lumMod val="8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675552" y="7671095"/>
                <a:ext cx="10096501" cy="182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6 cm,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6" name="Picture 21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14472490" y="9162767"/>
              <a:ext cx="1524000" cy="10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930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255;p39"/>
          <p:cNvSpPr/>
          <p:nvPr/>
        </p:nvSpPr>
        <p:spPr>
          <a:xfrm>
            <a:off x="17122094" y="772125"/>
            <a:ext cx="676800" cy="662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256;p39"/>
          <p:cNvSpPr/>
          <p:nvPr/>
        </p:nvSpPr>
        <p:spPr>
          <a:xfrm>
            <a:off x="16097141" y="419100"/>
            <a:ext cx="926605" cy="975551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5" name="Picture 5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9227989" flipH="1">
            <a:off x="64109" y="8832834"/>
            <a:ext cx="1642494" cy="1628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75288" y="2674423"/>
                <a:ext cx="14630400" cy="6126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ea typeface="Calibri" panose="020F0502020204030204" pitchFamily="34" charset="0"/>
                    <a:cs typeface="Arial" panose="020B0604020202020204" pitchFamily="34" charset="0"/>
                  </a:rPr>
                  <a:t>Theo đề bài, 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và z – x = 6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Theo tính chất của dãy tỉ số bằng nhau, ta có: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4−2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x =  3.2 = 6; y = 3.3 = 9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z = 3.4 = 12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6cm, 9 cm  </a:t>
                </a:r>
                <a:r>
                  <a:rPr lang="en-US" sz="4000" dirty="0" err="1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12 cm.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88" y="2674423"/>
                <a:ext cx="14630400" cy="6126677"/>
              </a:xfrm>
              <a:prstGeom prst="rect">
                <a:avLst/>
              </a:prstGeom>
              <a:blipFill>
                <a:blip r:embed="rId10"/>
                <a:stretch>
                  <a:fillRect l="-1500"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1143000" y="766108"/>
            <a:ext cx="1295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x, y,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</a:t>
            </a:r>
            <a:r>
              <a:rPr lang="pl-PL" sz="4000" dirty="0"/>
              <a:t>(cm, x, y, </a:t>
            </a:r>
            <a:r>
              <a:rPr lang="pl-PL" sz="4000" dirty="0" smtClean="0"/>
              <a:t>z</a:t>
            </a:r>
            <a:r>
              <a:rPr lang="en-US" sz="4000" dirty="0" smtClean="0"/>
              <a:t> </a:t>
            </a:r>
            <a:r>
              <a:rPr lang="pl-PL" sz="4000" dirty="0" smtClean="0"/>
              <a:t>&gt; </a:t>
            </a:r>
            <a:r>
              <a:rPr lang="pl-PL" sz="4000" dirty="0"/>
              <a:t>0</a:t>
            </a:r>
            <a:r>
              <a:rPr lang="pl-PL" sz="4000" dirty="0" smtClean="0"/>
              <a:t>)</a:t>
            </a:r>
            <a:endParaRPr lang="en-US" sz="4000" dirty="0"/>
          </a:p>
        </p:txBody>
      </p:sp>
      <p:pic>
        <p:nvPicPr>
          <p:cNvPr id="32" name="Picture 6"/>
          <p:cNvPicPr>
            <a:picLocks noChangeAspect="1"/>
          </p:cNvPicPr>
          <p:nvPr/>
        </p:nvPicPr>
        <p:blipFill rotWithShape="1">
          <a:blip r:embed="rId11"/>
          <a:srcRect t="30236"/>
          <a:stretch/>
        </p:blipFill>
        <p:spPr>
          <a:xfrm>
            <a:off x="14754354" y="4533900"/>
            <a:ext cx="2367740" cy="2628900"/>
          </a:xfrm>
          <a:prstGeom prst="rect">
            <a:avLst/>
          </a:prstGeom>
        </p:spPr>
      </p:pic>
      <p:pic>
        <p:nvPicPr>
          <p:cNvPr id="33" name="Picture 5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9227989" flipH="1">
            <a:off x="17077190" y="8832834"/>
            <a:ext cx="1642494" cy="162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7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aph Paper Style Thesis by Slidesgo">
  <a:themeElements>
    <a:clrScheme name="Simple Light">
      <a:dk1>
        <a:srgbClr val="434343"/>
      </a:dk1>
      <a:lt1>
        <a:srgbClr val="F3F3F3"/>
      </a:lt1>
      <a:dk2>
        <a:srgbClr val="B7B7B7"/>
      </a:dk2>
      <a:lt2>
        <a:srgbClr val="859477"/>
      </a:lt2>
      <a:accent1>
        <a:srgbClr val="D9997D"/>
      </a:accent1>
      <a:accent2>
        <a:srgbClr val="F2C2A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1461</Words>
  <Application>Microsoft Office PowerPoint</Application>
  <PresentationFormat>Custom</PresentationFormat>
  <Paragraphs>309</Paragraphs>
  <Slides>33</Slides>
  <Notes>20</Notes>
  <HiddenSlides>0</HiddenSlides>
  <MMClips>5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8" baseType="lpstr">
      <vt:lpstr>Calibri</vt:lpstr>
      <vt:lpstr>Anton</vt:lpstr>
      <vt:lpstr>Merriweather</vt:lpstr>
      <vt:lpstr>Times New Roman</vt:lpstr>
      <vt:lpstr>Autour One</vt:lpstr>
      <vt:lpstr>.VnTime</vt:lpstr>
      <vt:lpstr>Arial</vt:lpstr>
      <vt:lpstr>Symbol</vt:lpstr>
      <vt:lpstr>Cambria Math</vt:lpstr>
      <vt:lpstr>Spectral</vt:lpstr>
      <vt:lpstr>Merriweather Black</vt:lpstr>
      <vt:lpstr>Office Theme</vt:lpstr>
      <vt:lpstr>Graph Paper Style Thesis by Slidesgo</vt:lpstr>
      <vt:lpstr>Default Design</vt:lpstr>
      <vt:lpstr>Equation</vt:lpstr>
      <vt:lpstr>PowerPoint Presentation</vt:lpstr>
      <vt:lpstr>PowerPoint Presentation</vt:lpstr>
      <vt:lpstr>PowerPoint Presentation</vt:lpstr>
      <vt:lpstr>NỘI DUNG BÀI HỌC</vt:lpstr>
      <vt:lpstr>PowerPoint Presentation</vt:lpstr>
      <vt:lpstr>Ví dụ 1 (SGK – tr10)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and Blue Creative Mathematics Olympics Video</dc:title>
  <dc:creator>Mr CHU HONG VINH</dc:creator>
  <cp:lastModifiedBy>Microsoft account</cp:lastModifiedBy>
  <cp:revision>106</cp:revision>
  <dcterms:created xsi:type="dcterms:W3CDTF">2006-08-16T00:00:00Z</dcterms:created>
  <dcterms:modified xsi:type="dcterms:W3CDTF">2023-01-29T09:47:25Z</dcterms:modified>
  <dc:identifier>DAFOn_7ZoxE</dc:identifier>
</cp:coreProperties>
</file>