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tags/tag4.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0" r:id="rId3"/>
    <p:sldId id="261" r:id="rId4"/>
    <p:sldId id="259" r:id="rId5"/>
    <p:sldId id="262" r:id="rId6"/>
    <p:sldId id="263" r:id="rId7"/>
    <p:sldId id="276" r:id="rId8"/>
    <p:sldId id="266" r:id="rId9"/>
    <p:sldId id="267" r:id="rId10"/>
    <p:sldId id="269" r:id="rId11"/>
    <p:sldId id="300" r:id="rId12"/>
    <p:sldId id="271" r:id="rId13"/>
    <p:sldId id="273" r:id="rId14"/>
    <p:sldId id="274" r:id="rId15"/>
    <p:sldId id="301" r:id="rId16"/>
    <p:sldId id="272" r:id="rId17"/>
    <p:sldId id="291" r:id="rId18"/>
    <p:sldId id="292" r:id="rId19"/>
    <p:sldId id="293" r:id="rId20"/>
    <p:sldId id="294" r:id="rId21"/>
    <p:sldId id="270" r:id="rId22"/>
    <p:sldId id="275" r:id="rId23"/>
    <p:sldId id="302" r:id="rId24"/>
    <p:sldId id="290" r:id="rId25"/>
    <p:sldId id="278" r:id="rId26"/>
    <p:sldId id="277" r:id="rId27"/>
    <p:sldId id="279" r:id="rId28"/>
    <p:sldId id="303" r:id="rId29"/>
    <p:sldId id="281" r:id="rId30"/>
    <p:sldId id="283" r:id="rId31"/>
    <p:sldId id="284" r:id="rId32"/>
    <p:sldId id="289" r:id="rId33"/>
    <p:sldId id="282" r:id="rId34"/>
    <p:sldId id="288" r:id="rId35"/>
    <p:sldId id="285" r:id="rId36"/>
    <p:sldId id="287" r:id="rId37"/>
    <p:sldId id="304" r:id="rId38"/>
    <p:sldId id="298" r:id="rId39"/>
    <p:sldId id="29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629"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diagrams/_rels/data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ata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_rels/data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image" Target="../media/image15.jpeg"/></Relationships>
</file>

<file path=ppt/diagrams/colors1.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D783A32-6612-4061-810D-2598FCFDE16E}" type="doc">
      <dgm:prSet loTypeId="urn:microsoft.com/office/officeart/2005/8/layout/vList4#1" loCatId="picture" qsTypeId="urn:microsoft.com/office/officeart/2005/8/quickstyle/simple1#1" qsCatId="simple" csTypeId="urn:microsoft.com/office/officeart/2005/8/colors/accent1_1#1" csCatId="accent1" phldr="1"/>
      <dgm:spPr/>
      <dgm:t>
        <a:bodyPr/>
        <a:lstStyle/>
        <a:p>
          <a:endParaRPr lang="en-US"/>
        </a:p>
      </dgm:t>
    </dgm:pt>
    <dgm:pt modelId="{8C4E1181-A43E-4AFA-A175-608167BDD664}">
      <dgm:prSet phldrT="[Text]" custT="1"/>
      <dgm:spPr>
        <a:xfrm>
          <a:off x="0" y="0"/>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1</a:t>
          </a:r>
          <a:r>
            <a:rPr lang="vi-VN" sz="2800" i="1" dirty="0"/>
            <a:t>:</a:t>
          </a:r>
          <a:r>
            <a:rPr lang="en-US" sz="2800" i="1" dirty="0"/>
            <a:t>Theo em những truyền thống tốt đẹp nào được thể hiện trong các hình ảnh trên?</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75A4A354-C2D6-42E3-A26E-179C61CD6177}" type="parTrans" cxnId="{C72B50B4-8323-4069-A08C-18955E7EB655}">
      <dgm:prSet/>
      <dgm:spPr/>
      <dgm:t>
        <a:bodyPr/>
        <a:lstStyle/>
        <a:p>
          <a:pPr algn="just"/>
          <a:endParaRPr lang="en-US" sz="3600" i="1">
            <a:latin typeface="+mn-lt"/>
          </a:endParaRPr>
        </a:p>
      </dgm:t>
    </dgm:pt>
    <dgm:pt modelId="{89D7B0A2-E2C6-403B-88CB-63EEFC0BF3D8}" type="sibTrans" cxnId="{C72B50B4-8323-4069-A08C-18955E7EB655}">
      <dgm:prSet/>
      <dgm:spPr/>
      <dgm:t>
        <a:bodyPr/>
        <a:lstStyle/>
        <a:p>
          <a:pPr algn="just"/>
          <a:endParaRPr lang="en-US" sz="3600" i="1">
            <a:latin typeface="+mn-lt"/>
          </a:endParaRPr>
        </a:p>
      </dgm:t>
    </dgm:pt>
    <dgm:pt modelId="{36F1A9A7-0E91-4997-8451-066E68D6791C}">
      <dgm:prSet phldrT="[Text]" custT="1"/>
      <dgm:spPr>
        <a:xfrm>
          <a:off x="0" y="1686768"/>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2</a:t>
          </a:r>
          <a:r>
            <a:rPr lang="vi-VN" sz="2800" i="1" dirty="0"/>
            <a:t>:</a:t>
          </a:r>
          <a:r>
            <a:rPr lang="en-US" sz="2800" i="1" dirty="0"/>
            <a:t>Quê hương em có những truyền thống tốt đẹp nào?Em hãy giới thiệu về những truyền thống đó?</a:t>
          </a:r>
          <a:endParaRPr kumimoji="0" lang="en-US" sz="2800" b="1" i="0" u="none" strike="noStrike" cap="none" spc="0" normalizeH="0" baseline="0" noProof="0" dirty="0">
            <a:solidFill>
              <a:srgbClr val="FF0000"/>
            </a:solidFill>
            <a:effectLst/>
            <a:uLnTx/>
            <a:uFillTx/>
            <a:latin typeface="#9Slide05 Brannboll Ny" panose="02000000000000000000" pitchFamily="2" charset="0"/>
            <a:ea typeface="+mn-ea"/>
            <a:cs typeface="Arial" panose="020B0604020202020204" pitchFamily="34" charset="0"/>
          </a:endParaRPr>
        </a:p>
      </dgm:t>
    </dgm:pt>
    <dgm:pt modelId="{3076928A-BC39-4164-A392-EF7BB50AC8F7}" type="parTrans" cxnId="{C2A430EB-026A-428E-B9D3-EE570B6A1DAA}">
      <dgm:prSet/>
      <dgm:spPr/>
      <dgm:t>
        <a:bodyPr/>
        <a:lstStyle/>
        <a:p>
          <a:pPr algn="just"/>
          <a:endParaRPr lang="en-US" sz="3600" i="1">
            <a:latin typeface="+mn-lt"/>
          </a:endParaRPr>
        </a:p>
      </dgm:t>
    </dgm:pt>
    <dgm:pt modelId="{5F4F3BF3-4C3E-43BC-8B7A-5E8EE2D360D7}" type="sibTrans" cxnId="{C2A430EB-026A-428E-B9D3-EE570B6A1DAA}">
      <dgm:prSet/>
      <dgm:spPr/>
      <dgm:t>
        <a:bodyPr/>
        <a:lstStyle/>
        <a:p>
          <a:pPr algn="just"/>
          <a:endParaRPr lang="en-US" sz="3600" i="1">
            <a:latin typeface="+mn-lt"/>
          </a:endParaRPr>
        </a:p>
      </dgm:t>
    </dgm:pt>
    <dgm:pt modelId="{F6E9B8BA-2F37-4781-A521-61D00A840D7D}">
      <dgm:prSet phldrT="[Text]" custT="1"/>
      <dgm:spPr>
        <a:xfrm>
          <a:off x="0" y="3373537"/>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3</a:t>
          </a:r>
          <a:r>
            <a:rPr lang="vi-VN" sz="2800" i="1" dirty="0"/>
            <a:t>: </a:t>
          </a:r>
          <a:r>
            <a:rPr lang="en-US" sz="2800" i="1" dirty="0"/>
            <a:t>Em hiểu thế nào là truyền thống tốt đẹp của quê hương?</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F3A9BA2F-FEFE-44E8-8A5D-A95E30E49C0C}" type="parTrans" cxnId="{2E5A5FC6-7246-4A48-9A5C-8FF4449E3CE0}">
      <dgm:prSet/>
      <dgm:spPr/>
      <dgm:t>
        <a:bodyPr/>
        <a:lstStyle/>
        <a:p>
          <a:pPr algn="just"/>
          <a:endParaRPr lang="en-US" sz="3600" i="1">
            <a:latin typeface="+mn-lt"/>
          </a:endParaRPr>
        </a:p>
      </dgm:t>
    </dgm:pt>
    <dgm:pt modelId="{8CBDE6B4-DF30-443D-9579-CCA1D8018E24}" type="sibTrans" cxnId="{2E5A5FC6-7246-4A48-9A5C-8FF4449E3CE0}">
      <dgm:prSet/>
      <dgm:spPr/>
      <dgm:t>
        <a:bodyPr/>
        <a:lstStyle/>
        <a:p>
          <a:pPr algn="just"/>
          <a:endParaRPr lang="en-US" sz="3600" i="1">
            <a:latin typeface="+mn-lt"/>
          </a:endParaRPr>
        </a:p>
      </dgm:t>
    </dgm:pt>
    <dgm:pt modelId="{610C4521-7E21-4ABD-817D-19EC8F773957}" type="pres">
      <dgm:prSet presAssocID="{4D783A32-6612-4061-810D-2598FCFDE16E}" presName="linear" presStyleCnt="0">
        <dgm:presLayoutVars>
          <dgm:dir/>
          <dgm:resizeHandles val="exact"/>
        </dgm:presLayoutVars>
      </dgm:prSet>
      <dgm:spPr/>
      <dgm:t>
        <a:bodyPr/>
        <a:lstStyle/>
        <a:p>
          <a:endParaRPr lang="vi-VN"/>
        </a:p>
      </dgm:t>
    </dgm:pt>
    <dgm:pt modelId="{1C2B9614-1D42-4E2A-92D8-94BCF9DE39E4}" type="pres">
      <dgm:prSet presAssocID="{8C4E1181-A43E-4AFA-A175-608167BDD664}" presName="comp" presStyleCnt="0"/>
      <dgm:spPr/>
    </dgm:pt>
    <dgm:pt modelId="{DE66B4FA-8443-484B-9A9E-FA188D6B4E43}" type="pres">
      <dgm:prSet presAssocID="{8C4E1181-A43E-4AFA-A175-608167BDD664}" presName="box" presStyleLbl="node1" presStyleIdx="0" presStyleCnt="3" custLinFactNeighborX="-704"/>
      <dgm:spPr>
        <a:prstGeom prst="roundRect">
          <a:avLst>
            <a:gd name="adj" fmla="val 10000"/>
          </a:avLst>
        </a:prstGeom>
      </dgm:spPr>
      <dgm:t>
        <a:bodyPr/>
        <a:lstStyle/>
        <a:p>
          <a:endParaRPr lang="vi-VN"/>
        </a:p>
      </dgm:t>
    </dgm:pt>
    <dgm:pt modelId="{2AAACA77-E4A0-4E99-9F03-72ED26BB7B73}" type="pres">
      <dgm:prSet presAssocID="{8C4E1181-A43E-4AFA-A175-608167BDD664}" presName="img" presStyleLbl="fgImgPlace1" presStyleIdx="0" presStyleCnt="3"/>
      <dgm:spPr>
        <a:xfrm>
          <a:off x="153342" y="153342"/>
          <a:ext cx="1874520" cy="122674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ln>
        <a:effectLst/>
      </dgm:spPr>
    </dgm:pt>
    <dgm:pt modelId="{046903CA-E59E-4D3A-B85F-2132F4D3C385}" type="pres">
      <dgm:prSet presAssocID="{8C4E1181-A43E-4AFA-A175-608167BDD664}" presName="text" presStyleLbl="node1" presStyleIdx="0" presStyleCnt="3">
        <dgm:presLayoutVars>
          <dgm:bulletEnabled val="1"/>
        </dgm:presLayoutVars>
      </dgm:prSet>
      <dgm:spPr/>
      <dgm:t>
        <a:bodyPr/>
        <a:lstStyle/>
        <a:p>
          <a:endParaRPr lang="vi-VN"/>
        </a:p>
      </dgm:t>
    </dgm:pt>
    <dgm:pt modelId="{3C4FC630-2F4B-4B45-8D35-86BFE257DB89}" type="pres">
      <dgm:prSet presAssocID="{89D7B0A2-E2C6-403B-88CB-63EEFC0BF3D8}" presName="spacer" presStyleCnt="0"/>
      <dgm:spPr/>
    </dgm:pt>
    <dgm:pt modelId="{76DA393E-3756-4D17-8778-17C0D4D792DA}" type="pres">
      <dgm:prSet presAssocID="{36F1A9A7-0E91-4997-8451-066E68D6791C}" presName="comp" presStyleCnt="0"/>
      <dgm:spPr/>
    </dgm:pt>
    <dgm:pt modelId="{11925212-181A-4D0E-84EB-C4219DE1ABB7}" type="pres">
      <dgm:prSet presAssocID="{36F1A9A7-0E91-4997-8451-066E68D6791C}" presName="box" presStyleLbl="node1" presStyleIdx="1" presStyleCnt="3" custScaleY="127452"/>
      <dgm:spPr>
        <a:prstGeom prst="roundRect">
          <a:avLst>
            <a:gd name="adj" fmla="val 10000"/>
          </a:avLst>
        </a:prstGeom>
      </dgm:spPr>
      <dgm:t>
        <a:bodyPr/>
        <a:lstStyle/>
        <a:p>
          <a:endParaRPr lang="vi-VN"/>
        </a:p>
      </dgm:t>
    </dgm:pt>
    <dgm:pt modelId="{2352C030-0248-483B-94A9-26972C30B2AA}" type="pres">
      <dgm:prSet presAssocID="{36F1A9A7-0E91-4997-8451-066E68D6791C}" presName="img" presStyleLbl="fgImgPlace1" presStyleIdx="1" presStyleCnt="3"/>
      <dgm:spPr>
        <a:xfrm>
          <a:off x="153342" y="1840111"/>
          <a:ext cx="1874520" cy="122674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ln>
        <a:effectLst/>
      </dgm:spPr>
    </dgm:pt>
    <dgm:pt modelId="{629FFE63-9943-4FDD-AEB3-15F8D3455642}" type="pres">
      <dgm:prSet presAssocID="{36F1A9A7-0E91-4997-8451-066E68D6791C}" presName="text" presStyleLbl="node1" presStyleIdx="1" presStyleCnt="3">
        <dgm:presLayoutVars>
          <dgm:bulletEnabled val="1"/>
        </dgm:presLayoutVars>
      </dgm:prSet>
      <dgm:spPr/>
      <dgm:t>
        <a:bodyPr/>
        <a:lstStyle/>
        <a:p>
          <a:endParaRPr lang="vi-VN"/>
        </a:p>
      </dgm:t>
    </dgm:pt>
    <dgm:pt modelId="{E767A943-8EB1-47EA-BA75-90A3BF72AA10}" type="pres">
      <dgm:prSet presAssocID="{5F4F3BF3-4C3E-43BC-8B7A-5E8EE2D360D7}" presName="spacer" presStyleCnt="0"/>
      <dgm:spPr/>
    </dgm:pt>
    <dgm:pt modelId="{E9FBCDE1-C0F8-4B00-9C6E-C1A57153DC9C}" type="pres">
      <dgm:prSet presAssocID="{F6E9B8BA-2F37-4781-A521-61D00A840D7D}" presName="comp" presStyleCnt="0"/>
      <dgm:spPr/>
    </dgm:pt>
    <dgm:pt modelId="{D857732E-E667-406B-8596-FB28DE60F3B0}" type="pres">
      <dgm:prSet presAssocID="{F6E9B8BA-2F37-4781-A521-61D00A840D7D}" presName="box" presStyleLbl="node1" presStyleIdx="2" presStyleCnt="3" custLinFactNeighborX="-813" custLinFactNeighborY="8586"/>
      <dgm:spPr>
        <a:prstGeom prst="roundRect">
          <a:avLst>
            <a:gd name="adj" fmla="val 10000"/>
          </a:avLst>
        </a:prstGeom>
      </dgm:spPr>
      <dgm:t>
        <a:bodyPr/>
        <a:lstStyle/>
        <a:p>
          <a:endParaRPr lang="vi-VN"/>
        </a:p>
      </dgm:t>
    </dgm:pt>
    <dgm:pt modelId="{72B5F39E-2D8B-4AE5-99A7-0B4F92796C74}" type="pres">
      <dgm:prSet presAssocID="{F6E9B8BA-2F37-4781-A521-61D00A840D7D}" presName="img" presStyleLbl="fgImgPlace1" presStyleIdx="2" presStyleCnt="3"/>
      <dgm:spPr>
        <a:xfrm>
          <a:off x="153342" y="3526879"/>
          <a:ext cx="1874520" cy="1226740"/>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ln>
        <a:effectLst/>
      </dgm:spPr>
    </dgm:pt>
    <dgm:pt modelId="{8B13E293-4E29-4216-A0D2-9CCA14266B56}" type="pres">
      <dgm:prSet presAssocID="{F6E9B8BA-2F37-4781-A521-61D00A840D7D}" presName="text" presStyleLbl="node1" presStyleIdx="2" presStyleCnt="3">
        <dgm:presLayoutVars>
          <dgm:bulletEnabled val="1"/>
        </dgm:presLayoutVars>
      </dgm:prSet>
      <dgm:spPr/>
      <dgm:t>
        <a:bodyPr/>
        <a:lstStyle/>
        <a:p>
          <a:endParaRPr lang="vi-VN"/>
        </a:p>
      </dgm:t>
    </dgm:pt>
  </dgm:ptLst>
  <dgm:cxnLst>
    <dgm:cxn modelId="{2E5A5FC6-7246-4A48-9A5C-8FF4449E3CE0}" srcId="{4D783A32-6612-4061-810D-2598FCFDE16E}" destId="{F6E9B8BA-2F37-4781-A521-61D00A840D7D}" srcOrd="2" destOrd="0" parTransId="{F3A9BA2F-FEFE-44E8-8A5D-A95E30E49C0C}" sibTransId="{8CBDE6B4-DF30-443D-9579-CCA1D8018E24}"/>
    <dgm:cxn modelId="{BF1A7140-1E7E-4568-B362-DCA8F0E68CDA}" type="presOf" srcId="{4D783A32-6612-4061-810D-2598FCFDE16E}" destId="{610C4521-7E21-4ABD-817D-19EC8F773957}" srcOrd="0" destOrd="0" presId="urn:microsoft.com/office/officeart/2005/8/layout/vList4#1"/>
    <dgm:cxn modelId="{0BE4B848-414A-4185-A731-421A718E5533}" type="presOf" srcId="{36F1A9A7-0E91-4997-8451-066E68D6791C}" destId="{11925212-181A-4D0E-84EB-C4219DE1ABB7}" srcOrd="0" destOrd="0" presId="urn:microsoft.com/office/officeart/2005/8/layout/vList4#1"/>
    <dgm:cxn modelId="{C2A430EB-026A-428E-B9D3-EE570B6A1DAA}" srcId="{4D783A32-6612-4061-810D-2598FCFDE16E}" destId="{36F1A9A7-0E91-4997-8451-066E68D6791C}" srcOrd="1" destOrd="0" parTransId="{3076928A-BC39-4164-A392-EF7BB50AC8F7}" sibTransId="{5F4F3BF3-4C3E-43BC-8B7A-5E8EE2D360D7}"/>
    <dgm:cxn modelId="{C72B50B4-8323-4069-A08C-18955E7EB655}" srcId="{4D783A32-6612-4061-810D-2598FCFDE16E}" destId="{8C4E1181-A43E-4AFA-A175-608167BDD664}" srcOrd="0" destOrd="0" parTransId="{75A4A354-C2D6-42E3-A26E-179C61CD6177}" sibTransId="{89D7B0A2-E2C6-403B-88CB-63EEFC0BF3D8}"/>
    <dgm:cxn modelId="{FB38063A-A746-4FBE-9EA8-B39124E54D0D}" type="presOf" srcId="{8C4E1181-A43E-4AFA-A175-608167BDD664}" destId="{046903CA-E59E-4D3A-B85F-2132F4D3C385}" srcOrd="1" destOrd="0" presId="urn:microsoft.com/office/officeart/2005/8/layout/vList4#1"/>
    <dgm:cxn modelId="{CB718402-7AA9-43F3-B4DB-D2D133F77000}" type="presOf" srcId="{F6E9B8BA-2F37-4781-A521-61D00A840D7D}" destId="{D857732E-E667-406B-8596-FB28DE60F3B0}" srcOrd="0" destOrd="0" presId="urn:microsoft.com/office/officeart/2005/8/layout/vList4#1"/>
    <dgm:cxn modelId="{DCDCACDE-A632-47BB-9F6B-5E95D174CEC6}" type="presOf" srcId="{36F1A9A7-0E91-4997-8451-066E68D6791C}" destId="{629FFE63-9943-4FDD-AEB3-15F8D3455642}" srcOrd="1" destOrd="0" presId="urn:microsoft.com/office/officeart/2005/8/layout/vList4#1"/>
    <dgm:cxn modelId="{A8656CF2-9C24-4590-B8B2-C95DF9E7DC63}" type="presOf" srcId="{F6E9B8BA-2F37-4781-A521-61D00A840D7D}" destId="{8B13E293-4E29-4216-A0D2-9CCA14266B56}" srcOrd="1" destOrd="0" presId="urn:microsoft.com/office/officeart/2005/8/layout/vList4#1"/>
    <dgm:cxn modelId="{7645E359-4998-4B0F-B088-7215FCBD5A74}" type="presOf" srcId="{8C4E1181-A43E-4AFA-A175-608167BDD664}" destId="{DE66B4FA-8443-484B-9A9E-FA188D6B4E43}" srcOrd="0" destOrd="0" presId="urn:microsoft.com/office/officeart/2005/8/layout/vList4#1"/>
    <dgm:cxn modelId="{E69DD0DB-E96C-4883-859E-9EEA81E24548}" type="presParOf" srcId="{610C4521-7E21-4ABD-817D-19EC8F773957}" destId="{1C2B9614-1D42-4E2A-92D8-94BCF9DE39E4}" srcOrd="0" destOrd="0" presId="urn:microsoft.com/office/officeart/2005/8/layout/vList4#1"/>
    <dgm:cxn modelId="{6B277DB1-B0BE-4040-A52B-2D591B8944C7}" type="presParOf" srcId="{1C2B9614-1D42-4E2A-92D8-94BCF9DE39E4}" destId="{DE66B4FA-8443-484B-9A9E-FA188D6B4E43}" srcOrd="0" destOrd="0" presId="urn:microsoft.com/office/officeart/2005/8/layout/vList4#1"/>
    <dgm:cxn modelId="{51C8FD0C-A563-46C8-B086-26BAE5A3778A}" type="presParOf" srcId="{1C2B9614-1D42-4E2A-92D8-94BCF9DE39E4}" destId="{2AAACA77-E4A0-4E99-9F03-72ED26BB7B73}" srcOrd="1" destOrd="0" presId="urn:microsoft.com/office/officeart/2005/8/layout/vList4#1"/>
    <dgm:cxn modelId="{BD5910A1-5C25-4E1F-BF84-C02C298AE1FC}" type="presParOf" srcId="{1C2B9614-1D42-4E2A-92D8-94BCF9DE39E4}" destId="{046903CA-E59E-4D3A-B85F-2132F4D3C385}" srcOrd="2" destOrd="0" presId="urn:microsoft.com/office/officeart/2005/8/layout/vList4#1"/>
    <dgm:cxn modelId="{DC870DA9-912F-46A6-B2AC-32D566807129}" type="presParOf" srcId="{610C4521-7E21-4ABD-817D-19EC8F773957}" destId="{3C4FC630-2F4B-4B45-8D35-86BFE257DB89}" srcOrd="1" destOrd="0" presId="urn:microsoft.com/office/officeart/2005/8/layout/vList4#1"/>
    <dgm:cxn modelId="{45BB201C-DD96-4618-93EE-1B779081AFF4}" type="presParOf" srcId="{610C4521-7E21-4ABD-817D-19EC8F773957}" destId="{76DA393E-3756-4D17-8778-17C0D4D792DA}" srcOrd="2" destOrd="0" presId="urn:microsoft.com/office/officeart/2005/8/layout/vList4#1"/>
    <dgm:cxn modelId="{95025486-AF9F-4210-A83A-F9425244130F}" type="presParOf" srcId="{76DA393E-3756-4D17-8778-17C0D4D792DA}" destId="{11925212-181A-4D0E-84EB-C4219DE1ABB7}" srcOrd="0" destOrd="0" presId="urn:microsoft.com/office/officeart/2005/8/layout/vList4#1"/>
    <dgm:cxn modelId="{C9B49F77-EDF9-4E51-A788-E12B2488915D}" type="presParOf" srcId="{76DA393E-3756-4D17-8778-17C0D4D792DA}" destId="{2352C030-0248-483B-94A9-26972C30B2AA}" srcOrd="1" destOrd="0" presId="urn:microsoft.com/office/officeart/2005/8/layout/vList4#1"/>
    <dgm:cxn modelId="{2B02B927-7943-4431-BD01-C52556CD6204}" type="presParOf" srcId="{76DA393E-3756-4D17-8778-17C0D4D792DA}" destId="{629FFE63-9943-4FDD-AEB3-15F8D3455642}" srcOrd="2" destOrd="0" presId="urn:microsoft.com/office/officeart/2005/8/layout/vList4#1"/>
    <dgm:cxn modelId="{4DF71183-6324-40E4-8B8E-41A446FCAD1E}" type="presParOf" srcId="{610C4521-7E21-4ABD-817D-19EC8F773957}" destId="{E767A943-8EB1-47EA-BA75-90A3BF72AA10}" srcOrd="3" destOrd="0" presId="urn:microsoft.com/office/officeart/2005/8/layout/vList4#1"/>
    <dgm:cxn modelId="{C6C6C76D-DC5C-4355-B2B9-197A88371769}" type="presParOf" srcId="{610C4521-7E21-4ABD-817D-19EC8F773957}" destId="{E9FBCDE1-C0F8-4B00-9C6E-C1A57153DC9C}" srcOrd="4" destOrd="0" presId="urn:microsoft.com/office/officeart/2005/8/layout/vList4#1"/>
    <dgm:cxn modelId="{B7335FDD-910A-46DC-917B-99FABC629C50}" type="presParOf" srcId="{E9FBCDE1-C0F8-4B00-9C6E-C1A57153DC9C}" destId="{D857732E-E667-406B-8596-FB28DE60F3B0}" srcOrd="0" destOrd="0" presId="urn:microsoft.com/office/officeart/2005/8/layout/vList4#1"/>
    <dgm:cxn modelId="{6D010F40-A726-4003-AF58-F37B93B1B11B}" type="presParOf" srcId="{E9FBCDE1-C0F8-4B00-9C6E-C1A57153DC9C}" destId="{72B5F39E-2D8B-4AE5-99A7-0B4F92796C74}" srcOrd="1" destOrd="0" presId="urn:microsoft.com/office/officeart/2005/8/layout/vList4#1"/>
    <dgm:cxn modelId="{51859ABC-5A34-4CE2-80C9-B747A3C4A4E3}" type="presParOf" srcId="{E9FBCDE1-C0F8-4B00-9C6E-C1A57153DC9C}" destId="{8B13E293-4E29-4216-A0D2-9CCA14266B56}" srcOrd="2" destOrd="0" presId="urn:microsoft.com/office/officeart/2005/8/layout/vList4#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783A32-6612-4061-810D-2598FCFDE16E}" type="doc">
      <dgm:prSet loTypeId="urn:microsoft.com/office/officeart/2005/8/layout/vList4#1" loCatId="picture" qsTypeId="urn:microsoft.com/office/officeart/2005/8/quickstyle/simple1#1" qsCatId="simple" csTypeId="urn:microsoft.com/office/officeart/2005/8/colors/accent1_1#1" csCatId="accent1" phldr="1"/>
      <dgm:spPr/>
      <dgm:t>
        <a:bodyPr/>
        <a:lstStyle/>
        <a:p>
          <a:endParaRPr lang="en-US"/>
        </a:p>
      </dgm:t>
    </dgm:pt>
    <dgm:pt modelId="{8C4E1181-A43E-4AFA-A175-608167BDD664}">
      <dgm:prSet phldrT="[Text]" custT="1"/>
      <dgm:spPr>
        <a:xfrm>
          <a:off x="0" y="0"/>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1</a:t>
          </a:r>
          <a:r>
            <a:rPr lang="vi-VN" sz="2800" i="1" dirty="0"/>
            <a:t>:</a:t>
          </a:r>
          <a:r>
            <a:rPr lang="en-US" sz="2800" i="1" dirty="0"/>
            <a:t>Theo em những truyền thống tốt đẹp nào được thể hiện trong các hình ảnh trên?</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75A4A354-C2D6-42E3-A26E-179C61CD6177}" type="parTrans" cxnId="{C72B50B4-8323-4069-A08C-18955E7EB655}">
      <dgm:prSet/>
      <dgm:spPr/>
      <dgm:t>
        <a:bodyPr/>
        <a:lstStyle/>
        <a:p>
          <a:pPr algn="just"/>
          <a:endParaRPr lang="en-US" sz="3600" i="1">
            <a:latin typeface="+mn-lt"/>
          </a:endParaRPr>
        </a:p>
      </dgm:t>
    </dgm:pt>
    <dgm:pt modelId="{89D7B0A2-E2C6-403B-88CB-63EEFC0BF3D8}" type="sibTrans" cxnId="{C72B50B4-8323-4069-A08C-18955E7EB655}">
      <dgm:prSet/>
      <dgm:spPr/>
      <dgm:t>
        <a:bodyPr/>
        <a:lstStyle/>
        <a:p>
          <a:pPr algn="just"/>
          <a:endParaRPr lang="en-US" sz="3600" i="1">
            <a:latin typeface="+mn-lt"/>
          </a:endParaRPr>
        </a:p>
      </dgm:t>
    </dgm:pt>
    <dgm:pt modelId="{36F1A9A7-0E91-4997-8451-066E68D6791C}">
      <dgm:prSet phldrT="[Text]" custT="1"/>
      <dgm:spPr>
        <a:xfrm>
          <a:off x="0" y="1686768"/>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2</a:t>
          </a:r>
          <a:r>
            <a:rPr lang="vi-VN" sz="2800" i="1" dirty="0"/>
            <a:t>:</a:t>
          </a:r>
          <a:r>
            <a:rPr lang="en-US" sz="2800" i="1" dirty="0"/>
            <a:t>Quê hương em có những truyền thống tốt đẹp nào?Em hãy giới thiệu về những truyền thống đó?</a:t>
          </a:r>
          <a:endParaRPr kumimoji="0" lang="en-US" sz="2800" b="1" i="0" u="none" strike="noStrike" cap="none" spc="0" normalizeH="0" baseline="0" noProof="0" dirty="0">
            <a:solidFill>
              <a:srgbClr val="FF0000"/>
            </a:solidFill>
            <a:effectLst/>
            <a:uLnTx/>
            <a:uFillTx/>
            <a:latin typeface="#9Slide05 Brannboll Ny" panose="02000000000000000000" pitchFamily="2" charset="0"/>
            <a:ea typeface="+mn-ea"/>
            <a:cs typeface="Arial" panose="020B0604020202020204" pitchFamily="34" charset="0"/>
          </a:endParaRPr>
        </a:p>
      </dgm:t>
    </dgm:pt>
    <dgm:pt modelId="{3076928A-BC39-4164-A392-EF7BB50AC8F7}" type="parTrans" cxnId="{C2A430EB-026A-428E-B9D3-EE570B6A1DAA}">
      <dgm:prSet/>
      <dgm:spPr/>
      <dgm:t>
        <a:bodyPr/>
        <a:lstStyle/>
        <a:p>
          <a:pPr algn="just"/>
          <a:endParaRPr lang="en-US" sz="3600" i="1">
            <a:latin typeface="+mn-lt"/>
          </a:endParaRPr>
        </a:p>
      </dgm:t>
    </dgm:pt>
    <dgm:pt modelId="{5F4F3BF3-4C3E-43BC-8B7A-5E8EE2D360D7}" type="sibTrans" cxnId="{C2A430EB-026A-428E-B9D3-EE570B6A1DAA}">
      <dgm:prSet/>
      <dgm:spPr/>
      <dgm:t>
        <a:bodyPr/>
        <a:lstStyle/>
        <a:p>
          <a:pPr algn="just"/>
          <a:endParaRPr lang="en-US" sz="3600" i="1">
            <a:latin typeface="+mn-lt"/>
          </a:endParaRPr>
        </a:p>
      </dgm:t>
    </dgm:pt>
    <dgm:pt modelId="{F6E9B8BA-2F37-4781-A521-61D00A840D7D}">
      <dgm:prSet phldrT="[Text]" custT="1"/>
      <dgm:spPr>
        <a:xfrm>
          <a:off x="0" y="3373537"/>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3</a:t>
          </a:r>
          <a:r>
            <a:rPr lang="vi-VN" sz="2800" i="1" dirty="0"/>
            <a:t>: </a:t>
          </a:r>
          <a:r>
            <a:rPr lang="en-US" sz="2800" i="1" dirty="0"/>
            <a:t>Em hiểu thế nào là truyền thống tốt đẹp của quê hương?</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F3A9BA2F-FEFE-44E8-8A5D-A95E30E49C0C}" type="parTrans" cxnId="{2E5A5FC6-7246-4A48-9A5C-8FF4449E3CE0}">
      <dgm:prSet/>
      <dgm:spPr/>
      <dgm:t>
        <a:bodyPr/>
        <a:lstStyle/>
        <a:p>
          <a:pPr algn="just"/>
          <a:endParaRPr lang="en-US" sz="3600" i="1">
            <a:latin typeface="+mn-lt"/>
          </a:endParaRPr>
        </a:p>
      </dgm:t>
    </dgm:pt>
    <dgm:pt modelId="{8CBDE6B4-DF30-443D-9579-CCA1D8018E24}" type="sibTrans" cxnId="{2E5A5FC6-7246-4A48-9A5C-8FF4449E3CE0}">
      <dgm:prSet/>
      <dgm:spPr/>
      <dgm:t>
        <a:bodyPr/>
        <a:lstStyle/>
        <a:p>
          <a:pPr algn="just"/>
          <a:endParaRPr lang="en-US" sz="3600" i="1">
            <a:latin typeface="+mn-lt"/>
          </a:endParaRPr>
        </a:p>
      </dgm:t>
    </dgm:pt>
    <dgm:pt modelId="{610C4521-7E21-4ABD-817D-19EC8F773957}" type="pres">
      <dgm:prSet presAssocID="{4D783A32-6612-4061-810D-2598FCFDE16E}" presName="linear" presStyleCnt="0">
        <dgm:presLayoutVars>
          <dgm:dir/>
          <dgm:resizeHandles val="exact"/>
        </dgm:presLayoutVars>
      </dgm:prSet>
      <dgm:spPr/>
      <dgm:t>
        <a:bodyPr/>
        <a:lstStyle/>
        <a:p>
          <a:endParaRPr lang="vi-VN"/>
        </a:p>
      </dgm:t>
    </dgm:pt>
    <dgm:pt modelId="{1C2B9614-1D42-4E2A-92D8-94BCF9DE39E4}" type="pres">
      <dgm:prSet presAssocID="{8C4E1181-A43E-4AFA-A175-608167BDD664}" presName="comp" presStyleCnt="0"/>
      <dgm:spPr/>
    </dgm:pt>
    <dgm:pt modelId="{DE66B4FA-8443-484B-9A9E-FA188D6B4E43}" type="pres">
      <dgm:prSet presAssocID="{8C4E1181-A43E-4AFA-A175-608167BDD664}" presName="box" presStyleLbl="node1" presStyleIdx="0" presStyleCnt="3" custLinFactNeighborX="-704"/>
      <dgm:spPr>
        <a:prstGeom prst="roundRect">
          <a:avLst>
            <a:gd name="adj" fmla="val 10000"/>
          </a:avLst>
        </a:prstGeom>
      </dgm:spPr>
      <dgm:t>
        <a:bodyPr/>
        <a:lstStyle/>
        <a:p>
          <a:endParaRPr lang="vi-VN"/>
        </a:p>
      </dgm:t>
    </dgm:pt>
    <dgm:pt modelId="{2AAACA77-E4A0-4E99-9F03-72ED26BB7B73}" type="pres">
      <dgm:prSet presAssocID="{8C4E1181-A43E-4AFA-A175-608167BDD664}" presName="img" presStyleLbl="fgImgPlace1" presStyleIdx="0" presStyleCnt="3"/>
      <dgm:spPr>
        <a:xfrm>
          <a:off x="153342" y="153342"/>
          <a:ext cx="1874520" cy="122674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ln>
        <a:effectLst/>
      </dgm:spPr>
    </dgm:pt>
    <dgm:pt modelId="{046903CA-E59E-4D3A-B85F-2132F4D3C385}" type="pres">
      <dgm:prSet presAssocID="{8C4E1181-A43E-4AFA-A175-608167BDD664}" presName="text" presStyleLbl="node1" presStyleIdx="0" presStyleCnt="3">
        <dgm:presLayoutVars>
          <dgm:bulletEnabled val="1"/>
        </dgm:presLayoutVars>
      </dgm:prSet>
      <dgm:spPr/>
      <dgm:t>
        <a:bodyPr/>
        <a:lstStyle/>
        <a:p>
          <a:endParaRPr lang="vi-VN"/>
        </a:p>
      </dgm:t>
    </dgm:pt>
    <dgm:pt modelId="{3C4FC630-2F4B-4B45-8D35-86BFE257DB89}" type="pres">
      <dgm:prSet presAssocID="{89D7B0A2-E2C6-403B-88CB-63EEFC0BF3D8}" presName="spacer" presStyleCnt="0"/>
      <dgm:spPr/>
    </dgm:pt>
    <dgm:pt modelId="{76DA393E-3756-4D17-8778-17C0D4D792DA}" type="pres">
      <dgm:prSet presAssocID="{36F1A9A7-0E91-4997-8451-066E68D6791C}" presName="comp" presStyleCnt="0"/>
      <dgm:spPr/>
    </dgm:pt>
    <dgm:pt modelId="{11925212-181A-4D0E-84EB-C4219DE1ABB7}" type="pres">
      <dgm:prSet presAssocID="{36F1A9A7-0E91-4997-8451-066E68D6791C}" presName="box" presStyleLbl="node1" presStyleIdx="1" presStyleCnt="3" custScaleY="127452"/>
      <dgm:spPr>
        <a:prstGeom prst="roundRect">
          <a:avLst>
            <a:gd name="adj" fmla="val 10000"/>
          </a:avLst>
        </a:prstGeom>
      </dgm:spPr>
      <dgm:t>
        <a:bodyPr/>
        <a:lstStyle/>
        <a:p>
          <a:endParaRPr lang="vi-VN"/>
        </a:p>
      </dgm:t>
    </dgm:pt>
    <dgm:pt modelId="{2352C030-0248-483B-94A9-26972C30B2AA}" type="pres">
      <dgm:prSet presAssocID="{36F1A9A7-0E91-4997-8451-066E68D6791C}" presName="img" presStyleLbl="fgImgPlace1" presStyleIdx="1" presStyleCnt="3"/>
      <dgm:spPr>
        <a:xfrm>
          <a:off x="153342" y="1840111"/>
          <a:ext cx="1874520" cy="122674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ln>
        <a:effectLst/>
      </dgm:spPr>
    </dgm:pt>
    <dgm:pt modelId="{629FFE63-9943-4FDD-AEB3-15F8D3455642}" type="pres">
      <dgm:prSet presAssocID="{36F1A9A7-0E91-4997-8451-066E68D6791C}" presName="text" presStyleLbl="node1" presStyleIdx="1" presStyleCnt="3">
        <dgm:presLayoutVars>
          <dgm:bulletEnabled val="1"/>
        </dgm:presLayoutVars>
      </dgm:prSet>
      <dgm:spPr/>
      <dgm:t>
        <a:bodyPr/>
        <a:lstStyle/>
        <a:p>
          <a:endParaRPr lang="vi-VN"/>
        </a:p>
      </dgm:t>
    </dgm:pt>
    <dgm:pt modelId="{E767A943-8EB1-47EA-BA75-90A3BF72AA10}" type="pres">
      <dgm:prSet presAssocID="{5F4F3BF3-4C3E-43BC-8B7A-5E8EE2D360D7}" presName="spacer" presStyleCnt="0"/>
      <dgm:spPr/>
    </dgm:pt>
    <dgm:pt modelId="{E9FBCDE1-C0F8-4B00-9C6E-C1A57153DC9C}" type="pres">
      <dgm:prSet presAssocID="{F6E9B8BA-2F37-4781-A521-61D00A840D7D}" presName="comp" presStyleCnt="0"/>
      <dgm:spPr/>
    </dgm:pt>
    <dgm:pt modelId="{D857732E-E667-406B-8596-FB28DE60F3B0}" type="pres">
      <dgm:prSet presAssocID="{F6E9B8BA-2F37-4781-A521-61D00A840D7D}" presName="box" presStyleLbl="node1" presStyleIdx="2" presStyleCnt="3" custLinFactNeighborX="-813" custLinFactNeighborY="8586"/>
      <dgm:spPr>
        <a:prstGeom prst="roundRect">
          <a:avLst>
            <a:gd name="adj" fmla="val 10000"/>
          </a:avLst>
        </a:prstGeom>
      </dgm:spPr>
      <dgm:t>
        <a:bodyPr/>
        <a:lstStyle/>
        <a:p>
          <a:endParaRPr lang="vi-VN"/>
        </a:p>
      </dgm:t>
    </dgm:pt>
    <dgm:pt modelId="{72B5F39E-2D8B-4AE5-99A7-0B4F92796C74}" type="pres">
      <dgm:prSet presAssocID="{F6E9B8BA-2F37-4781-A521-61D00A840D7D}" presName="img" presStyleLbl="fgImgPlace1" presStyleIdx="2" presStyleCnt="3"/>
      <dgm:spPr>
        <a:xfrm>
          <a:off x="153342" y="3526879"/>
          <a:ext cx="1874520" cy="1226740"/>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ln>
        <a:effectLst/>
      </dgm:spPr>
    </dgm:pt>
    <dgm:pt modelId="{8B13E293-4E29-4216-A0D2-9CCA14266B56}" type="pres">
      <dgm:prSet presAssocID="{F6E9B8BA-2F37-4781-A521-61D00A840D7D}" presName="text" presStyleLbl="node1" presStyleIdx="2" presStyleCnt="3">
        <dgm:presLayoutVars>
          <dgm:bulletEnabled val="1"/>
        </dgm:presLayoutVars>
      </dgm:prSet>
      <dgm:spPr/>
      <dgm:t>
        <a:bodyPr/>
        <a:lstStyle/>
        <a:p>
          <a:endParaRPr lang="vi-VN"/>
        </a:p>
      </dgm:t>
    </dgm:pt>
  </dgm:ptLst>
  <dgm:cxnLst>
    <dgm:cxn modelId="{2E5A5FC6-7246-4A48-9A5C-8FF4449E3CE0}" srcId="{4D783A32-6612-4061-810D-2598FCFDE16E}" destId="{F6E9B8BA-2F37-4781-A521-61D00A840D7D}" srcOrd="2" destOrd="0" parTransId="{F3A9BA2F-FEFE-44E8-8A5D-A95E30E49C0C}" sibTransId="{8CBDE6B4-DF30-443D-9579-CCA1D8018E24}"/>
    <dgm:cxn modelId="{563AEBA1-4294-410C-BF5C-EEC1CC64A533}" type="presOf" srcId="{F6E9B8BA-2F37-4781-A521-61D00A840D7D}" destId="{D857732E-E667-406B-8596-FB28DE60F3B0}" srcOrd="0" destOrd="0" presId="urn:microsoft.com/office/officeart/2005/8/layout/vList4#1"/>
    <dgm:cxn modelId="{AECF94B7-451F-4E7F-B00E-F006D3241973}" type="presOf" srcId="{8C4E1181-A43E-4AFA-A175-608167BDD664}" destId="{046903CA-E59E-4D3A-B85F-2132F4D3C385}" srcOrd="1" destOrd="0" presId="urn:microsoft.com/office/officeart/2005/8/layout/vList4#1"/>
    <dgm:cxn modelId="{5A816375-BA93-440E-8343-C17C638AE997}" type="presOf" srcId="{36F1A9A7-0E91-4997-8451-066E68D6791C}" destId="{11925212-181A-4D0E-84EB-C4219DE1ABB7}" srcOrd="0" destOrd="0" presId="urn:microsoft.com/office/officeart/2005/8/layout/vList4#1"/>
    <dgm:cxn modelId="{C2A430EB-026A-428E-B9D3-EE570B6A1DAA}" srcId="{4D783A32-6612-4061-810D-2598FCFDE16E}" destId="{36F1A9A7-0E91-4997-8451-066E68D6791C}" srcOrd="1" destOrd="0" parTransId="{3076928A-BC39-4164-A392-EF7BB50AC8F7}" sibTransId="{5F4F3BF3-4C3E-43BC-8B7A-5E8EE2D360D7}"/>
    <dgm:cxn modelId="{C72B50B4-8323-4069-A08C-18955E7EB655}" srcId="{4D783A32-6612-4061-810D-2598FCFDE16E}" destId="{8C4E1181-A43E-4AFA-A175-608167BDD664}" srcOrd="0" destOrd="0" parTransId="{75A4A354-C2D6-42E3-A26E-179C61CD6177}" sibTransId="{89D7B0A2-E2C6-403B-88CB-63EEFC0BF3D8}"/>
    <dgm:cxn modelId="{DFDF1CC2-53CA-458E-B350-5C4E7329A457}" type="presOf" srcId="{8C4E1181-A43E-4AFA-A175-608167BDD664}" destId="{DE66B4FA-8443-484B-9A9E-FA188D6B4E43}" srcOrd="0" destOrd="0" presId="urn:microsoft.com/office/officeart/2005/8/layout/vList4#1"/>
    <dgm:cxn modelId="{E0D7AA8C-FF48-4515-9C0E-03B81968CB5E}" type="presOf" srcId="{F6E9B8BA-2F37-4781-A521-61D00A840D7D}" destId="{8B13E293-4E29-4216-A0D2-9CCA14266B56}" srcOrd="1" destOrd="0" presId="urn:microsoft.com/office/officeart/2005/8/layout/vList4#1"/>
    <dgm:cxn modelId="{0A395660-6E1D-4336-9715-ADE387EAD7F6}" type="presOf" srcId="{4D783A32-6612-4061-810D-2598FCFDE16E}" destId="{610C4521-7E21-4ABD-817D-19EC8F773957}" srcOrd="0" destOrd="0" presId="urn:microsoft.com/office/officeart/2005/8/layout/vList4#1"/>
    <dgm:cxn modelId="{45257099-1B7D-408B-BBF1-A70E22C7354C}" type="presOf" srcId="{36F1A9A7-0E91-4997-8451-066E68D6791C}" destId="{629FFE63-9943-4FDD-AEB3-15F8D3455642}" srcOrd="1" destOrd="0" presId="urn:microsoft.com/office/officeart/2005/8/layout/vList4#1"/>
    <dgm:cxn modelId="{9A98C1F2-0F00-4EB2-911C-5D72B74BE7BF}" type="presParOf" srcId="{610C4521-7E21-4ABD-817D-19EC8F773957}" destId="{1C2B9614-1D42-4E2A-92D8-94BCF9DE39E4}" srcOrd="0" destOrd="0" presId="urn:microsoft.com/office/officeart/2005/8/layout/vList4#1"/>
    <dgm:cxn modelId="{1C932AAA-408C-43ED-A979-3421E4A958A9}" type="presParOf" srcId="{1C2B9614-1D42-4E2A-92D8-94BCF9DE39E4}" destId="{DE66B4FA-8443-484B-9A9E-FA188D6B4E43}" srcOrd="0" destOrd="0" presId="urn:microsoft.com/office/officeart/2005/8/layout/vList4#1"/>
    <dgm:cxn modelId="{8FC2081C-91C3-4085-AC48-9FD24B43CF34}" type="presParOf" srcId="{1C2B9614-1D42-4E2A-92D8-94BCF9DE39E4}" destId="{2AAACA77-E4A0-4E99-9F03-72ED26BB7B73}" srcOrd="1" destOrd="0" presId="urn:microsoft.com/office/officeart/2005/8/layout/vList4#1"/>
    <dgm:cxn modelId="{882DD4BE-5DD6-40E4-9918-E4CE81FF3EBA}" type="presParOf" srcId="{1C2B9614-1D42-4E2A-92D8-94BCF9DE39E4}" destId="{046903CA-E59E-4D3A-B85F-2132F4D3C385}" srcOrd="2" destOrd="0" presId="urn:microsoft.com/office/officeart/2005/8/layout/vList4#1"/>
    <dgm:cxn modelId="{7375A74A-DD14-4C37-BE5C-ECE2FBC2F02F}" type="presParOf" srcId="{610C4521-7E21-4ABD-817D-19EC8F773957}" destId="{3C4FC630-2F4B-4B45-8D35-86BFE257DB89}" srcOrd="1" destOrd="0" presId="urn:microsoft.com/office/officeart/2005/8/layout/vList4#1"/>
    <dgm:cxn modelId="{5151CB01-9A1B-4E0E-A39F-75C60CD43ABE}" type="presParOf" srcId="{610C4521-7E21-4ABD-817D-19EC8F773957}" destId="{76DA393E-3756-4D17-8778-17C0D4D792DA}" srcOrd="2" destOrd="0" presId="urn:microsoft.com/office/officeart/2005/8/layout/vList4#1"/>
    <dgm:cxn modelId="{2EA9B6D7-9642-40C2-A018-DB15BD56DE92}" type="presParOf" srcId="{76DA393E-3756-4D17-8778-17C0D4D792DA}" destId="{11925212-181A-4D0E-84EB-C4219DE1ABB7}" srcOrd="0" destOrd="0" presId="urn:microsoft.com/office/officeart/2005/8/layout/vList4#1"/>
    <dgm:cxn modelId="{2AFC2930-65D6-4552-848E-66E11FAFB3AE}" type="presParOf" srcId="{76DA393E-3756-4D17-8778-17C0D4D792DA}" destId="{2352C030-0248-483B-94A9-26972C30B2AA}" srcOrd="1" destOrd="0" presId="urn:microsoft.com/office/officeart/2005/8/layout/vList4#1"/>
    <dgm:cxn modelId="{48BCBAA9-7E91-4DF7-B33C-F7F085AFDB63}" type="presParOf" srcId="{76DA393E-3756-4D17-8778-17C0D4D792DA}" destId="{629FFE63-9943-4FDD-AEB3-15F8D3455642}" srcOrd="2" destOrd="0" presId="urn:microsoft.com/office/officeart/2005/8/layout/vList4#1"/>
    <dgm:cxn modelId="{C7CFD98F-DFE1-4CAD-B216-432A9AF62091}" type="presParOf" srcId="{610C4521-7E21-4ABD-817D-19EC8F773957}" destId="{E767A943-8EB1-47EA-BA75-90A3BF72AA10}" srcOrd="3" destOrd="0" presId="urn:microsoft.com/office/officeart/2005/8/layout/vList4#1"/>
    <dgm:cxn modelId="{D137D07B-6C8E-4E32-9728-D4E252BFA697}" type="presParOf" srcId="{610C4521-7E21-4ABD-817D-19EC8F773957}" destId="{E9FBCDE1-C0F8-4B00-9C6E-C1A57153DC9C}" srcOrd="4" destOrd="0" presId="urn:microsoft.com/office/officeart/2005/8/layout/vList4#1"/>
    <dgm:cxn modelId="{109757BF-87F8-42C7-9163-FD799BEF2940}" type="presParOf" srcId="{E9FBCDE1-C0F8-4B00-9C6E-C1A57153DC9C}" destId="{D857732E-E667-406B-8596-FB28DE60F3B0}" srcOrd="0" destOrd="0" presId="urn:microsoft.com/office/officeart/2005/8/layout/vList4#1"/>
    <dgm:cxn modelId="{099D0FF0-237E-43F4-83E6-03C5B09ADDBF}" type="presParOf" srcId="{E9FBCDE1-C0F8-4B00-9C6E-C1A57153DC9C}" destId="{72B5F39E-2D8B-4AE5-99A7-0B4F92796C74}" srcOrd="1" destOrd="0" presId="urn:microsoft.com/office/officeart/2005/8/layout/vList4#1"/>
    <dgm:cxn modelId="{89CF098D-EA56-4AB8-B77E-AF2AFB628DBA}" type="presParOf" srcId="{E9FBCDE1-C0F8-4B00-9C6E-C1A57153DC9C}" destId="{8B13E293-4E29-4216-A0D2-9CCA14266B56}" srcOrd="2" destOrd="0" presId="urn:microsoft.com/office/officeart/2005/8/layout/vList4#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783A32-6612-4061-810D-2598FCFDE16E}" type="doc">
      <dgm:prSet loTypeId="urn:microsoft.com/office/officeart/2005/8/layout/vList4#1" loCatId="picture" qsTypeId="urn:microsoft.com/office/officeart/2005/8/quickstyle/simple1#1" qsCatId="simple" csTypeId="urn:microsoft.com/office/officeart/2005/8/colors/accent1_1#1" csCatId="accent1" phldr="1"/>
      <dgm:spPr/>
      <dgm:t>
        <a:bodyPr/>
        <a:lstStyle/>
        <a:p>
          <a:endParaRPr lang="en-US"/>
        </a:p>
      </dgm:t>
    </dgm:pt>
    <dgm:pt modelId="{8C4E1181-A43E-4AFA-A175-608167BDD664}">
      <dgm:prSet phldrT="[Text]" custT="1"/>
      <dgm:spPr>
        <a:xfrm>
          <a:off x="0" y="0"/>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1</a:t>
          </a:r>
          <a:r>
            <a:rPr lang="vi-VN" sz="2800" i="1" dirty="0"/>
            <a:t>:</a:t>
          </a:r>
          <a:r>
            <a:rPr lang="en-US" sz="2800" i="1" dirty="0"/>
            <a:t>Theo em những truyền thống tốt đẹp nào được thể hiện trong các hình ảnh trên?</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75A4A354-C2D6-42E3-A26E-179C61CD6177}" type="parTrans" cxnId="{C72B50B4-8323-4069-A08C-18955E7EB655}">
      <dgm:prSet/>
      <dgm:spPr/>
      <dgm:t>
        <a:bodyPr/>
        <a:lstStyle/>
        <a:p>
          <a:pPr algn="just"/>
          <a:endParaRPr lang="en-US" sz="3600" i="1">
            <a:latin typeface="+mn-lt"/>
          </a:endParaRPr>
        </a:p>
      </dgm:t>
    </dgm:pt>
    <dgm:pt modelId="{89D7B0A2-E2C6-403B-88CB-63EEFC0BF3D8}" type="sibTrans" cxnId="{C72B50B4-8323-4069-A08C-18955E7EB655}">
      <dgm:prSet/>
      <dgm:spPr/>
      <dgm:t>
        <a:bodyPr/>
        <a:lstStyle/>
        <a:p>
          <a:pPr algn="just"/>
          <a:endParaRPr lang="en-US" sz="3600" i="1">
            <a:latin typeface="+mn-lt"/>
          </a:endParaRPr>
        </a:p>
      </dgm:t>
    </dgm:pt>
    <dgm:pt modelId="{36F1A9A7-0E91-4997-8451-066E68D6791C}">
      <dgm:prSet phldrT="[Text]" custT="1"/>
      <dgm:spPr>
        <a:xfrm>
          <a:off x="0" y="1686768"/>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2</a:t>
          </a:r>
          <a:r>
            <a:rPr lang="vi-VN" sz="2800" i="1" dirty="0"/>
            <a:t>:</a:t>
          </a:r>
          <a:r>
            <a:rPr lang="en-US" sz="2800" i="1" dirty="0"/>
            <a:t>Quê hương em có những truyền thống tốt đẹp nào?Em hãy giới thiệu về những truyền thống đó?</a:t>
          </a:r>
          <a:endParaRPr kumimoji="0" lang="en-US" sz="2800" b="1" i="0" u="none" strike="noStrike" cap="none" spc="0" normalizeH="0" baseline="0" noProof="0" dirty="0">
            <a:solidFill>
              <a:srgbClr val="FF0000"/>
            </a:solidFill>
            <a:effectLst/>
            <a:uLnTx/>
            <a:uFillTx/>
            <a:latin typeface="#9Slide05 Brannboll Ny" panose="02000000000000000000" pitchFamily="2" charset="0"/>
            <a:ea typeface="+mn-ea"/>
            <a:cs typeface="Arial" panose="020B0604020202020204" pitchFamily="34" charset="0"/>
          </a:endParaRPr>
        </a:p>
      </dgm:t>
    </dgm:pt>
    <dgm:pt modelId="{3076928A-BC39-4164-A392-EF7BB50AC8F7}" type="parTrans" cxnId="{C2A430EB-026A-428E-B9D3-EE570B6A1DAA}">
      <dgm:prSet/>
      <dgm:spPr/>
      <dgm:t>
        <a:bodyPr/>
        <a:lstStyle/>
        <a:p>
          <a:pPr algn="just"/>
          <a:endParaRPr lang="en-US" sz="3600" i="1">
            <a:latin typeface="+mn-lt"/>
          </a:endParaRPr>
        </a:p>
      </dgm:t>
    </dgm:pt>
    <dgm:pt modelId="{5F4F3BF3-4C3E-43BC-8B7A-5E8EE2D360D7}" type="sibTrans" cxnId="{C2A430EB-026A-428E-B9D3-EE570B6A1DAA}">
      <dgm:prSet/>
      <dgm:spPr/>
      <dgm:t>
        <a:bodyPr/>
        <a:lstStyle/>
        <a:p>
          <a:pPr algn="just"/>
          <a:endParaRPr lang="en-US" sz="3600" i="1">
            <a:latin typeface="+mn-lt"/>
          </a:endParaRPr>
        </a:p>
      </dgm:t>
    </dgm:pt>
    <dgm:pt modelId="{F6E9B8BA-2F37-4781-A521-61D00A840D7D}">
      <dgm:prSet phldrT="[Text]" custT="1"/>
      <dgm:spPr>
        <a:xfrm>
          <a:off x="0" y="3373537"/>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3</a:t>
          </a:r>
          <a:r>
            <a:rPr lang="vi-VN" sz="2800" i="1" dirty="0"/>
            <a:t>: </a:t>
          </a:r>
          <a:r>
            <a:rPr lang="en-US" sz="2800" i="1" dirty="0"/>
            <a:t>Em hiểu thế nào là truyền thống tốt đẹp của quê hương?</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F3A9BA2F-FEFE-44E8-8A5D-A95E30E49C0C}" type="parTrans" cxnId="{2E5A5FC6-7246-4A48-9A5C-8FF4449E3CE0}">
      <dgm:prSet/>
      <dgm:spPr/>
      <dgm:t>
        <a:bodyPr/>
        <a:lstStyle/>
        <a:p>
          <a:pPr algn="just"/>
          <a:endParaRPr lang="en-US" sz="3600" i="1">
            <a:latin typeface="+mn-lt"/>
          </a:endParaRPr>
        </a:p>
      </dgm:t>
    </dgm:pt>
    <dgm:pt modelId="{8CBDE6B4-DF30-443D-9579-CCA1D8018E24}" type="sibTrans" cxnId="{2E5A5FC6-7246-4A48-9A5C-8FF4449E3CE0}">
      <dgm:prSet/>
      <dgm:spPr/>
      <dgm:t>
        <a:bodyPr/>
        <a:lstStyle/>
        <a:p>
          <a:pPr algn="just"/>
          <a:endParaRPr lang="en-US" sz="3600" i="1">
            <a:latin typeface="+mn-lt"/>
          </a:endParaRPr>
        </a:p>
      </dgm:t>
    </dgm:pt>
    <dgm:pt modelId="{610C4521-7E21-4ABD-817D-19EC8F773957}" type="pres">
      <dgm:prSet presAssocID="{4D783A32-6612-4061-810D-2598FCFDE16E}" presName="linear" presStyleCnt="0">
        <dgm:presLayoutVars>
          <dgm:dir/>
          <dgm:resizeHandles val="exact"/>
        </dgm:presLayoutVars>
      </dgm:prSet>
      <dgm:spPr/>
      <dgm:t>
        <a:bodyPr/>
        <a:lstStyle/>
        <a:p>
          <a:endParaRPr lang="vi-VN"/>
        </a:p>
      </dgm:t>
    </dgm:pt>
    <dgm:pt modelId="{1C2B9614-1D42-4E2A-92D8-94BCF9DE39E4}" type="pres">
      <dgm:prSet presAssocID="{8C4E1181-A43E-4AFA-A175-608167BDD664}" presName="comp" presStyleCnt="0"/>
      <dgm:spPr/>
    </dgm:pt>
    <dgm:pt modelId="{DE66B4FA-8443-484B-9A9E-FA188D6B4E43}" type="pres">
      <dgm:prSet presAssocID="{8C4E1181-A43E-4AFA-A175-608167BDD664}" presName="box" presStyleLbl="node1" presStyleIdx="0" presStyleCnt="3" custLinFactNeighborX="-704"/>
      <dgm:spPr>
        <a:prstGeom prst="roundRect">
          <a:avLst>
            <a:gd name="adj" fmla="val 10000"/>
          </a:avLst>
        </a:prstGeom>
      </dgm:spPr>
      <dgm:t>
        <a:bodyPr/>
        <a:lstStyle/>
        <a:p>
          <a:endParaRPr lang="vi-VN"/>
        </a:p>
      </dgm:t>
    </dgm:pt>
    <dgm:pt modelId="{2AAACA77-E4A0-4E99-9F03-72ED26BB7B73}" type="pres">
      <dgm:prSet presAssocID="{8C4E1181-A43E-4AFA-A175-608167BDD664}" presName="img" presStyleLbl="fgImgPlace1" presStyleIdx="0" presStyleCnt="3"/>
      <dgm:spPr>
        <a:xfrm>
          <a:off x="153342" y="153342"/>
          <a:ext cx="1874520" cy="122674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ln>
        <a:effectLst/>
      </dgm:spPr>
    </dgm:pt>
    <dgm:pt modelId="{046903CA-E59E-4D3A-B85F-2132F4D3C385}" type="pres">
      <dgm:prSet presAssocID="{8C4E1181-A43E-4AFA-A175-608167BDD664}" presName="text" presStyleLbl="node1" presStyleIdx="0" presStyleCnt="3">
        <dgm:presLayoutVars>
          <dgm:bulletEnabled val="1"/>
        </dgm:presLayoutVars>
      </dgm:prSet>
      <dgm:spPr/>
      <dgm:t>
        <a:bodyPr/>
        <a:lstStyle/>
        <a:p>
          <a:endParaRPr lang="vi-VN"/>
        </a:p>
      </dgm:t>
    </dgm:pt>
    <dgm:pt modelId="{3C4FC630-2F4B-4B45-8D35-86BFE257DB89}" type="pres">
      <dgm:prSet presAssocID="{89D7B0A2-E2C6-403B-88CB-63EEFC0BF3D8}" presName="spacer" presStyleCnt="0"/>
      <dgm:spPr/>
    </dgm:pt>
    <dgm:pt modelId="{76DA393E-3756-4D17-8778-17C0D4D792DA}" type="pres">
      <dgm:prSet presAssocID="{36F1A9A7-0E91-4997-8451-066E68D6791C}" presName="comp" presStyleCnt="0"/>
      <dgm:spPr/>
    </dgm:pt>
    <dgm:pt modelId="{11925212-181A-4D0E-84EB-C4219DE1ABB7}" type="pres">
      <dgm:prSet presAssocID="{36F1A9A7-0E91-4997-8451-066E68D6791C}" presName="box" presStyleLbl="node1" presStyleIdx="1" presStyleCnt="3" custScaleY="127452"/>
      <dgm:spPr>
        <a:prstGeom prst="roundRect">
          <a:avLst>
            <a:gd name="adj" fmla="val 10000"/>
          </a:avLst>
        </a:prstGeom>
      </dgm:spPr>
      <dgm:t>
        <a:bodyPr/>
        <a:lstStyle/>
        <a:p>
          <a:endParaRPr lang="vi-VN"/>
        </a:p>
      </dgm:t>
    </dgm:pt>
    <dgm:pt modelId="{2352C030-0248-483B-94A9-26972C30B2AA}" type="pres">
      <dgm:prSet presAssocID="{36F1A9A7-0E91-4997-8451-066E68D6791C}" presName="img" presStyleLbl="fgImgPlace1" presStyleIdx="1" presStyleCnt="3"/>
      <dgm:spPr>
        <a:xfrm>
          <a:off x="153342" y="1840111"/>
          <a:ext cx="1874520" cy="122674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ln>
        <a:effectLst/>
      </dgm:spPr>
    </dgm:pt>
    <dgm:pt modelId="{629FFE63-9943-4FDD-AEB3-15F8D3455642}" type="pres">
      <dgm:prSet presAssocID="{36F1A9A7-0E91-4997-8451-066E68D6791C}" presName="text" presStyleLbl="node1" presStyleIdx="1" presStyleCnt="3">
        <dgm:presLayoutVars>
          <dgm:bulletEnabled val="1"/>
        </dgm:presLayoutVars>
      </dgm:prSet>
      <dgm:spPr/>
      <dgm:t>
        <a:bodyPr/>
        <a:lstStyle/>
        <a:p>
          <a:endParaRPr lang="vi-VN"/>
        </a:p>
      </dgm:t>
    </dgm:pt>
    <dgm:pt modelId="{E767A943-8EB1-47EA-BA75-90A3BF72AA10}" type="pres">
      <dgm:prSet presAssocID="{5F4F3BF3-4C3E-43BC-8B7A-5E8EE2D360D7}" presName="spacer" presStyleCnt="0"/>
      <dgm:spPr/>
    </dgm:pt>
    <dgm:pt modelId="{E9FBCDE1-C0F8-4B00-9C6E-C1A57153DC9C}" type="pres">
      <dgm:prSet presAssocID="{F6E9B8BA-2F37-4781-A521-61D00A840D7D}" presName="comp" presStyleCnt="0"/>
      <dgm:spPr/>
    </dgm:pt>
    <dgm:pt modelId="{D857732E-E667-406B-8596-FB28DE60F3B0}" type="pres">
      <dgm:prSet presAssocID="{F6E9B8BA-2F37-4781-A521-61D00A840D7D}" presName="box" presStyleLbl="node1" presStyleIdx="2" presStyleCnt="3" custLinFactNeighborX="-813" custLinFactNeighborY="8586"/>
      <dgm:spPr>
        <a:prstGeom prst="roundRect">
          <a:avLst>
            <a:gd name="adj" fmla="val 10000"/>
          </a:avLst>
        </a:prstGeom>
      </dgm:spPr>
      <dgm:t>
        <a:bodyPr/>
        <a:lstStyle/>
        <a:p>
          <a:endParaRPr lang="vi-VN"/>
        </a:p>
      </dgm:t>
    </dgm:pt>
    <dgm:pt modelId="{72B5F39E-2D8B-4AE5-99A7-0B4F92796C74}" type="pres">
      <dgm:prSet presAssocID="{F6E9B8BA-2F37-4781-A521-61D00A840D7D}" presName="img" presStyleLbl="fgImgPlace1" presStyleIdx="2" presStyleCnt="3"/>
      <dgm:spPr>
        <a:xfrm>
          <a:off x="153342" y="3526879"/>
          <a:ext cx="1874520" cy="1226740"/>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ln>
        <a:effectLst/>
      </dgm:spPr>
    </dgm:pt>
    <dgm:pt modelId="{8B13E293-4E29-4216-A0D2-9CCA14266B56}" type="pres">
      <dgm:prSet presAssocID="{F6E9B8BA-2F37-4781-A521-61D00A840D7D}" presName="text" presStyleLbl="node1" presStyleIdx="2" presStyleCnt="3">
        <dgm:presLayoutVars>
          <dgm:bulletEnabled val="1"/>
        </dgm:presLayoutVars>
      </dgm:prSet>
      <dgm:spPr/>
      <dgm:t>
        <a:bodyPr/>
        <a:lstStyle/>
        <a:p>
          <a:endParaRPr lang="vi-VN"/>
        </a:p>
      </dgm:t>
    </dgm:pt>
  </dgm:ptLst>
  <dgm:cxnLst>
    <dgm:cxn modelId="{2E5A5FC6-7246-4A48-9A5C-8FF4449E3CE0}" srcId="{4D783A32-6612-4061-810D-2598FCFDE16E}" destId="{F6E9B8BA-2F37-4781-A521-61D00A840D7D}" srcOrd="2" destOrd="0" parTransId="{F3A9BA2F-FEFE-44E8-8A5D-A95E30E49C0C}" sibTransId="{8CBDE6B4-DF30-443D-9579-CCA1D8018E24}"/>
    <dgm:cxn modelId="{D250CD61-49D1-46ED-A4A4-25507B3D9B38}" type="presOf" srcId="{36F1A9A7-0E91-4997-8451-066E68D6791C}" destId="{11925212-181A-4D0E-84EB-C4219DE1ABB7}" srcOrd="0" destOrd="0" presId="urn:microsoft.com/office/officeart/2005/8/layout/vList4#1"/>
    <dgm:cxn modelId="{57B7A687-FB1C-423B-BE6E-39504DFDFCB2}" type="presOf" srcId="{F6E9B8BA-2F37-4781-A521-61D00A840D7D}" destId="{8B13E293-4E29-4216-A0D2-9CCA14266B56}" srcOrd="1" destOrd="0" presId="urn:microsoft.com/office/officeart/2005/8/layout/vList4#1"/>
    <dgm:cxn modelId="{7C79076B-13AE-4613-9823-FD26048C3858}" type="presOf" srcId="{F6E9B8BA-2F37-4781-A521-61D00A840D7D}" destId="{D857732E-E667-406B-8596-FB28DE60F3B0}" srcOrd="0" destOrd="0" presId="urn:microsoft.com/office/officeart/2005/8/layout/vList4#1"/>
    <dgm:cxn modelId="{C2A430EB-026A-428E-B9D3-EE570B6A1DAA}" srcId="{4D783A32-6612-4061-810D-2598FCFDE16E}" destId="{36F1A9A7-0E91-4997-8451-066E68D6791C}" srcOrd="1" destOrd="0" parTransId="{3076928A-BC39-4164-A392-EF7BB50AC8F7}" sibTransId="{5F4F3BF3-4C3E-43BC-8B7A-5E8EE2D360D7}"/>
    <dgm:cxn modelId="{0C69C832-B67B-4F43-9EEE-8F502A091667}" type="presOf" srcId="{8C4E1181-A43E-4AFA-A175-608167BDD664}" destId="{DE66B4FA-8443-484B-9A9E-FA188D6B4E43}" srcOrd="0" destOrd="0" presId="urn:microsoft.com/office/officeart/2005/8/layout/vList4#1"/>
    <dgm:cxn modelId="{C72B50B4-8323-4069-A08C-18955E7EB655}" srcId="{4D783A32-6612-4061-810D-2598FCFDE16E}" destId="{8C4E1181-A43E-4AFA-A175-608167BDD664}" srcOrd="0" destOrd="0" parTransId="{75A4A354-C2D6-42E3-A26E-179C61CD6177}" sibTransId="{89D7B0A2-E2C6-403B-88CB-63EEFC0BF3D8}"/>
    <dgm:cxn modelId="{9A723A63-8629-4D60-9A53-6EC7F9E14BB0}" type="presOf" srcId="{8C4E1181-A43E-4AFA-A175-608167BDD664}" destId="{046903CA-E59E-4D3A-B85F-2132F4D3C385}" srcOrd="1" destOrd="0" presId="urn:microsoft.com/office/officeart/2005/8/layout/vList4#1"/>
    <dgm:cxn modelId="{D47A5CAC-13E7-4548-8CA5-BB81BB4E7CA8}" type="presOf" srcId="{36F1A9A7-0E91-4997-8451-066E68D6791C}" destId="{629FFE63-9943-4FDD-AEB3-15F8D3455642}" srcOrd="1" destOrd="0" presId="urn:microsoft.com/office/officeart/2005/8/layout/vList4#1"/>
    <dgm:cxn modelId="{671CFCAB-3353-4469-A3FC-AEBD0F4736B1}" type="presOf" srcId="{4D783A32-6612-4061-810D-2598FCFDE16E}" destId="{610C4521-7E21-4ABD-817D-19EC8F773957}" srcOrd="0" destOrd="0" presId="urn:microsoft.com/office/officeart/2005/8/layout/vList4#1"/>
    <dgm:cxn modelId="{4C6ABD3F-0EE1-4C67-8B2C-1CCFD6C657E1}" type="presParOf" srcId="{610C4521-7E21-4ABD-817D-19EC8F773957}" destId="{1C2B9614-1D42-4E2A-92D8-94BCF9DE39E4}" srcOrd="0" destOrd="0" presId="urn:microsoft.com/office/officeart/2005/8/layout/vList4#1"/>
    <dgm:cxn modelId="{C224221A-7571-413C-9980-EB87C9983932}" type="presParOf" srcId="{1C2B9614-1D42-4E2A-92D8-94BCF9DE39E4}" destId="{DE66B4FA-8443-484B-9A9E-FA188D6B4E43}" srcOrd="0" destOrd="0" presId="urn:microsoft.com/office/officeart/2005/8/layout/vList4#1"/>
    <dgm:cxn modelId="{AB6A7FF5-6346-46E8-A6F6-08A9AAD37E4D}" type="presParOf" srcId="{1C2B9614-1D42-4E2A-92D8-94BCF9DE39E4}" destId="{2AAACA77-E4A0-4E99-9F03-72ED26BB7B73}" srcOrd="1" destOrd="0" presId="urn:microsoft.com/office/officeart/2005/8/layout/vList4#1"/>
    <dgm:cxn modelId="{BCE6DC49-6854-438E-9F5A-4BB7098CB333}" type="presParOf" srcId="{1C2B9614-1D42-4E2A-92D8-94BCF9DE39E4}" destId="{046903CA-E59E-4D3A-B85F-2132F4D3C385}" srcOrd="2" destOrd="0" presId="urn:microsoft.com/office/officeart/2005/8/layout/vList4#1"/>
    <dgm:cxn modelId="{6A4ED2C6-857D-4D7D-BFEE-BFACAAE3735E}" type="presParOf" srcId="{610C4521-7E21-4ABD-817D-19EC8F773957}" destId="{3C4FC630-2F4B-4B45-8D35-86BFE257DB89}" srcOrd="1" destOrd="0" presId="urn:microsoft.com/office/officeart/2005/8/layout/vList4#1"/>
    <dgm:cxn modelId="{503158FD-E708-4C5F-B276-86D9A9AF8D0C}" type="presParOf" srcId="{610C4521-7E21-4ABD-817D-19EC8F773957}" destId="{76DA393E-3756-4D17-8778-17C0D4D792DA}" srcOrd="2" destOrd="0" presId="urn:microsoft.com/office/officeart/2005/8/layout/vList4#1"/>
    <dgm:cxn modelId="{5FB4A91D-7B66-4483-9B97-57786DFDBB9D}" type="presParOf" srcId="{76DA393E-3756-4D17-8778-17C0D4D792DA}" destId="{11925212-181A-4D0E-84EB-C4219DE1ABB7}" srcOrd="0" destOrd="0" presId="urn:microsoft.com/office/officeart/2005/8/layout/vList4#1"/>
    <dgm:cxn modelId="{38F4A019-E187-44AA-B69F-3DBD06159878}" type="presParOf" srcId="{76DA393E-3756-4D17-8778-17C0D4D792DA}" destId="{2352C030-0248-483B-94A9-26972C30B2AA}" srcOrd="1" destOrd="0" presId="urn:microsoft.com/office/officeart/2005/8/layout/vList4#1"/>
    <dgm:cxn modelId="{FBDA75B9-6061-4C41-9AC5-DC7AA9902E7E}" type="presParOf" srcId="{76DA393E-3756-4D17-8778-17C0D4D792DA}" destId="{629FFE63-9943-4FDD-AEB3-15F8D3455642}" srcOrd="2" destOrd="0" presId="urn:microsoft.com/office/officeart/2005/8/layout/vList4#1"/>
    <dgm:cxn modelId="{A1062A69-0737-4625-B73E-22BC1EBC90F5}" type="presParOf" srcId="{610C4521-7E21-4ABD-817D-19EC8F773957}" destId="{E767A943-8EB1-47EA-BA75-90A3BF72AA10}" srcOrd="3" destOrd="0" presId="urn:microsoft.com/office/officeart/2005/8/layout/vList4#1"/>
    <dgm:cxn modelId="{CB8F88B4-4D70-439C-91F8-346A7C807C9A}" type="presParOf" srcId="{610C4521-7E21-4ABD-817D-19EC8F773957}" destId="{E9FBCDE1-C0F8-4B00-9C6E-C1A57153DC9C}" srcOrd="4" destOrd="0" presId="urn:microsoft.com/office/officeart/2005/8/layout/vList4#1"/>
    <dgm:cxn modelId="{72D85C1A-2DFD-4DFA-AFFC-8317B5EE07F3}" type="presParOf" srcId="{E9FBCDE1-C0F8-4B00-9C6E-C1A57153DC9C}" destId="{D857732E-E667-406B-8596-FB28DE60F3B0}" srcOrd="0" destOrd="0" presId="urn:microsoft.com/office/officeart/2005/8/layout/vList4#1"/>
    <dgm:cxn modelId="{C626415F-6CA6-49FF-A8DD-0B246DECED47}" type="presParOf" srcId="{E9FBCDE1-C0F8-4B00-9C6E-C1A57153DC9C}" destId="{72B5F39E-2D8B-4AE5-99A7-0B4F92796C74}" srcOrd="1" destOrd="0" presId="urn:microsoft.com/office/officeart/2005/8/layout/vList4#1"/>
    <dgm:cxn modelId="{B0479BEF-D0A4-49B0-8942-C11DEB9FE46E}" type="presParOf" srcId="{E9FBCDE1-C0F8-4B00-9C6E-C1A57153DC9C}" destId="{8B13E293-4E29-4216-A0D2-9CCA14266B56}" srcOrd="2" destOrd="0" presId="urn:microsoft.com/office/officeart/2005/8/layout/vList4#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153A0A-8900-3C88-A7FA-27F197FB3B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ABA6C9A-533A-A4B7-DDDA-0826096D3D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DDF363CF-BCE6-CB7C-3439-EA47793D6E5A}"/>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5" name="Footer Placeholder 4">
            <a:extLst>
              <a:ext uri="{FF2B5EF4-FFF2-40B4-BE49-F238E27FC236}">
                <a16:creationId xmlns:a16="http://schemas.microsoft.com/office/drawing/2014/main" xmlns="" id="{76702DAD-A6B3-404C-FFF0-037B745C4F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69D3B2D-8467-51CE-3F19-DDDFD5E97D95}"/>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1607973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A8A0C6-E6D5-FEBB-6DE7-37A0668F2B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0206E18-447E-44BD-3A1C-BEE21EC30B7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22F28BD-8631-5423-BBB4-F29BB55BCB32}"/>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5" name="Footer Placeholder 4">
            <a:extLst>
              <a:ext uri="{FF2B5EF4-FFF2-40B4-BE49-F238E27FC236}">
                <a16:creationId xmlns:a16="http://schemas.microsoft.com/office/drawing/2014/main" xmlns="" id="{3B85E986-1974-2FC3-6C79-33EFA937BC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7735495-0CA7-5DB2-6A98-F7712AFD29BA}"/>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2959530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92F5F80-F563-B913-A445-1A1102D768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9F206D63-60B3-2A46-AE88-8D2DEE84E0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F54967A-1F1A-A644-F5E5-42B3C2306F57}"/>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5" name="Footer Placeholder 4">
            <a:extLst>
              <a:ext uri="{FF2B5EF4-FFF2-40B4-BE49-F238E27FC236}">
                <a16:creationId xmlns:a16="http://schemas.microsoft.com/office/drawing/2014/main" xmlns="" id="{71D98C19-742D-C11C-A820-F3491084FD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52B5F17-CF8C-BEC1-8DB5-1722991F49C5}"/>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3773167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3884BDB-91F4-4F6C-995E-5D4F3012062A}"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493238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884BDB-91F4-4F6C-995E-5D4F3012062A}"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2367044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884BDB-91F4-4F6C-995E-5D4F3012062A}"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4040228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884BDB-91F4-4F6C-995E-5D4F3012062A}"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34109625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884BDB-91F4-4F6C-995E-5D4F3012062A}" type="datetimeFigureOut">
              <a:rPr lang="en-US" smtClean="0"/>
              <a:pPr/>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2138589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884BDB-91F4-4F6C-995E-5D4F3012062A}" type="datetimeFigureOut">
              <a:rPr lang="en-US" smtClean="0"/>
              <a:pPr/>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12373466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884BDB-91F4-4F6C-995E-5D4F3012062A}" type="datetimeFigureOut">
              <a:rPr lang="en-US" smtClean="0"/>
              <a:pPr/>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37888715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884BDB-91F4-4F6C-995E-5D4F3012062A}"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1535017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25D005-7EF3-6E24-9878-C0CD33287C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47291C7-7B76-A067-3632-79462803212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19CED2A-7DC7-6C27-B0F8-4C41087A431E}"/>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5" name="Footer Placeholder 4">
            <a:extLst>
              <a:ext uri="{FF2B5EF4-FFF2-40B4-BE49-F238E27FC236}">
                <a16:creationId xmlns:a16="http://schemas.microsoft.com/office/drawing/2014/main" xmlns="" id="{0649AA74-7D60-F7BA-FB87-338E7F5EE7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954C6FF-89C9-C170-8978-E60F540CFA1E}"/>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9820411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884BDB-91F4-4F6C-995E-5D4F3012062A}"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2730838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884BDB-91F4-4F6C-995E-5D4F3012062A}"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25867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884BDB-91F4-4F6C-995E-5D4F3012062A}"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269F0-565D-498B-A91C-8C2EDBDA9698}" type="slidenum">
              <a:rPr lang="en-US" smtClean="0"/>
              <a:pPr/>
              <a:t>‹#›</a:t>
            </a:fld>
            <a:endParaRPr lang="en-US"/>
          </a:p>
        </p:txBody>
      </p:sp>
    </p:spTree>
    <p:extLst>
      <p:ext uri="{BB962C8B-B14F-4D97-AF65-F5344CB8AC3E}">
        <p14:creationId xmlns:p14="http://schemas.microsoft.com/office/powerpoint/2010/main" val="8665564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850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F8A50C-FDD2-9A12-33B7-8C39B6723A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C519CD63-AC63-D035-3672-C96D993851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EB538B2D-A5C9-EE8A-6E11-1B87E3D8F069}"/>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5" name="Footer Placeholder 4">
            <a:extLst>
              <a:ext uri="{FF2B5EF4-FFF2-40B4-BE49-F238E27FC236}">
                <a16:creationId xmlns:a16="http://schemas.microsoft.com/office/drawing/2014/main" xmlns="" id="{CF43F32B-0267-BA3A-EEA8-5A866CFD42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5EE5173-4B52-DE3B-8967-73A4F5B94149}"/>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26116720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47A575-A46F-F340-EF23-F9075E7693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986283E-42D4-D971-BD59-F7AD2CE6BA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1213CB9-ED38-BEA0-981F-E7392B375B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3C9F90A2-D521-3012-3C11-1B02CB300AEC}"/>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6" name="Footer Placeholder 5">
            <a:extLst>
              <a:ext uri="{FF2B5EF4-FFF2-40B4-BE49-F238E27FC236}">
                <a16:creationId xmlns:a16="http://schemas.microsoft.com/office/drawing/2014/main" xmlns="" id="{7477198C-D82D-ACDD-A70A-847E505142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F5D93BE-2F38-83EF-267D-77431F3F91AC}"/>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4066142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49B01-64E7-48EE-B09D-38E91A26BE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9C5D1B48-75B8-3E6D-7259-263C8C9518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F78CD42-4BDE-03C7-9F40-54277F32CC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51ABFE1-6B1D-9DD7-787F-1C3D321A75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2D43B48B-CA22-CE72-8031-D80EBA5CF0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324DFCFF-2AFE-C11B-5D36-B2513EE3445E}"/>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8" name="Footer Placeholder 7">
            <a:extLst>
              <a:ext uri="{FF2B5EF4-FFF2-40B4-BE49-F238E27FC236}">
                <a16:creationId xmlns:a16="http://schemas.microsoft.com/office/drawing/2014/main" xmlns="" id="{D835E364-517F-61CD-60E5-25EE9ED5E83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9B9755B6-EDFF-CE77-9DF8-592566CE2CE7}"/>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1343974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94CE21-4514-8ECB-ADFC-2DAB741F709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E3605437-C170-7F42-8BC2-611666DF42C8}"/>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4" name="Footer Placeholder 3">
            <a:extLst>
              <a:ext uri="{FF2B5EF4-FFF2-40B4-BE49-F238E27FC236}">
                <a16:creationId xmlns:a16="http://schemas.microsoft.com/office/drawing/2014/main" xmlns="" id="{5535096C-99B6-C21D-F397-FFF7E05902F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BA950D47-ECAA-1C9B-87E9-8D4851D5C33A}"/>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2236143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23AA92F-A00C-B576-7BD9-E19799E2FC31}"/>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3" name="Footer Placeholder 2">
            <a:extLst>
              <a:ext uri="{FF2B5EF4-FFF2-40B4-BE49-F238E27FC236}">
                <a16:creationId xmlns:a16="http://schemas.microsoft.com/office/drawing/2014/main" xmlns="" id="{BFD9D415-4E1A-0556-F7FB-D9354BE48A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C74F2F2B-E5FE-CBF3-A5CD-214024AC2EEC}"/>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1807376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4D4F71-2B22-EE1A-0815-68D7F5D373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9CE65CFB-FDCB-7FAF-873B-1573C42737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0028DED7-FB95-EC18-5D1F-A78003A1B9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1CC85F78-5B7C-4D46-CA42-1C2F93014ED3}"/>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6" name="Footer Placeholder 5">
            <a:extLst>
              <a:ext uri="{FF2B5EF4-FFF2-40B4-BE49-F238E27FC236}">
                <a16:creationId xmlns:a16="http://schemas.microsoft.com/office/drawing/2014/main" xmlns="" id="{F492A230-7656-0DFA-9CB1-13E5BF2D35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F0881903-E731-B190-1F48-D6677C156AFB}"/>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2688501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25D6CC-41CE-CC03-DD3A-6CDBB36FEA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AD387F4B-4C9E-07F3-5296-4037CD518B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540BBF1-EC94-C8B3-3F26-4DA1427CA0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D20B97C-E79E-B79B-D9CD-CE4565624F64}"/>
              </a:ext>
            </a:extLst>
          </p:cNvPr>
          <p:cNvSpPr>
            <a:spLocks noGrp="1"/>
          </p:cNvSpPr>
          <p:nvPr>
            <p:ph type="dt" sz="half" idx="10"/>
          </p:nvPr>
        </p:nvSpPr>
        <p:spPr/>
        <p:txBody>
          <a:bodyPr/>
          <a:lstStyle/>
          <a:p>
            <a:fld id="{79A32BE8-6D82-4F9F-BAEF-5521DB423C96}" type="datetimeFigureOut">
              <a:rPr lang="en-US" smtClean="0"/>
              <a:t>2/19/2024</a:t>
            </a:fld>
            <a:endParaRPr lang="en-US"/>
          </a:p>
        </p:txBody>
      </p:sp>
      <p:sp>
        <p:nvSpPr>
          <p:cNvPr id="6" name="Footer Placeholder 5">
            <a:extLst>
              <a:ext uri="{FF2B5EF4-FFF2-40B4-BE49-F238E27FC236}">
                <a16:creationId xmlns:a16="http://schemas.microsoft.com/office/drawing/2014/main" xmlns="" id="{6EC17163-5C10-E94D-D5C8-8A1754656A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1691E1D-6AA9-BAB9-8A8B-47F738163A3C}"/>
              </a:ext>
            </a:extLst>
          </p:cNvPr>
          <p:cNvSpPr>
            <a:spLocks noGrp="1"/>
          </p:cNvSpPr>
          <p:nvPr>
            <p:ph type="sldNum" sz="quarter" idx="12"/>
          </p:nvPr>
        </p:nvSpPr>
        <p:spPr/>
        <p:txBody>
          <a:bodyPr/>
          <a:lstStyle/>
          <a:p>
            <a:fld id="{86ADEFA5-874B-4450-9C8F-4260BBE0FF2E}" type="slidenum">
              <a:rPr lang="en-US" smtClean="0"/>
              <a:t>‹#›</a:t>
            </a:fld>
            <a:endParaRPr lang="en-US"/>
          </a:p>
        </p:txBody>
      </p:sp>
    </p:spTree>
    <p:extLst>
      <p:ext uri="{BB962C8B-B14F-4D97-AF65-F5344CB8AC3E}">
        <p14:creationId xmlns:p14="http://schemas.microsoft.com/office/powerpoint/2010/main" val="645682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BC0ABA8-E76A-88B3-70C3-14BA384FE9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5C70251-67EB-E658-9DF0-F64B2A8E23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D012C3F-E25A-9FAF-C6A7-4B738FE45B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32BE8-6D82-4F9F-BAEF-5521DB423C96}" type="datetimeFigureOut">
              <a:rPr lang="en-US" smtClean="0"/>
              <a:t>2/19/2024</a:t>
            </a:fld>
            <a:endParaRPr lang="en-US"/>
          </a:p>
        </p:txBody>
      </p:sp>
      <p:sp>
        <p:nvSpPr>
          <p:cNvPr id="5" name="Footer Placeholder 4">
            <a:extLst>
              <a:ext uri="{FF2B5EF4-FFF2-40B4-BE49-F238E27FC236}">
                <a16:creationId xmlns:a16="http://schemas.microsoft.com/office/drawing/2014/main" xmlns="" id="{8F4ADA79-557D-EA3A-B966-E6D4353F3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59432CFB-D577-E126-DCDC-0CCF3CB07B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ADEFA5-874B-4450-9C8F-4260BBE0FF2E}" type="slidenum">
              <a:rPr lang="en-US" smtClean="0"/>
              <a:t>‹#›</a:t>
            </a:fld>
            <a:endParaRPr lang="en-US"/>
          </a:p>
        </p:txBody>
      </p:sp>
    </p:spTree>
    <p:extLst>
      <p:ext uri="{BB962C8B-B14F-4D97-AF65-F5344CB8AC3E}">
        <p14:creationId xmlns:p14="http://schemas.microsoft.com/office/powerpoint/2010/main" val="594666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84BDB-91F4-4F6C-995E-5D4F3012062A}" type="datetimeFigureOut">
              <a:rPr lang="en-US" smtClean="0"/>
              <a:pPr/>
              <a:t>2/19/2024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269F0-565D-498B-A91C-8C2EDBDA9698}" type="slidenum">
              <a:rPr lang="en-US" smtClean="0"/>
              <a:pPr/>
              <a:t>‹#›</a:t>
            </a:fld>
            <a:endParaRPr lang="en-US"/>
          </a:p>
        </p:txBody>
      </p:sp>
    </p:spTree>
    <p:extLst>
      <p:ext uri="{BB962C8B-B14F-4D97-AF65-F5344CB8AC3E}">
        <p14:creationId xmlns:p14="http://schemas.microsoft.com/office/powerpoint/2010/main" val="24694737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13.xml"/><Relationship Id="rId7" Type="http://schemas.openxmlformats.org/officeDocument/2006/relationships/diagramQuickStyle" Target="../diagrams/quickStyle2.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diagramLayout" Target="../diagrams/layout2.xml"/><Relationship Id="rId11" Type="http://schemas.openxmlformats.org/officeDocument/2006/relationships/image" Target="../media/image13.jpeg"/><Relationship Id="rId5" Type="http://schemas.openxmlformats.org/officeDocument/2006/relationships/diagramData" Target="../diagrams/data2.xml"/><Relationship Id="rId10" Type="http://schemas.openxmlformats.org/officeDocument/2006/relationships/image" Target="../media/image11.jpeg"/><Relationship Id="rId4" Type="http://schemas.openxmlformats.org/officeDocument/2006/relationships/image" Target="../media/image2.png"/><Relationship Id="rId9" Type="http://schemas.microsoft.com/office/2007/relationships/diagramDrawing" Target="../diagrams/drawing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hyperlink" Target="https://vi.wikipedia.org/wiki/2013" TargetMode="External"/><Relationship Id="rId13" Type="http://schemas.openxmlformats.org/officeDocument/2006/relationships/hyperlink" Target="https://vi.wikipedia.org/wiki/%C4%90%C3%A0n_nh%E1%BB%8B" TargetMode="External"/><Relationship Id="rId3" Type="http://schemas.openxmlformats.org/officeDocument/2006/relationships/hyperlink" Target="https://vi.wikipedia.org/wiki/D%C3%A2n_ca" TargetMode="External"/><Relationship Id="rId7" Type="http://schemas.openxmlformats.org/officeDocument/2006/relationships/hyperlink" Target="https://vi.wikipedia.org/wiki/1928" TargetMode="External"/><Relationship Id="rId12" Type="http://schemas.openxmlformats.org/officeDocument/2006/relationships/hyperlink" Target="https://vi.wikipedia.org/wiki/Di_s%E1%BA%A3n_th%E1%BA%BF_gi%E1%BB%9Bi" TargetMode="External"/><Relationship Id="rId2" Type="http://schemas.openxmlformats.org/officeDocument/2006/relationships/image" Target="../media/image2.png"/><Relationship Id="rId16" Type="http://schemas.openxmlformats.org/officeDocument/2006/relationships/hyperlink" Target="https://vi.wikipedia.org/wiki/Nh%C3%A0_h%C3%A1t_Ch%C3%A8o_Ninh_B%C3%ACnh" TargetMode="External"/><Relationship Id="rId1" Type="http://schemas.openxmlformats.org/officeDocument/2006/relationships/slideLayout" Target="../slideLayouts/slideLayout18.xml"/><Relationship Id="rId6" Type="http://schemas.openxmlformats.org/officeDocument/2006/relationships/hyperlink" Target="https://vi.wikipedia.org/wiki/H%C3%A0_Th%E1%BB%8B_C%E1%BA%A7u" TargetMode="External"/><Relationship Id="rId11" Type="http://schemas.openxmlformats.org/officeDocument/2006/relationships/hyperlink" Target="https://vi.wikipedia.org/wiki/T%E1%BB%95_ch%E1%BB%A9c_Gi%C3%A1o_d%E1%BB%A5c,_Khoa_h%E1%BB%8Dc_v%C3%A0_V%C4%83n_h%C3%B3a_Li%C3%AAn_H%E1%BB%A3p_Qu%E1%BB%91c" TargetMode="External"/><Relationship Id="rId5" Type="http://schemas.openxmlformats.org/officeDocument/2006/relationships/hyperlink" Target="https://vi.wikipedia.org/wiki/B%E1%BA%AFc_B%E1%BB%99_Vi%E1%BB%87t_Nam" TargetMode="External"/><Relationship Id="rId15" Type="http://schemas.openxmlformats.org/officeDocument/2006/relationships/hyperlink" Target="https://vi.wikipedia.org/wiki/Th%C6%A1" TargetMode="External"/><Relationship Id="rId10" Type="http://schemas.openxmlformats.org/officeDocument/2006/relationships/hyperlink" Target="https://vi.wikipedia.org/wiki/Ninh_B%C3%ACnh" TargetMode="External"/><Relationship Id="rId4" Type="http://schemas.openxmlformats.org/officeDocument/2006/relationships/hyperlink" Target="https://vi.wikipedia.org/wiki/Vi%E1%BB%87t_Nam" TargetMode="External"/><Relationship Id="rId9" Type="http://schemas.openxmlformats.org/officeDocument/2006/relationships/hyperlink" Target="https://vi.wikipedia.org/wiki/Th%E1%BA%BF_k%E1%BB%B7_20" TargetMode="External"/><Relationship Id="rId14" Type="http://schemas.openxmlformats.org/officeDocument/2006/relationships/hyperlink" Target="https://vi.wikipedia.org/wiki/S%C3%AAnh_ti%E1%BB%81n" TargetMode="Externa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13.xml"/><Relationship Id="rId7" Type="http://schemas.openxmlformats.org/officeDocument/2006/relationships/diagramQuickStyle" Target="../diagrams/quickStyle3.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diagramLayout" Target="../diagrams/layout3.xml"/><Relationship Id="rId11" Type="http://schemas.openxmlformats.org/officeDocument/2006/relationships/image" Target="../media/image13.jpeg"/><Relationship Id="rId5" Type="http://schemas.openxmlformats.org/officeDocument/2006/relationships/diagramData" Target="../diagrams/data3.xml"/><Relationship Id="rId10" Type="http://schemas.openxmlformats.org/officeDocument/2006/relationships/image" Target="../media/image11.jpeg"/><Relationship Id="rId4" Type="http://schemas.openxmlformats.org/officeDocument/2006/relationships/image" Target="../media/image2.png"/><Relationship Id="rId9" Type="http://schemas.microsoft.com/office/2007/relationships/diagramDrawing" Target="../diagrams/drawing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https://cth.edu.vn/wp-content/uploads/2018/03/phuong-phap-hoc-hop-tac-think-pair-share.jpg" TargetMode="External"/><Relationship Id="rId2" Type="http://schemas.openxmlformats.org/officeDocument/2006/relationships/image" Target="../media/image26.jpeg"/><Relationship Id="rId1" Type="http://schemas.openxmlformats.org/officeDocument/2006/relationships/slideLayout" Target="../slideLayouts/slideLayout13.xml"/><Relationship Id="rId6" Type="http://schemas.openxmlformats.org/officeDocument/2006/relationships/image" Target="../media/image28.jpeg"/><Relationship Id="rId5" Type="http://schemas.microsoft.com/office/2007/relationships/hdphoto" Target="../media/hdphoto1.wdp"/><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11.jpe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2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13.xml"/><Relationship Id="rId7" Type="http://schemas.openxmlformats.org/officeDocument/2006/relationships/diagramQuickStyle" Target="../diagrams/quickStyl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diagramLayout" Target="../diagrams/layout1.xml"/><Relationship Id="rId11" Type="http://schemas.openxmlformats.org/officeDocument/2006/relationships/image" Target="../media/image13.jpeg"/><Relationship Id="rId5" Type="http://schemas.openxmlformats.org/officeDocument/2006/relationships/diagramData" Target="../diagrams/data1.xml"/><Relationship Id="rId10" Type="http://schemas.openxmlformats.org/officeDocument/2006/relationships/image" Target="../media/image11.jpeg"/><Relationship Id="rId4" Type="http://schemas.openxmlformats.org/officeDocument/2006/relationships/image" Target="../media/image2.pn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981200" y="0"/>
            <a:ext cx="8077200" cy="6400800"/>
          </a:xfrm>
          <a:prstGeom prst="rect">
            <a:avLst/>
          </a:prstGeom>
        </p:spPr>
      </p:pic>
      <p:sp>
        <p:nvSpPr>
          <p:cNvPr id="5" name="Rectangle 4"/>
          <p:cNvSpPr/>
          <p:nvPr/>
        </p:nvSpPr>
        <p:spPr>
          <a:xfrm>
            <a:off x="3352800" y="990600"/>
            <a:ext cx="5562600" cy="2590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err="1" smtClean="0">
                <a:solidFill>
                  <a:prstClr val="black"/>
                </a:solidFill>
                <a:latin typeface="Times New Roman" pitchFamily="18" charset="0"/>
                <a:cs typeface="Times New Roman" pitchFamily="18" charset="0"/>
              </a:rPr>
              <a:t>Tiết</a:t>
            </a:r>
            <a:r>
              <a:rPr lang="en-US" sz="4400" b="1" dirty="0" smtClean="0">
                <a:solidFill>
                  <a:prstClr val="black"/>
                </a:solidFill>
                <a:latin typeface="Times New Roman" pitchFamily="18" charset="0"/>
                <a:cs typeface="Times New Roman" pitchFamily="18" charset="0"/>
              </a:rPr>
              <a:t> 1 -2</a:t>
            </a:r>
          </a:p>
          <a:p>
            <a:pPr algn="ctr"/>
            <a:r>
              <a:rPr lang="en-US" sz="4400" b="1" dirty="0" smtClean="0">
                <a:solidFill>
                  <a:prstClr val="black"/>
                </a:solidFill>
                <a:latin typeface="Times New Roman" pitchFamily="18" charset="0"/>
                <a:cs typeface="Times New Roman" pitchFamily="18" charset="0"/>
              </a:rPr>
              <a:t>BÀI </a:t>
            </a:r>
            <a:r>
              <a:rPr lang="en-US" sz="4400" b="1" dirty="0">
                <a:solidFill>
                  <a:prstClr val="black"/>
                </a:solidFill>
                <a:latin typeface="Times New Roman" pitchFamily="18" charset="0"/>
                <a:cs typeface="Times New Roman" pitchFamily="18" charset="0"/>
              </a:rPr>
              <a:t>1: TỰ HÀO VỀ TRUYỀN THỐNG QUÊ HƯƠNG</a:t>
            </a:r>
          </a:p>
        </p:txBody>
      </p:sp>
      <p:sp>
        <p:nvSpPr>
          <p:cNvPr id="6" name="Oval 5"/>
          <p:cNvSpPr/>
          <p:nvPr/>
        </p:nvSpPr>
        <p:spPr>
          <a:xfrm>
            <a:off x="4953000" y="3733800"/>
            <a:ext cx="3429000" cy="9144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latin typeface="Times New Roman" pitchFamily="18" charset="0"/>
                <a:cs typeface="Times New Roman" pitchFamily="18" charset="0"/>
              </a:rPr>
              <a:t>MỞ ĐẦU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1CE07A7A-35D0-4727-A1FE-84E16CF57969}"/>
              </a:ext>
            </a:extLst>
          </p:cNvPr>
          <p:cNvPicPr>
            <a:picLocks noChangeAspect="1"/>
          </p:cNvPicPr>
          <p:nvPr/>
        </p:nvPicPr>
        <p:blipFill>
          <a:blip r:embed="rId4"/>
          <a:stretch>
            <a:fillRect/>
          </a:stretch>
        </p:blipFill>
        <p:spPr>
          <a:xfrm>
            <a:off x="1524000" y="32269"/>
            <a:ext cx="9144000" cy="6793462"/>
          </a:xfrm>
          <a:prstGeom prst="rect">
            <a:avLst/>
          </a:prstGeom>
        </p:spPr>
      </p:pic>
      <p:graphicFrame>
        <p:nvGraphicFramePr>
          <p:cNvPr id="6" name="Content Placeholder 4"/>
          <p:cNvGraphicFramePr>
            <a:graphicFrameLocks/>
          </p:cNvGraphicFramePr>
          <p:nvPr>
            <p:custDataLst>
              <p:tags r:id="rId1"/>
            </p:custDataLst>
          </p:nvPr>
        </p:nvGraphicFramePr>
        <p:xfrm>
          <a:off x="2495550" y="1219203"/>
          <a:ext cx="7029450" cy="4906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itle 1"/>
          <p:cNvSpPr txBox="1">
            <a:spLocks/>
          </p:cNvSpPr>
          <p:nvPr>
            <p:custDataLst>
              <p:tags r:id="rId2"/>
            </p:custDataLst>
          </p:nvPr>
        </p:nvSpPr>
        <p:spPr>
          <a:xfrm>
            <a:off x="1295400" y="0"/>
            <a:ext cx="9144000" cy="94456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algn="ctr">
              <a:spcBef>
                <a:spcPct val="0"/>
              </a:spcBef>
              <a:defRPr/>
            </a:pPr>
            <a:r>
              <a:rPr lang="en-US" sz="5400" b="1" kern="0" dirty="0">
                <a:solidFill>
                  <a:prstClr val="white"/>
                </a:solidFill>
                <a:latin typeface="Calibri"/>
              </a:rPr>
              <a:t>Thảo luận nhóm</a:t>
            </a:r>
          </a:p>
        </p:txBody>
      </p:sp>
      <p:pic>
        <p:nvPicPr>
          <p:cNvPr id="8" name="Picture 2" descr="http://photos.myjoyonline.com/photos/news/201311/6579331693860_2001437840207.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2000" y="-228600"/>
            <a:ext cx="1846630"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https://gatorball.files.wordpress.com/2011/03/hybrid-10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27748" y="-208757"/>
            <a:ext cx="1459367"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103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graphicEl>
                                              <a:dgm id="{2AAACA77-E4A0-4E99-9F03-72ED26BB7B73}"/>
                                            </p:graphicEl>
                                          </p:spTgt>
                                        </p:tgtEl>
                                        <p:attrNameLst>
                                          <p:attrName>style.visibility</p:attrName>
                                        </p:attrNameLst>
                                      </p:cBhvr>
                                      <p:to>
                                        <p:strVal val="visible"/>
                                      </p:to>
                                    </p:set>
                                    <p:animEffect transition="in" filter="fade">
                                      <p:cBhvr>
                                        <p:cTn id="14" dur="1000"/>
                                        <p:tgtEl>
                                          <p:spTgt spid="6">
                                            <p:graphicEl>
                                              <a:dgm id="{2AAACA77-E4A0-4E99-9F03-72ED26BB7B73}"/>
                                            </p:graphicEl>
                                          </p:spTgt>
                                        </p:tgtEl>
                                      </p:cBhvr>
                                    </p:animEffect>
                                    <p:anim calcmode="lin" valueType="num">
                                      <p:cBhvr>
                                        <p:cTn id="15" dur="1000" fill="hold"/>
                                        <p:tgtEl>
                                          <p:spTgt spid="6">
                                            <p:graphicEl>
                                              <a:dgm id="{2AAACA77-E4A0-4E99-9F03-72ED26BB7B73}"/>
                                            </p:graphicEl>
                                          </p:spTgt>
                                        </p:tgtEl>
                                        <p:attrNameLst>
                                          <p:attrName>ppt_x</p:attrName>
                                        </p:attrNameLst>
                                      </p:cBhvr>
                                      <p:tavLst>
                                        <p:tav tm="0">
                                          <p:val>
                                            <p:strVal val="#ppt_x"/>
                                          </p:val>
                                        </p:tav>
                                        <p:tav tm="100000">
                                          <p:val>
                                            <p:strVal val="#ppt_x"/>
                                          </p:val>
                                        </p:tav>
                                      </p:tavLst>
                                    </p:anim>
                                    <p:anim calcmode="lin" valueType="num">
                                      <p:cBhvr>
                                        <p:cTn id="16" dur="1000" fill="hold"/>
                                        <p:tgtEl>
                                          <p:spTgt spid="6">
                                            <p:graphicEl>
                                              <a:dgm id="{2AAACA77-E4A0-4E99-9F03-72ED26BB7B73}"/>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graphicEl>
                                              <a:dgm id="{DE66B4FA-8443-484B-9A9E-FA188D6B4E43}"/>
                                            </p:graphicEl>
                                          </p:spTgt>
                                        </p:tgtEl>
                                        <p:attrNameLst>
                                          <p:attrName>style.visibility</p:attrName>
                                        </p:attrNameLst>
                                      </p:cBhvr>
                                      <p:to>
                                        <p:strVal val="visible"/>
                                      </p:to>
                                    </p:set>
                                    <p:animEffect transition="in" filter="fade">
                                      <p:cBhvr>
                                        <p:cTn id="19" dur="1000"/>
                                        <p:tgtEl>
                                          <p:spTgt spid="6">
                                            <p:graphicEl>
                                              <a:dgm id="{DE66B4FA-8443-484B-9A9E-FA188D6B4E43}"/>
                                            </p:graphicEl>
                                          </p:spTgt>
                                        </p:tgtEl>
                                      </p:cBhvr>
                                    </p:animEffect>
                                    <p:anim calcmode="lin" valueType="num">
                                      <p:cBhvr>
                                        <p:cTn id="20" dur="1000" fill="hold"/>
                                        <p:tgtEl>
                                          <p:spTgt spid="6">
                                            <p:graphicEl>
                                              <a:dgm id="{DE66B4FA-8443-484B-9A9E-FA188D6B4E43}"/>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DE66B4FA-8443-484B-9A9E-FA188D6B4E4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graphicEl>
                                              <a:dgm id="{2352C030-0248-483B-94A9-26972C30B2AA}"/>
                                            </p:graphicEl>
                                          </p:spTgt>
                                        </p:tgtEl>
                                        <p:attrNameLst>
                                          <p:attrName>style.visibility</p:attrName>
                                        </p:attrNameLst>
                                      </p:cBhvr>
                                      <p:to>
                                        <p:strVal val="visible"/>
                                      </p:to>
                                    </p:set>
                                    <p:animEffect transition="in" filter="fade">
                                      <p:cBhvr>
                                        <p:cTn id="26" dur="1000"/>
                                        <p:tgtEl>
                                          <p:spTgt spid="6">
                                            <p:graphicEl>
                                              <a:dgm id="{2352C030-0248-483B-94A9-26972C30B2AA}"/>
                                            </p:graphicEl>
                                          </p:spTgt>
                                        </p:tgtEl>
                                      </p:cBhvr>
                                    </p:animEffect>
                                    <p:anim calcmode="lin" valueType="num">
                                      <p:cBhvr>
                                        <p:cTn id="27" dur="1000" fill="hold"/>
                                        <p:tgtEl>
                                          <p:spTgt spid="6">
                                            <p:graphicEl>
                                              <a:dgm id="{2352C030-0248-483B-94A9-26972C30B2AA}"/>
                                            </p:graphicEl>
                                          </p:spTgt>
                                        </p:tgtEl>
                                        <p:attrNameLst>
                                          <p:attrName>ppt_x</p:attrName>
                                        </p:attrNameLst>
                                      </p:cBhvr>
                                      <p:tavLst>
                                        <p:tav tm="0">
                                          <p:val>
                                            <p:strVal val="#ppt_x"/>
                                          </p:val>
                                        </p:tav>
                                        <p:tav tm="100000">
                                          <p:val>
                                            <p:strVal val="#ppt_x"/>
                                          </p:val>
                                        </p:tav>
                                      </p:tavLst>
                                    </p:anim>
                                    <p:anim calcmode="lin" valueType="num">
                                      <p:cBhvr>
                                        <p:cTn id="28" dur="1000" fill="hold"/>
                                        <p:tgtEl>
                                          <p:spTgt spid="6">
                                            <p:graphicEl>
                                              <a:dgm id="{2352C030-0248-483B-94A9-26972C30B2AA}"/>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6">
                                            <p:graphicEl>
                                              <a:dgm id="{11925212-181A-4D0E-84EB-C4219DE1ABB7}"/>
                                            </p:graphicEl>
                                          </p:spTgt>
                                        </p:tgtEl>
                                        <p:attrNameLst>
                                          <p:attrName>style.visibility</p:attrName>
                                        </p:attrNameLst>
                                      </p:cBhvr>
                                      <p:to>
                                        <p:strVal val="visible"/>
                                      </p:to>
                                    </p:set>
                                    <p:animEffect transition="in" filter="fade">
                                      <p:cBhvr>
                                        <p:cTn id="31" dur="1000"/>
                                        <p:tgtEl>
                                          <p:spTgt spid="6">
                                            <p:graphicEl>
                                              <a:dgm id="{11925212-181A-4D0E-84EB-C4219DE1ABB7}"/>
                                            </p:graphicEl>
                                          </p:spTgt>
                                        </p:tgtEl>
                                      </p:cBhvr>
                                    </p:animEffect>
                                    <p:anim calcmode="lin" valueType="num">
                                      <p:cBhvr>
                                        <p:cTn id="32" dur="1000" fill="hold"/>
                                        <p:tgtEl>
                                          <p:spTgt spid="6">
                                            <p:graphicEl>
                                              <a:dgm id="{11925212-181A-4D0E-84EB-C4219DE1ABB7}"/>
                                            </p:graphicEl>
                                          </p:spTgt>
                                        </p:tgtEl>
                                        <p:attrNameLst>
                                          <p:attrName>ppt_x</p:attrName>
                                        </p:attrNameLst>
                                      </p:cBhvr>
                                      <p:tavLst>
                                        <p:tav tm="0">
                                          <p:val>
                                            <p:strVal val="#ppt_x"/>
                                          </p:val>
                                        </p:tav>
                                        <p:tav tm="100000">
                                          <p:val>
                                            <p:strVal val="#ppt_x"/>
                                          </p:val>
                                        </p:tav>
                                      </p:tavLst>
                                    </p:anim>
                                    <p:anim calcmode="lin" valueType="num">
                                      <p:cBhvr>
                                        <p:cTn id="33" dur="1000" fill="hold"/>
                                        <p:tgtEl>
                                          <p:spTgt spid="6">
                                            <p:graphicEl>
                                              <a:dgm id="{11925212-181A-4D0E-84EB-C4219DE1ABB7}"/>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graphicEl>
                                              <a:dgm id="{72B5F39E-2D8B-4AE5-99A7-0B4F92796C74}"/>
                                            </p:graphicEl>
                                          </p:spTgt>
                                        </p:tgtEl>
                                        <p:attrNameLst>
                                          <p:attrName>style.visibility</p:attrName>
                                        </p:attrNameLst>
                                      </p:cBhvr>
                                      <p:to>
                                        <p:strVal val="visible"/>
                                      </p:to>
                                    </p:set>
                                    <p:animEffect transition="in" filter="fade">
                                      <p:cBhvr>
                                        <p:cTn id="38" dur="1000"/>
                                        <p:tgtEl>
                                          <p:spTgt spid="6">
                                            <p:graphicEl>
                                              <a:dgm id="{72B5F39E-2D8B-4AE5-99A7-0B4F92796C74}"/>
                                            </p:graphicEl>
                                          </p:spTgt>
                                        </p:tgtEl>
                                      </p:cBhvr>
                                    </p:animEffect>
                                    <p:anim calcmode="lin" valueType="num">
                                      <p:cBhvr>
                                        <p:cTn id="39" dur="1000" fill="hold"/>
                                        <p:tgtEl>
                                          <p:spTgt spid="6">
                                            <p:graphicEl>
                                              <a:dgm id="{72B5F39E-2D8B-4AE5-99A7-0B4F92796C74}"/>
                                            </p:graphicEl>
                                          </p:spTgt>
                                        </p:tgtEl>
                                        <p:attrNameLst>
                                          <p:attrName>ppt_x</p:attrName>
                                        </p:attrNameLst>
                                      </p:cBhvr>
                                      <p:tavLst>
                                        <p:tav tm="0">
                                          <p:val>
                                            <p:strVal val="#ppt_x"/>
                                          </p:val>
                                        </p:tav>
                                        <p:tav tm="100000">
                                          <p:val>
                                            <p:strVal val="#ppt_x"/>
                                          </p:val>
                                        </p:tav>
                                      </p:tavLst>
                                    </p:anim>
                                    <p:anim calcmode="lin" valueType="num">
                                      <p:cBhvr>
                                        <p:cTn id="40" dur="1000" fill="hold"/>
                                        <p:tgtEl>
                                          <p:spTgt spid="6">
                                            <p:graphicEl>
                                              <a:dgm id="{72B5F39E-2D8B-4AE5-99A7-0B4F92796C74}"/>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6">
                                            <p:graphicEl>
                                              <a:dgm id="{D857732E-E667-406B-8596-FB28DE60F3B0}"/>
                                            </p:graphicEl>
                                          </p:spTgt>
                                        </p:tgtEl>
                                        <p:attrNameLst>
                                          <p:attrName>style.visibility</p:attrName>
                                        </p:attrNameLst>
                                      </p:cBhvr>
                                      <p:to>
                                        <p:strVal val="visible"/>
                                      </p:to>
                                    </p:set>
                                    <p:animEffect transition="in" filter="fade">
                                      <p:cBhvr>
                                        <p:cTn id="43" dur="1000"/>
                                        <p:tgtEl>
                                          <p:spTgt spid="6">
                                            <p:graphicEl>
                                              <a:dgm id="{D857732E-E667-406B-8596-FB28DE60F3B0}"/>
                                            </p:graphicEl>
                                          </p:spTgt>
                                        </p:tgtEl>
                                      </p:cBhvr>
                                    </p:animEffect>
                                    <p:anim calcmode="lin" valueType="num">
                                      <p:cBhvr>
                                        <p:cTn id="44" dur="1000" fill="hold"/>
                                        <p:tgtEl>
                                          <p:spTgt spid="6">
                                            <p:graphicEl>
                                              <a:dgm id="{D857732E-E667-406B-8596-FB28DE60F3B0}"/>
                                            </p:graphicEl>
                                          </p:spTgt>
                                        </p:tgtEl>
                                        <p:attrNameLst>
                                          <p:attrName>ppt_x</p:attrName>
                                        </p:attrNameLst>
                                      </p:cBhvr>
                                      <p:tavLst>
                                        <p:tav tm="0">
                                          <p:val>
                                            <p:strVal val="#ppt_x"/>
                                          </p:val>
                                        </p:tav>
                                        <p:tav tm="100000">
                                          <p:val>
                                            <p:strVal val="#ppt_x"/>
                                          </p:val>
                                        </p:tav>
                                      </p:tavLst>
                                    </p:anim>
                                    <p:anim calcmode="lin" valueType="num">
                                      <p:cBhvr>
                                        <p:cTn id="45" dur="1000" fill="hold"/>
                                        <p:tgtEl>
                                          <p:spTgt spid="6">
                                            <p:graphicEl>
                                              <a:dgm id="{D857732E-E667-406B-8596-FB28DE60F3B0}"/>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C2C2DF2B-8E0D-47A0-BA81-ED78E4C2077C}"/>
              </a:ext>
            </a:extLst>
          </p:cNvPr>
          <p:cNvPicPr>
            <a:picLocks noChangeAspect="1"/>
          </p:cNvPicPr>
          <p:nvPr/>
        </p:nvPicPr>
        <p:blipFill>
          <a:blip r:embed="rId2"/>
          <a:stretch>
            <a:fillRect/>
          </a:stretch>
        </p:blipFill>
        <p:spPr>
          <a:xfrm>
            <a:off x="1524000" y="32269"/>
            <a:ext cx="9144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1218029" y="-56755"/>
            <a:ext cx="8509423" cy="5583260"/>
          </a:xfrm>
          <a:prstGeom prst="rect">
            <a:avLst/>
          </a:prstGeom>
        </p:spPr>
      </p:pic>
      <p:grpSp>
        <p:nvGrpSpPr>
          <p:cNvPr id="3" name="Group 11"/>
          <p:cNvGrpSpPr/>
          <p:nvPr/>
        </p:nvGrpSpPr>
        <p:grpSpPr>
          <a:xfrm>
            <a:off x="7689657" y="686231"/>
            <a:ext cx="3124864" cy="6035244"/>
            <a:chOff x="8286614" y="0"/>
            <a:chExt cx="4166485" cy="6765160"/>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9384566" y="33090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10599915" y="0"/>
              <a:ext cx="1853184" cy="6584741"/>
            </a:xfrm>
            <a:prstGeom prst="rect">
              <a:avLst/>
            </a:prstGeom>
          </p:spPr>
        </p:pic>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6614"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13" name="Cloud Callout 12"/>
          <p:cNvSpPr/>
          <p:nvPr/>
        </p:nvSpPr>
        <p:spPr>
          <a:xfrm>
            <a:off x="2514600" y="1143000"/>
            <a:ext cx="5867400" cy="4572000"/>
          </a:xfrm>
          <a:prstGeom prst="cloud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800" b="1" dirty="0">
                <a:solidFill>
                  <a:prstClr val="black"/>
                </a:solidFill>
                <a:latin typeface="Times New Roman" pitchFamily="18" charset="0"/>
                <a:cs typeface="Times New Roman" pitchFamily="18" charset="0"/>
              </a:rPr>
              <a:t>Quê hương em có những truyền thống :</a:t>
            </a:r>
            <a:endParaRPr lang="en-US" sz="2800" dirty="0">
              <a:solidFill>
                <a:prstClr val="black"/>
              </a:solidFill>
              <a:latin typeface="Times New Roman" pitchFamily="18" charset="0"/>
              <a:cs typeface="Times New Roman" pitchFamily="18" charset="0"/>
            </a:endParaRPr>
          </a:p>
          <a:p>
            <a:pPr algn="ctr"/>
            <a:r>
              <a:rPr lang="en-US" sz="2800" dirty="0">
                <a:solidFill>
                  <a:prstClr val="black"/>
                </a:solidFill>
                <a:latin typeface="Times New Roman" pitchFamily="18" charset="0"/>
                <a:cs typeface="Times New Roman" pitchFamily="18" charset="0"/>
              </a:rPr>
              <a:t>- Yêu nước</a:t>
            </a:r>
          </a:p>
          <a:p>
            <a:pPr algn="ctr"/>
            <a:r>
              <a:rPr lang="en-US" sz="2800" dirty="0">
                <a:solidFill>
                  <a:prstClr val="black"/>
                </a:solidFill>
                <a:latin typeface="Times New Roman" pitchFamily="18" charset="0"/>
                <a:cs typeface="Times New Roman" pitchFamily="18" charset="0"/>
              </a:rPr>
              <a:t>- Hiếu học</a:t>
            </a:r>
          </a:p>
          <a:p>
            <a:pPr algn="ctr"/>
            <a:r>
              <a:rPr lang="en-US" sz="2800" dirty="0">
                <a:solidFill>
                  <a:prstClr val="black"/>
                </a:solidFill>
                <a:latin typeface="Times New Roman" pitchFamily="18" charset="0"/>
                <a:cs typeface="Times New Roman" pitchFamily="18" charset="0"/>
              </a:rPr>
              <a:t>- Lao động</a:t>
            </a:r>
          </a:p>
          <a:p>
            <a:pPr algn="ctr"/>
            <a:r>
              <a:rPr lang="en-US" sz="2800" dirty="0">
                <a:solidFill>
                  <a:prstClr val="black"/>
                </a:solidFill>
                <a:latin typeface="Times New Roman" pitchFamily="18" charset="0"/>
                <a:cs typeface="Times New Roman" pitchFamily="18" charset="0"/>
              </a:rPr>
              <a:t>- Tôn sư trọng đạo</a:t>
            </a:r>
          </a:p>
          <a:p>
            <a:pPr algn="ctr"/>
            <a:r>
              <a:rPr lang="en-US" sz="2800" dirty="0">
                <a:solidFill>
                  <a:prstClr val="black"/>
                </a:solidFill>
                <a:latin typeface="Times New Roman" pitchFamily="18" charset="0"/>
                <a:cs typeface="Times New Roman" pitchFamily="18" charset="0"/>
              </a:rPr>
              <a:t>- Hiếu thảo</a:t>
            </a:r>
          </a:p>
          <a:p>
            <a:pPr algn="ctr"/>
            <a:r>
              <a:rPr lang="en-US" sz="2800" dirty="0">
                <a:solidFill>
                  <a:prstClr val="black"/>
                </a:solidFill>
                <a:latin typeface="Times New Roman" pitchFamily="18" charset="0"/>
                <a:cs typeface="Times New Roman" pitchFamily="18" charset="0"/>
              </a:rPr>
              <a:t>- Hát xẩm....</a:t>
            </a:r>
          </a:p>
          <a:p>
            <a:pPr algn="ctr"/>
            <a:endParaRPr lang="en-US" sz="28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418650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ox(i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hoto-1-1475665037237.jpg"/>
          <p:cNvPicPr>
            <a:picLocks noGrp="1" noChangeAspect="1"/>
          </p:cNvPicPr>
          <p:nvPr>
            <p:ph idx="1"/>
          </p:nvPr>
        </p:nvPicPr>
        <p:blipFill>
          <a:blip r:embed="rId2"/>
          <a:stretch>
            <a:fillRect/>
          </a:stretch>
        </p:blipFill>
        <p:spPr>
          <a:xfrm>
            <a:off x="1981200" y="228600"/>
            <a:ext cx="8686800" cy="5181600"/>
          </a:xfrm>
        </p:spPr>
      </p:pic>
      <p:sp>
        <p:nvSpPr>
          <p:cNvPr id="5" name="Oval 4"/>
          <p:cNvSpPr/>
          <p:nvPr/>
        </p:nvSpPr>
        <p:spPr>
          <a:xfrm>
            <a:off x="2362200" y="5562600"/>
            <a:ext cx="7696200" cy="914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prstClr val="black"/>
                </a:solidFill>
                <a:latin typeface="Times New Roman" pitchFamily="18" charset="0"/>
                <a:cs typeface="Times New Roman" pitchFamily="18" charset="0"/>
              </a:rPr>
              <a:t>Nghệ nhân Hà Thị Cầu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C2C2DF2B-8E0D-47A0-BA81-ED78E4C2077C}"/>
              </a:ext>
            </a:extLst>
          </p:cNvPr>
          <p:cNvPicPr>
            <a:picLocks noChangeAspect="1"/>
          </p:cNvPicPr>
          <p:nvPr/>
        </p:nvPicPr>
        <p:blipFill>
          <a:blip r:embed="rId2"/>
          <a:stretch>
            <a:fillRect/>
          </a:stretch>
        </p:blipFill>
        <p:spPr>
          <a:xfrm>
            <a:off x="1524000" y="32269"/>
            <a:ext cx="9144000" cy="6793462"/>
          </a:xfrm>
          <a:prstGeom prst="rect">
            <a:avLst/>
          </a:prstGeom>
        </p:spPr>
      </p:pic>
      <p:sp>
        <p:nvSpPr>
          <p:cNvPr id="3" name="Content Placeholder 2"/>
          <p:cNvSpPr>
            <a:spLocks noGrp="1"/>
          </p:cNvSpPr>
          <p:nvPr>
            <p:ph idx="4294967295"/>
          </p:nvPr>
        </p:nvSpPr>
        <p:spPr>
          <a:xfrm>
            <a:off x="1828800" y="1371601"/>
            <a:ext cx="8534400" cy="5211763"/>
          </a:xfrm>
        </p:spPr>
        <p:txBody>
          <a:bodyPr>
            <a:normAutofit fontScale="70000" lnSpcReduction="20000"/>
          </a:bodyPr>
          <a:lstStyle/>
          <a:p>
            <a:pPr lvl="0"/>
            <a:r>
              <a:rPr lang="en-US" b="1" dirty="0">
                <a:solidFill>
                  <a:srgbClr val="FF0000"/>
                </a:solidFill>
              </a:rPr>
              <a:t>Giới thiệu về truyền thống hát xẩm của quê hương Ninh Bình</a:t>
            </a:r>
          </a:p>
          <a:p>
            <a:pPr>
              <a:buNone/>
            </a:pPr>
            <a:r>
              <a:rPr lang="en-US" b="1" dirty="0"/>
              <a:t>Xẩm là một loại hình </a:t>
            </a:r>
            <a:r>
              <a:rPr lang="en-US" b="1" dirty="0">
                <a:hlinkClick r:id="rId3" tooltip="Dân ca"/>
              </a:rPr>
              <a:t>dân ca</a:t>
            </a:r>
            <a:r>
              <a:rPr lang="en-US" b="1" dirty="0"/>
              <a:t> của </a:t>
            </a:r>
            <a:r>
              <a:rPr lang="en-US" b="1" dirty="0">
                <a:hlinkClick r:id="rId4" tooltip="Việt Nam"/>
              </a:rPr>
              <a:t>Việt Nam</a:t>
            </a:r>
            <a:r>
              <a:rPr lang="en-US" b="1" dirty="0"/>
              <a:t>, phổ biến ở </a:t>
            </a:r>
            <a:r>
              <a:rPr lang="en-US" b="1" dirty="0">
                <a:hlinkClick r:id="rId5" tooltip="Bắc Bộ Việt Nam"/>
              </a:rPr>
              <a:t>đồng bằng và trung du Bắc Bộ</a:t>
            </a:r>
            <a:r>
              <a:rPr lang="en-US" b="1" dirty="0"/>
              <a:t>. </a:t>
            </a:r>
          </a:p>
          <a:p>
            <a:pPr>
              <a:buNone/>
            </a:pPr>
            <a:r>
              <a:rPr lang="en-US" b="1" dirty="0"/>
              <a:t>Nghệ nhân </a:t>
            </a:r>
            <a:r>
              <a:rPr lang="en-US" b="1" dirty="0">
                <a:hlinkClick r:id="rId6" tooltip="Hà Thị Cầu"/>
              </a:rPr>
              <a:t>Hà Thị Cầu</a:t>
            </a:r>
            <a:r>
              <a:rPr lang="en-US" b="1" dirty="0"/>
              <a:t> (</a:t>
            </a:r>
            <a:r>
              <a:rPr lang="en-US" b="1" dirty="0">
                <a:hlinkClick r:id="rId7" tooltip="1928"/>
              </a:rPr>
              <a:t>1928</a:t>
            </a:r>
            <a:r>
              <a:rPr lang="en-US" b="1" dirty="0"/>
              <a:t>–</a:t>
            </a:r>
            <a:r>
              <a:rPr lang="en-US" b="1" dirty="0">
                <a:hlinkClick r:id="rId8" tooltip="2013"/>
              </a:rPr>
              <a:t>2013</a:t>
            </a:r>
            <a:r>
              <a:rPr lang="en-US" b="1" dirty="0"/>
              <a:t>) được coi là người hát xẩm cuối cùng của </a:t>
            </a:r>
            <a:r>
              <a:rPr lang="en-US" b="1" dirty="0">
                <a:hlinkClick r:id="rId9" tooltip="Thế kỷ 20"/>
              </a:rPr>
              <a:t>thế kỷ XX</a:t>
            </a:r>
            <a:r>
              <a:rPr lang="en-US" b="1" dirty="0"/>
              <a:t> và tỉnh </a:t>
            </a:r>
            <a:r>
              <a:rPr lang="en-US" b="1" dirty="0">
                <a:hlinkClick r:id="rId10" tooltip="Ninh Bình"/>
              </a:rPr>
              <a:t>Ninh Bình</a:t>
            </a:r>
            <a:r>
              <a:rPr lang="en-US" b="1" dirty="0"/>
              <a:t> đang có những nỗ lực đệ trình </a:t>
            </a:r>
            <a:r>
              <a:rPr lang="en-US" b="1" dirty="0">
                <a:hlinkClick r:id="rId11" tooltip="Tổ chức Giáo dục, Khoa học và Văn hóa Liên Hợp Quốc"/>
              </a:rPr>
              <a:t>UNESCO</a:t>
            </a:r>
            <a:r>
              <a:rPr lang="en-US" b="1" dirty="0"/>
              <a:t> công nhận hát xẩm là </a:t>
            </a:r>
            <a:r>
              <a:rPr lang="en-US" b="1" dirty="0">
                <a:hlinkClick r:id="rId12" tooltip="Di sản thế giới"/>
              </a:rPr>
              <a:t>di sản văn hóa thế giới</a:t>
            </a:r>
            <a:r>
              <a:rPr lang="en-US" b="1" dirty="0"/>
              <a:t> cần được bảo vệ khẩn cấp.</a:t>
            </a:r>
          </a:p>
          <a:p>
            <a:pPr>
              <a:buNone/>
            </a:pPr>
            <a:r>
              <a:rPr lang="en-US" b="1" dirty="0"/>
              <a:t> Bộ nhạc cụ đơn giản nhất để hát xẩm chỉ gồm </a:t>
            </a:r>
            <a:r>
              <a:rPr lang="en-US" b="1" dirty="0">
                <a:hlinkClick r:id="rId13" tooltip="Đàn nhị"/>
              </a:rPr>
              <a:t>đàn nhị</a:t>
            </a:r>
            <a:r>
              <a:rPr lang="en-US" b="1" dirty="0"/>
              <a:t> và </a:t>
            </a:r>
            <a:r>
              <a:rPr lang="en-US" b="1" dirty="0">
                <a:hlinkClick r:id="rId14" tooltip="Sênh tiền"/>
              </a:rPr>
              <a:t>Sênh tiền</a:t>
            </a:r>
            <a:r>
              <a:rPr lang="en-US" b="1" dirty="0"/>
              <a:t>.</a:t>
            </a:r>
          </a:p>
          <a:p>
            <a:pPr>
              <a:buNone/>
            </a:pPr>
            <a:r>
              <a:rPr lang="en-US" b="1" dirty="0"/>
              <a:t> Xẩm có hai làn điệu chính là xẩm chợ và xẩm cô đào. </a:t>
            </a:r>
          </a:p>
          <a:p>
            <a:pPr>
              <a:buNone/>
            </a:pPr>
            <a:r>
              <a:rPr lang="en-US" b="1" dirty="0"/>
              <a:t>Ca từ của xẩm chủ yếu là thơ </a:t>
            </a:r>
            <a:r>
              <a:rPr lang="en-US" b="1" dirty="0">
                <a:hlinkClick r:id="rId15" tooltip="Thơ"/>
              </a:rPr>
              <a:t>lục bát</a:t>
            </a:r>
            <a:r>
              <a:rPr lang="en-US" b="1" dirty="0"/>
              <a:t>, lục bát biến thể có thêm các tiếng láy, tiếng đệm cho phù hợp với làn điệu. Ngày 26/11/2011, </a:t>
            </a:r>
            <a:r>
              <a:rPr lang="en-US" b="1" dirty="0">
                <a:hlinkClick r:id="rId16" tooltip="Nhà hát Chèo Ninh Bình"/>
              </a:rPr>
              <a:t>Nhà hát Chèo Ninh Bình</a:t>
            </a:r>
            <a:r>
              <a:rPr lang="en-US" b="1" dirty="0"/>
              <a:t> đã tổ chức lễ khai trương công trình khôi phục, bảo tồn và phát triển nghệ thuật hát xẩm</a:t>
            </a:r>
            <a:r>
              <a:rPr lang="en-US" b="1" baseline="30000" dirty="0"/>
              <a:t> </a:t>
            </a:r>
            <a:r>
              <a:rPr lang="en-US" b="1" dirty="0"/>
              <a:t>nhằm sưu tầm, biên soạn, truyền dạy và phổ biến các bài hát xẩm theo các làn điệu cổ truyền, dàn dựng chương trình hát xẩm, bảo tồn, phát triển nghệ thuật hát xẩm.</a:t>
            </a:r>
          </a:p>
          <a:p>
            <a:endParaRPr lang="en-US" b="1" dirty="0"/>
          </a:p>
        </p:txBody>
      </p:sp>
      <p:sp>
        <p:nvSpPr>
          <p:cNvPr id="4" name="Oval 3"/>
          <p:cNvSpPr/>
          <p:nvPr/>
        </p:nvSpPr>
        <p:spPr>
          <a:xfrm>
            <a:off x="2133600" y="304800"/>
            <a:ext cx="5257800" cy="9144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u="sng" dirty="0">
                <a:solidFill>
                  <a:prstClr val="black"/>
                </a:solidFill>
                <a:latin typeface="Calibri"/>
              </a:rPr>
              <a:t>Có thể em chưa biết???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linds(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linds(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linds(horizont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linds(horizont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blinds(horizontal)">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blinds(horizontal)">
                                      <p:cBhvr>
                                        <p:cTn id="4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1CE07A7A-35D0-4727-A1FE-84E16CF57969}"/>
              </a:ext>
            </a:extLst>
          </p:cNvPr>
          <p:cNvPicPr>
            <a:picLocks noChangeAspect="1"/>
          </p:cNvPicPr>
          <p:nvPr/>
        </p:nvPicPr>
        <p:blipFill>
          <a:blip r:embed="rId4"/>
          <a:stretch>
            <a:fillRect/>
          </a:stretch>
        </p:blipFill>
        <p:spPr>
          <a:xfrm>
            <a:off x="1524000" y="32269"/>
            <a:ext cx="9144000" cy="6793462"/>
          </a:xfrm>
          <a:prstGeom prst="rect">
            <a:avLst/>
          </a:prstGeom>
        </p:spPr>
      </p:pic>
      <p:graphicFrame>
        <p:nvGraphicFramePr>
          <p:cNvPr id="6" name="Content Placeholder 4"/>
          <p:cNvGraphicFramePr>
            <a:graphicFrameLocks/>
          </p:cNvGraphicFramePr>
          <p:nvPr>
            <p:custDataLst>
              <p:tags r:id="rId1"/>
            </p:custDataLst>
          </p:nvPr>
        </p:nvGraphicFramePr>
        <p:xfrm>
          <a:off x="2495550" y="1219203"/>
          <a:ext cx="7029450" cy="4906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itle 1"/>
          <p:cNvSpPr txBox="1">
            <a:spLocks/>
          </p:cNvSpPr>
          <p:nvPr>
            <p:custDataLst>
              <p:tags r:id="rId2"/>
            </p:custDataLst>
          </p:nvPr>
        </p:nvSpPr>
        <p:spPr>
          <a:xfrm>
            <a:off x="1295400" y="0"/>
            <a:ext cx="9144000" cy="94456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algn="ctr">
              <a:spcBef>
                <a:spcPct val="0"/>
              </a:spcBef>
              <a:defRPr/>
            </a:pPr>
            <a:r>
              <a:rPr lang="en-US" sz="5400" b="1" kern="0" dirty="0">
                <a:solidFill>
                  <a:prstClr val="white"/>
                </a:solidFill>
                <a:latin typeface="Calibri"/>
              </a:rPr>
              <a:t>Thảo luận nhóm</a:t>
            </a:r>
          </a:p>
        </p:txBody>
      </p:sp>
      <p:pic>
        <p:nvPicPr>
          <p:cNvPr id="8" name="Picture 2" descr="http://photos.myjoyonline.com/photos/news/201311/6579331693860_2001437840207.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2000" y="-228600"/>
            <a:ext cx="1846630"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https://gatorball.files.wordpress.com/2011/03/hybrid-10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27748" y="-208757"/>
            <a:ext cx="1459367"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52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graphicEl>
                                              <a:dgm id="{2AAACA77-E4A0-4E99-9F03-72ED26BB7B73}"/>
                                            </p:graphicEl>
                                          </p:spTgt>
                                        </p:tgtEl>
                                        <p:attrNameLst>
                                          <p:attrName>style.visibility</p:attrName>
                                        </p:attrNameLst>
                                      </p:cBhvr>
                                      <p:to>
                                        <p:strVal val="visible"/>
                                      </p:to>
                                    </p:set>
                                    <p:animEffect transition="in" filter="fade">
                                      <p:cBhvr>
                                        <p:cTn id="14" dur="1000"/>
                                        <p:tgtEl>
                                          <p:spTgt spid="6">
                                            <p:graphicEl>
                                              <a:dgm id="{2AAACA77-E4A0-4E99-9F03-72ED26BB7B73}"/>
                                            </p:graphicEl>
                                          </p:spTgt>
                                        </p:tgtEl>
                                      </p:cBhvr>
                                    </p:animEffect>
                                    <p:anim calcmode="lin" valueType="num">
                                      <p:cBhvr>
                                        <p:cTn id="15" dur="1000" fill="hold"/>
                                        <p:tgtEl>
                                          <p:spTgt spid="6">
                                            <p:graphicEl>
                                              <a:dgm id="{2AAACA77-E4A0-4E99-9F03-72ED26BB7B73}"/>
                                            </p:graphicEl>
                                          </p:spTgt>
                                        </p:tgtEl>
                                        <p:attrNameLst>
                                          <p:attrName>ppt_x</p:attrName>
                                        </p:attrNameLst>
                                      </p:cBhvr>
                                      <p:tavLst>
                                        <p:tav tm="0">
                                          <p:val>
                                            <p:strVal val="#ppt_x"/>
                                          </p:val>
                                        </p:tav>
                                        <p:tav tm="100000">
                                          <p:val>
                                            <p:strVal val="#ppt_x"/>
                                          </p:val>
                                        </p:tav>
                                      </p:tavLst>
                                    </p:anim>
                                    <p:anim calcmode="lin" valueType="num">
                                      <p:cBhvr>
                                        <p:cTn id="16" dur="1000" fill="hold"/>
                                        <p:tgtEl>
                                          <p:spTgt spid="6">
                                            <p:graphicEl>
                                              <a:dgm id="{2AAACA77-E4A0-4E99-9F03-72ED26BB7B73}"/>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graphicEl>
                                              <a:dgm id="{DE66B4FA-8443-484B-9A9E-FA188D6B4E43}"/>
                                            </p:graphicEl>
                                          </p:spTgt>
                                        </p:tgtEl>
                                        <p:attrNameLst>
                                          <p:attrName>style.visibility</p:attrName>
                                        </p:attrNameLst>
                                      </p:cBhvr>
                                      <p:to>
                                        <p:strVal val="visible"/>
                                      </p:to>
                                    </p:set>
                                    <p:animEffect transition="in" filter="fade">
                                      <p:cBhvr>
                                        <p:cTn id="19" dur="1000"/>
                                        <p:tgtEl>
                                          <p:spTgt spid="6">
                                            <p:graphicEl>
                                              <a:dgm id="{DE66B4FA-8443-484B-9A9E-FA188D6B4E43}"/>
                                            </p:graphicEl>
                                          </p:spTgt>
                                        </p:tgtEl>
                                      </p:cBhvr>
                                    </p:animEffect>
                                    <p:anim calcmode="lin" valueType="num">
                                      <p:cBhvr>
                                        <p:cTn id="20" dur="1000" fill="hold"/>
                                        <p:tgtEl>
                                          <p:spTgt spid="6">
                                            <p:graphicEl>
                                              <a:dgm id="{DE66B4FA-8443-484B-9A9E-FA188D6B4E43}"/>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DE66B4FA-8443-484B-9A9E-FA188D6B4E4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graphicEl>
                                              <a:dgm id="{2352C030-0248-483B-94A9-26972C30B2AA}"/>
                                            </p:graphicEl>
                                          </p:spTgt>
                                        </p:tgtEl>
                                        <p:attrNameLst>
                                          <p:attrName>style.visibility</p:attrName>
                                        </p:attrNameLst>
                                      </p:cBhvr>
                                      <p:to>
                                        <p:strVal val="visible"/>
                                      </p:to>
                                    </p:set>
                                    <p:animEffect transition="in" filter="fade">
                                      <p:cBhvr>
                                        <p:cTn id="26" dur="1000"/>
                                        <p:tgtEl>
                                          <p:spTgt spid="6">
                                            <p:graphicEl>
                                              <a:dgm id="{2352C030-0248-483B-94A9-26972C30B2AA}"/>
                                            </p:graphicEl>
                                          </p:spTgt>
                                        </p:tgtEl>
                                      </p:cBhvr>
                                    </p:animEffect>
                                    <p:anim calcmode="lin" valueType="num">
                                      <p:cBhvr>
                                        <p:cTn id="27" dur="1000" fill="hold"/>
                                        <p:tgtEl>
                                          <p:spTgt spid="6">
                                            <p:graphicEl>
                                              <a:dgm id="{2352C030-0248-483B-94A9-26972C30B2AA}"/>
                                            </p:graphicEl>
                                          </p:spTgt>
                                        </p:tgtEl>
                                        <p:attrNameLst>
                                          <p:attrName>ppt_x</p:attrName>
                                        </p:attrNameLst>
                                      </p:cBhvr>
                                      <p:tavLst>
                                        <p:tav tm="0">
                                          <p:val>
                                            <p:strVal val="#ppt_x"/>
                                          </p:val>
                                        </p:tav>
                                        <p:tav tm="100000">
                                          <p:val>
                                            <p:strVal val="#ppt_x"/>
                                          </p:val>
                                        </p:tav>
                                      </p:tavLst>
                                    </p:anim>
                                    <p:anim calcmode="lin" valueType="num">
                                      <p:cBhvr>
                                        <p:cTn id="28" dur="1000" fill="hold"/>
                                        <p:tgtEl>
                                          <p:spTgt spid="6">
                                            <p:graphicEl>
                                              <a:dgm id="{2352C030-0248-483B-94A9-26972C30B2AA}"/>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6">
                                            <p:graphicEl>
                                              <a:dgm id="{11925212-181A-4D0E-84EB-C4219DE1ABB7}"/>
                                            </p:graphicEl>
                                          </p:spTgt>
                                        </p:tgtEl>
                                        <p:attrNameLst>
                                          <p:attrName>style.visibility</p:attrName>
                                        </p:attrNameLst>
                                      </p:cBhvr>
                                      <p:to>
                                        <p:strVal val="visible"/>
                                      </p:to>
                                    </p:set>
                                    <p:animEffect transition="in" filter="fade">
                                      <p:cBhvr>
                                        <p:cTn id="31" dur="1000"/>
                                        <p:tgtEl>
                                          <p:spTgt spid="6">
                                            <p:graphicEl>
                                              <a:dgm id="{11925212-181A-4D0E-84EB-C4219DE1ABB7}"/>
                                            </p:graphicEl>
                                          </p:spTgt>
                                        </p:tgtEl>
                                      </p:cBhvr>
                                    </p:animEffect>
                                    <p:anim calcmode="lin" valueType="num">
                                      <p:cBhvr>
                                        <p:cTn id="32" dur="1000" fill="hold"/>
                                        <p:tgtEl>
                                          <p:spTgt spid="6">
                                            <p:graphicEl>
                                              <a:dgm id="{11925212-181A-4D0E-84EB-C4219DE1ABB7}"/>
                                            </p:graphicEl>
                                          </p:spTgt>
                                        </p:tgtEl>
                                        <p:attrNameLst>
                                          <p:attrName>ppt_x</p:attrName>
                                        </p:attrNameLst>
                                      </p:cBhvr>
                                      <p:tavLst>
                                        <p:tav tm="0">
                                          <p:val>
                                            <p:strVal val="#ppt_x"/>
                                          </p:val>
                                        </p:tav>
                                        <p:tav tm="100000">
                                          <p:val>
                                            <p:strVal val="#ppt_x"/>
                                          </p:val>
                                        </p:tav>
                                      </p:tavLst>
                                    </p:anim>
                                    <p:anim calcmode="lin" valueType="num">
                                      <p:cBhvr>
                                        <p:cTn id="33" dur="1000" fill="hold"/>
                                        <p:tgtEl>
                                          <p:spTgt spid="6">
                                            <p:graphicEl>
                                              <a:dgm id="{11925212-181A-4D0E-84EB-C4219DE1ABB7}"/>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graphicEl>
                                              <a:dgm id="{72B5F39E-2D8B-4AE5-99A7-0B4F92796C74}"/>
                                            </p:graphicEl>
                                          </p:spTgt>
                                        </p:tgtEl>
                                        <p:attrNameLst>
                                          <p:attrName>style.visibility</p:attrName>
                                        </p:attrNameLst>
                                      </p:cBhvr>
                                      <p:to>
                                        <p:strVal val="visible"/>
                                      </p:to>
                                    </p:set>
                                    <p:animEffect transition="in" filter="fade">
                                      <p:cBhvr>
                                        <p:cTn id="38" dur="1000"/>
                                        <p:tgtEl>
                                          <p:spTgt spid="6">
                                            <p:graphicEl>
                                              <a:dgm id="{72B5F39E-2D8B-4AE5-99A7-0B4F92796C74}"/>
                                            </p:graphicEl>
                                          </p:spTgt>
                                        </p:tgtEl>
                                      </p:cBhvr>
                                    </p:animEffect>
                                    <p:anim calcmode="lin" valueType="num">
                                      <p:cBhvr>
                                        <p:cTn id="39" dur="1000" fill="hold"/>
                                        <p:tgtEl>
                                          <p:spTgt spid="6">
                                            <p:graphicEl>
                                              <a:dgm id="{72B5F39E-2D8B-4AE5-99A7-0B4F92796C74}"/>
                                            </p:graphicEl>
                                          </p:spTgt>
                                        </p:tgtEl>
                                        <p:attrNameLst>
                                          <p:attrName>ppt_x</p:attrName>
                                        </p:attrNameLst>
                                      </p:cBhvr>
                                      <p:tavLst>
                                        <p:tav tm="0">
                                          <p:val>
                                            <p:strVal val="#ppt_x"/>
                                          </p:val>
                                        </p:tav>
                                        <p:tav tm="100000">
                                          <p:val>
                                            <p:strVal val="#ppt_x"/>
                                          </p:val>
                                        </p:tav>
                                      </p:tavLst>
                                    </p:anim>
                                    <p:anim calcmode="lin" valueType="num">
                                      <p:cBhvr>
                                        <p:cTn id="40" dur="1000" fill="hold"/>
                                        <p:tgtEl>
                                          <p:spTgt spid="6">
                                            <p:graphicEl>
                                              <a:dgm id="{72B5F39E-2D8B-4AE5-99A7-0B4F92796C74}"/>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6">
                                            <p:graphicEl>
                                              <a:dgm id="{D857732E-E667-406B-8596-FB28DE60F3B0}"/>
                                            </p:graphicEl>
                                          </p:spTgt>
                                        </p:tgtEl>
                                        <p:attrNameLst>
                                          <p:attrName>style.visibility</p:attrName>
                                        </p:attrNameLst>
                                      </p:cBhvr>
                                      <p:to>
                                        <p:strVal val="visible"/>
                                      </p:to>
                                    </p:set>
                                    <p:animEffect transition="in" filter="fade">
                                      <p:cBhvr>
                                        <p:cTn id="43" dur="1000"/>
                                        <p:tgtEl>
                                          <p:spTgt spid="6">
                                            <p:graphicEl>
                                              <a:dgm id="{D857732E-E667-406B-8596-FB28DE60F3B0}"/>
                                            </p:graphicEl>
                                          </p:spTgt>
                                        </p:tgtEl>
                                      </p:cBhvr>
                                    </p:animEffect>
                                    <p:anim calcmode="lin" valueType="num">
                                      <p:cBhvr>
                                        <p:cTn id="44" dur="1000" fill="hold"/>
                                        <p:tgtEl>
                                          <p:spTgt spid="6">
                                            <p:graphicEl>
                                              <a:dgm id="{D857732E-E667-406B-8596-FB28DE60F3B0}"/>
                                            </p:graphicEl>
                                          </p:spTgt>
                                        </p:tgtEl>
                                        <p:attrNameLst>
                                          <p:attrName>ppt_x</p:attrName>
                                        </p:attrNameLst>
                                      </p:cBhvr>
                                      <p:tavLst>
                                        <p:tav tm="0">
                                          <p:val>
                                            <p:strVal val="#ppt_x"/>
                                          </p:val>
                                        </p:tav>
                                        <p:tav tm="100000">
                                          <p:val>
                                            <p:strVal val="#ppt_x"/>
                                          </p:val>
                                        </p:tav>
                                      </p:tavLst>
                                    </p:anim>
                                    <p:anim calcmode="lin" valueType="num">
                                      <p:cBhvr>
                                        <p:cTn id="45" dur="1000" fill="hold"/>
                                        <p:tgtEl>
                                          <p:spTgt spid="6">
                                            <p:graphicEl>
                                              <a:dgm id="{D857732E-E667-406B-8596-FB28DE60F3B0}"/>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C2C2DF2B-8E0D-47A0-BA81-ED78E4C2077C}"/>
              </a:ext>
            </a:extLst>
          </p:cNvPr>
          <p:cNvPicPr>
            <a:picLocks noChangeAspect="1"/>
          </p:cNvPicPr>
          <p:nvPr/>
        </p:nvPicPr>
        <p:blipFill>
          <a:blip r:embed="rId2"/>
          <a:stretch>
            <a:fillRect/>
          </a:stretch>
        </p:blipFill>
        <p:spPr>
          <a:xfrm>
            <a:off x="1524000" y="32269"/>
            <a:ext cx="9144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1218029" y="-56755"/>
            <a:ext cx="8509423" cy="5583260"/>
          </a:xfrm>
          <a:prstGeom prst="rect">
            <a:avLst/>
          </a:prstGeom>
        </p:spPr>
      </p:pic>
      <p:sp>
        <p:nvSpPr>
          <p:cNvPr id="10" name="TextBox 9"/>
          <p:cNvSpPr txBox="1"/>
          <p:nvPr/>
        </p:nvSpPr>
        <p:spPr>
          <a:xfrm>
            <a:off x="2590801" y="1371601"/>
            <a:ext cx="6075429" cy="4555089"/>
          </a:xfrm>
          <a:prstGeom prst="rect">
            <a:avLst/>
          </a:prstGeom>
          <a:noFill/>
          <a:ln>
            <a:noFill/>
          </a:ln>
        </p:spPr>
        <p:txBody>
          <a:bodyPr wrap="square" lIns="121917" tIns="60958" rIns="121917" bIns="60958" rtlCol="0">
            <a:spAutoFit/>
          </a:bodyPr>
          <a:lstStyle/>
          <a:p>
            <a:r>
              <a:rPr lang="en-US" sz="3600" i="1" dirty="0">
                <a:solidFill>
                  <a:prstClr val="black"/>
                </a:solidFill>
                <a:latin typeface="Calibri"/>
              </a:rPr>
              <a:t>Truyền thống tốt đẹp của quê hương:Là những giá trị tốt đẹp, riêng biệt của mỗi vùng miền, địa phương, được hình thành và khẳng định qua thời gian, được lưu truyền từ thế hệ này qua thế hệ khác.</a:t>
            </a:r>
            <a:endParaRPr lang="en-US" sz="3600" dirty="0">
              <a:solidFill>
                <a:prstClr val="black"/>
              </a:solidFill>
              <a:latin typeface="Calibri"/>
            </a:endParaRPr>
          </a:p>
          <a:p>
            <a:endParaRPr lang="en-US" sz="3600" dirty="0">
              <a:solidFill>
                <a:srgbClr val="FF0000"/>
              </a:solidFill>
              <a:latin typeface="#9Slide05 Brannboll Ny" panose="02000000000000000000" pitchFamily="2" charset="0"/>
            </a:endParaRPr>
          </a:p>
        </p:txBody>
      </p:sp>
      <p:grpSp>
        <p:nvGrpSpPr>
          <p:cNvPr id="3" name="Group 11"/>
          <p:cNvGrpSpPr/>
          <p:nvPr/>
        </p:nvGrpSpPr>
        <p:grpSpPr>
          <a:xfrm>
            <a:off x="7689657" y="686231"/>
            <a:ext cx="3124864" cy="6035244"/>
            <a:chOff x="8286614" y="0"/>
            <a:chExt cx="4166485" cy="6765160"/>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9384566" y="33090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10599915" y="0"/>
              <a:ext cx="1853184" cy="6584741"/>
            </a:xfrm>
            <a:prstGeom prst="rect">
              <a:avLst/>
            </a:prstGeom>
          </p:spPr>
        </p:pic>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6614"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20752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xresdefault.jpg"/>
          <p:cNvPicPr>
            <a:picLocks noChangeAspect="1"/>
          </p:cNvPicPr>
          <p:nvPr/>
        </p:nvPicPr>
        <p:blipFill>
          <a:blip r:embed="rId2"/>
          <a:stretch>
            <a:fillRect/>
          </a:stretch>
        </p:blipFill>
        <p:spPr>
          <a:xfrm>
            <a:off x="1524000" y="857250"/>
            <a:ext cx="9144000" cy="51435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589578076000_87bcc076650fee51272c78de61a2d7d6.jpg"/>
          <p:cNvPicPr>
            <a:picLocks noChangeAspect="1"/>
          </p:cNvPicPr>
          <p:nvPr/>
        </p:nvPicPr>
        <p:blipFill>
          <a:blip r:embed="rId2"/>
          <a:stretch>
            <a:fillRect/>
          </a:stretch>
        </p:blipFill>
        <p:spPr>
          <a:xfrm>
            <a:off x="2286000" y="1047750"/>
            <a:ext cx="7620000" cy="47625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N PHAM THEU (1).jpg"/>
          <p:cNvPicPr>
            <a:picLocks noChangeAspect="1"/>
          </p:cNvPicPr>
          <p:nvPr/>
        </p:nvPicPr>
        <p:blipFill>
          <a:blip r:embed="rId2"/>
          <a:stretch>
            <a:fillRect/>
          </a:stretch>
        </p:blipFill>
        <p:spPr>
          <a:xfrm>
            <a:off x="3048000" y="381000"/>
            <a:ext cx="6096000" cy="6096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bo-de-10.jpeg"/>
          <p:cNvPicPr>
            <a:picLocks noChangeAspect="1"/>
          </p:cNvPicPr>
          <p:nvPr/>
        </p:nvPicPr>
        <p:blipFill>
          <a:blip r:embed="rId2"/>
          <a:stretch>
            <a:fillRect/>
          </a:stretch>
        </p:blipFill>
        <p:spPr>
          <a:xfrm>
            <a:off x="2428875" y="985838"/>
            <a:ext cx="7334250" cy="48863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42A4FC2C-047E-45A5-965D-8E1E3BF09BC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white">
          <a:xfrm>
            <a:off x="1525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a:solidFill>
                <a:prstClr val="white"/>
              </a:solidFill>
              <a:latin typeface="Calibri" panose="020F0502020204030204"/>
            </a:endParaRPr>
          </a:p>
        </p:txBody>
      </p:sp>
      <p:pic>
        <p:nvPicPr>
          <p:cNvPr id="2" name="Picture 1">
            <a:extLst>
              <a:ext uri="{FF2B5EF4-FFF2-40B4-BE49-F238E27FC236}">
                <a16:creationId xmlns:a16="http://schemas.microsoft.com/office/drawing/2014/main" xmlns="" id="{CF5A2EE1-AA86-479F-A0F6-4B200ACB2B74}"/>
              </a:ext>
            </a:extLst>
          </p:cNvPr>
          <p:cNvPicPr>
            <a:picLocks noChangeAspect="1"/>
          </p:cNvPicPr>
          <p:nvPr/>
        </p:nvPicPr>
        <p:blipFill rotWithShape="1">
          <a:blip r:embed="rId2"/>
          <a:srcRect l="871" r="1" b="1"/>
          <a:stretch/>
        </p:blipFill>
        <p:spPr>
          <a:xfrm>
            <a:off x="1334125" y="1282"/>
            <a:ext cx="10857875" cy="6856718"/>
          </a:xfrm>
          <a:prstGeom prst="rect">
            <a:avLst/>
          </a:prstGeom>
        </p:spPr>
      </p:pic>
      <p:pic>
        <p:nvPicPr>
          <p:cNvPr id="4" name="图片 1">
            <a:extLst>
              <a:ext uri="{FF2B5EF4-FFF2-40B4-BE49-F238E27FC236}">
                <a16:creationId xmlns:a16="http://schemas.microsoft.com/office/drawing/2014/main" xmlns="" id="{E684F970-923A-4D54-900E-8A6D225EE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3141" y="91405"/>
            <a:ext cx="8021781" cy="6858000"/>
          </a:xfrm>
          <a:prstGeom prst="rect">
            <a:avLst/>
          </a:prstGeom>
        </p:spPr>
      </p:pic>
      <p:sp>
        <p:nvSpPr>
          <p:cNvPr id="5" name="文本框 4">
            <a:extLst>
              <a:ext uri="{FF2B5EF4-FFF2-40B4-BE49-F238E27FC236}">
                <a16:creationId xmlns:a16="http://schemas.microsoft.com/office/drawing/2014/main" xmlns="" id="{7D90C57D-D673-4D60-BCD5-CB64D8AC7D81}"/>
              </a:ext>
            </a:extLst>
          </p:cNvPr>
          <p:cNvSpPr txBox="1"/>
          <p:nvPr/>
        </p:nvSpPr>
        <p:spPr>
          <a:xfrm>
            <a:off x="2819401" y="152400"/>
            <a:ext cx="6255785" cy="2123658"/>
          </a:xfrm>
          <a:prstGeom prst="rect">
            <a:avLst/>
          </a:prstGeom>
          <a:solidFill>
            <a:schemeClr val="accent2">
              <a:lumMod val="40000"/>
              <a:lumOff val="60000"/>
            </a:schemeClr>
          </a:solidFill>
          <a:ln w="38100">
            <a:solidFill>
              <a:schemeClr val="tx1"/>
            </a:solidFill>
          </a:ln>
        </p:spPr>
        <p:txBody>
          <a:bodyPr wrap="square" rtlCol="0">
            <a:spAutoFit/>
          </a:bodyPr>
          <a:lstStyle/>
          <a:p>
            <a:r>
              <a:rPr kumimoji="1" lang="en-US" altLang="zh-CN" sz="6600" b="1" dirty="0" err="1">
                <a:solidFill>
                  <a:srgbClr val="7030A0"/>
                </a:solidFill>
                <a:latin typeface="#9Slide05 Brannboll Ny" panose="02000000000000000000" pitchFamily="2" charset="0"/>
                <a:ea typeface="inpin heiti" charset="-122"/>
                <a:cs typeface="inpin heiti" charset="-122"/>
              </a:rPr>
              <a:t>Trò</a:t>
            </a:r>
            <a:r>
              <a:rPr kumimoji="1" lang="en-US" altLang="zh-CN" sz="6600" b="1" dirty="0">
                <a:solidFill>
                  <a:srgbClr val="7030A0"/>
                </a:solidFill>
                <a:latin typeface="#9Slide05 Brannboll Ny" panose="02000000000000000000" pitchFamily="2" charset="0"/>
                <a:ea typeface="inpin heiti" charset="-122"/>
                <a:cs typeface="inpin heiti" charset="-122"/>
              </a:rPr>
              <a:t> </a:t>
            </a:r>
            <a:r>
              <a:rPr kumimoji="1" lang="en-US" altLang="zh-CN" sz="6600" b="1" dirty="0" err="1">
                <a:solidFill>
                  <a:srgbClr val="7030A0"/>
                </a:solidFill>
                <a:latin typeface="#9Slide05 Brannboll Ny" panose="02000000000000000000" pitchFamily="2" charset="0"/>
                <a:ea typeface="inpin heiti" charset="-122"/>
                <a:cs typeface="inpin heiti" charset="-122"/>
              </a:rPr>
              <a:t>chơi</a:t>
            </a:r>
            <a:r>
              <a:rPr kumimoji="1" lang="en-US" altLang="zh-CN" sz="6600" b="1" dirty="0">
                <a:solidFill>
                  <a:srgbClr val="7030A0"/>
                </a:solidFill>
                <a:latin typeface="#9Slide05 Brannboll Ny" panose="02000000000000000000" pitchFamily="2" charset="0"/>
                <a:ea typeface="inpin heiti" charset="-122"/>
                <a:cs typeface="inpin heiti" charset="-122"/>
              </a:rPr>
              <a:t>: Ai </a:t>
            </a:r>
            <a:r>
              <a:rPr kumimoji="1" lang="en-US" altLang="zh-CN" sz="6600" b="1" dirty="0" err="1">
                <a:solidFill>
                  <a:srgbClr val="7030A0"/>
                </a:solidFill>
                <a:latin typeface="#9Slide05 Brannboll Ny" panose="02000000000000000000" pitchFamily="2" charset="0"/>
                <a:ea typeface="inpin heiti" charset="-122"/>
                <a:cs typeface="inpin heiti" charset="-122"/>
              </a:rPr>
              <a:t>nhanh</a:t>
            </a:r>
            <a:r>
              <a:rPr kumimoji="1" lang="en-US" altLang="zh-CN" sz="6600" b="1" dirty="0">
                <a:solidFill>
                  <a:srgbClr val="7030A0"/>
                </a:solidFill>
                <a:latin typeface="#9Slide05 Brannboll Ny" panose="02000000000000000000" pitchFamily="2" charset="0"/>
                <a:ea typeface="inpin heiti" charset="-122"/>
                <a:cs typeface="inpin heiti" charset="-122"/>
              </a:rPr>
              <a:t> ai </a:t>
            </a:r>
            <a:r>
              <a:rPr kumimoji="1" lang="en-US" altLang="zh-CN" sz="6600" b="1" dirty="0" err="1">
                <a:solidFill>
                  <a:srgbClr val="7030A0"/>
                </a:solidFill>
                <a:latin typeface="#9Slide05 Brannboll Ny" panose="02000000000000000000" pitchFamily="2" charset="0"/>
                <a:ea typeface="inpin heiti" charset="-122"/>
                <a:cs typeface="inpin heiti" charset="-122"/>
              </a:rPr>
              <a:t>giỏi</a:t>
            </a:r>
            <a:r>
              <a:rPr kumimoji="1" lang="en-US" altLang="zh-CN" sz="6600" b="1" dirty="0">
                <a:solidFill>
                  <a:srgbClr val="7030A0"/>
                </a:solidFill>
                <a:latin typeface="#9Slide05 Brannboll Ny" panose="02000000000000000000" pitchFamily="2" charset="0"/>
                <a:ea typeface="inpin heiti" charset="-122"/>
                <a:cs typeface="inpin heiti" charset="-122"/>
              </a:rPr>
              <a:t> </a:t>
            </a:r>
            <a:endParaRPr kumimoji="1" lang="zh-CN" altLang="en-US" sz="6600" b="1" dirty="0">
              <a:solidFill>
                <a:srgbClr val="7030A0"/>
              </a:solidFill>
              <a:latin typeface="#9Slide05 Brannboll Ny" panose="02000000000000000000" pitchFamily="2" charset="0"/>
              <a:ea typeface="inpin heiti" charset="-122"/>
              <a:cs typeface="inpin heiti" charset="-122"/>
            </a:endParaRPr>
          </a:p>
        </p:txBody>
      </p:sp>
      <p:pic>
        <p:nvPicPr>
          <p:cNvPr id="6" name="图片 11">
            <a:extLst>
              <a:ext uri="{FF2B5EF4-FFF2-40B4-BE49-F238E27FC236}">
                <a16:creationId xmlns:a16="http://schemas.microsoft.com/office/drawing/2014/main" xmlns="" id="{22158275-793E-4BE1-A862-10544D902D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9638">
            <a:off x="446654" y="127459"/>
            <a:ext cx="1406765" cy="2581516"/>
          </a:xfrm>
          <a:prstGeom prst="rect">
            <a:avLst/>
          </a:prstGeom>
        </p:spPr>
      </p:pic>
      <p:sp>
        <p:nvSpPr>
          <p:cNvPr id="8" name="Rectangle 1">
            <a:extLst>
              <a:ext uri="{FF2B5EF4-FFF2-40B4-BE49-F238E27FC236}">
                <a16:creationId xmlns:a16="http://schemas.microsoft.com/office/drawing/2014/main" xmlns="" id="{3AFE3E60-6692-4000-96D0-E8111C6F45A1}"/>
              </a:ext>
            </a:extLst>
          </p:cNvPr>
          <p:cNvSpPr>
            <a:spLocks noChangeArrowheads="1"/>
          </p:cNvSpPr>
          <p:nvPr/>
        </p:nvSpPr>
        <p:spPr bwMode="auto">
          <a:xfrm>
            <a:off x="539646" y="2590801"/>
            <a:ext cx="9823554" cy="3539430"/>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fontAlgn="base">
              <a:buFont typeface="Arial" pitchFamily="34" charset="0"/>
              <a:buChar char="•"/>
            </a:pPr>
            <a:r>
              <a:rPr lang="en-US" sz="2800" dirty="0">
                <a:solidFill>
                  <a:prstClr val="black"/>
                </a:solidFill>
                <a:latin typeface="Calibri"/>
              </a:rPr>
              <a:t> Em hãy ghép những chữ cái đứng liền nhau trong bảng bên thành cụm từ có nghĩa thì sẽ xuất hiện nhiều từ/cụm từ nói về truyền thống quê hương ai ghép được chữ cái nhanh và chính xác sẽ trở thành người chiến thắng?</a:t>
            </a:r>
          </a:p>
          <a:p>
            <a:pPr fontAlgn="base">
              <a:buFont typeface="Arial" pitchFamily="34" charset="0"/>
              <a:buChar char="•"/>
            </a:pPr>
            <a:r>
              <a:rPr lang="en-US" sz="2800" dirty="0">
                <a:solidFill>
                  <a:prstClr val="black"/>
                </a:solidFill>
                <a:latin typeface="Calibri"/>
              </a:rPr>
              <a:t> Chia sẻ hiểu biết của em về biểu hiện </a:t>
            </a:r>
            <a:r>
              <a:rPr lang="es-ES" sz="2800" dirty="0">
                <a:solidFill>
                  <a:prstClr val="black"/>
                </a:solidFill>
                <a:latin typeface="Calibri"/>
              </a:rPr>
              <a:t>của truyền thống tốt đẹp đó ở quê hương em?  Em sẽ làm gì để mọi người biết rằng em rất tự hào về những truyền thống đó? </a:t>
            </a:r>
            <a:endParaRPr lang="en-US" sz="2800" dirty="0">
              <a:solidFill>
                <a:prstClr val="black"/>
              </a:solidFill>
              <a:latin typeface="Calibri"/>
            </a:endParaRPr>
          </a:p>
          <a:p>
            <a:pPr fontAlgn="base"/>
            <a:endParaRPr lang="en-US" sz="2800" dirty="0">
              <a:solidFill>
                <a:prstClr val="black"/>
              </a:solidFill>
              <a:latin typeface="#9Slide05 Brannboll Ny" panose="02000000000000000000" pitchFamily="2" charset="0"/>
              <a:cs typeface="Times New Roman" pitchFamily="18" charset="0"/>
            </a:endParaRPr>
          </a:p>
        </p:txBody>
      </p:sp>
      <p:pic>
        <p:nvPicPr>
          <p:cNvPr id="9" name="Picture 8">
            <a:extLst>
              <a:ext uri="{FF2B5EF4-FFF2-40B4-BE49-F238E27FC236}">
                <a16:creationId xmlns:a16="http://schemas.microsoft.com/office/drawing/2014/main" xmlns="" id="{611F461A-49C0-450F-8E8C-B4EAA22EF334}"/>
              </a:ext>
            </a:extLst>
          </p:cNvPr>
          <p:cNvPicPr>
            <a:picLocks noChangeAspect="1"/>
          </p:cNvPicPr>
          <p:nvPr/>
        </p:nvPicPr>
        <p:blipFill>
          <a:blip r:embed="rId5"/>
          <a:stretch>
            <a:fillRect/>
          </a:stretch>
        </p:blipFill>
        <p:spPr>
          <a:xfrm>
            <a:off x="8026301" y="-452729"/>
            <a:ext cx="3108284" cy="3424530"/>
          </a:xfrm>
          <a:prstGeom prst="rect">
            <a:avLst/>
          </a:prstGeom>
        </p:spPr>
      </p:pic>
    </p:spTree>
    <p:extLst>
      <p:ext uri="{BB962C8B-B14F-4D97-AF65-F5344CB8AC3E}">
        <p14:creationId xmlns:p14="http://schemas.microsoft.com/office/powerpoint/2010/main" val="323084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image (1).png"/>
          <p:cNvPicPr>
            <a:picLocks noGrp="1" noChangeAspect="1"/>
          </p:cNvPicPr>
          <p:nvPr>
            <p:ph idx="1"/>
          </p:nvPr>
        </p:nvPicPr>
        <p:blipFill>
          <a:blip r:embed="rId2"/>
          <a:stretch>
            <a:fillRect/>
          </a:stretch>
        </p:blipFill>
        <p:spPr>
          <a:xfrm>
            <a:off x="1676400" y="1"/>
            <a:ext cx="8839200" cy="6126163"/>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695451" y="2202178"/>
          <a:ext cx="8801101" cy="4751359"/>
        </p:xfrm>
        <a:graphic>
          <a:graphicData uri="http://schemas.openxmlformats.org/drawingml/2006/table">
            <a:tbl>
              <a:tblPr firstRow="1" firstCol="1" bandRow="1"/>
              <a:tblGrid>
                <a:gridCol w="1890170">
                  <a:extLst>
                    <a:ext uri="{9D8B030D-6E8A-4147-A177-3AD203B41FA5}">
                      <a16:colId xmlns:a16="http://schemas.microsoft.com/office/drawing/2014/main" xmlns="" val="20000"/>
                    </a:ext>
                  </a:extLst>
                </a:gridCol>
                <a:gridCol w="6910931">
                  <a:extLst>
                    <a:ext uri="{9D8B030D-6E8A-4147-A177-3AD203B41FA5}">
                      <a16:colId xmlns:a16="http://schemas.microsoft.com/office/drawing/2014/main" xmlns="" val="20001"/>
                    </a:ext>
                  </a:extLst>
                </a:gridCol>
              </a:tblGrid>
              <a:tr h="1695520">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baseline="0"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thực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hiện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cá</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nhân</a:t>
                      </a:r>
                      <a:r>
                        <a:rPr lang="en-US" sz="3200" b="1" dirty="0">
                          <a:solidFill>
                            <a:srgbClr val="FF0000"/>
                          </a:solidFill>
                          <a:effectLst/>
                          <a:latin typeface="#9Slide05 Brannboll Ny" panose="02000000000000000000" pitchFamily="2" charset="0"/>
                          <a:ea typeface="DengXian"/>
                        </a:rPr>
                        <a:t> “Think</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Suy</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nghĩ</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độc</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lập</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về</a:t>
                      </a:r>
                      <a:r>
                        <a:rPr lang="en-US" sz="3200" dirty="0">
                          <a:solidFill>
                            <a:srgbClr val="000000"/>
                          </a:solidFill>
                          <a:effectLst/>
                          <a:latin typeface="#9Slide05 Brannboll Ny" panose="02000000000000000000" pitchFamily="2" charset="0"/>
                          <a:ea typeface="DengXian"/>
                        </a:rPr>
                        <a:t> </a:t>
                      </a:r>
                      <a:r>
                        <a:rPr lang="vi-VN" sz="3200" dirty="0">
                          <a:solidFill>
                            <a:srgbClr val="000000"/>
                          </a:solidFill>
                          <a:effectLst/>
                          <a:latin typeface="#9Slide05 Brannboll Ny" panose="02000000000000000000" pitchFamily="2" charset="0"/>
                          <a:ea typeface="DengXian"/>
                        </a:rPr>
                        <a:t>bài tập  và hoàn thành phiếu bài tập số </a:t>
                      </a:r>
                      <a:r>
                        <a:rPr lang="en-US" sz="3200" baseline="0" dirty="0">
                          <a:solidFill>
                            <a:srgbClr val="000000"/>
                          </a:solidFill>
                          <a:effectLst/>
                          <a:latin typeface="#9Slide05 Brannboll Ny" panose="02000000000000000000" pitchFamily="2" charset="0"/>
                          <a:ea typeface="DengXian"/>
                        </a:rPr>
                        <a:t>2</a:t>
                      </a:r>
                      <a:endParaRPr lang="en-US" sz="3200" b="0" i="0" kern="1200" dirty="0">
                        <a:solidFill>
                          <a:schemeClr val="tx1"/>
                        </a:solidFill>
                        <a:effectLst/>
                        <a:latin typeface="#9Slide05 Brannboll Ny" panose="02000000000000000000" pitchFamily="2" charset="0"/>
                        <a:ea typeface="+mn-ea"/>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0"/>
                  </a:ext>
                </a:extLst>
              </a:tr>
              <a:tr h="1105119">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thực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hiện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cặp</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đôi</a:t>
                      </a:r>
                      <a:r>
                        <a:rPr lang="en-US" sz="3200" b="1" dirty="0">
                          <a:solidFill>
                            <a:srgbClr val="FF0000"/>
                          </a:solidFill>
                          <a:effectLst/>
                          <a:latin typeface="#9Slide05 Brannboll Ny" panose="02000000000000000000" pitchFamily="2" charset="0"/>
                          <a:ea typeface="DengXian"/>
                        </a:rPr>
                        <a:t> “Pair”: </a:t>
                      </a:r>
                      <a:r>
                        <a:rPr lang="en-US" sz="3200" dirty="0" err="1">
                          <a:solidFill>
                            <a:srgbClr val="000000"/>
                          </a:solidFill>
                          <a:effectLst/>
                          <a:latin typeface="#9Slide05 Brannboll Ny" panose="02000000000000000000" pitchFamily="2" charset="0"/>
                          <a:ea typeface="DengXian"/>
                        </a:rPr>
                        <a:t>Trao</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đổi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với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bạn</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suy</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nghĩ</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của</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mình</a:t>
                      </a:r>
                      <a:r>
                        <a:rPr lang="en-US" sz="3200" dirty="0">
                          <a:solidFill>
                            <a:srgbClr val="000000"/>
                          </a:solidFill>
                          <a:effectLst/>
                          <a:latin typeface="#9Slide05 Brannboll Ny" panose="02000000000000000000" pitchFamily="2" charset="0"/>
                          <a:ea typeface="DengXian"/>
                        </a:rPr>
                        <a:t>.</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1"/>
                  </a:ext>
                </a:extLst>
              </a:tr>
              <a:tr h="1825945">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trình</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bày</a:t>
                      </a:r>
                      <a:r>
                        <a:rPr lang="en-US" sz="3200" b="1" baseline="0"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cá</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nhân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trước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lớp</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“Share”: </a:t>
                      </a:r>
                      <a:r>
                        <a:rPr lang="en-US" sz="3200" dirty="0">
                          <a:solidFill>
                            <a:srgbClr val="000000"/>
                          </a:solidFill>
                          <a:effectLst/>
                          <a:latin typeface="#9Slide05 Brannboll Ny" panose="02000000000000000000" pitchFamily="2" charset="0"/>
                          <a:ea typeface="DengXian"/>
                        </a:rPr>
                        <a:t>Chia </a:t>
                      </a:r>
                      <a:r>
                        <a:rPr lang="en-US" sz="3200" dirty="0" err="1">
                          <a:solidFill>
                            <a:srgbClr val="000000"/>
                          </a:solidFill>
                          <a:effectLst/>
                          <a:latin typeface="#9Slide05 Brannboll Ny" panose="02000000000000000000" pitchFamily="2" charset="0"/>
                          <a:ea typeface="DengXian"/>
                        </a:rPr>
                        <a:t>sẻ</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những</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điều</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vừa</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trao</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đổi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về</a:t>
                      </a:r>
                      <a:r>
                        <a:rPr lang="en-US" sz="3200" dirty="0">
                          <a:solidFill>
                            <a:srgbClr val="000000"/>
                          </a:solidFill>
                          <a:effectLst/>
                          <a:latin typeface="#9Slide05 Brannboll Ny" panose="02000000000000000000" pitchFamily="2" charset="0"/>
                          <a:ea typeface="DengXian"/>
                        </a:rPr>
                        <a:t> </a:t>
                      </a:r>
                      <a:r>
                        <a:rPr lang="vi-VN" sz="3200" dirty="0">
                          <a:solidFill>
                            <a:srgbClr val="000000"/>
                          </a:solidFill>
                          <a:effectLst/>
                          <a:latin typeface="#9Slide05 Brannboll Ny" panose="02000000000000000000" pitchFamily="2" charset="0"/>
                          <a:ea typeface="DengXian"/>
                        </a:rPr>
                        <a:t>bài tập </a:t>
                      </a:r>
                      <a:r>
                        <a:rPr lang="en-US" sz="3200" dirty="0">
                          <a:solidFill>
                            <a:srgbClr val="000000"/>
                          </a:solidFill>
                          <a:effectLst/>
                          <a:latin typeface="#9Slide05 Brannboll Ny" panose="02000000000000000000" pitchFamily="2" charset="0"/>
                          <a:ea typeface="DengXian"/>
                        </a:rPr>
                        <a:t>2</a:t>
                      </a:r>
                      <a:r>
                        <a:rPr lang="vi-VN"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trước</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lớp</a:t>
                      </a:r>
                      <a:r>
                        <a:rPr lang="en-US" sz="3200" dirty="0">
                          <a:solidFill>
                            <a:srgbClr val="000000"/>
                          </a:solidFill>
                          <a:effectLst/>
                          <a:latin typeface="#9Slide05 Brannboll Ny" panose="02000000000000000000" pitchFamily="2" charset="0"/>
                          <a:ea typeface="DengXian"/>
                        </a:rPr>
                        <a:t>.</a:t>
                      </a:r>
                      <a:endParaRPr lang="en-US" sz="3200" dirty="0">
                        <a:solidFill>
                          <a:srgbClr val="000000"/>
                        </a:solidFill>
                        <a:effectLst/>
                        <a:latin typeface="#9Slide05 Brannboll Ny" panose="02000000000000000000" pitchFamily="2" charset="0"/>
                        <a:ea typeface="Times New Roman" panose="02020603050405020304" pitchFamily="18" charset="0"/>
                      </a:endParaRPr>
                    </a:p>
                    <a:p>
                      <a:pPr marL="0" marR="0" algn="just">
                        <a:spcBef>
                          <a:spcPts val="0"/>
                        </a:spcBef>
                        <a:spcAft>
                          <a:spcPts val="0"/>
                        </a:spcAft>
                      </a:pPr>
                      <a:r>
                        <a:rPr lang="en-US" sz="3200" dirty="0">
                          <a:solidFill>
                            <a:srgbClr val="000000"/>
                          </a:solidFill>
                          <a:effectLst/>
                          <a:latin typeface="#9Slide05 Brannboll Ny" panose="02000000000000000000" pitchFamily="2" charset="0"/>
                          <a:ea typeface="DengXian"/>
                        </a:rPr>
                        <a:t> </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xmlns="" val="10002"/>
                  </a:ext>
                </a:extLst>
              </a:tr>
            </a:tbl>
          </a:graphicData>
        </a:graphic>
      </p:graphicFrame>
      <p:pic>
        <p:nvPicPr>
          <p:cNvPr id="10" name="Picture 9" descr="Think, Pair, Share – phương pháp học tốt cho nhóm trẻ - CTH EDU"/>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570133" y="0"/>
            <a:ext cx="2493268" cy="2202178"/>
          </a:xfrm>
          <a:prstGeom prst="rect">
            <a:avLst/>
          </a:prstGeom>
          <a:noFill/>
          <a:ln>
            <a:noFill/>
          </a:ln>
        </p:spPr>
      </p:pic>
      <p:sp>
        <p:nvSpPr>
          <p:cNvPr id="13" name="WordArt 5"/>
          <p:cNvSpPr>
            <a:spLocks noChangeArrowheads="1" noChangeShapeType="1" noTextEdit="1"/>
          </p:cNvSpPr>
          <p:nvPr/>
        </p:nvSpPr>
        <p:spPr bwMode="auto">
          <a:xfrm>
            <a:off x="4226573" y="312359"/>
            <a:ext cx="4785973" cy="936199"/>
          </a:xfrm>
          <a:prstGeom prst="rect">
            <a:avLst/>
          </a:prstGeom>
        </p:spPr>
        <p:txBody>
          <a:bodyPr wrap="none" fromWordArt="1">
            <a:prstTxWarp prst="textPlain">
              <a:avLst>
                <a:gd name="adj" fmla="val 49706"/>
              </a:avLst>
            </a:prstTxWarp>
          </a:bodyPr>
          <a:lstStyle/>
          <a:p>
            <a:pPr algn="ctr" eaLnBrk="0" fontAlgn="base" hangingPunct="0">
              <a:spcBef>
                <a:spcPct val="0"/>
              </a:spcBef>
              <a:spcAft>
                <a:spcPct val="0"/>
              </a:spcAft>
              <a:defRPr/>
            </a:pPr>
            <a:r>
              <a:rPr lang="en-US" sz="3600" b="1" kern="10" dirty="0" err="1">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Thảo</a:t>
            </a:r>
            <a:r>
              <a:rPr lang="en-US" sz="3600" b="1" kern="10" dirty="0">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 </a:t>
            </a:r>
            <a:r>
              <a:rPr lang="en-US" sz="3600" b="1" kern="10" dirty="0" err="1">
                <a:ln w="9525">
                  <a:solidFill>
                    <a:srgbClr val="000000"/>
                  </a:solidFill>
                  <a:round/>
                  <a:headEnd/>
                  <a:tailEnd/>
                </a:ln>
                <a:solidFill>
                  <a:srgbClr val="FF00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luận</a:t>
            </a:r>
            <a:r>
              <a:rPr lang="en-US" sz="3600" b="1" kern="10" dirty="0">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 </a:t>
            </a:r>
            <a:r>
              <a:rPr lang="en-US" sz="3600" b="1" kern="10" dirty="0" err="1">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nhóm</a:t>
            </a:r>
            <a:r>
              <a:rPr lang="en-US" sz="3600" b="1" kern="10" dirty="0">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 </a:t>
            </a:r>
            <a:r>
              <a:rPr lang="en-US" sz="3600" b="1" kern="10" dirty="0" err="1">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rPr>
              <a:t>đôi</a:t>
            </a:r>
            <a:endParaRPr lang="en-US" sz="3600" b="1" kern="10" dirty="0">
              <a:ln w="9525">
                <a:solidFill>
                  <a:srgbClr val="000000"/>
                </a:solidFill>
                <a:round/>
                <a:headEnd/>
                <a:tailEnd/>
              </a:ln>
              <a:solidFill>
                <a:srgbClr val="F9DD00"/>
              </a:solidFill>
              <a:effectLst>
                <a:outerShdw dist="107763" dir="13500000" algn="ctr" rotWithShape="0">
                  <a:srgbClr val="808080">
                    <a:alpha val="50000"/>
                  </a:srgbClr>
                </a:outerShdw>
              </a:effectLst>
              <a:latin typeface="#9Slide07 Marbelia Regular" panose="02000500000000000000" pitchFamily="2" charset="0"/>
              <a:ea typeface="Verdana" panose="020B0604030504040204" pitchFamily="34" charset="0"/>
            </a:endParaRPr>
          </a:p>
        </p:txBody>
      </p:sp>
      <p:grpSp>
        <p:nvGrpSpPr>
          <p:cNvPr id="2" name="Group 14"/>
          <p:cNvGrpSpPr/>
          <p:nvPr/>
        </p:nvGrpSpPr>
        <p:grpSpPr>
          <a:xfrm rot="198028">
            <a:off x="3870960" y="-151836"/>
            <a:ext cx="6000964" cy="1402334"/>
            <a:chOff x="5855626" y="-119829"/>
            <a:chExt cx="5927300" cy="3556577"/>
          </a:xfrm>
        </p:grpSpPr>
        <p:sp>
          <p:nvSpPr>
            <p:cNvPr id="16" name="Rectangle 15"/>
            <p:cNvSpPr/>
            <p:nvPr/>
          </p:nvSpPr>
          <p:spPr>
            <a:xfrm rot="21415615">
              <a:off x="6017340" y="626201"/>
              <a:ext cx="5027723" cy="2810547"/>
            </a:xfrm>
            <a:prstGeom prst="rect">
              <a:avLst/>
            </a:prstGeom>
            <a:noFill/>
            <a:ln w="57150" cap="flat" cmpd="sng" algn="ctr">
              <a:solidFill>
                <a:srgbClr val="AFC98A"/>
              </a:solidFill>
              <a:prstDash val="solid"/>
            </a:ln>
            <a:effectLst/>
          </p:spPr>
          <p:txBody>
            <a:bodyPr rtlCol="0" anchor="ctr"/>
            <a:lstStyle/>
            <a:p>
              <a:pPr algn="ctr">
                <a:defRPr/>
              </a:pPr>
              <a:endParaRPr lang="en-US" kern="0">
                <a:solidFill>
                  <a:prstClr val="white"/>
                </a:solidFill>
                <a:latin typeface="Calibri"/>
              </a:endParaRPr>
            </a:p>
          </p:txBody>
        </p:sp>
        <p:pic>
          <p:nvPicPr>
            <p:cNvPr id="17" name="Picture 16"/>
            <p:cNvPicPr>
              <a:picLocks noChangeAspect="1"/>
            </p:cNvPicPr>
            <p:nvPr/>
          </p:nvPicPr>
          <p:blipFill rotWithShape="1">
            <a:blip r:embed="rId4">
              <a:extLst>
                <a:ext uri="{BEBA8EAE-BF5A-486C-A8C5-ECC9F3942E4B}">
                  <a14:imgProps xmlns:a14="http://schemas.microsoft.com/office/drawing/2010/main">
                    <a14:imgLayer r:embed="rId5">
                      <a14:imgEffect>
                        <a14:backgroundRemoval t="0" b="12800" l="46286" r="100000">
                          <a14:foregroundMark x1="4429" y1="30800" x2="4429" y2="30800"/>
                          <a14:foregroundMark x1="5714" y1="52000" x2="5714" y2="52400"/>
                          <a14:foregroundMark x1="6857" y1="64800" x2="6857" y2="64800"/>
                          <a14:foregroundMark x1="5714" y1="79400" x2="5714" y2="79400"/>
                          <a14:foregroundMark x1="16143" y1="79400" x2="16143" y2="79400"/>
                          <a14:foregroundMark x1="9143" y1="62000" x2="9143" y2="62000"/>
                          <a14:foregroundMark x1="9286" y1="62600" x2="5000" y2="65200"/>
                          <a14:foregroundMark x1="5857" y1="41400" x2="5857" y2="41400"/>
                          <a14:foregroundMark x1="3857" y1="19200" x2="3857" y2="19200"/>
                          <a14:foregroundMark x1="2571" y1="12600" x2="2571" y2="12600"/>
                          <a14:foregroundMark x1="5714" y1="71200" x2="5714" y2="71200"/>
                          <a14:foregroundMark x1="50143" y1="61000" x2="50143" y2="61000"/>
                          <a14:foregroundMark x1="41857" y1="78200" x2="41857" y2="78200"/>
                          <a14:foregroundMark x1="40143" y1="96400" x2="40143" y2="96400"/>
                          <a14:foregroundMark x1="51000" y1="62000" x2="51000" y2="62000"/>
                          <a14:foregroundMark x1="58857" y1="55200" x2="58857" y2="55200"/>
                          <a14:foregroundMark x1="70143" y1="57000" x2="70143" y2="57000"/>
                          <a14:foregroundMark x1="78714" y1="66400" x2="78714" y2="66400"/>
                          <a14:foregroundMark x1="84714" y1="78400" x2="84714" y2="78400"/>
                          <a14:foregroundMark x1="84429" y1="96200" x2="84429" y2="96200"/>
                          <a14:foregroundMark x1="43571" y1="71200" x2="43571" y2="71200"/>
                          <a14:foregroundMark x1="42571" y1="74200" x2="45000" y2="69800"/>
                          <a14:foregroundMark x1="45429" y1="64000" x2="45429" y2="64000"/>
                          <a14:foregroundMark x1="46571" y1="58600" x2="46571" y2="58600"/>
                          <a14:foregroundMark x1="44286" y1="55600" x2="44286" y2="55600"/>
                          <a14:foregroundMark x1="79429" y1="65400" x2="79429" y2="65400"/>
                          <a14:foregroundMark x1="75571" y1="61200" x2="75571" y2="61200"/>
                          <a14:foregroundMark x1="74714" y1="60400" x2="74714" y2="60400"/>
                          <a14:foregroundMark x1="76286" y1="62600" x2="76286" y2="62600"/>
                          <a14:foregroundMark x1="71000" y1="59200" x2="71000" y2="59200"/>
                          <a14:foregroundMark x1="73571" y1="60200" x2="73571" y2="60200"/>
                          <a14:foregroundMark x1="49286" y1="6800" x2="49286" y2="6800"/>
                          <a14:foregroundMark x1="54714" y1="7800" x2="54714" y2="7800"/>
                          <a14:foregroundMark x1="49286" y1="8600" x2="49286" y2="8600"/>
                          <a14:foregroundMark x1="59143" y1="6400" x2="59143" y2="6400"/>
                          <a14:foregroundMark x1="60286" y1="6200" x2="60286" y2="6200"/>
                          <a14:foregroundMark x1="65714" y1="6600" x2="65714" y2="6600"/>
                          <a14:foregroundMark x1="56714" y1="6200" x2="56714" y2="6200"/>
                          <a14:foregroundMark x1="53000" y1="6600" x2="53000" y2="6600"/>
                          <a14:foregroundMark x1="48714" y1="13000" x2="48714" y2="13000"/>
                          <a14:foregroundMark x1="48714" y1="14600" x2="48714" y2="14600"/>
                          <a14:foregroundMark x1="48857" y1="16800" x2="48857" y2="16800"/>
                          <a14:foregroundMark x1="48857" y1="19800" x2="48857" y2="19800"/>
                          <a14:foregroundMark x1="49000" y1="22200" x2="49000" y2="22200"/>
                          <a14:foregroundMark x1="49000" y1="24600" x2="49000" y2="24600"/>
                          <a14:foregroundMark x1="49143" y1="26400" x2="49143" y2="26400"/>
                          <a14:foregroundMark x1="49286" y1="29400" x2="49286" y2="29400"/>
                          <a14:foregroundMark x1="49143" y1="31800" x2="49143" y2="31800"/>
                          <a14:foregroundMark x1="49143" y1="34600" x2="49143" y2="35200"/>
                          <a14:foregroundMark x1="49143" y1="38200" x2="49143" y2="38600"/>
                          <a14:foregroundMark x1="49286" y1="40200" x2="49286" y2="40200"/>
                          <a14:foregroundMark x1="49571" y1="43200" x2="49571" y2="43200"/>
                          <a14:foregroundMark x1="49714" y1="45600" x2="49714" y2="45600"/>
                          <a14:foregroundMark x1="48571" y1="19000" x2="48429" y2="18600"/>
                          <a14:foregroundMark x1="48429" y1="14000" x2="48429" y2="14000"/>
                          <a14:foregroundMark x1="48429" y1="12600" x2="48429" y2="12600"/>
                          <a14:foregroundMark x1="48143" y1="10400" x2="48143" y2="10400"/>
                          <a14:foregroundMark x1="49000" y1="36600" x2="49000" y2="37200"/>
                          <a14:foregroundMark x1="49429" y1="40000" x2="49429" y2="40600"/>
                          <a14:foregroundMark x1="49714" y1="47200" x2="49714" y2="47200"/>
                          <a14:foregroundMark x1="49857" y1="49600" x2="49857" y2="49600"/>
                          <a14:foregroundMark x1="49857" y1="55600" x2="49857" y2="55600"/>
                          <a14:foregroundMark x1="80000" y1="65600" x2="80000" y2="65600"/>
                          <a14:foregroundMark x1="82714" y1="73800" x2="82714" y2="73800"/>
                          <a14:foregroundMark x1="83571" y1="79200" x2="83571" y2="79200"/>
                          <a14:foregroundMark x1="81571" y1="72000" x2="81571" y2="72000"/>
                          <a14:foregroundMark x1="81000" y1="69600" x2="81000" y2="69600"/>
                          <a14:foregroundMark x1="84429" y1="84800" x2="84429" y2="84800"/>
                          <a14:foregroundMark x1="84571" y1="90000" x2="84571" y2="90000"/>
                          <a14:foregroundMark x1="81429" y1="5200" x2="81429" y2="5200"/>
                          <a14:foregroundMark x1="88571" y1="4600" x2="88571" y2="4600"/>
                          <a14:foregroundMark x1="93429" y1="3400" x2="93429" y2="3400"/>
                          <a14:foregroundMark x1="94714" y1="4400" x2="94714" y2="4400"/>
                          <a14:foregroundMark x1="77286" y1="4800" x2="77286" y2="4800"/>
                          <a14:foregroundMark x1="76000" y1="5400" x2="76000" y2="5400"/>
                          <a14:foregroundMark x1="72429" y1="5800" x2="72429" y2="5800"/>
                          <a14:foregroundMark x1="68286" y1="5600" x2="68286" y2="5600"/>
                          <a14:foregroundMark x1="79286" y1="4800" x2="79286" y2="4800"/>
                          <a14:foregroundMark x1="89571" y1="4400" x2="89571" y2="4400"/>
                          <a14:foregroundMark x1="94143" y1="8200" x2="94143" y2="8200"/>
                          <a14:foregroundMark x1="51571" y1="60000" x2="51571" y2="60000"/>
                          <a14:foregroundMark x1="8429" y1="76200" x2="8429" y2="76200"/>
                          <a14:foregroundMark x1="3571" y1="65000" x2="3571" y2="65000"/>
                          <a14:foregroundMark x1="8571" y1="69200" x2="8571" y2="69200"/>
                          <a14:foregroundMark x1="8143" y1="70600" x2="8143" y2="70600"/>
                          <a14:foregroundMark x1="3000" y1="69400" x2="3000" y2="69400"/>
                          <a14:foregroundMark x1="4714" y1="76000" x2="4714" y2="76000"/>
                          <a14:foregroundMark x1="7571" y1="81800" x2="7571" y2="81800"/>
                          <a14:foregroundMark x1="7429" y1="83600" x2="7429" y2="83600"/>
                          <a14:foregroundMark x1="2714" y1="79600" x2="2714" y2="79600"/>
                          <a14:foregroundMark x1="3429" y1="83000" x2="3429" y2="83000"/>
                          <a14:foregroundMark x1="10571" y1="84000" x2="10571" y2="84000"/>
                          <a14:foregroundMark x1="11286" y1="78600" x2="11286" y2="78600"/>
                          <a14:foregroundMark x1="10857" y1="74800" x2="10857" y2="74800"/>
                          <a14:foregroundMark x1="6143" y1="55800" x2="6143" y2="55800"/>
                          <a14:foregroundMark x1="5429" y1="46800" x2="5429" y2="46800"/>
                          <a14:foregroundMark x1="5571" y1="56600" x2="5571" y2="56600"/>
                          <a14:foregroundMark x1="16714" y1="80000" x2="16714" y2="80000"/>
                          <a14:foregroundMark x1="40714" y1="85600" x2="40714" y2="85600"/>
                          <a14:foregroundMark x1="40571" y1="90000" x2="40571" y2="90000"/>
                          <a14:foregroundMark x1="41000" y1="82600" x2="41000" y2="82600"/>
                          <a14:foregroundMark x1="40571" y1="86600" x2="40571" y2="86600"/>
                          <a14:foregroundMark x1="40714" y1="89600" x2="40714" y2="89600"/>
                          <a14:foregroundMark x1="40714" y1="83600" x2="40714" y2="83600"/>
                          <a14:foregroundMark x1="17714" y1="77200" x2="17714" y2="77200"/>
                          <a14:foregroundMark x1="87429" y1="4000" x2="87429" y2="4000"/>
                          <a14:foregroundMark x1="86429" y1="4600" x2="86429" y2="4600"/>
                          <a14:foregroundMark x1="85714" y1="5000" x2="85714" y2="5000"/>
                          <a14:foregroundMark x1="64000" y1="5800" x2="64000" y2="5800"/>
                          <a14:backgroundMark x1="47571" y1="4600" x2="49571" y2="2600"/>
                          <a14:backgroundMark x1="50429" y1="3200" x2="51571" y2="3400"/>
                          <a14:backgroundMark x1="53000" y1="3800" x2="53000" y2="3800"/>
                          <a14:backgroundMark x1="61714" y1="1600" x2="61714" y2="1600"/>
                          <a14:backgroundMark x1="65000" y1="2600" x2="65000" y2="2600"/>
                          <a14:backgroundMark x1="74714" y1="1400" x2="74714" y2="1400"/>
                          <a14:backgroundMark x1="76571" y1="1800" x2="76571" y2="1800"/>
                          <a14:backgroundMark x1="75429" y1="3800" x2="75429" y2="3800"/>
                          <a14:backgroundMark x1="77286" y1="1800" x2="77286" y2="1800"/>
                          <a14:backgroundMark x1="78714" y1="2000" x2="78714" y2="2000"/>
                          <a14:backgroundMark x1="78714" y1="2000" x2="78714" y2="2000"/>
                          <a14:backgroundMark x1="84429" y1="1400" x2="84429" y2="1400"/>
                          <a14:backgroundMark x1="86143" y1="1800" x2="86429" y2="2200"/>
                          <a14:backgroundMark x1="87714" y1="2200" x2="87714" y2="2200"/>
                          <a14:backgroundMark x1="86286" y1="4400" x2="86286" y2="4400"/>
                          <a14:backgroundMark x1="88857" y1="1800" x2="88857" y2="1800"/>
                          <a14:backgroundMark x1="95143" y1="1000" x2="95143" y2="1000"/>
                          <a14:backgroundMark x1="97000" y1="3200" x2="97000" y2="3200"/>
                          <a14:backgroundMark x1="96429" y1="6600" x2="96429" y2="6600"/>
                          <a14:backgroundMark x1="97000" y1="7800" x2="97000" y2="7800"/>
                        </a14:backgroundRemoval>
                      </a14:imgEffect>
                    </a14:imgLayer>
                  </a14:imgProps>
                </a:ext>
                <a:ext uri="{28A0092B-C50C-407E-A947-70E740481C1C}">
                  <a14:useLocalDpi xmlns:a14="http://schemas.microsoft.com/office/drawing/2010/main" val="0"/>
                </a:ext>
              </a:extLst>
            </a:blip>
            <a:srcRect l="47086" t="-6463" r="-779" b="87337"/>
            <a:stretch/>
          </p:blipFill>
          <p:spPr>
            <a:xfrm>
              <a:off x="5855626" y="-119829"/>
              <a:ext cx="5927300" cy="1209103"/>
            </a:xfrm>
            <a:prstGeom prst="rect">
              <a:avLst/>
            </a:prstGeom>
          </p:spPr>
        </p:pic>
      </p:grpSp>
      <p:pic>
        <p:nvPicPr>
          <p:cNvPr id="20" name="Picture 12"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b="67768"/>
          <a:stretch/>
        </p:blipFill>
        <p:spPr bwMode="auto">
          <a:xfrm>
            <a:off x="1819086" y="2780678"/>
            <a:ext cx="1656095" cy="83820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35388" b="29105"/>
          <a:stretch/>
        </p:blipFill>
        <p:spPr bwMode="auto">
          <a:xfrm>
            <a:off x="1819086" y="3959289"/>
            <a:ext cx="1656095" cy="85981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69639"/>
          <a:stretch/>
        </p:blipFill>
        <p:spPr bwMode="auto">
          <a:xfrm>
            <a:off x="1753855" y="5375990"/>
            <a:ext cx="1563368" cy="137426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xmlns="" id="{B443BA95-8540-45D8-BD8D-C331960A9503}"/>
              </a:ext>
            </a:extLst>
          </p:cNvPr>
          <p:cNvSpPr txBox="1"/>
          <p:nvPr/>
        </p:nvSpPr>
        <p:spPr>
          <a:xfrm>
            <a:off x="4419600" y="1219200"/>
            <a:ext cx="5093466" cy="1077218"/>
          </a:xfrm>
          <a:prstGeom prst="rect">
            <a:avLst/>
          </a:prstGeom>
          <a:noFill/>
        </p:spPr>
        <p:txBody>
          <a:bodyPr wrap="square">
            <a:spAutoFit/>
          </a:bodyPr>
          <a:lstStyle/>
          <a:p>
            <a:pPr>
              <a:defRPr/>
            </a:pPr>
            <a:r>
              <a:rPr lang="vi-VN" sz="3200" dirty="0">
                <a:solidFill>
                  <a:srgbClr val="000000"/>
                </a:solidFill>
                <a:latin typeface="#9Slide05 Brannboll Ny" panose="02000000000000000000" pitchFamily="2" charset="0"/>
                <a:ea typeface="DengXian"/>
              </a:rPr>
              <a:t>Nhiệm vụ: Hoàn thành phiếu bài tập số </a:t>
            </a:r>
            <a:r>
              <a:rPr lang="en-US" sz="3200" dirty="0">
                <a:solidFill>
                  <a:srgbClr val="000000"/>
                </a:solidFill>
                <a:latin typeface="#9Slide05 Brannboll Ny" panose="02000000000000000000" pitchFamily="2" charset="0"/>
                <a:ea typeface="DengXian"/>
              </a:rPr>
              <a:t>2:</a:t>
            </a:r>
            <a:endParaRPr lang="en-US" dirty="0">
              <a:solidFill>
                <a:prstClr val="black"/>
              </a:solidFill>
              <a:latin typeface="Calibri"/>
            </a:endParaRPr>
          </a:p>
        </p:txBody>
      </p:sp>
    </p:spTree>
    <p:extLst>
      <p:ext uri="{BB962C8B-B14F-4D97-AF65-F5344CB8AC3E}">
        <p14:creationId xmlns:p14="http://schemas.microsoft.com/office/powerpoint/2010/main" val="1227022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par>
                                <p:cTn id="32" presetID="16" presetClass="entr" presetSubtype="21"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par>
                                <p:cTn id="35" presetID="16" presetClass="entr" presetSubtype="21"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1.jpg"/>
          <p:cNvPicPr>
            <a:picLocks noChangeAspect="1"/>
          </p:cNvPicPr>
          <p:nvPr/>
        </p:nvPicPr>
        <p:blipFill>
          <a:blip r:embed="rId2"/>
          <a:stretch>
            <a:fillRect/>
          </a:stretch>
        </p:blipFill>
        <p:spPr>
          <a:xfrm>
            <a:off x="1524000" y="857250"/>
            <a:ext cx="9144000" cy="5143500"/>
          </a:xfrm>
          <a:prstGeom prst="rect">
            <a:avLst/>
          </a:prstGeom>
        </p:spPr>
      </p:pic>
      <p:sp>
        <p:nvSpPr>
          <p:cNvPr id="2" name="Title 1"/>
          <p:cNvSpPr>
            <a:spLocks noGrp="1"/>
          </p:cNvSpPr>
          <p:nvPr>
            <p:ph type="title"/>
          </p:nvPr>
        </p:nvSpPr>
        <p:spPr/>
        <p:txBody>
          <a:bodyPr/>
          <a:lstStyle/>
          <a:p>
            <a:r>
              <a:rPr lang="en-US" dirty="0"/>
              <a:t>Phiếu học tập</a:t>
            </a:r>
          </a:p>
        </p:txBody>
      </p:sp>
      <p:sp>
        <p:nvSpPr>
          <p:cNvPr id="3" name="Content Placeholder 2"/>
          <p:cNvSpPr>
            <a:spLocks noGrp="1"/>
          </p:cNvSpPr>
          <p:nvPr>
            <p:ph idx="1"/>
          </p:nvPr>
        </p:nvSpPr>
        <p:spPr/>
        <p:txBody>
          <a:bodyPr>
            <a:normAutofit/>
          </a:bodyPr>
          <a:lstStyle/>
          <a:p>
            <a:r>
              <a:rPr lang="en-US" dirty="0"/>
              <a:t>- Thông tin trên nói về những truyền thống và ý nghĩa của những truyền thống đó:</a:t>
            </a:r>
          </a:p>
          <a:p>
            <a:r>
              <a:rPr lang="en-US" dirty="0"/>
              <a:t>+ Yêu nước, đoàn kết -&gt; Tạo nên sức mạnh với giúp Đảng và nhân dân quyết tâm đẩy lùi dịch bệnh.</a:t>
            </a:r>
          </a:p>
          <a:p>
            <a:r>
              <a:rPr lang="en-US" dirty="0"/>
              <a:t>+ Tương thân tương ái -&gt; Thể hiện tinh thần đoàn kết dân tộc, luôn sẵn sàng đùm bọc yêu thương nhau trong mọi hoàn cảnh.</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 (6).png"/>
          <p:cNvPicPr>
            <a:picLocks noGrp="1" noChangeAspect="1"/>
          </p:cNvPicPr>
          <p:nvPr>
            <p:ph idx="1"/>
          </p:nvPr>
        </p:nvPicPr>
        <p:blipFill>
          <a:blip r:embed="rId2"/>
          <a:stretch>
            <a:fillRect/>
          </a:stretch>
        </p:blipFill>
        <p:spPr>
          <a:xfrm>
            <a:off x="1752601" y="228600"/>
            <a:ext cx="8915399" cy="63246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DBAF297-AE12-44E4-9E9E-90F0EFE7F694}"/>
              </a:ext>
            </a:extLst>
          </p:cNvPr>
          <p:cNvPicPr>
            <a:picLocks noChangeAspect="1"/>
          </p:cNvPicPr>
          <p:nvPr/>
        </p:nvPicPr>
        <p:blipFill>
          <a:blip r:embed="rId2"/>
          <a:stretch>
            <a:fillRect/>
          </a:stretch>
        </p:blipFill>
        <p:spPr>
          <a:xfrm>
            <a:off x="1524000" y="0"/>
            <a:ext cx="9144000" cy="6797040"/>
          </a:xfrm>
          <a:prstGeom prst="rect">
            <a:avLst/>
          </a:prstGeom>
        </p:spPr>
      </p:pic>
      <p:sp>
        <p:nvSpPr>
          <p:cNvPr id="6" name="Rectangle: Rounded Corners 1">
            <a:extLst>
              <a:ext uri="{FF2B5EF4-FFF2-40B4-BE49-F238E27FC236}">
                <a16:creationId xmlns:a16="http://schemas.microsoft.com/office/drawing/2014/main" xmlns="" id="{49368C2B-08BB-4567-BA27-2402FAA3C31F}"/>
              </a:ext>
            </a:extLst>
          </p:cNvPr>
          <p:cNvSpPr/>
          <p:nvPr/>
        </p:nvSpPr>
        <p:spPr>
          <a:xfrm>
            <a:off x="3338252" y="194888"/>
            <a:ext cx="516636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200" b="1" dirty="0">
                <a:solidFill>
                  <a:srgbClr val="FF0000"/>
                </a:solidFill>
                <a:latin typeface="#9Slide05 Brannboll Ny" panose="02000000000000000000" pitchFamily="2" charset="0"/>
                <a:ea typeface="Times New Roman" panose="02020603050405020304" pitchFamily="18" charset="0"/>
                <a:cs typeface="Times New Roman" pitchFamily="18" charset="0"/>
              </a:rPr>
              <a:t>PHIẾU BÀI TẬP</a:t>
            </a:r>
          </a:p>
          <a:p>
            <a:pPr algn="ctr">
              <a:defRPr/>
            </a:pPr>
            <a:r>
              <a:rPr lang="en-US" sz="3200" b="1" dirty="0">
                <a:solidFill>
                  <a:srgbClr val="FF0000"/>
                </a:solidFill>
                <a:latin typeface="#9Slide05 Brannboll Ny" panose="02000000000000000000" pitchFamily="2" charset="0"/>
                <a:ea typeface="Times New Roman" panose="02020603050405020304" pitchFamily="18" charset="0"/>
                <a:cs typeface="Times New Roman" pitchFamily="18" charset="0"/>
              </a:rPr>
              <a:t>(THẢO LUẬN NHÓM)</a:t>
            </a:r>
          </a:p>
          <a:p>
            <a:pPr>
              <a:defRPr/>
            </a:pPr>
            <a:r>
              <a:rPr lang="en-US" dirty="0">
                <a:solidFill>
                  <a:prstClr val="white"/>
                </a:solidFill>
                <a:latin typeface="#9Slide05 Brannboll Ny" panose="02000000000000000000" pitchFamily="2" charset="0"/>
                <a:ea typeface="Times New Roman" panose="02020603050405020304" pitchFamily="18" charset="0"/>
                <a:cs typeface="Times New Roman" pitchFamily="18" charset="0"/>
              </a:rPr>
              <a:t> </a:t>
            </a:r>
          </a:p>
        </p:txBody>
      </p:sp>
      <p:cxnSp>
        <p:nvCxnSpPr>
          <p:cNvPr id="7" name="Straight Arrow Connector 6">
            <a:extLst>
              <a:ext uri="{FF2B5EF4-FFF2-40B4-BE49-F238E27FC236}">
                <a16:creationId xmlns:a16="http://schemas.microsoft.com/office/drawing/2014/main" xmlns="" id="{9661016A-ACC6-42C5-A502-28ED3A37D021}"/>
              </a:ext>
            </a:extLst>
          </p:cNvPr>
          <p:cNvCxnSpPr>
            <a:cxnSpLocks/>
            <a:stCxn id="6" idx="2"/>
            <a:endCxn id="9" idx="0"/>
          </p:cNvCxnSpPr>
          <p:nvPr/>
        </p:nvCxnSpPr>
        <p:spPr>
          <a:xfrm rot="16200000" flipH="1">
            <a:off x="6451600" y="965200"/>
            <a:ext cx="257232" cy="1317568"/>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xmlns="" id="{D57A15F4-FE97-4AD2-BA74-AA0DC8068413}"/>
              </a:ext>
            </a:extLst>
          </p:cNvPr>
          <p:cNvSpPr/>
          <p:nvPr/>
        </p:nvSpPr>
        <p:spPr>
          <a:xfrm>
            <a:off x="1524001" y="1752600"/>
            <a:ext cx="2666999" cy="4572000"/>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400" i="1" dirty="0">
                <a:solidFill>
                  <a:prstClr val="black"/>
                </a:solidFill>
                <a:latin typeface="Times New Roman" pitchFamily="18" charset="0"/>
                <a:cs typeface="Times New Roman" pitchFamily="18" charset="0"/>
              </a:rPr>
              <a:t>Vân và Hùng đã giữ gìn và phát huy những truyền thống tốt đẹp nào của quê hương? Hai bạn thể hiện niềm tự hào về truyền thống của quê hương mình bằng những hành động cụ thể nào?</a:t>
            </a:r>
            <a:endParaRPr lang="en-US" sz="2400" dirty="0">
              <a:solidFill>
                <a:prstClr val="black"/>
              </a:solidFill>
              <a:latin typeface="Times New Roman" pitchFamily="18" charset="0"/>
              <a:cs typeface="Times New Roman" pitchFamily="18" charset="0"/>
            </a:endParaRPr>
          </a:p>
        </p:txBody>
      </p:sp>
      <p:sp>
        <p:nvSpPr>
          <p:cNvPr id="9" name="Rectangle: Rounded Corners 15">
            <a:extLst>
              <a:ext uri="{FF2B5EF4-FFF2-40B4-BE49-F238E27FC236}">
                <a16:creationId xmlns:a16="http://schemas.microsoft.com/office/drawing/2014/main" xmlns="" id="{F00E3249-ACD5-4D11-8D94-2D016D6532E8}"/>
              </a:ext>
            </a:extLst>
          </p:cNvPr>
          <p:cNvSpPr/>
          <p:nvPr/>
        </p:nvSpPr>
        <p:spPr>
          <a:xfrm>
            <a:off x="6248400" y="1752600"/>
            <a:ext cx="1981200" cy="4572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i="1" dirty="0">
                <a:solidFill>
                  <a:prstClr val="black"/>
                </a:solidFill>
                <a:latin typeface="Times New Roman" pitchFamily="18" charset="0"/>
                <a:cs typeface="Times New Roman" pitchFamily="18" charset="0"/>
              </a:rPr>
              <a:t>Nếu những việc em có thể làm để giữ gìn, phát huy truyền thống tốt đẹp của quê hương?</a:t>
            </a:r>
            <a:endParaRPr lang="en-US" sz="2400" dirty="0">
              <a:solidFill>
                <a:prstClr val="black"/>
              </a:solidFill>
              <a:latin typeface="Times New Roman" pitchFamily="18" charset="0"/>
              <a:cs typeface="Times New Roman" pitchFamily="18" charset="0"/>
            </a:endParaRPr>
          </a:p>
          <a:p>
            <a:pPr algn="ctr">
              <a:defRPr/>
            </a:pPr>
            <a:endParaRPr lang="en-US" sz="2400" b="1" dirty="0">
              <a:solidFill>
                <a:prstClr val="black"/>
              </a:solidFill>
              <a:latin typeface="Times New Roman" pitchFamily="18" charset="0"/>
              <a:ea typeface="Times New Roman" panose="02020603050405020304" pitchFamily="18" charset="0"/>
              <a:cs typeface="Times New Roman" pitchFamily="18" charset="0"/>
            </a:endParaRPr>
          </a:p>
        </p:txBody>
      </p:sp>
      <p:cxnSp>
        <p:nvCxnSpPr>
          <p:cNvPr id="14" name="Straight Arrow Connector 13">
            <a:extLst>
              <a:ext uri="{FF2B5EF4-FFF2-40B4-BE49-F238E27FC236}">
                <a16:creationId xmlns:a16="http://schemas.microsoft.com/office/drawing/2014/main" xmlns="" id="{22708614-0FF2-4E62-A678-E089C72AC34F}"/>
              </a:ext>
            </a:extLst>
          </p:cNvPr>
          <p:cNvCxnSpPr>
            <a:cxnSpLocks/>
          </p:cNvCxnSpPr>
          <p:nvPr/>
        </p:nvCxnSpPr>
        <p:spPr>
          <a:xfrm rot="10800000" flipV="1">
            <a:off x="2514600" y="1524000"/>
            <a:ext cx="3505200" cy="2032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Rounded Corners 13">
            <a:extLst>
              <a:ext uri="{FF2B5EF4-FFF2-40B4-BE49-F238E27FC236}">
                <a16:creationId xmlns:a16="http://schemas.microsoft.com/office/drawing/2014/main" xmlns="" id="{B82CE674-D7FC-49D9-AF84-6CF2F5AC507D}"/>
              </a:ext>
            </a:extLst>
          </p:cNvPr>
          <p:cNvSpPr/>
          <p:nvPr/>
        </p:nvSpPr>
        <p:spPr>
          <a:xfrm>
            <a:off x="4343401" y="1828800"/>
            <a:ext cx="1600199" cy="4419600"/>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2400" i="1" dirty="0">
                <a:solidFill>
                  <a:prstClr val="black"/>
                </a:solidFill>
                <a:latin typeface="Times New Roman" pitchFamily="18" charset="0"/>
                <a:cs typeface="Times New Roman" pitchFamily="18" charset="0"/>
              </a:rPr>
              <a:t>Em có đồng ý với thái độ và hành vi của Quân khồng? Vì sao?</a:t>
            </a:r>
            <a:endParaRPr lang="en-US" sz="2400" dirty="0">
              <a:solidFill>
                <a:prstClr val="black"/>
              </a:solidFill>
              <a:latin typeface="Times New Roman" pitchFamily="18" charset="0"/>
              <a:cs typeface="Times New Roman" pitchFamily="18" charset="0"/>
            </a:endParaRPr>
          </a:p>
        </p:txBody>
      </p:sp>
      <p:cxnSp>
        <p:nvCxnSpPr>
          <p:cNvPr id="21" name="Straight Arrow Connector 20">
            <a:extLst>
              <a:ext uri="{FF2B5EF4-FFF2-40B4-BE49-F238E27FC236}">
                <a16:creationId xmlns:a16="http://schemas.microsoft.com/office/drawing/2014/main" xmlns="" id="{EC42D1DB-6186-445C-9000-B473B780E42B}"/>
              </a:ext>
            </a:extLst>
          </p:cNvPr>
          <p:cNvCxnSpPr>
            <a:cxnSpLocks/>
            <a:endCxn id="15" idx="0"/>
          </p:cNvCxnSpPr>
          <p:nvPr/>
        </p:nvCxnSpPr>
        <p:spPr>
          <a:xfrm rot="10800000" flipV="1">
            <a:off x="5143500" y="1524000"/>
            <a:ext cx="897092" cy="3048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15">
            <a:extLst>
              <a:ext uri="{FF2B5EF4-FFF2-40B4-BE49-F238E27FC236}">
                <a16:creationId xmlns:a16="http://schemas.microsoft.com/office/drawing/2014/main" xmlns="" id="{F00E3249-ACD5-4D11-8D94-2D016D6532E8}"/>
              </a:ext>
            </a:extLst>
          </p:cNvPr>
          <p:cNvSpPr/>
          <p:nvPr/>
        </p:nvSpPr>
        <p:spPr>
          <a:xfrm>
            <a:off x="8382000" y="1828800"/>
            <a:ext cx="1981200" cy="43434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2400" b="1" dirty="0">
              <a:solidFill>
                <a:prstClr val="black"/>
              </a:solidFill>
              <a:latin typeface="Times New Roman" pitchFamily="18" charset="0"/>
              <a:ea typeface="Times New Roman" panose="02020603050405020304" pitchFamily="18" charset="0"/>
              <a:cs typeface="Times New Roman" pitchFamily="18" charset="0"/>
            </a:endParaRPr>
          </a:p>
          <a:p>
            <a:pPr>
              <a:defRPr/>
            </a:pPr>
            <a:r>
              <a:rPr lang="en-US" sz="2400" i="1" dirty="0">
                <a:solidFill>
                  <a:prstClr val="black"/>
                </a:solidFill>
                <a:latin typeface="Times New Roman" pitchFamily="18" charset="0"/>
                <a:cs typeface="Times New Roman" pitchFamily="18" charset="0"/>
              </a:rPr>
              <a:t>Nếu những việc làm không giữ gìn, phát huy truyền thống tốt đẹp của quê hương?</a:t>
            </a:r>
            <a:endParaRPr lang="en-US" sz="2400" dirty="0">
              <a:solidFill>
                <a:prstClr val="black"/>
              </a:solidFill>
              <a:latin typeface="Times New Roman" pitchFamily="18" charset="0"/>
              <a:ea typeface="Times New Roman" panose="02020603050405020304" pitchFamily="18" charset="0"/>
              <a:cs typeface="Times New Roman" pitchFamily="18" charset="0"/>
            </a:endParaRPr>
          </a:p>
        </p:txBody>
      </p:sp>
      <p:cxnSp>
        <p:nvCxnSpPr>
          <p:cNvPr id="25" name="Straight Arrow Connector 24">
            <a:extLst>
              <a:ext uri="{FF2B5EF4-FFF2-40B4-BE49-F238E27FC236}">
                <a16:creationId xmlns:a16="http://schemas.microsoft.com/office/drawing/2014/main" xmlns="" id="{9661016A-ACC6-42C5-A502-28ED3A37D021}"/>
              </a:ext>
            </a:extLst>
          </p:cNvPr>
          <p:cNvCxnSpPr>
            <a:cxnSpLocks/>
            <a:endCxn id="24" idx="0"/>
          </p:cNvCxnSpPr>
          <p:nvPr/>
        </p:nvCxnSpPr>
        <p:spPr>
          <a:xfrm>
            <a:off x="6248400" y="1524000"/>
            <a:ext cx="3124200" cy="3048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29121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5" grpId="0" animBg="1"/>
      <p:bldP spid="2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DBAF297-AE12-44E4-9E9E-90F0EFE7F694}"/>
              </a:ext>
            </a:extLst>
          </p:cNvPr>
          <p:cNvPicPr>
            <a:picLocks noChangeAspect="1"/>
          </p:cNvPicPr>
          <p:nvPr/>
        </p:nvPicPr>
        <p:blipFill>
          <a:blip r:embed="rId2"/>
          <a:stretch>
            <a:fillRect/>
          </a:stretch>
        </p:blipFill>
        <p:spPr>
          <a:xfrm>
            <a:off x="1524000" y="-283210"/>
            <a:ext cx="9525000" cy="7080250"/>
          </a:xfrm>
          <a:prstGeom prst="rect">
            <a:avLst/>
          </a:prstGeom>
        </p:spPr>
      </p:pic>
      <p:sp>
        <p:nvSpPr>
          <p:cNvPr id="2" name="Title 1"/>
          <p:cNvSpPr>
            <a:spLocks noGrp="1"/>
          </p:cNvSpPr>
          <p:nvPr>
            <p:ph type="title"/>
          </p:nvPr>
        </p:nvSpPr>
        <p:spPr/>
        <p:txBody>
          <a:bodyPr>
            <a:noAutofit/>
          </a:bodyPr>
          <a:lstStyle/>
          <a:p>
            <a:pPr lvl="0"/>
            <a:r>
              <a:rPr lang="en-US" sz="2400" i="1" dirty="0">
                <a:solidFill>
                  <a:srgbClr val="FF0000"/>
                </a:solidFill>
                <a:latin typeface="Times New Roman" pitchFamily="18" charset="0"/>
                <a:cs typeface="Times New Roman" pitchFamily="18" charset="0"/>
              </a:rPr>
              <a:t/>
            </a:r>
            <a:br>
              <a:rPr lang="en-US" sz="2400" i="1" dirty="0">
                <a:solidFill>
                  <a:srgbClr val="FF0000"/>
                </a:solidFill>
                <a:latin typeface="Times New Roman" pitchFamily="18" charset="0"/>
                <a:cs typeface="Times New Roman" pitchFamily="18" charset="0"/>
              </a:rPr>
            </a:br>
            <a:r>
              <a:rPr lang="en-US" sz="2400" i="1" dirty="0">
                <a:solidFill>
                  <a:srgbClr val="FF0000"/>
                </a:solidFill>
                <a:latin typeface="Times New Roman" pitchFamily="18" charset="0"/>
                <a:cs typeface="Times New Roman" pitchFamily="18" charset="0"/>
              </a:rPr>
              <a:t>Vân và Hùng đã giữ gìn và phát huy những truyền thống tốt đẹp nào của quê hương? Hai bạn thể hiện niềm tự hào về truyền thống của quê hương mình bằng những hành động cụ thể nào?</a:t>
            </a:r>
            <a:r>
              <a:rPr lang="en-US" sz="2400" dirty="0">
                <a:solidFill>
                  <a:srgbClr val="FF0000"/>
                </a:solidFill>
                <a:latin typeface="Times New Roman" pitchFamily="18" charset="0"/>
                <a:cs typeface="Times New Roman" pitchFamily="18" charset="0"/>
              </a:rPr>
              <a:t/>
            </a:r>
            <a:br>
              <a:rPr lang="en-US" sz="2400" dirty="0">
                <a:solidFill>
                  <a:srgbClr val="FF0000"/>
                </a:solidFill>
                <a:latin typeface="Times New Roman" pitchFamily="18" charset="0"/>
                <a:cs typeface="Times New Roman" pitchFamily="18" charset="0"/>
              </a:rPr>
            </a:br>
            <a:endParaRPr lang="en-US" sz="2400" dirty="0">
              <a:solidFill>
                <a:srgbClr val="FF0000"/>
              </a:solidFill>
            </a:endParaRPr>
          </a:p>
        </p:txBody>
      </p:sp>
      <p:graphicFrame>
        <p:nvGraphicFramePr>
          <p:cNvPr id="5" name="Content Placeholder 4"/>
          <p:cNvGraphicFramePr>
            <a:graphicFrameLocks noGrp="1"/>
          </p:cNvGraphicFramePr>
          <p:nvPr>
            <p:ph idx="1"/>
          </p:nvPr>
        </p:nvGraphicFramePr>
        <p:xfrm>
          <a:off x="1981200" y="1600200"/>
          <a:ext cx="8229600" cy="518160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xmlns="" val="20000"/>
                    </a:ext>
                  </a:extLst>
                </a:gridCol>
                <a:gridCol w="4114800">
                  <a:extLst>
                    <a:ext uri="{9D8B030D-6E8A-4147-A177-3AD203B41FA5}">
                      <a16:colId xmlns:a16="http://schemas.microsoft.com/office/drawing/2014/main" xmlns="" val="20001"/>
                    </a:ext>
                  </a:extLst>
                </a:gridCol>
              </a:tblGrid>
              <a:tr h="370840">
                <a:tc>
                  <a:txBody>
                    <a:bodyPr/>
                    <a:lstStyle/>
                    <a:p>
                      <a:pPr algn="ctr"/>
                      <a:r>
                        <a:rPr lang="en-US" sz="4000" dirty="0">
                          <a:solidFill>
                            <a:srgbClr val="FF0000"/>
                          </a:solidFill>
                          <a:latin typeface="Times New Roman" pitchFamily="18" charset="0"/>
                          <a:cs typeface="Times New Roman" pitchFamily="18" charset="0"/>
                        </a:rPr>
                        <a:t>Vân</a:t>
                      </a:r>
                      <a:r>
                        <a:rPr lang="en-US" sz="4000" baseline="0" dirty="0">
                          <a:latin typeface="Times New Roman" pitchFamily="18" charset="0"/>
                          <a:cs typeface="Times New Roman" pitchFamily="18" charset="0"/>
                        </a:rPr>
                        <a:t> </a:t>
                      </a:r>
                      <a:endParaRPr lang="en-US" sz="4000" dirty="0">
                        <a:latin typeface="Times New Roman" pitchFamily="18" charset="0"/>
                        <a:cs typeface="Times New Roman" pitchFamily="18" charset="0"/>
                      </a:endParaRPr>
                    </a:p>
                  </a:txBody>
                  <a:tcPr>
                    <a:solidFill>
                      <a:schemeClr val="accent3">
                        <a:lumMod val="40000"/>
                        <a:lumOff val="60000"/>
                      </a:schemeClr>
                    </a:solidFill>
                  </a:tcPr>
                </a:tc>
                <a:tc>
                  <a:txBody>
                    <a:bodyPr/>
                    <a:lstStyle/>
                    <a:p>
                      <a:pPr algn="ctr"/>
                      <a:r>
                        <a:rPr lang="en-US" sz="4000" dirty="0">
                          <a:solidFill>
                            <a:srgbClr val="FF0000"/>
                          </a:solidFill>
                          <a:latin typeface="Times New Roman" pitchFamily="18" charset="0"/>
                          <a:cs typeface="Times New Roman" pitchFamily="18" charset="0"/>
                        </a:rPr>
                        <a:t>Hùng</a:t>
                      </a:r>
                      <a:r>
                        <a:rPr lang="en-US" sz="4000" baseline="0" dirty="0">
                          <a:solidFill>
                            <a:srgbClr val="FF0000"/>
                          </a:solidFill>
                          <a:latin typeface="Times New Roman" pitchFamily="18" charset="0"/>
                          <a:cs typeface="Times New Roman" pitchFamily="18" charset="0"/>
                        </a:rPr>
                        <a:t> </a:t>
                      </a:r>
                      <a:endParaRPr lang="en-US" sz="4000" dirty="0">
                        <a:solidFill>
                          <a:srgbClr val="FF0000"/>
                        </a:solidFill>
                        <a:latin typeface="Times New Roman" pitchFamily="18" charset="0"/>
                        <a:cs typeface="Times New Roman" pitchFamily="18" charset="0"/>
                      </a:endParaRPr>
                    </a:p>
                  </a:txBody>
                  <a:tcPr>
                    <a:solidFill>
                      <a:schemeClr val="accent3">
                        <a:lumMod val="60000"/>
                        <a:lumOff val="40000"/>
                      </a:schemeClr>
                    </a:solidFill>
                  </a:tcPr>
                </a:tc>
                <a:extLst>
                  <a:ext uri="{0D108BD9-81ED-4DB2-BD59-A6C34878D82A}">
                    <a16:rowId xmlns:a16="http://schemas.microsoft.com/office/drawing/2014/main" xmlns="" val="10000"/>
                  </a:ext>
                </a:extLst>
              </a:tr>
              <a:tr h="370840">
                <a:tc>
                  <a:txBody>
                    <a:bodyPr/>
                    <a:lstStyle/>
                    <a:p>
                      <a:r>
                        <a:rPr lang="en-US" sz="2400" kern="1200" dirty="0">
                          <a:solidFill>
                            <a:schemeClr val="dk1"/>
                          </a:solidFill>
                          <a:latin typeface="Times New Roman" pitchFamily="18" charset="0"/>
                          <a:ea typeface="+mn-ea"/>
                          <a:cs typeface="Times New Roman" pitchFamily="18" charset="0"/>
                        </a:rPr>
                        <a:t>+Vân đã giữ gìn và phát huy truyền thống yêu nước.</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latin typeface="Times New Roman" pitchFamily="18" charset="0"/>
                          <a:ea typeface="+mn-ea"/>
                          <a:cs typeface="Times New Roman" pitchFamily="18" charset="0"/>
                        </a:rPr>
                        <a:t>+ Vân có ước mơ trở thành 1 hướng dẫn viên du lịch  để giới thiệu với bạn bè quốc tế về các truyền thống tốt đẹp của quê hưowng.</a:t>
                      </a:r>
                    </a:p>
                    <a:p>
                      <a:r>
                        <a:rPr lang="en-US" sz="2400" kern="1200" dirty="0">
                          <a:solidFill>
                            <a:schemeClr val="dk1"/>
                          </a:solidFill>
                          <a:latin typeface="Times New Roman" pitchFamily="18" charset="0"/>
                          <a:ea typeface="+mn-ea"/>
                          <a:cs typeface="Times New Roman" pitchFamily="18" charset="0"/>
                        </a:rPr>
                        <a:t> Vân luôn chăm chỉ tích cực học tập tham gia các hoạt động trải nghiệm tìm hiểu về giá trị lịch sử, văn hóa của quê hương mình. </a:t>
                      </a:r>
                      <a:endParaRPr lang="en-US" dirty="0"/>
                    </a:p>
                  </a:txBody>
                  <a:tcPr>
                    <a:solidFill>
                      <a:schemeClr val="accent4">
                        <a:lumMod val="40000"/>
                        <a:lumOff val="60000"/>
                      </a:schemeClr>
                    </a:solidFill>
                  </a:tcPr>
                </a:tc>
                <a:tc>
                  <a:txBody>
                    <a:bodyPr/>
                    <a:lstStyle/>
                    <a:p>
                      <a:r>
                        <a:rPr lang="en-US" sz="2400" kern="1200" dirty="0">
                          <a:solidFill>
                            <a:schemeClr val="dk1"/>
                          </a:solidFill>
                          <a:latin typeface="Times New Roman" pitchFamily="18" charset="0"/>
                          <a:ea typeface="+mn-ea"/>
                          <a:cs typeface="Times New Roman" pitchFamily="18" charset="0"/>
                        </a:rPr>
                        <a:t>+ Hùng đã giữ gìn và phát huy truyền thống yêu thương con người.</a:t>
                      </a:r>
                    </a:p>
                    <a:p>
                      <a:r>
                        <a:rPr lang="en-US" sz="2400" kern="1200" dirty="0">
                          <a:solidFill>
                            <a:schemeClr val="dk1"/>
                          </a:solidFill>
                          <a:latin typeface="Times New Roman" pitchFamily="18" charset="0"/>
                          <a:ea typeface="+mn-ea"/>
                          <a:cs typeface="Times New Roman" pitchFamily="18" charset="0"/>
                        </a:rPr>
                        <a:t>+ Hùng chăm chỉ học tập, tích cực tham gia các hoạt động thiện nguyện, đền ơn đáp nghãi, giúp đỡ các gia đình chính sách, gia đình có hoàn cảnh khó khăn. </a:t>
                      </a:r>
                    </a:p>
                    <a:p>
                      <a:endParaRPr lang="en-US" dirty="0"/>
                    </a:p>
                  </a:txBody>
                  <a:tcPr>
                    <a:solidFill>
                      <a:schemeClr val="accent2">
                        <a:lumMod val="60000"/>
                        <a:lumOff val="40000"/>
                      </a:schemeClr>
                    </a:solidFill>
                  </a:tcPr>
                </a:tc>
                <a:extLst>
                  <a:ext uri="{0D108BD9-81ED-4DB2-BD59-A6C34878D82A}">
                    <a16:rowId xmlns:a16="http://schemas.microsoft.com/office/drawing/2014/main" xmlns=""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DBAF297-AE12-44E4-9E9E-90F0EFE7F694}"/>
              </a:ext>
            </a:extLst>
          </p:cNvPr>
          <p:cNvPicPr>
            <a:picLocks noChangeAspect="1"/>
          </p:cNvPicPr>
          <p:nvPr/>
        </p:nvPicPr>
        <p:blipFill>
          <a:blip r:embed="rId2"/>
          <a:stretch>
            <a:fillRect/>
          </a:stretch>
        </p:blipFill>
        <p:spPr>
          <a:xfrm>
            <a:off x="1524000" y="-283210"/>
            <a:ext cx="9525000" cy="7080250"/>
          </a:xfrm>
          <a:prstGeom prst="rect">
            <a:avLst/>
          </a:prstGeom>
        </p:spPr>
      </p:pic>
      <p:sp>
        <p:nvSpPr>
          <p:cNvPr id="2" name="Title 1"/>
          <p:cNvSpPr>
            <a:spLocks noGrp="1"/>
          </p:cNvSpPr>
          <p:nvPr>
            <p:ph type="title"/>
          </p:nvPr>
        </p:nvSpPr>
        <p:spPr/>
        <p:txBody>
          <a:bodyPr>
            <a:normAutofit fontScale="90000"/>
          </a:bodyPr>
          <a:lstStyle/>
          <a:p>
            <a:pPr lvl="0"/>
            <a:r>
              <a:rPr lang="en-US" i="1" dirty="0">
                <a:latin typeface="Times New Roman" pitchFamily="18" charset="0"/>
                <a:cs typeface="Times New Roman" pitchFamily="18" charset="0"/>
              </a:rPr>
              <a:t/>
            </a:r>
            <a:br>
              <a:rPr lang="en-US" i="1" dirty="0">
                <a:latin typeface="Times New Roman" pitchFamily="18" charset="0"/>
                <a:cs typeface="Times New Roman" pitchFamily="18" charset="0"/>
              </a:rPr>
            </a:br>
            <a:r>
              <a:rPr lang="en-US" i="1" dirty="0">
                <a:solidFill>
                  <a:srgbClr val="FF0000"/>
                </a:solidFill>
                <a:latin typeface="Times New Roman" pitchFamily="18" charset="0"/>
                <a:cs typeface="Times New Roman" pitchFamily="18" charset="0"/>
              </a:rPr>
              <a:t>Em có đồng ý với thái độ và hành vi của Quân khồng? Vì sao?</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p>
        </p:txBody>
      </p:sp>
      <p:sp>
        <p:nvSpPr>
          <p:cNvPr id="3" name="Content Placeholder 2"/>
          <p:cNvSpPr>
            <a:spLocks noGrp="1"/>
          </p:cNvSpPr>
          <p:nvPr>
            <p:ph idx="1"/>
          </p:nvPr>
        </p:nvSpPr>
        <p:spPr/>
        <p:txBody>
          <a:bodyPr>
            <a:normAutofit/>
          </a:bodyPr>
          <a:lstStyle/>
          <a:p>
            <a:r>
              <a:rPr lang="en-US" dirty="0"/>
              <a:t>Em không đồng ý với thái độ của anh Q. Hành động thể hiện sự không tôn trọng và ngăn cấm người khác tìm hiểu, tham gia về truyền thống nghệ thuật dân gian của địa phương.</a:t>
            </a:r>
          </a:p>
          <a:p>
            <a:r>
              <a:rPr lang="en-US" dirty="0"/>
              <a:t>Vì các loại hình nghệ thuật dân gia của địa phương lưu giữ những nét đẹp của quê hương như truyền thống yêu nước, hiếu học, tăng gia sản xuất lao động, yêu thương con người, đoàn kết,... Tổ chức các hoạt động nghệ thuật dân gian là một phần lưu giữ những nét đẹp văn hóa của quê hương.</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heckerboard(across)">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heckerboard(across)">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ải xuống (1).jpg"/>
          <p:cNvPicPr>
            <a:picLocks noGrp="1" noChangeAspect="1"/>
          </p:cNvPicPr>
          <p:nvPr>
            <p:ph idx="1"/>
          </p:nvPr>
        </p:nvPicPr>
        <p:blipFill>
          <a:blip r:embed="rId2"/>
          <a:stretch>
            <a:fillRect/>
          </a:stretch>
        </p:blipFill>
        <p:spPr>
          <a:xfrm>
            <a:off x="2209800" y="0"/>
            <a:ext cx="7391400" cy="6629400"/>
          </a:xfrm>
        </p:spPr>
      </p:pic>
      <p:sp>
        <p:nvSpPr>
          <p:cNvPr id="2" name="Title 1"/>
          <p:cNvSpPr>
            <a:spLocks noGrp="1"/>
          </p:cNvSpPr>
          <p:nvPr>
            <p:ph type="title"/>
          </p:nvPr>
        </p:nvSpPr>
        <p:spPr>
          <a:xfrm>
            <a:off x="1981200" y="457200"/>
            <a:ext cx="8229600" cy="1524000"/>
          </a:xfrm>
        </p:spPr>
        <p:txBody>
          <a:bodyPr>
            <a:normAutofit fontScale="90000"/>
          </a:bodyPr>
          <a:lstStyle/>
          <a:p>
            <a:pPr lvl="0"/>
            <a:r>
              <a:rPr lang="en-US" i="1" dirty="0">
                <a:latin typeface="Times New Roman" pitchFamily="18" charset="0"/>
                <a:cs typeface="Times New Roman" pitchFamily="18" charset="0"/>
              </a:rPr>
              <a:t/>
            </a:r>
            <a:br>
              <a:rPr lang="en-US" i="1" dirty="0">
                <a:latin typeface="Times New Roman" pitchFamily="18" charset="0"/>
                <a:cs typeface="Times New Roman" pitchFamily="18" charset="0"/>
              </a:rPr>
            </a:br>
            <a:r>
              <a:rPr lang="en-US" i="1" dirty="0">
                <a:latin typeface="Times New Roman" pitchFamily="18" charset="0"/>
                <a:cs typeface="Times New Roman" pitchFamily="18" charset="0"/>
              </a:rPr>
              <a:t/>
            </a:r>
            <a:br>
              <a:rPr lang="en-US" i="1" dirty="0">
                <a:latin typeface="Times New Roman" pitchFamily="18" charset="0"/>
                <a:cs typeface="Times New Roman" pitchFamily="18" charset="0"/>
              </a:rPr>
            </a:br>
            <a:r>
              <a:rPr lang="en-US" dirty="0">
                <a:latin typeface="Times New Roman" pitchFamily="18" charset="0"/>
                <a:ea typeface="Times New Roman" panose="02020603050405020304" pitchFamily="18" charset="0"/>
                <a:cs typeface="Times New Roman" pitchFamily="18" charset="0"/>
              </a:rPr>
              <a:t/>
            </a:r>
            <a:br>
              <a:rPr lang="en-US" dirty="0">
                <a:latin typeface="Times New Roman" pitchFamily="18" charset="0"/>
                <a:ea typeface="Times New Roman" panose="02020603050405020304" pitchFamily="18" charset="0"/>
                <a:cs typeface="Times New Roman" pitchFamily="18" charset="0"/>
              </a:rPr>
            </a:br>
            <a:endParaRPr lang="en-US" dirty="0"/>
          </a:p>
        </p:txBody>
      </p:sp>
      <p:sp>
        <p:nvSpPr>
          <p:cNvPr id="9" name="Cloud 8"/>
          <p:cNvSpPr/>
          <p:nvPr/>
        </p:nvSpPr>
        <p:spPr>
          <a:xfrm>
            <a:off x="1524000" y="1676400"/>
            <a:ext cx="4724400" cy="4953000"/>
          </a:xfrm>
          <a:prstGeom prst="cloud">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black"/>
                </a:solidFill>
                <a:latin typeface="Calibri"/>
              </a:rPr>
              <a:t>+ Siêng năng, kiên trì học tập và rèn luyện, đoàn kết giúp đỡ nhau, chủ động và tích cực tham gia các hoạt động cộng đồng, góp phần vào sự phát triển của quê hương</a:t>
            </a:r>
            <a:r>
              <a:rPr lang="en-US" sz="2400" dirty="0">
                <a:solidFill>
                  <a:srgbClr val="1F497D"/>
                </a:solidFill>
                <a:latin typeface="Calibri"/>
              </a:rPr>
              <a:t>.</a:t>
            </a:r>
          </a:p>
          <a:p>
            <a:pPr algn="ctr"/>
            <a:endParaRPr lang="en-US" sz="2400" dirty="0">
              <a:solidFill>
                <a:prstClr val="black"/>
              </a:solidFill>
              <a:latin typeface="Calibri"/>
            </a:endParaRPr>
          </a:p>
        </p:txBody>
      </p:sp>
      <p:sp>
        <p:nvSpPr>
          <p:cNvPr id="11" name="Cloud 10"/>
          <p:cNvSpPr/>
          <p:nvPr/>
        </p:nvSpPr>
        <p:spPr>
          <a:xfrm>
            <a:off x="6172200" y="1905000"/>
            <a:ext cx="4114800" cy="4953000"/>
          </a:xfrm>
          <a:prstGeom prst="cloud">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latin typeface="Calibri"/>
              </a:rPr>
              <a:t>+ Phê phán những hành động làm tổn hại đến truyền thống tốt đẹp của quê hương.</a:t>
            </a:r>
          </a:p>
          <a:p>
            <a:pPr algn="ctr"/>
            <a:endParaRPr lang="en-US" sz="2800" dirty="0">
              <a:solidFill>
                <a:prstClr val="black"/>
              </a:solidFill>
              <a:latin typeface="Calibri"/>
            </a:endParaRPr>
          </a:p>
        </p:txBody>
      </p:sp>
      <p:sp>
        <p:nvSpPr>
          <p:cNvPr id="6" name="Rectangular Callout 5"/>
          <p:cNvSpPr/>
          <p:nvPr/>
        </p:nvSpPr>
        <p:spPr>
          <a:xfrm>
            <a:off x="2667000" y="0"/>
            <a:ext cx="7239000" cy="1298448"/>
          </a:xfrm>
          <a:prstGeom prst="wedgeRectCallou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i="1" dirty="0">
                <a:solidFill>
                  <a:srgbClr val="0070C0"/>
                </a:solidFill>
                <a:latin typeface="Times New Roman" pitchFamily="18" charset="0"/>
                <a:cs typeface="Times New Roman" pitchFamily="18" charset="0"/>
              </a:rPr>
              <a:t>Nếu những việc em có thể làm để giữ gìn, phát huy truyền thống tốt đẹp của quê hương?</a:t>
            </a:r>
            <a:endParaRPr lang="en-US" sz="3200" dirty="0">
              <a:solidFill>
                <a:srgbClr val="0070C0"/>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ải xuống (1).jpg"/>
          <p:cNvPicPr>
            <a:picLocks noGrp="1" noChangeAspect="1"/>
          </p:cNvPicPr>
          <p:nvPr>
            <p:ph idx="1"/>
          </p:nvPr>
        </p:nvPicPr>
        <p:blipFill>
          <a:blip r:embed="rId2"/>
          <a:stretch>
            <a:fillRect/>
          </a:stretch>
        </p:blipFill>
        <p:spPr>
          <a:xfrm>
            <a:off x="2209800" y="0"/>
            <a:ext cx="7391400" cy="6629400"/>
          </a:xfrm>
        </p:spPr>
      </p:pic>
      <p:sp>
        <p:nvSpPr>
          <p:cNvPr id="2" name="Title 1"/>
          <p:cNvSpPr>
            <a:spLocks noGrp="1"/>
          </p:cNvSpPr>
          <p:nvPr>
            <p:ph type="title"/>
          </p:nvPr>
        </p:nvSpPr>
        <p:spPr>
          <a:xfrm>
            <a:off x="1981200" y="457200"/>
            <a:ext cx="8229600" cy="1143000"/>
          </a:xfrm>
        </p:spPr>
        <p:txBody>
          <a:bodyPr>
            <a:normAutofit fontScale="90000"/>
          </a:bodyPr>
          <a:lstStyle/>
          <a:p>
            <a:pPr lvl="0"/>
            <a:r>
              <a:rPr lang="en-US" i="1" dirty="0">
                <a:latin typeface="Times New Roman" pitchFamily="18" charset="0"/>
                <a:cs typeface="Times New Roman" pitchFamily="18" charset="0"/>
              </a:rPr>
              <a:t/>
            </a:r>
            <a:br>
              <a:rPr lang="en-US" i="1" dirty="0">
                <a:latin typeface="Times New Roman" pitchFamily="18" charset="0"/>
                <a:cs typeface="Times New Roman" pitchFamily="18" charset="0"/>
              </a:rPr>
            </a:br>
            <a:r>
              <a:rPr lang="en-US" sz="3600" i="1" dirty="0">
                <a:solidFill>
                  <a:srgbClr val="FF0000"/>
                </a:solidFill>
                <a:latin typeface="Times New Roman" pitchFamily="18" charset="0"/>
                <a:cs typeface="Times New Roman" pitchFamily="18" charset="0"/>
              </a:rPr>
              <a:t>Nêu những việc làm không giữ gìn, phát huy truyền thống tốt đẹp của quê hương</a:t>
            </a:r>
            <a:r>
              <a:rPr lang="en-US" i="1" dirty="0">
                <a:latin typeface="Times New Roman" pitchFamily="18" charset="0"/>
                <a:cs typeface="Times New Roman" pitchFamily="18" charset="0"/>
              </a:rPr>
              <a:t>?</a:t>
            </a:r>
            <a:br>
              <a:rPr lang="en-US" i="1" dirty="0">
                <a:latin typeface="Times New Roman" pitchFamily="18" charset="0"/>
                <a:cs typeface="Times New Roman" pitchFamily="18" charset="0"/>
              </a:rPr>
            </a:br>
            <a:r>
              <a:rPr lang="en-US" dirty="0">
                <a:latin typeface="Times New Roman" pitchFamily="18" charset="0"/>
                <a:ea typeface="Times New Roman" panose="02020603050405020304" pitchFamily="18" charset="0"/>
                <a:cs typeface="Times New Roman" pitchFamily="18" charset="0"/>
              </a:rPr>
              <a:t/>
            </a:r>
            <a:br>
              <a:rPr lang="en-US" dirty="0">
                <a:latin typeface="Times New Roman" pitchFamily="18" charset="0"/>
                <a:ea typeface="Times New Roman" panose="02020603050405020304" pitchFamily="18" charset="0"/>
                <a:cs typeface="Times New Roman" pitchFamily="18" charset="0"/>
              </a:rPr>
            </a:br>
            <a:endParaRPr lang="en-US" dirty="0"/>
          </a:p>
        </p:txBody>
      </p:sp>
      <p:sp>
        <p:nvSpPr>
          <p:cNvPr id="9" name="Cloud 8"/>
          <p:cNvSpPr/>
          <p:nvPr/>
        </p:nvSpPr>
        <p:spPr>
          <a:xfrm>
            <a:off x="2514600" y="1676400"/>
            <a:ext cx="3352800" cy="4953000"/>
          </a:xfrm>
          <a:prstGeom prst="cloud">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prstClr val="black"/>
                </a:solidFill>
                <a:latin typeface="Calibri"/>
              </a:rPr>
              <a:t>+ Ngăn cấm người khác tham gia các hoạt động cộng đồng nhằm giữ gìn và phát huy truyền thống quê hương.</a:t>
            </a:r>
          </a:p>
          <a:p>
            <a:pPr algn="ctr"/>
            <a:endParaRPr lang="en-US" sz="2400" dirty="0">
              <a:solidFill>
                <a:prstClr val="black"/>
              </a:solidFill>
              <a:latin typeface="Calibri"/>
            </a:endParaRPr>
          </a:p>
        </p:txBody>
      </p:sp>
      <p:sp>
        <p:nvSpPr>
          <p:cNvPr id="11" name="Cloud 10"/>
          <p:cNvSpPr/>
          <p:nvPr/>
        </p:nvSpPr>
        <p:spPr>
          <a:xfrm>
            <a:off x="6096000" y="1905000"/>
            <a:ext cx="3352800" cy="4953000"/>
          </a:xfrm>
          <a:prstGeom prst="cloud">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prstClr val="black"/>
                </a:solidFill>
                <a:latin typeface="Calibri"/>
              </a:rPr>
              <a:t>+ Nói xấu, xuyên tạc truyền thống tốt đẹp của quê hương...</a:t>
            </a:r>
          </a:p>
          <a:p>
            <a:pPr algn="ctr"/>
            <a:endParaRPr lang="en-US" sz="2800" dirty="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6E9EC1-9693-484C-AD9C-46ACBC08610D}"/>
              </a:ext>
            </a:extLst>
          </p:cNvPr>
          <p:cNvPicPr>
            <a:picLocks noChangeAspect="1"/>
          </p:cNvPicPr>
          <p:nvPr/>
        </p:nvPicPr>
        <p:blipFill>
          <a:blip r:embed="rId2"/>
          <a:stretch>
            <a:fillRect/>
          </a:stretch>
        </p:blipFill>
        <p:spPr>
          <a:xfrm>
            <a:off x="1524000" y="32269"/>
            <a:ext cx="9144000" cy="6793462"/>
          </a:xfrm>
          <a:prstGeom prst="rect">
            <a:avLst/>
          </a:prstGeom>
        </p:spPr>
      </p:pic>
      <p:pic>
        <p:nvPicPr>
          <p:cNvPr id="6" name="Picture 5"/>
          <p:cNvPicPr>
            <a:picLocks noChangeAspect="1"/>
          </p:cNvPicPr>
          <p:nvPr/>
        </p:nvPicPr>
        <p:blipFill>
          <a:blip r:embed="rId3"/>
          <a:stretch>
            <a:fillRect/>
          </a:stretch>
        </p:blipFill>
        <p:spPr>
          <a:xfrm>
            <a:off x="2023962" y="333867"/>
            <a:ext cx="3044239" cy="5372071"/>
          </a:xfrm>
          <a:prstGeom prst="rect">
            <a:avLst/>
          </a:prstGeom>
        </p:spPr>
      </p:pic>
      <p:sp>
        <p:nvSpPr>
          <p:cNvPr id="7" name="Rectangle 6"/>
          <p:cNvSpPr>
            <a:spLocks noChangeArrowheads="1"/>
          </p:cNvSpPr>
          <p:nvPr/>
        </p:nvSpPr>
        <p:spPr bwMode="auto">
          <a:xfrm rot="21274563">
            <a:off x="2449728" y="294995"/>
            <a:ext cx="219270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defRPr/>
            </a:pPr>
            <a:r>
              <a:rPr lang="en-US" altLang="en-US" sz="4400" b="1" dirty="0">
                <a:solidFill>
                  <a:srgbClr val="0000FF"/>
                </a:solidFill>
                <a:latin typeface="#9Slide05 Fourth" panose="00000500000000000000" pitchFamily="2" charset="0"/>
                <a:ea typeface="Helvetica Neue"/>
                <a:cs typeface="Helvetica Neue"/>
              </a:rPr>
              <a:t>Bài 1: Tự hào về truyền thống quê hương</a:t>
            </a:r>
            <a:r>
              <a:rPr lang="en-US" altLang="en-US" sz="4400" b="1" dirty="0">
                <a:solidFill>
                  <a:srgbClr val="FF0000"/>
                </a:solidFill>
                <a:latin typeface="#9Slide05 Fourth" panose="00000500000000000000" pitchFamily="2" charset="0"/>
                <a:ea typeface="Helvetica Neue"/>
                <a:cs typeface="Helvetica Neue"/>
              </a:rPr>
              <a:t> </a:t>
            </a:r>
          </a:p>
        </p:txBody>
      </p:sp>
      <p:pic>
        <p:nvPicPr>
          <p:cNvPr id="8" name="Picture 7"/>
          <p:cNvPicPr>
            <a:picLocks noChangeAspect="1"/>
          </p:cNvPicPr>
          <p:nvPr/>
        </p:nvPicPr>
        <p:blipFill>
          <a:blip r:embed="rId4"/>
          <a:stretch>
            <a:fillRect/>
          </a:stretch>
        </p:blipFill>
        <p:spPr>
          <a:xfrm>
            <a:off x="5189948" y="468764"/>
            <a:ext cx="5478053" cy="5182805"/>
          </a:xfrm>
          <a:prstGeom prst="rect">
            <a:avLst/>
          </a:prstGeom>
        </p:spPr>
      </p:pic>
      <p:sp>
        <p:nvSpPr>
          <p:cNvPr id="9" name="文本框 6"/>
          <p:cNvSpPr txBox="1"/>
          <p:nvPr/>
        </p:nvSpPr>
        <p:spPr>
          <a:xfrm>
            <a:off x="6660915" y="2807378"/>
            <a:ext cx="2414166" cy="1938992"/>
          </a:xfrm>
          <a:prstGeom prst="rect">
            <a:avLst/>
          </a:prstGeom>
          <a:noFill/>
        </p:spPr>
        <p:txBody>
          <a:bodyPr wrap="square" rtlCol="0">
            <a:spAutoFit/>
          </a:bodyPr>
          <a:lstStyle/>
          <a:p>
            <a:pPr algn="ctr">
              <a:defRPr/>
            </a:pPr>
            <a:r>
              <a:rPr lang="en-US" altLang="zh-CN" sz="40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III. </a:t>
            </a:r>
          </a:p>
          <a:p>
            <a:pPr algn="ctr">
              <a:defRPr/>
            </a:pPr>
            <a:r>
              <a:rPr lang="en-US" altLang="zh-CN" sz="40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LUYỆN TẬP</a:t>
            </a:r>
            <a:endParaRPr lang="zh-CN" altLang="en-US" sz="40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endParaRPr>
          </a:p>
        </p:txBody>
      </p:sp>
    </p:spTree>
    <p:extLst>
      <p:ext uri="{BB962C8B-B14F-4D97-AF65-F5344CB8AC3E}">
        <p14:creationId xmlns:p14="http://schemas.microsoft.com/office/powerpoint/2010/main" val="15395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ải xuống (9).jpg"/>
          <p:cNvPicPr>
            <a:picLocks noGrp="1" noChangeAspect="1"/>
          </p:cNvPicPr>
          <p:nvPr>
            <p:ph idx="1"/>
          </p:nvPr>
        </p:nvPicPr>
        <p:blipFill>
          <a:blip r:embed="rId2"/>
          <a:stretch>
            <a:fillRect/>
          </a:stretch>
        </p:blipFill>
        <p:spPr>
          <a:xfrm>
            <a:off x="1066801" y="228600"/>
            <a:ext cx="9372599" cy="6172200"/>
          </a:xfrm>
        </p:spPr>
      </p:pic>
      <p:sp>
        <p:nvSpPr>
          <p:cNvPr id="2" name="Title 1"/>
          <p:cNvSpPr>
            <a:spLocks noGrp="1"/>
          </p:cNvSpPr>
          <p:nvPr>
            <p:ph type="title"/>
          </p:nvPr>
        </p:nvSpPr>
        <p:spPr>
          <a:xfrm>
            <a:off x="1981200" y="274638"/>
            <a:ext cx="8229600" cy="1554162"/>
          </a:xfrm>
        </p:spPr>
        <p:txBody>
          <a:bodyPr>
            <a:noAutofit/>
          </a:bodyPr>
          <a:lstStyle/>
          <a:p>
            <a:pPr lvl="0"/>
            <a:r>
              <a:rPr lang="en-US" sz="2400" dirty="0"/>
              <a:t/>
            </a:r>
            <a:br>
              <a:rPr lang="en-US" sz="2400" dirty="0"/>
            </a:br>
            <a:r>
              <a:rPr lang="en-US" sz="2400" b="1" dirty="0"/>
              <a:t>Em hãy ghép những chữ cái đứng liền nhau trong bảng bên thành cụm từ có nghĩa thì sẽ xuất hiện nhiều từ/cụm từ nói về truyền thống quê hương ai ghép nhanh nhất và chính xác nhất sẽ trở thành người chiến thắng?</a:t>
            </a:r>
            <a:r>
              <a:rPr lang="en-US" sz="2400" dirty="0"/>
              <a:t/>
            </a:r>
            <a:br>
              <a:rPr lang="en-US" sz="2400" dirty="0"/>
            </a:br>
            <a:endParaRPr lang="en-US" sz="2400" dirty="0"/>
          </a:p>
        </p:txBody>
      </p:sp>
      <p:pic>
        <p:nvPicPr>
          <p:cNvPr id="5" name="图片 11">
            <a:extLst>
              <a:ext uri="{FF2B5EF4-FFF2-40B4-BE49-F238E27FC236}">
                <a16:creationId xmlns:a16="http://schemas.microsoft.com/office/drawing/2014/main" xmlns="" id="{22158275-793E-4BE1-A862-10544D902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99638">
            <a:off x="880138" y="1389327"/>
            <a:ext cx="2442936" cy="2630849"/>
          </a:xfrm>
          <a:prstGeom prst="rect">
            <a:avLst/>
          </a:prstGeom>
        </p:spPr>
      </p:pic>
      <p:pic>
        <p:nvPicPr>
          <p:cNvPr id="8" name="Picture 7" descr="1-1657268082.png"/>
          <p:cNvPicPr>
            <a:picLocks noChangeAspect="1"/>
          </p:cNvPicPr>
          <p:nvPr/>
        </p:nvPicPr>
        <p:blipFill>
          <a:blip r:embed="rId4"/>
          <a:stretch>
            <a:fillRect/>
          </a:stretch>
        </p:blipFill>
        <p:spPr>
          <a:xfrm>
            <a:off x="2743200" y="2667000"/>
            <a:ext cx="7543800" cy="373380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ox(i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ctangle 76"/>
          <p:cNvSpPr/>
          <p:nvPr/>
        </p:nvSpPr>
        <p:spPr>
          <a:xfrm>
            <a:off x="4016225" y="6184675"/>
            <a:ext cx="6651775" cy="570681"/>
          </a:xfrm>
          <a:prstGeom prst="rect">
            <a:avLst/>
          </a:prstGeom>
          <a:solidFill>
            <a:srgbClr val="FE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Arial"/>
            </a:endParaRPr>
          </a:p>
        </p:txBody>
      </p:sp>
      <p:sp>
        <p:nvSpPr>
          <p:cNvPr id="76" name="Rectangle 75"/>
          <p:cNvSpPr/>
          <p:nvPr/>
        </p:nvSpPr>
        <p:spPr>
          <a:xfrm>
            <a:off x="4419600" y="5410200"/>
            <a:ext cx="6013884" cy="469966"/>
          </a:xfrm>
          <a:prstGeom prst="rect">
            <a:avLst/>
          </a:prstGeom>
          <a:solidFill>
            <a:srgbClr val="FE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Arial"/>
            </a:endParaRPr>
          </a:p>
        </p:txBody>
      </p:sp>
      <p:sp>
        <p:nvSpPr>
          <p:cNvPr id="74" name="Rectangle 73"/>
          <p:cNvSpPr/>
          <p:nvPr/>
        </p:nvSpPr>
        <p:spPr>
          <a:xfrm>
            <a:off x="5006664" y="4028380"/>
            <a:ext cx="5481052" cy="467421"/>
          </a:xfrm>
          <a:prstGeom prst="rect">
            <a:avLst/>
          </a:prstGeom>
          <a:solidFill>
            <a:srgbClr val="F8F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en-US" sz="2400" dirty="0">
                <a:solidFill>
                  <a:prstClr val="black"/>
                </a:solidFill>
                <a:latin typeface="#9Slide05 Brannboll Ny" panose="02000000000000000000" pitchFamily="2" charset="0"/>
              </a:rPr>
              <a:t>Là những phẩm chất đạo đức quan trọng của con người</a:t>
            </a:r>
          </a:p>
        </p:txBody>
      </p:sp>
      <p:sp>
        <p:nvSpPr>
          <p:cNvPr id="75" name="Rectangle 74"/>
          <p:cNvSpPr/>
          <p:nvPr/>
        </p:nvSpPr>
        <p:spPr>
          <a:xfrm>
            <a:off x="4843770" y="4495801"/>
            <a:ext cx="5824231" cy="619083"/>
          </a:xfrm>
          <a:prstGeom prst="rect">
            <a:avLst/>
          </a:prstGeom>
          <a:solidFill>
            <a:srgbClr val="F8F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Arial"/>
            </a:endParaRPr>
          </a:p>
        </p:txBody>
      </p:sp>
      <p:sp>
        <p:nvSpPr>
          <p:cNvPr id="71" name="Rectangle 70"/>
          <p:cNvSpPr/>
          <p:nvPr/>
        </p:nvSpPr>
        <p:spPr>
          <a:xfrm>
            <a:off x="4949396" y="3411332"/>
            <a:ext cx="4176986" cy="457872"/>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Arial"/>
            </a:endParaRPr>
          </a:p>
        </p:txBody>
      </p:sp>
      <p:grpSp>
        <p:nvGrpSpPr>
          <p:cNvPr id="3" name="Group 26"/>
          <p:cNvGrpSpPr/>
          <p:nvPr/>
        </p:nvGrpSpPr>
        <p:grpSpPr>
          <a:xfrm>
            <a:off x="4317810" y="181167"/>
            <a:ext cx="6011710" cy="631048"/>
            <a:chOff x="752110" y="541866"/>
            <a:chExt cx="7301111" cy="1083733"/>
          </a:xfrm>
          <a:solidFill>
            <a:srgbClr val="FF99CC"/>
          </a:solidFill>
          <a:scene3d>
            <a:camera prst="orthographicFront"/>
            <a:lightRig rig="threePt" dir="t">
              <a:rot lat="0" lon="0" rev="7500000"/>
            </a:lightRig>
          </a:scene3d>
        </p:grpSpPr>
        <p:sp>
          <p:nvSpPr>
            <p:cNvPr id="28" name="Rectangle 27"/>
            <p:cNvSpPr/>
            <p:nvPr/>
          </p:nvSpPr>
          <p:spPr>
            <a:xfrm>
              <a:off x="752110" y="541866"/>
              <a:ext cx="7301111" cy="1083733"/>
            </a:xfrm>
            <a:prstGeom prst="rect">
              <a:avLst/>
            </a:prstGeom>
            <a:grpFill/>
            <a:ln>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9" name="TextBox 28"/>
            <p:cNvSpPr txBox="1"/>
            <p:nvPr/>
          </p:nvSpPr>
          <p:spPr>
            <a:xfrm>
              <a:off x="752110" y="541866"/>
              <a:ext cx="7301111" cy="1083733"/>
            </a:xfrm>
            <a:prstGeom prst="rect">
              <a:avLst/>
            </a:prstGeom>
            <a:grpFill/>
            <a:ln>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defTabSz="2489200">
                <a:lnSpc>
                  <a:spcPct val="90000"/>
                </a:lnSpc>
                <a:spcBef>
                  <a:spcPct val="0"/>
                </a:spcBef>
                <a:spcAft>
                  <a:spcPct val="35000"/>
                </a:spcAft>
                <a:defRPr/>
              </a:pPr>
              <a:endParaRPr lang="en-US" sz="5600">
                <a:solidFill>
                  <a:prstClr val="white"/>
                </a:solidFill>
                <a:latin typeface="Arial"/>
              </a:endParaRPr>
            </a:p>
          </p:txBody>
        </p:sp>
      </p:grpSp>
      <p:pic>
        <p:nvPicPr>
          <p:cNvPr id="68" name="Picture 6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3120" y="766782"/>
            <a:ext cx="2626586" cy="4456679"/>
          </a:xfrm>
          <a:prstGeom prst="rect">
            <a:avLst/>
          </a:prstGeom>
        </p:spPr>
      </p:pic>
      <p:grpSp>
        <p:nvGrpSpPr>
          <p:cNvPr id="4" name="Group 63"/>
          <p:cNvGrpSpPr/>
          <p:nvPr/>
        </p:nvGrpSpPr>
        <p:grpSpPr>
          <a:xfrm>
            <a:off x="4191000" y="6346114"/>
            <a:ext cx="5562600" cy="511887"/>
            <a:chOff x="752110" y="541866"/>
            <a:chExt cx="7301111" cy="1083733"/>
          </a:xfrm>
          <a:noFill/>
          <a:scene3d>
            <a:camera prst="orthographicFront"/>
            <a:lightRig rig="threePt" dir="t">
              <a:rot lat="0" lon="0" rev="7500000"/>
            </a:lightRig>
          </a:scene3d>
        </p:grpSpPr>
        <p:sp>
          <p:nvSpPr>
            <p:cNvPr id="65" name="Rectangle 64"/>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6" name="TextBox 65"/>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defTabSz="2489200">
                <a:lnSpc>
                  <a:spcPct val="90000"/>
                </a:lnSpc>
                <a:spcBef>
                  <a:spcPct val="0"/>
                </a:spcBef>
                <a:spcAft>
                  <a:spcPct val="35000"/>
                </a:spcAft>
                <a:defRPr/>
              </a:pPr>
              <a:endParaRPr lang="en-US" sz="5600">
                <a:solidFill>
                  <a:prstClr val="white"/>
                </a:solidFill>
                <a:latin typeface="Arial"/>
              </a:endParaRPr>
            </a:p>
          </p:txBody>
        </p:sp>
      </p:grpSp>
      <p:grpSp>
        <p:nvGrpSpPr>
          <p:cNvPr id="5" name="Group 59"/>
          <p:cNvGrpSpPr/>
          <p:nvPr/>
        </p:nvGrpSpPr>
        <p:grpSpPr>
          <a:xfrm>
            <a:off x="4396688" y="5486401"/>
            <a:ext cx="6064895" cy="590229"/>
            <a:chOff x="752110" y="541866"/>
            <a:chExt cx="7301111" cy="1083733"/>
          </a:xfrm>
          <a:noFill/>
          <a:scene3d>
            <a:camera prst="orthographicFront"/>
            <a:lightRig rig="threePt" dir="t">
              <a:rot lat="0" lon="0" rev="7500000"/>
            </a:lightRig>
          </a:scene3d>
        </p:grpSpPr>
        <p:sp>
          <p:nvSpPr>
            <p:cNvPr id="61" name="Rectangle 60"/>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TextBox 61"/>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defTabSz="2489200">
                <a:lnSpc>
                  <a:spcPct val="90000"/>
                </a:lnSpc>
                <a:spcBef>
                  <a:spcPct val="0"/>
                </a:spcBef>
                <a:spcAft>
                  <a:spcPct val="35000"/>
                </a:spcAft>
                <a:defRPr/>
              </a:pPr>
              <a:endParaRPr lang="en-US" sz="5600">
                <a:solidFill>
                  <a:prstClr val="white"/>
                </a:solidFill>
                <a:latin typeface="Arial"/>
              </a:endParaRPr>
            </a:p>
          </p:txBody>
        </p:sp>
      </p:grpSp>
      <p:sp>
        <p:nvSpPr>
          <p:cNvPr id="63" name="TextBox 62"/>
          <p:cNvSpPr txBox="1"/>
          <p:nvPr/>
        </p:nvSpPr>
        <p:spPr>
          <a:xfrm>
            <a:off x="4343401" y="5486401"/>
            <a:ext cx="6064895" cy="646331"/>
          </a:xfrm>
          <a:prstGeom prst="rect">
            <a:avLst/>
          </a:prstGeom>
          <a:noFill/>
          <a:ln>
            <a:noFill/>
          </a:ln>
        </p:spPr>
        <p:txBody>
          <a:bodyPr wrap="square" rtlCol="0">
            <a:spAutoFit/>
          </a:bodyPr>
          <a:lstStyle/>
          <a:p>
            <a:pPr>
              <a:defRPr/>
            </a:pPr>
            <a:r>
              <a:rPr lang="en-US" dirty="0">
                <a:solidFill>
                  <a:prstClr val="black"/>
                </a:solidFill>
                <a:latin typeface="Calibri"/>
              </a:rPr>
              <a:t>+ Siêng năng, kiên trì học tập và rèn luyện, đoàn kết giúp đỡ nhau,...</a:t>
            </a:r>
            <a:endParaRPr lang="en-US" dirty="0">
              <a:solidFill>
                <a:prstClr val="black"/>
              </a:solidFill>
              <a:latin typeface="#9Slide05 Brannboll Ny" panose="02000000000000000000" pitchFamily="2" charset="0"/>
              <a:cs typeface="Times New Roman" panose="02020603050405020304" pitchFamily="18" charset="0"/>
            </a:endParaRPr>
          </a:p>
        </p:txBody>
      </p:sp>
      <p:sp>
        <p:nvSpPr>
          <p:cNvPr id="67" name="TextBox 66"/>
          <p:cNvSpPr txBox="1"/>
          <p:nvPr/>
        </p:nvSpPr>
        <p:spPr>
          <a:xfrm>
            <a:off x="4343400" y="6248401"/>
            <a:ext cx="5715000" cy="830997"/>
          </a:xfrm>
          <a:prstGeom prst="rect">
            <a:avLst/>
          </a:prstGeom>
          <a:noFill/>
          <a:ln w="12700">
            <a:noFill/>
          </a:ln>
        </p:spPr>
        <p:txBody>
          <a:bodyPr wrap="square" rtlCol="0">
            <a:spAutoFit/>
          </a:bodyPr>
          <a:lstStyle/>
          <a:p>
            <a:pPr>
              <a:defRPr/>
            </a:pPr>
            <a:r>
              <a:rPr lang="en-US" sz="2400" dirty="0">
                <a:solidFill>
                  <a:prstClr val="black"/>
                </a:solidFill>
                <a:latin typeface="Calibri"/>
              </a:rPr>
              <a:t>Phê phán những hành động sai trái</a:t>
            </a:r>
          </a:p>
          <a:p>
            <a:pPr>
              <a:defRPr/>
            </a:pPr>
            <a:r>
              <a:rPr lang="vi-VN" sz="2400" dirty="0">
                <a:solidFill>
                  <a:prstClr val="black">
                    <a:lumMod val="95000"/>
                    <a:lumOff val="5000"/>
                  </a:prstClr>
                </a:solidFill>
                <a:latin typeface="#9Slide05 Brannboll Ny" panose="02000000000000000000" pitchFamily="2" charset="0"/>
                <a:cs typeface="Times New Roman" panose="02020603050405020304" pitchFamily="18" charset="0"/>
              </a:rPr>
              <a:t>.</a:t>
            </a:r>
            <a:endParaRPr lang="en-US" sz="2400" dirty="0">
              <a:solidFill>
                <a:prstClr val="black"/>
              </a:solidFill>
              <a:latin typeface="#9Slide05 Brannboll Ny" panose="02000000000000000000" pitchFamily="2" charset="0"/>
              <a:cs typeface="Times New Roman" panose="02020603050405020304" pitchFamily="18" charset="0"/>
            </a:endParaRPr>
          </a:p>
        </p:txBody>
      </p:sp>
      <p:grpSp>
        <p:nvGrpSpPr>
          <p:cNvPr id="7" name="Group 47"/>
          <p:cNvGrpSpPr/>
          <p:nvPr/>
        </p:nvGrpSpPr>
        <p:grpSpPr>
          <a:xfrm>
            <a:off x="5008447" y="3949812"/>
            <a:ext cx="5640434" cy="896817"/>
            <a:chOff x="752110" y="541866"/>
            <a:chExt cx="7301111" cy="1083733"/>
          </a:xfrm>
          <a:noFill/>
          <a:scene3d>
            <a:camera prst="orthographicFront"/>
            <a:lightRig rig="threePt" dir="t">
              <a:rot lat="0" lon="0" rev="7500000"/>
            </a:lightRig>
          </a:scene3d>
        </p:grpSpPr>
        <p:sp>
          <p:nvSpPr>
            <p:cNvPr id="49" name="Rectangle 48"/>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0" name="TextBox 49"/>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defTabSz="2489200">
                <a:lnSpc>
                  <a:spcPct val="90000"/>
                </a:lnSpc>
                <a:spcBef>
                  <a:spcPct val="0"/>
                </a:spcBef>
                <a:spcAft>
                  <a:spcPct val="35000"/>
                </a:spcAft>
                <a:defRPr/>
              </a:pPr>
              <a:endParaRPr lang="en-US" sz="5600">
                <a:solidFill>
                  <a:prstClr val="white"/>
                </a:solidFill>
                <a:latin typeface="Arial"/>
              </a:endParaRPr>
            </a:p>
          </p:txBody>
        </p:sp>
      </p:grpSp>
      <p:grpSp>
        <p:nvGrpSpPr>
          <p:cNvPr id="8" name="Group 51"/>
          <p:cNvGrpSpPr/>
          <p:nvPr/>
        </p:nvGrpSpPr>
        <p:grpSpPr>
          <a:xfrm>
            <a:off x="4765122" y="5043356"/>
            <a:ext cx="5791018" cy="425192"/>
            <a:chOff x="752110" y="541866"/>
            <a:chExt cx="7301111" cy="1083733"/>
          </a:xfrm>
          <a:noFill/>
          <a:scene3d>
            <a:camera prst="orthographicFront"/>
            <a:lightRig rig="threePt" dir="t">
              <a:rot lat="0" lon="0" rev="7500000"/>
            </a:lightRig>
          </a:scene3d>
        </p:grpSpPr>
        <p:sp>
          <p:nvSpPr>
            <p:cNvPr id="53" name="Rectangle 52"/>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4" name="TextBox 53"/>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defTabSz="2489200">
                <a:lnSpc>
                  <a:spcPct val="90000"/>
                </a:lnSpc>
                <a:spcBef>
                  <a:spcPct val="0"/>
                </a:spcBef>
                <a:spcAft>
                  <a:spcPct val="35000"/>
                </a:spcAft>
                <a:defRPr/>
              </a:pPr>
              <a:endParaRPr lang="en-US" sz="5600">
                <a:solidFill>
                  <a:prstClr val="white"/>
                </a:solidFill>
                <a:latin typeface="Arial"/>
              </a:endParaRPr>
            </a:p>
          </p:txBody>
        </p:sp>
      </p:grpSp>
      <p:sp>
        <p:nvSpPr>
          <p:cNvPr id="55" name="TextBox 54"/>
          <p:cNvSpPr txBox="1"/>
          <p:nvPr/>
        </p:nvSpPr>
        <p:spPr>
          <a:xfrm>
            <a:off x="4997948" y="4724401"/>
            <a:ext cx="5670053" cy="830997"/>
          </a:xfrm>
          <a:prstGeom prst="rect">
            <a:avLst/>
          </a:prstGeom>
          <a:noFill/>
          <a:ln>
            <a:noFill/>
          </a:ln>
        </p:spPr>
        <p:txBody>
          <a:bodyPr wrap="square" rtlCol="0">
            <a:spAutoFit/>
          </a:bodyPr>
          <a:lstStyle/>
          <a:p>
            <a:r>
              <a:rPr lang="en-US" sz="2400" dirty="0">
                <a:solidFill>
                  <a:prstClr val="black"/>
                </a:solidFill>
                <a:latin typeface="#9Slide05 Brannboll Ny" panose="02000000000000000000" pitchFamily="2" charset="0"/>
              </a:rPr>
              <a:t>Góp phần tạo nên sức mạnh giúp con người vượt qua khó khăn</a:t>
            </a:r>
          </a:p>
        </p:txBody>
      </p:sp>
      <p:grpSp>
        <p:nvGrpSpPr>
          <p:cNvPr id="9" name="Group 55"/>
          <p:cNvGrpSpPr/>
          <p:nvPr/>
        </p:nvGrpSpPr>
        <p:grpSpPr>
          <a:xfrm>
            <a:off x="4908206" y="3352991"/>
            <a:ext cx="4206125" cy="561270"/>
            <a:chOff x="752110" y="541866"/>
            <a:chExt cx="7301111" cy="1083733"/>
          </a:xfrm>
          <a:noFill/>
          <a:scene3d>
            <a:camera prst="orthographicFront"/>
            <a:lightRig rig="threePt" dir="t">
              <a:rot lat="0" lon="0" rev="7500000"/>
            </a:lightRig>
          </a:scene3d>
        </p:grpSpPr>
        <p:sp>
          <p:nvSpPr>
            <p:cNvPr id="57" name="Rectangle 56"/>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8" name="TextBox 57"/>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defTabSz="2489200">
                <a:lnSpc>
                  <a:spcPct val="90000"/>
                </a:lnSpc>
                <a:spcBef>
                  <a:spcPct val="0"/>
                </a:spcBef>
                <a:spcAft>
                  <a:spcPct val="35000"/>
                </a:spcAft>
                <a:defRPr/>
              </a:pPr>
              <a:endParaRPr lang="en-US" sz="5600">
                <a:solidFill>
                  <a:prstClr val="white"/>
                </a:solidFill>
                <a:latin typeface="Arial"/>
              </a:endParaRPr>
            </a:p>
          </p:txBody>
        </p:sp>
      </p:grpSp>
      <p:sp>
        <p:nvSpPr>
          <p:cNvPr id="59" name="TextBox 58"/>
          <p:cNvSpPr txBox="1"/>
          <p:nvPr/>
        </p:nvSpPr>
        <p:spPr>
          <a:xfrm>
            <a:off x="5086524" y="3367611"/>
            <a:ext cx="4077918" cy="584775"/>
          </a:xfrm>
          <a:prstGeom prst="rect">
            <a:avLst/>
          </a:prstGeom>
          <a:noFill/>
          <a:ln>
            <a:noFill/>
          </a:ln>
        </p:spPr>
        <p:txBody>
          <a:bodyPr wrap="square" rtlCol="0">
            <a:spAutoFit/>
          </a:bodyPr>
          <a:lstStyle/>
          <a:p>
            <a:pPr>
              <a:defRPr/>
            </a:pPr>
            <a:r>
              <a:rPr lang="en-US" sz="3200" dirty="0">
                <a:solidFill>
                  <a:prstClr val="black">
                    <a:lumMod val="85000"/>
                    <a:lumOff val="15000"/>
                  </a:prstClr>
                </a:solidFill>
                <a:latin typeface="#9Slide05 Brannboll Ny" panose="02000000000000000000" pitchFamily="2" charset="0"/>
                <a:cs typeface="Times New Roman" panose="02020603050405020304" pitchFamily="18" charset="0"/>
              </a:rPr>
              <a:t>Giữ chữ tín, hiếu thảo,....</a:t>
            </a:r>
          </a:p>
        </p:txBody>
      </p:sp>
      <p:grpSp>
        <p:nvGrpSpPr>
          <p:cNvPr id="10" name="Group 41"/>
          <p:cNvGrpSpPr/>
          <p:nvPr/>
        </p:nvGrpSpPr>
        <p:grpSpPr>
          <a:xfrm>
            <a:off x="4908205" y="2577169"/>
            <a:ext cx="5375716" cy="661498"/>
            <a:chOff x="752110" y="541866"/>
            <a:chExt cx="7301111" cy="1083733"/>
          </a:xfrm>
          <a:solidFill>
            <a:srgbClr val="FFCCFF"/>
          </a:solidFill>
          <a:scene3d>
            <a:camera prst="orthographicFront"/>
            <a:lightRig rig="threePt" dir="t">
              <a:rot lat="0" lon="0" rev="7500000"/>
            </a:lightRig>
          </a:scene3d>
        </p:grpSpPr>
        <p:sp>
          <p:nvSpPr>
            <p:cNvPr id="43" name="Rectangle 42"/>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4" name="TextBox 43"/>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defTabSz="2489200">
                <a:lnSpc>
                  <a:spcPct val="90000"/>
                </a:lnSpc>
                <a:spcBef>
                  <a:spcPct val="0"/>
                </a:spcBef>
                <a:spcAft>
                  <a:spcPct val="35000"/>
                </a:spcAft>
                <a:defRPr/>
              </a:pPr>
              <a:endParaRPr lang="en-US" sz="5600">
                <a:solidFill>
                  <a:prstClr val="white"/>
                </a:solidFill>
                <a:latin typeface="Arial"/>
              </a:endParaRPr>
            </a:p>
          </p:txBody>
        </p:sp>
      </p:grpSp>
      <p:sp>
        <p:nvSpPr>
          <p:cNvPr id="45" name="TextBox 44"/>
          <p:cNvSpPr txBox="1"/>
          <p:nvPr/>
        </p:nvSpPr>
        <p:spPr>
          <a:xfrm>
            <a:off x="5122606" y="2700376"/>
            <a:ext cx="5194820" cy="584775"/>
          </a:xfrm>
          <a:prstGeom prst="rect">
            <a:avLst/>
          </a:prstGeom>
          <a:noFill/>
          <a:ln>
            <a:noFill/>
          </a:ln>
        </p:spPr>
        <p:txBody>
          <a:bodyPr wrap="square" rtlCol="0">
            <a:spAutoFit/>
          </a:bodyPr>
          <a:lstStyle/>
          <a:p>
            <a:pPr>
              <a:defRPr/>
            </a:pPr>
            <a:r>
              <a:rPr lang="en-US" sz="3200" dirty="0">
                <a:solidFill>
                  <a:prstClr val="black">
                    <a:lumMod val="85000"/>
                    <a:lumOff val="15000"/>
                  </a:prstClr>
                </a:solidFill>
                <a:latin typeface="#9Slide05 Brannboll Ny" panose="02000000000000000000" pitchFamily="2" charset="0"/>
                <a:cs typeface="Times New Roman" panose="02020603050405020304" pitchFamily="18" charset="0"/>
              </a:rPr>
              <a:t>Cần cù sáng tạo</a:t>
            </a:r>
          </a:p>
        </p:txBody>
      </p:sp>
      <p:sp>
        <p:nvSpPr>
          <p:cNvPr id="39" name="Rectangle 38"/>
          <p:cNvSpPr/>
          <p:nvPr/>
        </p:nvSpPr>
        <p:spPr>
          <a:xfrm>
            <a:off x="5029201" y="1828801"/>
            <a:ext cx="5277257" cy="705659"/>
          </a:xfrm>
          <a:prstGeom prst="rect">
            <a:avLst/>
          </a:prstGeom>
          <a:solidFill>
            <a:srgbClr val="FFCCFF"/>
          </a:solidFill>
          <a:ln w="12700">
            <a:solidFill>
              <a:schemeClr val="tx1">
                <a:lumMod val="95000"/>
                <a:lumOff val="500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r>
              <a:rPr lang="en-US" sz="2000" dirty="0">
                <a:solidFill>
                  <a:prstClr val="black"/>
                </a:solidFill>
                <a:latin typeface="Calibri"/>
              </a:rPr>
              <a:t>Yêu nước, đoàn kết, yêu thương con người</a:t>
            </a:r>
          </a:p>
        </p:txBody>
      </p:sp>
      <p:sp>
        <p:nvSpPr>
          <p:cNvPr id="41" name="TextBox 40"/>
          <p:cNvSpPr txBox="1"/>
          <p:nvPr/>
        </p:nvSpPr>
        <p:spPr>
          <a:xfrm>
            <a:off x="5093649" y="1843578"/>
            <a:ext cx="5223777" cy="461665"/>
          </a:xfrm>
          <a:prstGeom prst="rect">
            <a:avLst/>
          </a:prstGeom>
          <a:noFill/>
          <a:ln>
            <a:noFill/>
          </a:ln>
        </p:spPr>
        <p:txBody>
          <a:bodyPr wrap="square" rtlCol="0">
            <a:spAutoFit/>
          </a:bodyPr>
          <a:lstStyle/>
          <a:p>
            <a:pPr>
              <a:defRPr/>
            </a:pPr>
            <a:endParaRPr lang="en-US" sz="2400" dirty="0">
              <a:solidFill>
                <a:prstClr val="black">
                  <a:lumMod val="85000"/>
                  <a:lumOff val="15000"/>
                </a:prstClr>
              </a:solidFill>
              <a:latin typeface="#9Slide05 Brannboll Ny" panose="02000000000000000000" pitchFamily="2" charset="0"/>
              <a:cs typeface="Times New Roman" panose="02020603050405020304" pitchFamily="18" charset="0"/>
            </a:endParaRPr>
          </a:p>
        </p:txBody>
      </p:sp>
      <p:sp>
        <p:nvSpPr>
          <p:cNvPr id="35" name="Block Arc 34"/>
          <p:cNvSpPr/>
          <p:nvPr/>
        </p:nvSpPr>
        <p:spPr>
          <a:xfrm>
            <a:off x="396429" y="-20991"/>
            <a:ext cx="4338611" cy="7059815"/>
          </a:xfrm>
          <a:prstGeom prst="blockArc">
            <a:avLst>
              <a:gd name="adj1" fmla="val 18900000"/>
              <a:gd name="adj2" fmla="val 2700000"/>
              <a:gd name="adj3" fmla="val 369"/>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1" name="Oval 10"/>
          <p:cNvSpPr/>
          <p:nvPr/>
        </p:nvSpPr>
        <p:spPr>
          <a:xfrm>
            <a:off x="3176155" y="5260975"/>
            <a:ext cx="1135364" cy="1494383"/>
          </a:xfrm>
          <a:prstGeom prst="ellipse">
            <a:avLst/>
          </a:prstGeom>
          <a:solidFill>
            <a:srgbClr val="FDDCC3"/>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2" name="Oval 21"/>
          <p:cNvSpPr/>
          <p:nvPr/>
        </p:nvSpPr>
        <p:spPr>
          <a:xfrm>
            <a:off x="4016226" y="3613539"/>
            <a:ext cx="974763" cy="1582939"/>
          </a:xfrm>
          <a:prstGeom prst="ellipse">
            <a:avLst/>
          </a:prstGeom>
          <a:solidFill>
            <a:srgbClr val="E0F5C3"/>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grpSp>
        <p:nvGrpSpPr>
          <p:cNvPr id="12" name="Group 22"/>
          <p:cNvGrpSpPr/>
          <p:nvPr/>
        </p:nvGrpSpPr>
        <p:grpSpPr>
          <a:xfrm>
            <a:off x="4573426" y="977917"/>
            <a:ext cx="5567274" cy="706389"/>
            <a:chOff x="752110" y="541866"/>
            <a:chExt cx="7301111" cy="1083733"/>
          </a:xfrm>
          <a:noFill/>
          <a:scene3d>
            <a:camera prst="orthographicFront"/>
            <a:lightRig rig="threePt" dir="t">
              <a:rot lat="0" lon="0" rev="7500000"/>
            </a:lightRig>
          </a:scene3d>
        </p:grpSpPr>
        <p:sp>
          <p:nvSpPr>
            <p:cNvPr id="24" name="Rectangle 23"/>
            <p:cNvSpPr/>
            <p:nvPr/>
          </p:nvSpPr>
          <p:spPr>
            <a:xfrm>
              <a:off x="752110" y="541866"/>
              <a:ext cx="7301111" cy="1083733"/>
            </a:xfrm>
            <a:prstGeom prst="rect">
              <a:avLst/>
            </a:prstGeom>
            <a:grpFill/>
            <a:ln>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5" name="TextBox 24"/>
            <p:cNvSpPr txBox="1"/>
            <p:nvPr/>
          </p:nvSpPr>
          <p:spPr>
            <a:xfrm>
              <a:off x="752110" y="541866"/>
              <a:ext cx="7301111" cy="1083733"/>
            </a:xfrm>
            <a:prstGeom prst="rect">
              <a:avLst/>
            </a:prstGeom>
            <a:grpFill/>
            <a:ln>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defTabSz="2489200">
                <a:lnSpc>
                  <a:spcPct val="90000"/>
                </a:lnSpc>
                <a:spcBef>
                  <a:spcPct val="0"/>
                </a:spcBef>
                <a:spcAft>
                  <a:spcPct val="35000"/>
                </a:spcAft>
                <a:defRPr/>
              </a:pPr>
              <a:endParaRPr lang="en-US" sz="5600">
                <a:solidFill>
                  <a:prstClr val="white"/>
                </a:solidFill>
                <a:latin typeface="Arial"/>
              </a:endParaRPr>
            </a:p>
          </p:txBody>
        </p:sp>
      </p:grpSp>
      <p:sp>
        <p:nvSpPr>
          <p:cNvPr id="26" name="Oval 25"/>
          <p:cNvSpPr/>
          <p:nvPr/>
        </p:nvSpPr>
        <p:spPr>
          <a:xfrm>
            <a:off x="3962401" y="1676401"/>
            <a:ext cx="1054259" cy="1540171"/>
          </a:xfrm>
          <a:prstGeom prst="ellipse">
            <a:avLst/>
          </a:prstGeom>
          <a:solidFill>
            <a:srgbClr val="F8CCE0"/>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0" name="Oval 29"/>
          <p:cNvSpPr/>
          <p:nvPr/>
        </p:nvSpPr>
        <p:spPr>
          <a:xfrm>
            <a:off x="3679793" y="77268"/>
            <a:ext cx="931814" cy="1354666"/>
          </a:xfrm>
          <a:prstGeom prst="ellipse">
            <a:avLst/>
          </a:prstGeom>
          <a:solidFill>
            <a:srgbClr val="DCD7FD"/>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6" name="TextBox 5"/>
          <p:cNvSpPr txBox="1"/>
          <p:nvPr/>
        </p:nvSpPr>
        <p:spPr>
          <a:xfrm>
            <a:off x="1570439" y="457201"/>
            <a:ext cx="2598673" cy="6186309"/>
          </a:xfrm>
          <a:prstGeom prst="rect">
            <a:avLst/>
          </a:prstGeom>
          <a:noFill/>
        </p:spPr>
        <p:txBody>
          <a:bodyPr wrap="square" rtlCol="0">
            <a:spAutoFit/>
          </a:bodyPr>
          <a:lstStyle/>
          <a:p>
            <a:pPr>
              <a:defRPr/>
            </a:pPr>
            <a:r>
              <a:rPr lang="en-US" sz="6600" b="1" dirty="0">
                <a:solidFill>
                  <a:prstClr val="black"/>
                </a:solidFill>
                <a:latin typeface="#9Slide06 DeathRattle BB" panose="02000506000000020004" pitchFamily="2" charset="0"/>
                <a:cs typeface="Times New Roman" panose="02020603050405020304" pitchFamily="18" charset="0"/>
              </a:rPr>
              <a:t>Tự hào về truyền thống quê hương</a:t>
            </a:r>
          </a:p>
        </p:txBody>
      </p:sp>
      <p:sp>
        <p:nvSpPr>
          <p:cNvPr id="15" name="TextBox 14"/>
          <p:cNvSpPr txBox="1"/>
          <p:nvPr/>
        </p:nvSpPr>
        <p:spPr>
          <a:xfrm>
            <a:off x="4577195" y="221854"/>
            <a:ext cx="5833376" cy="1569660"/>
          </a:xfrm>
          <a:prstGeom prst="rect">
            <a:avLst/>
          </a:prstGeom>
          <a:noFill/>
        </p:spPr>
        <p:txBody>
          <a:bodyPr wrap="square" rtlCol="0">
            <a:spAutoFit/>
          </a:bodyPr>
          <a:lstStyle/>
          <a:p>
            <a:r>
              <a:rPr lang="en-US" sz="2400" i="1" dirty="0">
                <a:solidFill>
                  <a:prstClr val="black"/>
                </a:solidFill>
                <a:latin typeface="Calibri"/>
              </a:rPr>
              <a:t>Là những giá trị tốt đẹp, riêng biệt của mỗi vùng miền, địa phương, được hình thành và khẳng định qua thời gian, được lưu truyền từ thế hệ này qua thế hệ khác.</a:t>
            </a:r>
            <a:r>
              <a:rPr lang="en-US" sz="2400" dirty="0">
                <a:solidFill>
                  <a:prstClr val="black">
                    <a:lumMod val="85000"/>
                    <a:lumOff val="15000"/>
                  </a:prstClr>
                </a:solidFill>
                <a:latin typeface="#9Slide05 Brannboll Ny" panose="02000000000000000000" pitchFamily="2" charset="0"/>
              </a:rPr>
              <a:t>.</a:t>
            </a:r>
          </a:p>
        </p:txBody>
      </p:sp>
      <p:sp>
        <p:nvSpPr>
          <p:cNvPr id="16" name="TextBox 15"/>
          <p:cNvSpPr txBox="1"/>
          <p:nvPr/>
        </p:nvSpPr>
        <p:spPr>
          <a:xfrm>
            <a:off x="3733800" y="1828801"/>
            <a:ext cx="1102440" cy="954107"/>
          </a:xfrm>
          <a:prstGeom prst="rect">
            <a:avLst/>
          </a:prstGeom>
          <a:noFill/>
        </p:spPr>
        <p:txBody>
          <a:bodyPr wrap="square" rtlCol="0">
            <a:spAutoFit/>
          </a:bodyPr>
          <a:lstStyle/>
          <a:p>
            <a:pPr>
              <a:defRPr/>
            </a:pPr>
            <a:r>
              <a:rPr lang="en-US" sz="2800" dirty="0">
                <a:solidFill>
                  <a:prstClr val="black"/>
                </a:solidFill>
                <a:latin typeface="#9Slide05 Brannboll Ny" panose="02000000000000000000" pitchFamily="2" charset="0"/>
                <a:cs typeface="Times New Roman" panose="02020603050405020304" pitchFamily="18" charset="0"/>
              </a:rPr>
              <a:t>Truyền thống:</a:t>
            </a:r>
          </a:p>
        </p:txBody>
      </p:sp>
      <p:sp>
        <p:nvSpPr>
          <p:cNvPr id="36" name="TextBox 35"/>
          <p:cNvSpPr txBox="1"/>
          <p:nvPr/>
        </p:nvSpPr>
        <p:spPr>
          <a:xfrm>
            <a:off x="3828658" y="334985"/>
            <a:ext cx="863718" cy="954107"/>
          </a:xfrm>
          <a:prstGeom prst="rect">
            <a:avLst/>
          </a:prstGeom>
          <a:noFill/>
        </p:spPr>
        <p:txBody>
          <a:bodyPr wrap="square" rtlCol="0">
            <a:spAutoFit/>
          </a:bodyPr>
          <a:lstStyle/>
          <a:p>
            <a:pPr>
              <a:defRPr/>
            </a:pPr>
            <a:r>
              <a:rPr lang="en-US" sz="2800" dirty="0" err="1">
                <a:solidFill>
                  <a:prstClr val="black"/>
                </a:solidFill>
                <a:latin typeface="#9Slide05 Brannboll Ny" panose="02000000000000000000" pitchFamily="2" charset="0"/>
                <a:cs typeface="Times New Roman" panose="02020603050405020304" pitchFamily="18" charset="0"/>
              </a:rPr>
              <a:t>Khái</a:t>
            </a:r>
            <a:r>
              <a:rPr lang="en-US" sz="2800" dirty="0">
                <a:solidFill>
                  <a:prstClr val="black"/>
                </a:solidFill>
                <a:latin typeface="#9Slide05 Brannboll Ny" panose="02000000000000000000" pitchFamily="2" charset="0"/>
                <a:cs typeface="Times New Roman" panose="02020603050405020304" pitchFamily="18" charset="0"/>
              </a:rPr>
              <a:t> </a:t>
            </a:r>
            <a:r>
              <a:rPr lang="en-US" sz="2800" dirty="0" err="1">
                <a:solidFill>
                  <a:prstClr val="black"/>
                </a:solidFill>
                <a:latin typeface="#9Slide05 Brannboll Ny" panose="02000000000000000000" pitchFamily="2" charset="0"/>
                <a:cs typeface="Times New Roman" panose="02020603050405020304" pitchFamily="18" charset="0"/>
              </a:rPr>
              <a:t>niệm</a:t>
            </a:r>
            <a:r>
              <a:rPr lang="en-US" sz="2800" dirty="0">
                <a:solidFill>
                  <a:prstClr val="black"/>
                </a:solidFill>
                <a:latin typeface="#9Slide05 Brannboll Ny" panose="02000000000000000000" pitchFamily="2" charset="0"/>
                <a:cs typeface="Times New Roman" panose="02020603050405020304" pitchFamily="18" charset="0"/>
              </a:rPr>
              <a:t>: </a:t>
            </a:r>
          </a:p>
        </p:txBody>
      </p:sp>
      <p:sp>
        <p:nvSpPr>
          <p:cNvPr id="46" name="TextBox 45"/>
          <p:cNvSpPr txBox="1"/>
          <p:nvPr/>
        </p:nvSpPr>
        <p:spPr>
          <a:xfrm>
            <a:off x="3968859" y="4208604"/>
            <a:ext cx="1209134" cy="954107"/>
          </a:xfrm>
          <a:prstGeom prst="rect">
            <a:avLst/>
          </a:prstGeom>
          <a:noFill/>
        </p:spPr>
        <p:txBody>
          <a:bodyPr wrap="square" rtlCol="0">
            <a:spAutoFit/>
          </a:bodyPr>
          <a:lstStyle/>
          <a:p>
            <a:pPr>
              <a:defRPr/>
            </a:pPr>
            <a:r>
              <a:rPr lang="en-US" sz="2800" dirty="0">
                <a:solidFill>
                  <a:prstClr val="black"/>
                </a:solidFill>
                <a:latin typeface="#9Slide05 Brannboll Ny" panose="02000000000000000000" pitchFamily="2" charset="0"/>
                <a:cs typeface="Times New Roman" panose="02020603050405020304" pitchFamily="18" charset="0"/>
              </a:rPr>
              <a:t>Ý </a:t>
            </a:r>
            <a:r>
              <a:rPr lang="en-US" sz="2800" dirty="0" err="1">
                <a:solidFill>
                  <a:prstClr val="black"/>
                </a:solidFill>
                <a:latin typeface="#9Slide05 Brannboll Ny" panose="02000000000000000000" pitchFamily="2" charset="0"/>
                <a:cs typeface="Times New Roman" panose="02020603050405020304" pitchFamily="18" charset="0"/>
              </a:rPr>
              <a:t>nghĩa</a:t>
            </a:r>
            <a:r>
              <a:rPr lang="en-US" sz="2800" dirty="0">
                <a:solidFill>
                  <a:prstClr val="black"/>
                </a:solidFill>
                <a:latin typeface="#9Slide05 Brannboll Ny" panose="02000000000000000000" pitchFamily="2" charset="0"/>
                <a:cs typeface="Times New Roman" panose="02020603050405020304" pitchFamily="18" charset="0"/>
              </a:rPr>
              <a:t>:</a:t>
            </a:r>
          </a:p>
        </p:txBody>
      </p:sp>
      <p:sp>
        <p:nvSpPr>
          <p:cNvPr id="47" name="TextBox 46"/>
          <p:cNvSpPr txBox="1"/>
          <p:nvPr/>
        </p:nvSpPr>
        <p:spPr>
          <a:xfrm>
            <a:off x="3289472" y="5525708"/>
            <a:ext cx="1150022" cy="1384995"/>
          </a:xfrm>
          <a:prstGeom prst="rect">
            <a:avLst/>
          </a:prstGeom>
          <a:noFill/>
        </p:spPr>
        <p:txBody>
          <a:bodyPr wrap="square" rtlCol="0">
            <a:spAutoFit/>
          </a:bodyPr>
          <a:lstStyle/>
          <a:p>
            <a:pPr>
              <a:defRPr/>
            </a:pPr>
            <a:r>
              <a:rPr lang="en-US" sz="2800" dirty="0" err="1">
                <a:solidFill>
                  <a:prstClr val="black"/>
                </a:solidFill>
                <a:latin typeface="#9Slide05 Brannboll Ny" panose="02000000000000000000" pitchFamily="2" charset="0"/>
                <a:cs typeface="Times New Roman" panose="02020603050405020304" pitchFamily="18" charset="0"/>
              </a:rPr>
              <a:t>Cách</a:t>
            </a:r>
            <a:r>
              <a:rPr lang="en-US" sz="2800" dirty="0">
                <a:solidFill>
                  <a:prstClr val="black"/>
                </a:solidFill>
                <a:latin typeface="#9Slide05 Brannboll Ny" panose="02000000000000000000" pitchFamily="2" charset="0"/>
                <a:cs typeface="Times New Roman" panose="02020603050405020304" pitchFamily="18" charset="0"/>
              </a:rPr>
              <a:t> </a:t>
            </a:r>
            <a:r>
              <a:rPr lang="en-US" sz="2800" dirty="0" err="1">
                <a:solidFill>
                  <a:prstClr val="black"/>
                </a:solidFill>
                <a:latin typeface="#9Slide05 Brannboll Ny" panose="02000000000000000000" pitchFamily="2" charset="0"/>
                <a:cs typeface="Times New Roman" panose="02020603050405020304" pitchFamily="18" charset="0"/>
              </a:rPr>
              <a:t>rèn</a:t>
            </a:r>
            <a:r>
              <a:rPr lang="en-US" sz="2800" dirty="0">
                <a:solidFill>
                  <a:prstClr val="black"/>
                </a:solidFill>
                <a:latin typeface="#9Slide05 Brannboll Ny" panose="02000000000000000000" pitchFamily="2" charset="0"/>
                <a:cs typeface="Times New Roman" panose="02020603050405020304" pitchFamily="18" charset="0"/>
              </a:rPr>
              <a:t> </a:t>
            </a:r>
            <a:r>
              <a:rPr lang="en-US" sz="2800" dirty="0" err="1">
                <a:solidFill>
                  <a:prstClr val="black"/>
                </a:solidFill>
                <a:latin typeface="#9Slide05 Brannboll Ny" panose="02000000000000000000" pitchFamily="2" charset="0"/>
                <a:cs typeface="Times New Roman" panose="02020603050405020304" pitchFamily="18" charset="0"/>
              </a:rPr>
              <a:t>luyện</a:t>
            </a:r>
            <a:r>
              <a:rPr lang="en-US" sz="2800" dirty="0">
                <a:solidFill>
                  <a:prstClr val="black"/>
                </a:solidFill>
                <a:latin typeface="#9Slide05 Brannboll Ny" panose="02000000000000000000" pitchFamily="2" charset="0"/>
                <a:cs typeface="Times New Roman" panose="02020603050405020304" pitchFamily="18" charset="0"/>
              </a:rPr>
              <a:t>: </a:t>
            </a:r>
          </a:p>
        </p:txBody>
      </p:sp>
    </p:spTree>
    <p:extLst>
      <p:ext uri="{BB962C8B-B14F-4D97-AF65-F5344CB8AC3E}">
        <p14:creationId xmlns:p14="http://schemas.microsoft.com/office/powerpoint/2010/main" val="2930268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circle(in)">
                                      <p:cBhvr>
                                        <p:cTn id="10" dur="20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p:cTn id="15" dur="500" fill="hold"/>
                                        <p:tgtEl>
                                          <p:spTgt spid="35"/>
                                        </p:tgtEl>
                                        <p:attrNameLst>
                                          <p:attrName>ppt_w</p:attrName>
                                        </p:attrNameLst>
                                      </p:cBhvr>
                                      <p:tavLst>
                                        <p:tav tm="0">
                                          <p:val>
                                            <p:fltVal val="0"/>
                                          </p:val>
                                        </p:tav>
                                        <p:tav tm="100000">
                                          <p:val>
                                            <p:strVal val="#ppt_w"/>
                                          </p:val>
                                        </p:tav>
                                      </p:tavLst>
                                    </p:anim>
                                    <p:anim calcmode="lin" valueType="num">
                                      <p:cBhvr>
                                        <p:cTn id="16" dur="500" fill="hold"/>
                                        <p:tgtEl>
                                          <p:spTgt spid="35"/>
                                        </p:tgtEl>
                                        <p:attrNameLst>
                                          <p:attrName>ppt_h</p:attrName>
                                        </p:attrNameLst>
                                      </p:cBhvr>
                                      <p:tavLst>
                                        <p:tav tm="0">
                                          <p:val>
                                            <p:fltVal val="0"/>
                                          </p:val>
                                        </p:tav>
                                        <p:tav tm="100000">
                                          <p:val>
                                            <p:strVal val="#ppt_h"/>
                                          </p:val>
                                        </p:tav>
                                      </p:tavLst>
                                    </p:anim>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barn(inVertical)">
                                      <p:cBhvr>
                                        <p:cTn id="22" dur="500"/>
                                        <p:tgtEl>
                                          <p:spTgt spid="36"/>
                                        </p:tgtEl>
                                      </p:cBhvr>
                                    </p:animEffect>
                                  </p:childTnLst>
                                </p:cTn>
                              </p:par>
                              <p:par>
                                <p:cTn id="23" presetID="16" presetClass="entr" presetSubtype="21"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arn(inVertical)">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2000"/>
                                        <p:tgtEl>
                                          <p:spTgt spid="15"/>
                                        </p:tgtEl>
                                      </p:cBhvr>
                                    </p:animEffect>
                                    <p:anim calcmode="lin" valueType="num">
                                      <p:cBhvr>
                                        <p:cTn id="31" dur="2000" fill="hold"/>
                                        <p:tgtEl>
                                          <p:spTgt spid="15"/>
                                        </p:tgtEl>
                                        <p:attrNameLst>
                                          <p:attrName>ppt_w</p:attrName>
                                        </p:attrNameLst>
                                      </p:cBhvr>
                                      <p:tavLst>
                                        <p:tav tm="0" fmla="#ppt_w*sin(2.5*pi*$)">
                                          <p:val>
                                            <p:fltVal val="0"/>
                                          </p:val>
                                        </p:tav>
                                        <p:tav tm="100000">
                                          <p:val>
                                            <p:fltVal val="1"/>
                                          </p:val>
                                        </p:tav>
                                      </p:tavLst>
                                    </p:anim>
                                    <p:anim calcmode="lin" valueType="num">
                                      <p:cBhvr>
                                        <p:cTn id="32" dur="2000" fill="hold"/>
                                        <p:tgtEl>
                                          <p:spTgt spid="15"/>
                                        </p:tgtEl>
                                        <p:attrNameLst>
                                          <p:attrName>ppt_h</p:attrName>
                                        </p:attrNameLst>
                                      </p:cBhvr>
                                      <p:tavLst>
                                        <p:tav tm="0">
                                          <p:val>
                                            <p:strVal val="#ppt_h"/>
                                          </p:val>
                                        </p:tav>
                                        <p:tav tm="100000">
                                          <p:val>
                                            <p:strVal val="#ppt_h"/>
                                          </p:val>
                                        </p:tav>
                                      </p:tavLst>
                                    </p:anim>
                                  </p:childTnLst>
                                </p:cTn>
                              </p:par>
                              <p:par>
                                <p:cTn id="33" presetID="45"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2000"/>
                                        <p:tgtEl>
                                          <p:spTgt spid="3"/>
                                        </p:tgtEl>
                                      </p:cBhvr>
                                    </p:animEffect>
                                    <p:anim calcmode="lin" valueType="num">
                                      <p:cBhvr>
                                        <p:cTn id="36" dur="2000" fill="hold"/>
                                        <p:tgtEl>
                                          <p:spTgt spid="3"/>
                                        </p:tgtEl>
                                        <p:attrNameLst>
                                          <p:attrName>ppt_w</p:attrName>
                                        </p:attrNameLst>
                                      </p:cBhvr>
                                      <p:tavLst>
                                        <p:tav tm="0" fmla="#ppt_w*sin(2.5*pi*$)">
                                          <p:val>
                                            <p:fltVal val="0"/>
                                          </p:val>
                                        </p:tav>
                                        <p:tav tm="100000">
                                          <p:val>
                                            <p:fltVal val="1"/>
                                          </p:val>
                                        </p:tav>
                                      </p:tavLst>
                                    </p:anim>
                                    <p:anim calcmode="lin" valueType="num">
                                      <p:cBhvr>
                                        <p:cTn id="37" dur="2000" fill="hold"/>
                                        <p:tgtEl>
                                          <p:spTgt spid="3"/>
                                        </p:tgtEl>
                                        <p:attrNameLst>
                                          <p:attrName>ppt_h</p:attrName>
                                        </p:attrNameLst>
                                      </p:cBhvr>
                                      <p:tavLst>
                                        <p:tav tm="0">
                                          <p:val>
                                            <p:strVal val="#ppt_h"/>
                                          </p:val>
                                        </p:tav>
                                        <p:tav tm="100000">
                                          <p:val>
                                            <p:strVal val="#ppt_h"/>
                                          </p:val>
                                        </p:tav>
                                      </p:tavLst>
                                    </p:anim>
                                  </p:childTnLst>
                                </p:cTn>
                              </p:par>
                              <p:par>
                                <p:cTn id="38" presetID="45"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2000"/>
                                        <p:tgtEl>
                                          <p:spTgt spid="12"/>
                                        </p:tgtEl>
                                      </p:cBhvr>
                                    </p:animEffect>
                                    <p:anim calcmode="lin" valueType="num">
                                      <p:cBhvr>
                                        <p:cTn id="41" dur="2000" fill="hold"/>
                                        <p:tgtEl>
                                          <p:spTgt spid="12"/>
                                        </p:tgtEl>
                                        <p:attrNameLst>
                                          <p:attrName>ppt_w</p:attrName>
                                        </p:attrNameLst>
                                      </p:cBhvr>
                                      <p:tavLst>
                                        <p:tav tm="0" fmla="#ppt_w*sin(2.5*pi*$)">
                                          <p:val>
                                            <p:fltVal val="0"/>
                                          </p:val>
                                        </p:tav>
                                        <p:tav tm="100000">
                                          <p:val>
                                            <p:fltVal val="1"/>
                                          </p:val>
                                        </p:tav>
                                      </p:tavLst>
                                    </p:anim>
                                    <p:anim calcmode="lin" valueType="num">
                                      <p:cBhvr>
                                        <p:cTn id="42"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Vertical)">
                                      <p:cBhvr>
                                        <p:cTn id="47" dur="500"/>
                                        <p:tgtEl>
                                          <p:spTgt spid="16"/>
                                        </p:tgtEl>
                                      </p:cBhvr>
                                    </p:animEffect>
                                  </p:childTnLst>
                                </p:cTn>
                              </p:par>
                              <p:par>
                                <p:cTn id="48" presetID="16" presetClass="entr" presetSubtype="21"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barn(inVertical)">
                                      <p:cBhvr>
                                        <p:cTn id="50" dur="500"/>
                                        <p:tgtEl>
                                          <p:spTgt spid="26"/>
                                        </p:tgtEl>
                                      </p:cBhvr>
                                    </p:animEffect>
                                  </p:childTnLst>
                                </p:cTn>
                              </p:par>
                              <p:par>
                                <p:cTn id="51" presetID="45" presetClass="entr" presetSubtype="0" fill="hold" grpId="0" nodeType="withEffect" nodePh="1">
                                  <p:stCondLst>
                                    <p:cond delay="0"/>
                                  </p:stCondLst>
                                  <p:endCondLst>
                                    <p:cond evt="begin" delay="0">
                                      <p:tn val="51"/>
                                    </p:cond>
                                  </p:endCondLst>
                                  <p:childTnLst>
                                    <p:set>
                                      <p:cBhvr>
                                        <p:cTn id="52" dur="1" fill="hold">
                                          <p:stCondLst>
                                            <p:cond delay="0"/>
                                          </p:stCondLst>
                                        </p:cTn>
                                        <p:tgtEl>
                                          <p:spTgt spid="41"/>
                                        </p:tgtEl>
                                        <p:attrNameLst>
                                          <p:attrName>style.visibility</p:attrName>
                                        </p:attrNameLst>
                                      </p:cBhvr>
                                      <p:to>
                                        <p:strVal val="visible"/>
                                      </p:to>
                                    </p:set>
                                    <p:animEffect transition="in" filter="fade">
                                      <p:cBhvr>
                                        <p:cTn id="53" dur="2000"/>
                                        <p:tgtEl>
                                          <p:spTgt spid="41"/>
                                        </p:tgtEl>
                                      </p:cBhvr>
                                    </p:animEffect>
                                    <p:anim calcmode="lin" valueType="num">
                                      <p:cBhvr>
                                        <p:cTn id="54" dur="2000" fill="hold"/>
                                        <p:tgtEl>
                                          <p:spTgt spid="41"/>
                                        </p:tgtEl>
                                        <p:attrNameLst>
                                          <p:attrName>ppt_w</p:attrName>
                                        </p:attrNameLst>
                                      </p:cBhvr>
                                      <p:tavLst>
                                        <p:tav tm="0" fmla="#ppt_w*sin(2.5*pi*$)">
                                          <p:val>
                                            <p:fltVal val="0"/>
                                          </p:val>
                                        </p:tav>
                                        <p:tav tm="100000">
                                          <p:val>
                                            <p:fltVal val="1"/>
                                          </p:val>
                                        </p:tav>
                                      </p:tavLst>
                                    </p:anim>
                                    <p:anim calcmode="lin" valueType="num">
                                      <p:cBhvr>
                                        <p:cTn id="55" dur="2000" fill="hold"/>
                                        <p:tgtEl>
                                          <p:spTgt spid="41"/>
                                        </p:tgtEl>
                                        <p:attrNameLst>
                                          <p:attrName>ppt_h</p:attrName>
                                        </p:attrNameLst>
                                      </p:cBhvr>
                                      <p:tavLst>
                                        <p:tav tm="0">
                                          <p:val>
                                            <p:strVal val="#ppt_h"/>
                                          </p:val>
                                        </p:tav>
                                        <p:tav tm="100000">
                                          <p:val>
                                            <p:strVal val="#ppt_h"/>
                                          </p:val>
                                        </p:tav>
                                      </p:tavLst>
                                    </p:anim>
                                  </p:childTnLst>
                                </p:cTn>
                              </p:par>
                              <p:par>
                                <p:cTn id="56" presetID="45" presetClass="entr" presetSubtype="0" fill="hold" grpId="0" nodeType="with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fade">
                                      <p:cBhvr>
                                        <p:cTn id="58" dur="2000"/>
                                        <p:tgtEl>
                                          <p:spTgt spid="71"/>
                                        </p:tgtEl>
                                      </p:cBhvr>
                                    </p:animEffect>
                                    <p:anim calcmode="lin" valueType="num">
                                      <p:cBhvr>
                                        <p:cTn id="59" dur="2000" fill="hold"/>
                                        <p:tgtEl>
                                          <p:spTgt spid="71"/>
                                        </p:tgtEl>
                                        <p:attrNameLst>
                                          <p:attrName>ppt_w</p:attrName>
                                        </p:attrNameLst>
                                      </p:cBhvr>
                                      <p:tavLst>
                                        <p:tav tm="0" fmla="#ppt_w*sin(2.5*pi*$)">
                                          <p:val>
                                            <p:fltVal val="0"/>
                                          </p:val>
                                        </p:tav>
                                        <p:tav tm="100000">
                                          <p:val>
                                            <p:fltVal val="1"/>
                                          </p:val>
                                        </p:tav>
                                      </p:tavLst>
                                    </p:anim>
                                    <p:anim calcmode="lin" valueType="num">
                                      <p:cBhvr>
                                        <p:cTn id="60" dur="2000" fill="hold"/>
                                        <p:tgtEl>
                                          <p:spTgt spid="71"/>
                                        </p:tgtEl>
                                        <p:attrNameLst>
                                          <p:attrName>ppt_h</p:attrName>
                                        </p:attrNameLst>
                                      </p:cBhvr>
                                      <p:tavLst>
                                        <p:tav tm="0">
                                          <p:val>
                                            <p:strVal val="#ppt_h"/>
                                          </p:val>
                                        </p:tav>
                                        <p:tav tm="100000">
                                          <p:val>
                                            <p:strVal val="#ppt_h"/>
                                          </p:val>
                                        </p:tav>
                                      </p:tavLst>
                                    </p:anim>
                                  </p:childTnLst>
                                </p:cTn>
                              </p:par>
                              <p:par>
                                <p:cTn id="61" presetID="45" presetClass="entr" presetSubtype="0" fill="hold" nodeType="with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2000"/>
                                        <p:tgtEl>
                                          <p:spTgt spid="39"/>
                                        </p:tgtEl>
                                      </p:cBhvr>
                                    </p:animEffect>
                                    <p:anim calcmode="lin" valueType="num">
                                      <p:cBhvr>
                                        <p:cTn id="64" dur="2000" fill="hold"/>
                                        <p:tgtEl>
                                          <p:spTgt spid="39"/>
                                        </p:tgtEl>
                                        <p:attrNameLst>
                                          <p:attrName>ppt_w</p:attrName>
                                        </p:attrNameLst>
                                      </p:cBhvr>
                                      <p:tavLst>
                                        <p:tav tm="0" fmla="#ppt_w*sin(2.5*pi*$)">
                                          <p:val>
                                            <p:fltVal val="0"/>
                                          </p:val>
                                        </p:tav>
                                        <p:tav tm="100000">
                                          <p:val>
                                            <p:fltVal val="1"/>
                                          </p:val>
                                        </p:tav>
                                      </p:tavLst>
                                    </p:anim>
                                    <p:anim calcmode="lin" valueType="num">
                                      <p:cBhvr>
                                        <p:cTn id="65" dur="2000" fill="hold"/>
                                        <p:tgtEl>
                                          <p:spTgt spid="39"/>
                                        </p:tgtEl>
                                        <p:attrNameLst>
                                          <p:attrName>ppt_h</p:attrName>
                                        </p:attrNameLst>
                                      </p:cBhvr>
                                      <p:tavLst>
                                        <p:tav tm="0">
                                          <p:val>
                                            <p:strVal val="#ppt_h"/>
                                          </p:val>
                                        </p:tav>
                                        <p:tav tm="100000">
                                          <p:val>
                                            <p:strVal val="#ppt_h"/>
                                          </p:val>
                                        </p:tav>
                                      </p:tavLst>
                                    </p:anim>
                                  </p:childTnLst>
                                </p:cTn>
                              </p:par>
                              <p:par>
                                <p:cTn id="66" presetID="45" presetClass="entr" presetSubtype="0" fill="hold" grpId="0"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fade">
                                      <p:cBhvr>
                                        <p:cTn id="68" dur="2000"/>
                                        <p:tgtEl>
                                          <p:spTgt spid="45"/>
                                        </p:tgtEl>
                                      </p:cBhvr>
                                    </p:animEffect>
                                    <p:anim calcmode="lin" valueType="num">
                                      <p:cBhvr>
                                        <p:cTn id="69" dur="2000" fill="hold"/>
                                        <p:tgtEl>
                                          <p:spTgt spid="45"/>
                                        </p:tgtEl>
                                        <p:attrNameLst>
                                          <p:attrName>ppt_w</p:attrName>
                                        </p:attrNameLst>
                                      </p:cBhvr>
                                      <p:tavLst>
                                        <p:tav tm="0" fmla="#ppt_w*sin(2.5*pi*$)">
                                          <p:val>
                                            <p:fltVal val="0"/>
                                          </p:val>
                                        </p:tav>
                                        <p:tav tm="100000">
                                          <p:val>
                                            <p:fltVal val="1"/>
                                          </p:val>
                                        </p:tav>
                                      </p:tavLst>
                                    </p:anim>
                                    <p:anim calcmode="lin" valueType="num">
                                      <p:cBhvr>
                                        <p:cTn id="70" dur="2000" fill="hold"/>
                                        <p:tgtEl>
                                          <p:spTgt spid="45"/>
                                        </p:tgtEl>
                                        <p:attrNameLst>
                                          <p:attrName>ppt_h</p:attrName>
                                        </p:attrNameLst>
                                      </p:cBhvr>
                                      <p:tavLst>
                                        <p:tav tm="0">
                                          <p:val>
                                            <p:strVal val="#ppt_h"/>
                                          </p:val>
                                        </p:tav>
                                        <p:tav tm="100000">
                                          <p:val>
                                            <p:strVal val="#ppt_h"/>
                                          </p:val>
                                        </p:tav>
                                      </p:tavLst>
                                    </p:anim>
                                  </p:childTnLst>
                                </p:cTn>
                              </p:par>
                              <p:par>
                                <p:cTn id="71" presetID="45" presetClass="entr" presetSubtype="0" fill="hold" nodeType="with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2000"/>
                                        <p:tgtEl>
                                          <p:spTgt spid="10"/>
                                        </p:tgtEl>
                                      </p:cBhvr>
                                    </p:animEffect>
                                    <p:anim calcmode="lin" valueType="num">
                                      <p:cBhvr>
                                        <p:cTn id="74" dur="2000" fill="hold"/>
                                        <p:tgtEl>
                                          <p:spTgt spid="10"/>
                                        </p:tgtEl>
                                        <p:attrNameLst>
                                          <p:attrName>ppt_w</p:attrName>
                                        </p:attrNameLst>
                                      </p:cBhvr>
                                      <p:tavLst>
                                        <p:tav tm="0" fmla="#ppt_w*sin(2.5*pi*$)">
                                          <p:val>
                                            <p:fltVal val="0"/>
                                          </p:val>
                                        </p:tav>
                                        <p:tav tm="100000">
                                          <p:val>
                                            <p:fltVal val="1"/>
                                          </p:val>
                                        </p:tav>
                                      </p:tavLst>
                                    </p:anim>
                                    <p:anim calcmode="lin" valueType="num">
                                      <p:cBhvr>
                                        <p:cTn id="75" dur="2000" fill="hold"/>
                                        <p:tgtEl>
                                          <p:spTgt spid="10"/>
                                        </p:tgtEl>
                                        <p:attrNameLst>
                                          <p:attrName>ppt_h</p:attrName>
                                        </p:attrNameLst>
                                      </p:cBhvr>
                                      <p:tavLst>
                                        <p:tav tm="0">
                                          <p:val>
                                            <p:strVal val="#ppt_h"/>
                                          </p:val>
                                        </p:tav>
                                        <p:tav tm="100000">
                                          <p:val>
                                            <p:strVal val="#ppt_h"/>
                                          </p:val>
                                        </p:tav>
                                      </p:tavLst>
                                    </p:anim>
                                  </p:childTnLst>
                                </p:cTn>
                              </p:par>
                              <p:par>
                                <p:cTn id="76" presetID="45" presetClass="entr" presetSubtype="0" fill="hold" grpId="0" nodeType="withEffect">
                                  <p:stCondLst>
                                    <p:cond delay="0"/>
                                  </p:stCondLst>
                                  <p:childTnLst>
                                    <p:set>
                                      <p:cBhvr>
                                        <p:cTn id="77" dur="1" fill="hold">
                                          <p:stCondLst>
                                            <p:cond delay="0"/>
                                          </p:stCondLst>
                                        </p:cTn>
                                        <p:tgtEl>
                                          <p:spTgt spid="59"/>
                                        </p:tgtEl>
                                        <p:attrNameLst>
                                          <p:attrName>style.visibility</p:attrName>
                                        </p:attrNameLst>
                                      </p:cBhvr>
                                      <p:to>
                                        <p:strVal val="visible"/>
                                      </p:to>
                                    </p:set>
                                    <p:animEffect transition="in" filter="fade">
                                      <p:cBhvr>
                                        <p:cTn id="78" dur="2000"/>
                                        <p:tgtEl>
                                          <p:spTgt spid="59"/>
                                        </p:tgtEl>
                                      </p:cBhvr>
                                    </p:animEffect>
                                    <p:anim calcmode="lin" valueType="num">
                                      <p:cBhvr>
                                        <p:cTn id="79" dur="2000" fill="hold"/>
                                        <p:tgtEl>
                                          <p:spTgt spid="59"/>
                                        </p:tgtEl>
                                        <p:attrNameLst>
                                          <p:attrName>ppt_w</p:attrName>
                                        </p:attrNameLst>
                                      </p:cBhvr>
                                      <p:tavLst>
                                        <p:tav tm="0" fmla="#ppt_w*sin(2.5*pi*$)">
                                          <p:val>
                                            <p:fltVal val="0"/>
                                          </p:val>
                                        </p:tav>
                                        <p:tav tm="100000">
                                          <p:val>
                                            <p:fltVal val="1"/>
                                          </p:val>
                                        </p:tav>
                                      </p:tavLst>
                                    </p:anim>
                                    <p:anim calcmode="lin" valueType="num">
                                      <p:cBhvr>
                                        <p:cTn id="80" dur="2000" fill="hold"/>
                                        <p:tgtEl>
                                          <p:spTgt spid="59"/>
                                        </p:tgtEl>
                                        <p:attrNameLst>
                                          <p:attrName>ppt_h</p:attrName>
                                        </p:attrNameLst>
                                      </p:cBhvr>
                                      <p:tavLst>
                                        <p:tav tm="0">
                                          <p:val>
                                            <p:strVal val="#ppt_h"/>
                                          </p:val>
                                        </p:tav>
                                        <p:tav tm="100000">
                                          <p:val>
                                            <p:strVal val="#ppt_h"/>
                                          </p:val>
                                        </p:tav>
                                      </p:tavLst>
                                    </p:anim>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barn(inVertical)">
                                      <p:cBhvr>
                                        <p:cTn id="85" dur="500"/>
                                        <p:tgtEl>
                                          <p:spTgt spid="22"/>
                                        </p:tgtEl>
                                      </p:cBhvr>
                                    </p:animEffect>
                                  </p:childTnLst>
                                </p:cTn>
                              </p:par>
                              <p:par>
                                <p:cTn id="86" presetID="16" presetClass="entr" presetSubtype="21" fill="hold" grpId="0" nodeType="with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barn(inVertical)">
                                      <p:cBhvr>
                                        <p:cTn id="88" dur="500"/>
                                        <p:tgtEl>
                                          <p:spTgt spid="46"/>
                                        </p:tgtEl>
                                      </p:cBhvr>
                                    </p:animEffect>
                                  </p:childTnLst>
                                </p:cTn>
                              </p:par>
                            </p:childTnLst>
                          </p:cTn>
                        </p:par>
                      </p:childTnLst>
                    </p:cTn>
                  </p:par>
                  <p:par>
                    <p:cTn id="89" fill="hold">
                      <p:stCondLst>
                        <p:cond delay="indefinite"/>
                      </p:stCondLst>
                      <p:childTnLst>
                        <p:par>
                          <p:cTn id="90" fill="hold">
                            <p:stCondLst>
                              <p:cond delay="0"/>
                            </p:stCondLst>
                            <p:childTnLst>
                              <p:par>
                                <p:cTn id="91" presetID="45" presetClass="entr" presetSubtype="0" fill="hold" nodeType="clickEffect">
                                  <p:stCondLst>
                                    <p:cond delay="0"/>
                                  </p:stCondLst>
                                  <p:childTnLst>
                                    <p:set>
                                      <p:cBhvr>
                                        <p:cTn id="92" dur="1" fill="hold">
                                          <p:stCondLst>
                                            <p:cond delay="0"/>
                                          </p:stCondLst>
                                        </p:cTn>
                                        <p:tgtEl>
                                          <p:spTgt spid="9"/>
                                        </p:tgtEl>
                                        <p:attrNameLst>
                                          <p:attrName>style.visibility</p:attrName>
                                        </p:attrNameLst>
                                      </p:cBhvr>
                                      <p:to>
                                        <p:strVal val="visible"/>
                                      </p:to>
                                    </p:set>
                                    <p:animEffect transition="in" filter="fade">
                                      <p:cBhvr>
                                        <p:cTn id="93" dur="2000"/>
                                        <p:tgtEl>
                                          <p:spTgt spid="9"/>
                                        </p:tgtEl>
                                      </p:cBhvr>
                                    </p:animEffect>
                                    <p:anim calcmode="lin" valueType="num">
                                      <p:cBhvr>
                                        <p:cTn id="94" dur="2000" fill="hold"/>
                                        <p:tgtEl>
                                          <p:spTgt spid="9"/>
                                        </p:tgtEl>
                                        <p:attrNameLst>
                                          <p:attrName>ppt_w</p:attrName>
                                        </p:attrNameLst>
                                      </p:cBhvr>
                                      <p:tavLst>
                                        <p:tav tm="0" fmla="#ppt_w*sin(2.5*pi*$)">
                                          <p:val>
                                            <p:fltVal val="0"/>
                                          </p:val>
                                        </p:tav>
                                        <p:tav tm="100000">
                                          <p:val>
                                            <p:fltVal val="1"/>
                                          </p:val>
                                        </p:tav>
                                      </p:tavLst>
                                    </p:anim>
                                    <p:anim calcmode="lin" valueType="num">
                                      <p:cBhvr>
                                        <p:cTn id="95" dur="2000" fill="hold"/>
                                        <p:tgtEl>
                                          <p:spTgt spid="9"/>
                                        </p:tgtEl>
                                        <p:attrNameLst>
                                          <p:attrName>ppt_h</p:attrName>
                                        </p:attrNameLst>
                                      </p:cBhvr>
                                      <p:tavLst>
                                        <p:tav tm="0">
                                          <p:val>
                                            <p:strVal val="#ppt_h"/>
                                          </p:val>
                                        </p:tav>
                                        <p:tav tm="100000">
                                          <p:val>
                                            <p:strVal val="#ppt_h"/>
                                          </p:val>
                                        </p:tav>
                                      </p:tavLst>
                                    </p:anim>
                                  </p:childTnLst>
                                </p:cTn>
                              </p:par>
                              <p:par>
                                <p:cTn id="96" presetID="45" presetClass="entr" presetSubtype="0" fill="hold" nodeType="withEffect">
                                  <p:stCondLst>
                                    <p:cond delay="0"/>
                                  </p:stCondLst>
                                  <p:childTnLst>
                                    <p:set>
                                      <p:cBhvr>
                                        <p:cTn id="97" dur="1" fill="hold">
                                          <p:stCondLst>
                                            <p:cond delay="0"/>
                                          </p:stCondLst>
                                        </p:cTn>
                                        <p:tgtEl>
                                          <p:spTgt spid="7"/>
                                        </p:tgtEl>
                                        <p:attrNameLst>
                                          <p:attrName>style.visibility</p:attrName>
                                        </p:attrNameLst>
                                      </p:cBhvr>
                                      <p:to>
                                        <p:strVal val="visible"/>
                                      </p:to>
                                    </p:set>
                                    <p:animEffect transition="in" filter="fade">
                                      <p:cBhvr>
                                        <p:cTn id="98" dur="2000"/>
                                        <p:tgtEl>
                                          <p:spTgt spid="7"/>
                                        </p:tgtEl>
                                      </p:cBhvr>
                                    </p:animEffect>
                                    <p:anim calcmode="lin" valueType="num">
                                      <p:cBhvr>
                                        <p:cTn id="99" dur="2000" fill="hold"/>
                                        <p:tgtEl>
                                          <p:spTgt spid="7"/>
                                        </p:tgtEl>
                                        <p:attrNameLst>
                                          <p:attrName>ppt_w</p:attrName>
                                        </p:attrNameLst>
                                      </p:cBhvr>
                                      <p:tavLst>
                                        <p:tav tm="0" fmla="#ppt_w*sin(2.5*pi*$)">
                                          <p:val>
                                            <p:fltVal val="0"/>
                                          </p:val>
                                        </p:tav>
                                        <p:tav tm="100000">
                                          <p:val>
                                            <p:fltVal val="1"/>
                                          </p:val>
                                        </p:tav>
                                      </p:tavLst>
                                    </p:anim>
                                    <p:anim calcmode="lin" valueType="num">
                                      <p:cBhvr>
                                        <p:cTn id="100" dur="2000" fill="hold"/>
                                        <p:tgtEl>
                                          <p:spTgt spid="7"/>
                                        </p:tgtEl>
                                        <p:attrNameLst>
                                          <p:attrName>ppt_h</p:attrName>
                                        </p:attrNameLst>
                                      </p:cBhvr>
                                      <p:tavLst>
                                        <p:tav tm="0">
                                          <p:val>
                                            <p:strVal val="#ppt_h"/>
                                          </p:val>
                                        </p:tav>
                                        <p:tav tm="100000">
                                          <p:val>
                                            <p:strVal val="#ppt_h"/>
                                          </p:val>
                                        </p:tav>
                                      </p:tavLst>
                                    </p:anim>
                                  </p:childTnLst>
                                </p:cTn>
                              </p:par>
                              <p:par>
                                <p:cTn id="101" presetID="45" presetClass="entr" presetSubtype="0" fill="hold" grpId="0" nodeType="withEffect">
                                  <p:stCondLst>
                                    <p:cond delay="0"/>
                                  </p:stCondLst>
                                  <p:childTnLst>
                                    <p:set>
                                      <p:cBhvr>
                                        <p:cTn id="102" dur="1" fill="hold">
                                          <p:stCondLst>
                                            <p:cond delay="0"/>
                                          </p:stCondLst>
                                        </p:cTn>
                                        <p:tgtEl>
                                          <p:spTgt spid="74"/>
                                        </p:tgtEl>
                                        <p:attrNameLst>
                                          <p:attrName>style.visibility</p:attrName>
                                        </p:attrNameLst>
                                      </p:cBhvr>
                                      <p:to>
                                        <p:strVal val="visible"/>
                                      </p:to>
                                    </p:set>
                                    <p:animEffect transition="in" filter="fade">
                                      <p:cBhvr>
                                        <p:cTn id="103" dur="2000"/>
                                        <p:tgtEl>
                                          <p:spTgt spid="74"/>
                                        </p:tgtEl>
                                      </p:cBhvr>
                                    </p:animEffect>
                                    <p:anim calcmode="lin" valueType="num">
                                      <p:cBhvr>
                                        <p:cTn id="104" dur="2000" fill="hold"/>
                                        <p:tgtEl>
                                          <p:spTgt spid="74"/>
                                        </p:tgtEl>
                                        <p:attrNameLst>
                                          <p:attrName>ppt_w</p:attrName>
                                        </p:attrNameLst>
                                      </p:cBhvr>
                                      <p:tavLst>
                                        <p:tav tm="0" fmla="#ppt_w*sin(2.5*pi*$)">
                                          <p:val>
                                            <p:fltVal val="0"/>
                                          </p:val>
                                        </p:tav>
                                        <p:tav tm="100000">
                                          <p:val>
                                            <p:fltVal val="1"/>
                                          </p:val>
                                        </p:tav>
                                      </p:tavLst>
                                    </p:anim>
                                    <p:anim calcmode="lin" valueType="num">
                                      <p:cBhvr>
                                        <p:cTn id="105" dur="2000" fill="hold"/>
                                        <p:tgtEl>
                                          <p:spTgt spid="74"/>
                                        </p:tgtEl>
                                        <p:attrNameLst>
                                          <p:attrName>ppt_h</p:attrName>
                                        </p:attrNameLst>
                                      </p:cBhvr>
                                      <p:tavLst>
                                        <p:tav tm="0">
                                          <p:val>
                                            <p:strVal val="#ppt_h"/>
                                          </p:val>
                                        </p:tav>
                                        <p:tav tm="100000">
                                          <p:val>
                                            <p:strVal val="#ppt_h"/>
                                          </p:val>
                                        </p:tav>
                                      </p:tavLst>
                                    </p:anim>
                                  </p:childTnLst>
                                </p:cTn>
                              </p:par>
                              <p:par>
                                <p:cTn id="106" presetID="45" presetClass="entr" presetSubtype="0" fill="hold" grpId="0" nodeType="withEffect">
                                  <p:stCondLst>
                                    <p:cond delay="0"/>
                                  </p:stCondLst>
                                  <p:childTnLst>
                                    <p:set>
                                      <p:cBhvr>
                                        <p:cTn id="107" dur="1" fill="hold">
                                          <p:stCondLst>
                                            <p:cond delay="0"/>
                                          </p:stCondLst>
                                        </p:cTn>
                                        <p:tgtEl>
                                          <p:spTgt spid="55"/>
                                        </p:tgtEl>
                                        <p:attrNameLst>
                                          <p:attrName>style.visibility</p:attrName>
                                        </p:attrNameLst>
                                      </p:cBhvr>
                                      <p:to>
                                        <p:strVal val="visible"/>
                                      </p:to>
                                    </p:set>
                                    <p:animEffect transition="in" filter="fade">
                                      <p:cBhvr>
                                        <p:cTn id="108" dur="2000"/>
                                        <p:tgtEl>
                                          <p:spTgt spid="55"/>
                                        </p:tgtEl>
                                      </p:cBhvr>
                                    </p:animEffect>
                                    <p:anim calcmode="lin" valueType="num">
                                      <p:cBhvr>
                                        <p:cTn id="109" dur="2000" fill="hold"/>
                                        <p:tgtEl>
                                          <p:spTgt spid="55"/>
                                        </p:tgtEl>
                                        <p:attrNameLst>
                                          <p:attrName>ppt_w</p:attrName>
                                        </p:attrNameLst>
                                      </p:cBhvr>
                                      <p:tavLst>
                                        <p:tav tm="0" fmla="#ppt_w*sin(2.5*pi*$)">
                                          <p:val>
                                            <p:fltVal val="0"/>
                                          </p:val>
                                        </p:tav>
                                        <p:tav tm="100000">
                                          <p:val>
                                            <p:fltVal val="1"/>
                                          </p:val>
                                        </p:tav>
                                      </p:tavLst>
                                    </p:anim>
                                    <p:anim calcmode="lin" valueType="num">
                                      <p:cBhvr>
                                        <p:cTn id="110" dur="2000" fill="hold"/>
                                        <p:tgtEl>
                                          <p:spTgt spid="55"/>
                                        </p:tgtEl>
                                        <p:attrNameLst>
                                          <p:attrName>ppt_h</p:attrName>
                                        </p:attrNameLst>
                                      </p:cBhvr>
                                      <p:tavLst>
                                        <p:tav tm="0">
                                          <p:val>
                                            <p:strVal val="#ppt_h"/>
                                          </p:val>
                                        </p:tav>
                                        <p:tav tm="100000">
                                          <p:val>
                                            <p:strVal val="#ppt_h"/>
                                          </p:val>
                                        </p:tav>
                                      </p:tavLst>
                                    </p:anim>
                                  </p:childTnLst>
                                </p:cTn>
                              </p:par>
                              <p:par>
                                <p:cTn id="111" presetID="45" presetClass="entr" presetSubtype="0" fill="hold" grpId="0" nodeType="withEffect">
                                  <p:stCondLst>
                                    <p:cond delay="0"/>
                                  </p:stCondLst>
                                  <p:childTnLst>
                                    <p:set>
                                      <p:cBhvr>
                                        <p:cTn id="112" dur="1" fill="hold">
                                          <p:stCondLst>
                                            <p:cond delay="0"/>
                                          </p:stCondLst>
                                        </p:cTn>
                                        <p:tgtEl>
                                          <p:spTgt spid="75"/>
                                        </p:tgtEl>
                                        <p:attrNameLst>
                                          <p:attrName>style.visibility</p:attrName>
                                        </p:attrNameLst>
                                      </p:cBhvr>
                                      <p:to>
                                        <p:strVal val="visible"/>
                                      </p:to>
                                    </p:set>
                                    <p:animEffect transition="in" filter="fade">
                                      <p:cBhvr>
                                        <p:cTn id="113" dur="2000"/>
                                        <p:tgtEl>
                                          <p:spTgt spid="75"/>
                                        </p:tgtEl>
                                      </p:cBhvr>
                                    </p:animEffect>
                                    <p:anim calcmode="lin" valueType="num">
                                      <p:cBhvr>
                                        <p:cTn id="114" dur="2000" fill="hold"/>
                                        <p:tgtEl>
                                          <p:spTgt spid="75"/>
                                        </p:tgtEl>
                                        <p:attrNameLst>
                                          <p:attrName>ppt_w</p:attrName>
                                        </p:attrNameLst>
                                      </p:cBhvr>
                                      <p:tavLst>
                                        <p:tav tm="0" fmla="#ppt_w*sin(2.5*pi*$)">
                                          <p:val>
                                            <p:fltVal val="0"/>
                                          </p:val>
                                        </p:tav>
                                        <p:tav tm="100000">
                                          <p:val>
                                            <p:fltVal val="1"/>
                                          </p:val>
                                        </p:tav>
                                      </p:tavLst>
                                    </p:anim>
                                    <p:anim calcmode="lin" valueType="num">
                                      <p:cBhvr>
                                        <p:cTn id="115" dur="2000" fill="hold"/>
                                        <p:tgtEl>
                                          <p:spTgt spid="75"/>
                                        </p:tgtEl>
                                        <p:attrNameLst>
                                          <p:attrName>ppt_h</p:attrName>
                                        </p:attrNameLst>
                                      </p:cBhvr>
                                      <p:tavLst>
                                        <p:tav tm="0">
                                          <p:val>
                                            <p:strVal val="#ppt_h"/>
                                          </p:val>
                                        </p:tav>
                                        <p:tav tm="100000">
                                          <p:val>
                                            <p:strVal val="#ppt_h"/>
                                          </p:val>
                                        </p:tav>
                                      </p:tavLst>
                                    </p:anim>
                                  </p:childTnLst>
                                </p:cTn>
                              </p:par>
                              <p:par>
                                <p:cTn id="116" presetID="45" presetClass="entr" presetSubtype="0" fill="hold" nodeType="withEffect">
                                  <p:stCondLst>
                                    <p:cond delay="0"/>
                                  </p:stCondLst>
                                  <p:childTnLst>
                                    <p:set>
                                      <p:cBhvr>
                                        <p:cTn id="117" dur="1" fill="hold">
                                          <p:stCondLst>
                                            <p:cond delay="0"/>
                                          </p:stCondLst>
                                        </p:cTn>
                                        <p:tgtEl>
                                          <p:spTgt spid="8"/>
                                        </p:tgtEl>
                                        <p:attrNameLst>
                                          <p:attrName>style.visibility</p:attrName>
                                        </p:attrNameLst>
                                      </p:cBhvr>
                                      <p:to>
                                        <p:strVal val="visible"/>
                                      </p:to>
                                    </p:set>
                                    <p:animEffect transition="in" filter="fade">
                                      <p:cBhvr>
                                        <p:cTn id="118" dur="2000"/>
                                        <p:tgtEl>
                                          <p:spTgt spid="8"/>
                                        </p:tgtEl>
                                      </p:cBhvr>
                                    </p:animEffect>
                                    <p:anim calcmode="lin" valueType="num">
                                      <p:cBhvr>
                                        <p:cTn id="119" dur="2000" fill="hold"/>
                                        <p:tgtEl>
                                          <p:spTgt spid="8"/>
                                        </p:tgtEl>
                                        <p:attrNameLst>
                                          <p:attrName>ppt_w</p:attrName>
                                        </p:attrNameLst>
                                      </p:cBhvr>
                                      <p:tavLst>
                                        <p:tav tm="0" fmla="#ppt_w*sin(2.5*pi*$)">
                                          <p:val>
                                            <p:fltVal val="0"/>
                                          </p:val>
                                        </p:tav>
                                        <p:tav tm="100000">
                                          <p:val>
                                            <p:fltVal val="1"/>
                                          </p:val>
                                        </p:tav>
                                      </p:tavLst>
                                    </p:anim>
                                    <p:anim calcmode="lin" valueType="num">
                                      <p:cBhvr>
                                        <p:cTn id="120"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21" fill="hold">
                      <p:stCondLst>
                        <p:cond delay="indefinite"/>
                      </p:stCondLst>
                      <p:childTnLst>
                        <p:par>
                          <p:cTn id="122" fill="hold">
                            <p:stCondLst>
                              <p:cond delay="0"/>
                            </p:stCondLst>
                            <p:childTnLst>
                              <p:par>
                                <p:cTn id="123" presetID="16" presetClass="entr" presetSubtype="21" fill="hold" grpId="0" nodeType="clickEffect">
                                  <p:stCondLst>
                                    <p:cond delay="0"/>
                                  </p:stCondLst>
                                  <p:childTnLst>
                                    <p:set>
                                      <p:cBhvr>
                                        <p:cTn id="124" dur="1" fill="hold">
                                          <p:stCondLst>
                                            <p:cond delay="0"/>
                                          </p:stCondLst>
                                        </p:cTn>
                                        <p:tgtEl>
                                          <p:spTgt spid="47"/>
                                        </p:tgtEl>
                                        <p:attrNameLst>
                                          <p:attrName>style.visibility</p:attrName>
                                        </p:attrNameLst>
                                      </p:cBhvr>
                                      <p:to>
                                        <p:strVal val="visible"/>
                                      </p:to>
                                    </p:set>
                                    <p:animEffect transition="in" filter="barn(inVertical)">
                                      <p:cBhvr>
                                        <p:cTn id="125" dur="500"/>
                                        <p:tgtEl>
                                          <p:spTgt spid="47"/>
                                        </p:tgtEl>
                                      </p:cBhvr>
                                    </p:animEffect>
                                  </p:childTnLst>
                                </p:cTn>
                              </p:par>
                              <p:par>
                                <p:cTn id="126" presetID="16" presetClass="entr" presetSubtype="21" fill="hold" nodeType="withEffect">
                                  <p:stCondLst>
                                    <p:cond delay="0"/>
                                  </p:stCondLst>
                                  <p:childTnLst>
                                    <p:set>
                                      <p:cBhvr>
                                        <p:cTn id="127" dur="1" fill="hold">
                                          <p:stCondLst>
                                            <p:cond delay="0"/>
                                          </p:stCondLst>
                                        </p:cTn>
                                        <p:tgtEl>
                                          <p:spTgt spid="11"/>
                                        </p:tgtEl>
                                        <p:attrNameLst>
                                          <p:attrName>style.visibility</p:attrName>
                                        </p:attrNameLst>
                                      </p:cBhvr>
                                      <p:to>
                                        <p:strVal val="visible"/>
                                      </p:to>
                                    </p:set>
                                    <p:animEffect transition="in" filter="barn(inVertical)">
                                      <p:cBhvr>
                                        <p:cTn id="128" dur="500"/>
                                        <p:tgtEl>
                                          <p:spTgt spid="11"/>
                                        </p:tgtEl>
                                      </p:cBhvr>
                                    </p:animEffect>
                                  </p:childTnLst>
                                </p:cTn>
                              </p:par>
                            </p:childTnLst>
                          </p:cTn>
                        </p:par>
                      </p:childTnLst>
                    </p:cTn>
                  </p:par>
                  <p:par>
                    <p:cTn id="129" fill="hold">
                      <p:stCondLst>
                        <p:cond delay="indefinite"/>
                      </p:stCondLst>
                      <p:childTnLst>
                        <p:par>
                          <p:cTn id="130" fill="hold">
                            <p:stCondLst>
                              <p:cond delay="0"/>
                            </p:stCondLst>
                            <p:childTnLst>
                              <p:par>
                                <p:cTn id="131" presetID="45" presetClass="entr" presetSubtype="0" fill="hold" grpId="0" nodeType="clickEffect">
                                  <p:stCondLst>
                                    <p:cond delay="0"/>
                                  </p:stCondLst>
                                  <p:childTnLst>
                                    <p:set>
                                      <p:cBhvr>
                                        <p:cTn id="132" dur="1" fill="hold">
                                          <p:stCondLst>
                                            <p:cond delay="0"/>
                                          </p:stCondLst>
                                        </p:cTn>
                                        <p:tgtEl>
                                          <p:spTgt spid="63"/>
                                        </p:tgtEl>
                                        <p:attrNameLst>
                                          <p:attrName>style.visibility</p:attrName>
                                        </p:attrNameLst>
                                      </p:cBhvr>
                                      <p:to>
                                        <p:strVal val="visible"/>
                                      </p:to>
                                    </p:set>
                                    <p:animEffect transition="in" filter="fade">
                                      <p:cBhvr>
                                        <p:cTn id="133" dur="2000"/>
                                        <p:tgtEl>
                                          <p:spTgt spid="63"/>
                                        </p:tgtEl>
                                      </p:cBhvr>
                                    </p:animEffect>
                                    <p:anim calcmode="lin" valueType="num">
                                      <p:cBhvr>
                                        <p:cTn id="134" dur="2000" fill="hold"/>
                                        <p:tgtEl>
                                          <p:spTgt spid="63"/>
                                        </p:tgtEl>
                                        <p:attrNameLst>
                                          <p:attrName>ppt_w</p:attrName>
                                        </p:attrNameLst>
                                      </p:cBhvr>
                                      <p:tavLst>
                                        <p:tav tm="0" fmla="#ppt_w*sin(2.5*pi*$)">
                                          <p:val>
                                            <p:fltVal val="0"/>
                                          </p:val>
                                        </p:tav>
                                        <p:tav tm="100000">
                                          <p:val>
                                            <p:fltVal val="1"/>
                                          </p:val>
                                        </p:tav>
                                      </p:tavLst>
                                    </p:anim>
                                    <p:anim calcmode="lin" valueType="num">
                                      <p:cBhvr>
                                        <p:cTn id="135" dur="2000" fill="hold"/>
                                        <p:tgtEl>
                                          <p:spTgt spid="63"/>
                                        </p:tgtEl>
                                        <p:attrNameLst>
                                          <p:attrName>ppt_h</p:attrName>
                                        </p:attrNameLst>
                                      </p:cBhvr>
                                      <p:tavLst>
                                        <p:tav tm="0">
                                          <p:val>
                                            <p:strVal val="#ppt_h"/>
                                          </p:val>
                                        </p:tav>
                                        <p:tav tm="100000">
                                          <p:val>
                                            <p:strVal val="#ppt_h"/>
                                          </p:val>
                                        </p:tav>
                                      </p:tavLst>
                                    </p:anim>
                                  </p:childTnLst>
                                </p:cTn>
                              </p:par>
                              <p:par>
                                <p:cTn id="136" presetID="45" presetClass="entr" presetSubtype="0" fill="hold" nodeType="withEffect">
                                  <p:stCondLst>
                                    <p:cond delay="0"/>
                                  </p:stCondLst>
                                  <p:childTnLst>
                                    <p:set>
                                      <p:cBhvr>
                                        <p:cTn id="137" dur="1" fill="hold">
                                          <p:stCondLst>
                                            <p:cond delay="0"/>
                                          </p:stCondLst>
                                        </p:cTn>
                                        <p:tgtEl>
                                          <p:spTgt spid="5"/>
                                        </p:tgtEl>
                                        <p:attrNameLst>
                                          <p:attrName>style.visibility</p:attrName>
                                        </p:attrNameLst>
                                      </p:cBhvr>
                                      <p:to>
                                        <p:strVal val="visible"/>
                                      </p:to>
                                    </p:set>
                                    <p:animEffect transition="in" filter="fade">
                                      <p:cBhvr>
                                        <p:cTn id="138" dur="2000"/>
                                        <p:tgtEl>
                                          <p:spTgt spid="5"/>
                                        </p:tgtEl>
                                      </p:cBhvr>
                                    </p:animEffect>
                                    <p:anim calcmode="lin" valueType="num">
                                      <p:cBhvr>
                                        <p:cTn id="139" dur="2000" fill="hold"/>
                                        <p:tgtEl>
                                          <p:spTgt spid="5"/>
                                        </p:tgtEl>
                                        <p:attrNameLst>
                                          <p:attrName>ppt_w</p:attrName>
                                        </p:attrNameLst>
                                      </p:cBhvr>
                                      <p:tavLst>
                                        <p:tav tm="0" fmla="#ppt_w*sin(2.5*pi*$)">
                                          <p:val>
                                            <p:fltVal val="0"/>
                                          </p:val>
                                        </p:tav>
                                        <p:tav tm="100000">
                                          <p:val>
                                            <p:fltVal val="1"/>
                                          </p:val>
                                        </p:tav>
                                      </p:tavLst>
                                    </p:anim>
                                    <p:anim calcmode="lin" valueType="num">
                                      <p:cBhvr>
                                        <p:cTn id="140" dur="2000" fill="hold"/>
                                        <p:tgtEl>
                                          <p:spTgt spid="5"/>
                                        </p:tgtEl>
                                        <p:attrNameLst>
                                          <p:attrName>ppt_h</p:attrName>
                                        </p:attrNameLst>
                                      </p:cBhvr>
                                      <p:tavLst>
                                        <p:tav tm="0">
                                          <p:val>
                                            <p:strVal val="#ppt_h"/>
                                          </p:val>
                                        </p:tav>
                                        <p:tav tm="100000">
                                          <p:val>
                                            <p:strVal val="#ppt_h"/>
                                          </p:val>
                                        </p:tav>
                                      </p:tavLst>
                                    </p:anim>
                                  </p:childTnLst>
                                </p:cTn>
                              </p:par>
                              <p:par>
                                <p:cTn id="141" presetID="45" presetClass="entr" presetSubtype="0" fill="hold" grpId="0" nodeType="withEffect">
                                  <p:stCondLst>
                                    <p:cond delay="0"/>
                                  </p:stCondLst>
                                  <p:childTnLst>
                                    <p:set>
                                      <p:cBhvr>
                                        <p:cTn id="142" dur="1" fill="hold">
                                          <p:stCondLst>
                                            <p:cond delay="0"/>
                                          </p:stCondLst>
                                        </p:cTn>
                                        <p:tgtEl>
                                          <p:spTgt spid="76"/>
                                        </p:tgtEl>
                                        <p:attrNameLst>
                                          <p:attrName>style.visibility</p:attrName>
                                        </p:attrNameLst>
                                      </p:cBhvr>
                                      <p:to>
                                        <p:strVal val="visible"/>
                                      </p:to>
                                    </p:set>
                                    <p:animEffect transition="in" filter="fade">
                                      <p:cBhvr>
                                        <p:cTn id="143" dur="2000"/>
                                        <p:tgtEl>
                                          <p:spTgt spid="76"/>
                                        </p:tgtEl>
                                      </p:cBhvr>
                                    </p:animEffect>
                                    <p:anim calcmode="lin" valueType="num">
                                      <p:cBhvr>
                                        <p:cTn id="144" dur="2000" fill="hold"/>
                                        <p:tgtEl>
                                          <p:spTgt spid="76"/>
                                        </p:tgtEl>
                                        <p:attrNameLst>
                                          <p:attrName>ppt_w</p:attrName>
                                        </p:attrNameLst>
                                      </p:cBhvr>
                                      <p:tavLst>
                                        <p:tav tm="0" fmla="#ppt_w*sin(2.5*pi*$)">
                                          <p:val>
                                            <p:fltVal val="0"/>
                                          </p:val>
                                        </p:tav>
                                        <p:tav tm="100000">
                                          <p:val>
                                            <p:fltVal val="1"/>
                                          </p:val>
                                        </p:tav>
                                      </p:tavLst>
                                    </p:anim>
                                    <p:anim calcmode="lin" valueType="num">
                                      <p:cBhvr>
                                        <p:cTn id="145" dur="2000" fill="hold"/>
                                        <p:tgtEl>
                                          <p:spTgt spid="76"/>
                                        </p:tgtEl>
                                        <p:attrNameLst>
                                          <p:attrName>ppt_h</p:attrName>
                                        </p:attrNameLst>
                                      </p:cBhvr>
                                      <p:tavLst>
                                        <p:tav tm="0">
                                          <p:val>
                                            <p:strVal val="#ppt_h"/>
                                          </p:val>
                                        </p:tav>
                                        <p:tav tm="100000">
                                          <p:val>
                                            <p:strVal val="#ppt_h"/>
                                          </p:val>
                                        </p:tav>
                                      </p:tavLst>
                                    </p:anim>
                                  </p:childTnLst>
                                </p:cTn>
                              </p:par>
                              <p:par>
                                <p:cTn id="146" presetID="45" presetClass="entr" presetSubtype="0" fill="hold" nodeType="withEffect">
                                  <p:stCondLst>
                                    <p:cond delay="0"/>
                                  </p:stCondLst>
                                  <p:childTnLst>
                                    <p:set>
                                      <p:cBhvr>
                                        <p:cTn id="147" dur="1" fill="hold">
                                          <p:stCondLst>
                                            <p:cond delay="0"/>
                                          </p:stCondLst>
                                        </p:cTn>
                                        <p:tgtEl>
                                          <p:spTgt spid="4"/>
                                        </p:tgtEl>
                                        <p:attrNameLst>
                                          <p:attrName>style.visibility</p:attrName>
                                        </p:attrNameLst>
                                      </p:cBhvr>
                                      <p:to>
                                        <p:strVal val="visible"/>
                                      </p:to>
                                    </p:set>
                                    <p:animEffect transition="in" filter="fade">
                                      <p:cBhvr>
                                        <p:cTn id="148" dur="2000"/>
                                        <p:tgtEl>
                                          <p:spTgt spid="4"/>
                                        </p:tgtEl>
                                      </p:cBhvr>
                                    </p:animEffect>
                                    <p:anim calcmode="lin" valueType="num">
                                      <p:cBhvr>
                                        <p:cTn id="149" dur="2000" fill="hold"/>
                                        <p:tgtEl>
                                          <p:spTgt spid="4"/>
                                        </p:tgtEl>
                                        <p:attrNameLst>
                                          <p:attrName>ppt_w</p:attrName>
                                        </p:attrNameLst>
                                      </p:cBhvr>
                                      <p:tavLst>
                                        <p:tav tm="0" fmla="#ppt_w*sin(2.5*pi*$)">
                                          <p:val>
                                            <p:fltVal val="0"/>
                                          </p:val>
                                        </p:tav>
                                        <p:tav tm="100000">
                                          <p:val>
                                            <p:fltVal val="1"/>
                                          </p:val>
                                        </p:tav>
                                      </p:tavLst>
                                    </p:anim>
                                    <p:anim calcmode="lin" valueType="num">
                                      <p:cBhvr>
                                        <p:cTn id="150" dur="2000" fill="hold"/>
                                        <p:tgtEl>
                                          <p:spTgt spid="4"/>
                                        </p:tgtEl>
                                        <p:attrNameLst>
                                          <p:attrName>ppt_h</p:attrName>
                                        </p:attrNameLst>
                                      </p:cBhvr>
                                      <p:tavLst>
                                        <p:tav tm="0">
                                          <p:val>
                                            <p:strVal val="#ppt_h"/>
                                          </p:val>
                                        </p:tav>
                                        <p:tav tm="100000">
                                          <p:val>
                                            <p:strVal val="#ppt_h"/>
                                          </p:val>
                                        </p:tav>
                                      </p:tavLst>
                                    </p:anim>
                                  </p:childTnLst>
                                </p:cTn>
                              </p:par>
                              <p:par>
                                <p:cTn id="151" presetID="45" presetClass="entr" presetSubtype="0" fill="hold" grpId="0" nodeType="withEffect">
                                  <p:stCondLst>
                                    <p:cond delay="0"/>
                                  </p:stCondLst>
                                  <p:childTnLst>
                                    <p:set>
                                      <p:cBhvr>
                                        <p:cTn id="152" dur="1" fill="hold">
                                          <p:stCondLst>
                                            <p:cond delay="0"/>
                                          </p:stCondLst>
                                        </p:cTn>
                                        <p:tgtEl>
                                          <p:spTgt spid="77"/>
                                        </p:tgtEl>
                                        <p:attrNameLst>
                                          <p:attrName>style.visibility</p:attrName>
                                        </p:attrNameLst>
                                      </p:cBhvr>
                                      <p:to>
                                        <p:strVal val="visible"/>
                                      </p:to>
                                    </p:set>
                                    <p:animEffect transition="in" filter="fade">
                                      <p:cBhvr>
                                        <p:cTn id="153" dur="2000"/>
                                        <p:tgtEl>
                                          <p:spTgt spid="77"/>
                                        </p:tgtEl>
                                      </p:cBhvr>
                                    </p:animEffect>
                                    <p:anim calcmode="lin" valueType="num">
                                      <p:cBhvr>
                                        <p:cTn id="154" dur="2000" fill="hold"/>
                                        <p:tgtEl>
                                          <p:spTgt spid="77"/>
                                        </p:tgtEl>
                                        <p:attrNameLst>
                                          <p:attrName>ppt_w</p:attrName>
                                        </p:attrNameLst>
                                      </p:cBhvr>
                                      <p:tavLst>
                                        <p:tav tm="0" fmla="#ppt_w*sin(2.5*pi*$)">
                                          <p:val>
                                            <p:fltVal val="0"/>
                                          </p:val>
                                        </p:tav>
                                        <p:tav tm="100000">
                                          <p:val>
                                            <p:fltVal val="1"/>
                                          </p:val>
                                        </p:tav>
                                      </p:tavLst>
                                    </p:anim>
                                    <p:anim calcmode="lin" valueType="num">
                                      <p:cBhvr>
                                        <p:cTn id="155" dur="2000" fill="hold"/>
                                        <p:tgtEl>
                                          <p:spTgt spid="77"/>
                                        </p:tgtEl>
                                        <p:attrNameLst>
                                          <p:attrName>ppt_h</p:attrName>
                                        </p:attrNameLst>
                                      </p:cBhvr>
                                      <p:tavLst>
                                        <p:tav tm="0">
                                          <p:val>
                                            <p:strVal val="#ppt_h"/>
                                          </p:val>
                                        </p:tav>
                                        <p:tav tm="100000">
                                          <p:val>
                                            <p:strVal val="#ppt_h"/>
                                          </p:val>
                                        </p:tav>
                                      </p:tavLst>
                                    </p:anim>
                                  </p:childTnLst>
                                </p:cTn>
                              </p:par>
                              <p:par>
                                <p:cTn id="156" presetID="45" presetClass="entr" presetSubtype="0" fill="hold" grpId="0" nodeType="withEffect">
                                  <p:stCondLst>
                                    <p:cond delay="0"/>
                                  </p:stCondLst>
                                  <p:childTnLst>
                                    <p:set>
                                      <p:cBhvr>
                                        <p:cTn id="157" dur="1" fill="hold">
                                          <p:stCondLst>
                                            <p:cond delay="0"/>
                                          </p:stCondLst>
                                        </p:cTn>
                                        <p:tgtEl>
                                          <p:spTgt spid="67"/>
                                        </p:tgtEl>
                                        <p:attrNameLst>
                                          <p:attrName>style.visibility</p:attrName>
                                        </p:attrNameLst>
                                      </p:cBhvr>
                                      <p:to>
                                        <p:strVal val="visible"/>
                                      </p:to>
                                    </p:set>
                                    <p:animEffect transition="in" filter="fade">
                                      <p:cBhvr>
                                        <p:cTn id="158" dur="2000"/>
                                        <p:tgtEl>
                                          <p:spTgt spid="67"/>
                                        </p:tgtEl>
                                      </p:cBhvr>
                                    </p:animEffect>
                                    <p:anim calcmode="lin" valueType="num">
                                      <p:cBhvr>
                                        <p:cTn id="159" dur="2000" fill="hold"/>
                                        <p:tgtEl>
                                          <p:spTgt spid="67"/>
                                        </p:tgtEl>
                                        <p:attrNameLst>
                                          <p:attrName>ppt_w</p:attrName>
                                        </p:attrNameLst>
                                      </p:cBhvr>
                                      <p:tavLst>
                                        <p:tav tm="0" fmla="#ppt_w*sin(2.5*pi*$)">
                                          <p:val>
                                            <p:fltVal val="0"/>
                                          </p:val>
                                        </p:tav>
                                        <p:tav tm="100000">
                                          <p:val>
                                            <p:fltVal val="1"/>
                                          </p:val>
                                        </p:tav>
                                      </p:tavLst>
                                    </p:anim>
                                    <p:anim calcmode="lin" valueType="num">
                                      <p:cBhvr>
                                        <p:cTn id="160" dur="2000" fill="hold"/>
                                        <p:tgtEl>
                                          <p:spTgt spid="6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6" grpId="0" animBg="1"/>
      <p:bldP spid="74" grpId="0" animBg="1"/>
      <p:bldP spid="75" grpId="0" animBg="1"/>
      <p:bldP spid="71" grpId="0" animBg="1"/>
      <p:bldP spid="63" grpId="0"/>
      <p:bldP spid="67" grpId="0"/>
      <p:bldP spid="55" grpId="0"/>
      <p:bldP spid="59" grpId="0"/>
      <p:bldP spid="45" grpId="0"/>
      <p:bldP spid="41" grpId="0"/>
      <p:bldP spid="6" grpId="0"/>
      <p:bldP spid="15" grpId="0"/>
      <p:bldP spid="16" grpId="0"/>
      <p:bldP spid="36" grpId="0"/>
      <p:bldP spid="46" grpId="0"/>
      <p:bldP spid="4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 (5).png"/>
          <p:cNvPicPr>
            <a:picLocks noGrp="1" noChangeAspect="1"/>
          </p:cNvPicPr>
          <p:nvPr>
            <p:ph idx="1"/>
          </p:nvPr>
        </p:nvPicPr>
        <p:blipFill>
          <a:blip r:embed="rId2"/>
          <a:stretch>
            <a:fillRect/>
          </a:stretch>
        </p:blipFill>
        <p:spPr>
          <a:xfrm>
            <a:off x="1981200" y="304801"/>
            <a:ext cx="8229600" cy="546595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8229600" cy="487362"/>
          </a:xfrm>
        </p:spPr>
        <p:txBody>
          <a:bodyPr>
            <a:normAutofit fontScale="90000"/>
          </a:bodyPr>
          <a:lstStyle/>
          <a:p>
            <a:r>
              <a:rPr lang="en-US" dirty="0"/>
              <a:t>Bài tập 1</a:t>
            </a:r>
          </a:p>
        </p:txBody>
      </p:sp>
      <p:graphicFrame>
        <p:nvGraphicFramePr>
          <p:cNvPr id="4" name="Content Placeholder 3"/>
          <p:cNvGraphicFramePr>
            <a:graphicFrameLocks noGrp="1"/>
          </p:cNvGraphicFramePr>
          <p:nvPr>
            <p:ph idx="1"/>
          </p:nvPr>
        </p:nvGraphicFramePr>
        <p:xfrm>
          <a:off x="1524000" y="609602"/>
          <a:ext cx="9144000" cy="5950327"/>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xmlns="" val="20000"/>
                    </a:ext>
                  </a:extLst>
                </a:gridCol>
                <a:gridCol w="7391400">
                  <a:extLst>
                    <a:ext uri="{9D8B030D-6E8A-4147-A177-3AD203B41FA5}">
                      <a16:colId xmlns:a16="http://schemas.microsoft.com/office/drawing/2014/main" xmlns="" val="20001"/>
                    </a:ext>
                  </a:extLst>
                </a:gridCol>
              </a:tblGrid>
              <a:tr h="241098">
                <a:tc>
                  <a:txBody>
                    <a:bodyPr/>
                    <a:lstStyle/>
                    <a:p>
                      <a:pPr marL="0" marR="0">
                        <a:lnSpc>
                          <a:spcPct val="115000"/>
                        </a:lnSpc>
                        <a:spcBef>
                          <a:spcPts val="0"/>
                        </a:spcBef>
                        <a:spcAft>
                          <a:spcPts val="0"/>
                        </a:spcAft>
                      </a:pPr>
                      <a:r>
                        <a:rPr lang="en-US" sz="2000" b="1" dirty="0">
                          <a:latin typeface="Times New Roman"/>
                          <a:ea typeface="Courier New"/>
                          <a:cs typeface="Times New Roman"/>
                        </a:rPr>
                        <a:t>Tên truyền thống</a:t>
                      </a:r>
                      <a:endParaRPr lang="en-US" sz="2000" dirty="0">
                        <a:latin typeface="Times New Roman"/>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2000" b="1" dirty="0">
                          <a:latin typeface="Times New Roman"/>
                          <a:ea typeface="Courier New"/>
                          <a:cs typeface="Times New Roman"/>
                        </a:rPr>
                        <a:t>Những việc cần làm</a:t>
                      </a:r>
                      <a:endParaRPr lang="en-US" sz="2000" dirty="0">
                        <a:latin typeface="Times New Roman"/>
                        <a:ea typeface="Calibri"/>
                        <a:cs typeface="Times New Roman"/>
                      </a:endParaRPr>
                    </a:p>
                  </a:txBody>
                  <a:tcPr marL="68580" marR="68580" marT="0" marB="0"/>
                </a:tc>
                <a:extLst>
                  <a:ext uri="{0D108BD9-81ED-4DB2-BD59-A6C34878D82A}">
                    <a16:rowId xmlns:a16="http://schemas.microsoft.com/office/drawing/2014/main" xmlns="" val="10000"/>
                  </a:ext>
                </a:extLst>
              </a:tr>
              <a:tr h="1613089">
                <a:tc>
                  <a:txBody>
                    <a:bodyPr/>
                    <a:lstStyle/>
                    <a:p>
                      <a:pPr marL="0" marR="0">
                        <a:lnSpc>
                          <a:spcPct val="115000"/>
                        </a:lnSpc>
                        <a:spcBef>
                          <a:spcPts val="0"/>
                        </a:spcBef>
                        <a:spcAft>
                          <a:spcPts val="0"/>
                        </a:spcAft>
                      </a:pPr>
                      <a:r>
                        <a:rPr lang="en-US" sz="2000" dirty="0">
                          <a:latin typeface="Times New Roman"/>
                          <a:ea typeface="Courier New"/>
                          <a:cs typeface="Times New Roman"/>
                        </a:rPr>
                        <a:t>Yêu nước, đoàn kết</a:t>
                      </a:r>
                      <a:endParaRPr lang="en-US" sz="2000" dirty="0">
                        <a:latin typeface="Times New Roman"/>
                        <a:ea typeface="Calibri"/>
                        <a:cs typeface="Times New Roman"/>
                      </a:endParaRPr>
                    </a:p>
                  </a:txBody>
                  <a:tcPr marL="68580" marR="68580" marT="0" marB="0">
                    <a:solidFill>
                      <a:schemeClr val="accent1">
                        <a:lumMod val="40000"/>
                        <a:lumOff val="60000"/>
                      </a:schemeClr>
                    </a:solidFill>
                  </a:tcPr>
                </a:tc>
                <a:tc>
                  <a:txBody>
                    <a:bodyPr/>
                    <a:lstStyle/>
                    <a:p>
                      <a:pPr marL="0" marR="0" algn="l">
                        <a:lnSpc>
                          <a:spcPct val="115000"/>
                        </a:lnSpc>
                        <a:spcBef>
                          <a:spcPts val="0"/>
                        </a:spcBef>
                        <a:spcAft>
                          <a:spcPts val="0"/>
                        </a:spcAft>
                      </a:pPr>
                      <a:r>
                        <a:rPr lang="en-US" sz="2000" dirty="0">
                          <a:solidFill>
                            <a:srgbClr val="000000"/>
                          </a:solidFill>
                          <a:latin typeface="Times New Roman"/>
                          <a:ea typeface="Calibri"/>
                          <a:cs typeface="Times New Roman"/>
                        </a:rPr>
                        <a:t>-Có ý thức giữ gìn và</a:t>
                      </a:r>
                      <a:r>
                        <a:rPr lang="en-US" sz="2000" baseline="0" dirty="0">
                          <a:solidFill>
                            <a:srgbClr val="000000"/>
                          </a:solidFill>
                          <a:latin typeface="Times New Roman"/>
                          <a:ea typeface="Calibri"/>
                          <a:cs typeface="Times New Roman"/>
                        </a:rPr>
                        <a:t> bảo vệ môi trường</a:t>
                      </a:r>
                      <a:r>
                        <a:rPr lang="en-US" sz="2000" dirty="0">
                          <a:solidFill>
                            <a:srgbClr val="000000"/>
                          </a:solidFill>
                          <a:latin typeface="Times New Roman"/>
                          <a:ea typeface="Calibri"/>
                          <a:cs typeface="Times New Roman"/>
                        </a:rPr>
                        <a:t>.</a:t>
                      </a:r>
                      <a:endParaRPr lang="en-US" sz="2000" dirty="0">
                        <a:latin typeface="Times New Roman"/>
                        <a:ea typeface="Calibri"/>
                        <a:cs typeface="Times New Roman"/>
                      </a:endParaRPr>
                    </a:p>
                    <a:p>
                      <a:pPr marL="0" marR="0" algn="l">
                        <a:lnSpc>
                          <a:spcPct val="115000"/>
                        </a:lnSpc>
                        <a:spcBef>
                          <a:spcPts val="0"/>
                        </a:spcBef>
                        <a:spcAft>
                          <a:spcPts val="0"/>
                        </a:spcAft>
                      </a:pPr>
                      <a:r>
                        <a:rPr lang="en-US" sz="2000" dirty="0">
                          <a:solidFill>
                            <a:srgbClr val="000000"/>
                          </a:solidFill>
                          <a:latin typeface="Times New Roman"/>
                          <a:ea typeface="Calibri"/>
                          <a:cs typeface="Times New Roman"/>
                        </a:rPr>
                        <a:t>-Yêu</a:t>
                      </a:r>
                      <a:r>
                        <a:rPr lang="en-US" sz="2000" baseline="0" dirty="0">
                          <a:solidFill>
                            <a:srgbClr val="000000"/>
                          </a:solidFill>
                          <a:latin typeface="Times New Roman"/>
                          <a:ea typeface="Calibri"/>
                          <a:cs typeface="Times New Roman"/>
                        </a:rPr>
                        <a:t> thương, đoàn kết giúp đỡ mọi người</a:t>
                      </a:r>
                      <a:endParaRPr lang="en-US" sz="2000" dirty="0">
                        <a:latin typeface="Times New Roman"/>
                        <a:ea typeface="Calibri"/>
                        <a:cs typeface="Times New Roman"/>
                      </a:endParaRPr>
                    </a:p>
                    <a:p>
                      <a:pPr marL="0" marR="0" algn="l">
                        <a:lnSpc>
                          <a:spcPct val="115000"/>
                        </a:lnSpc>
                        <a:spcBef>
                          <a:spcPts val="0"/>
                        </a:spcBef>
                        <a:spcAft>
                          <a:spcPts val="0"/>
                        </a:spcAft>
                      </a:pPr>
                      <a:r>
                        <a:rPr lang="en-US" sz="2000" dirty="0">
                          <a:solidFill>
                            <a:srgbClr val="000000"/>
                          </a:solidFill>
                          <a:latin typeface="Times New Roman"/>
                          <a:ea typeface="Calibri"/>
                          <a:cs typeface="Times New Roman"/>
                        </a:rPr>
                        <a:t>-Gi</a:t>
                      </a:r>
                      <a:r>
                        <a:rPr lang="en-US" sz="2000" baseline="0" dirty="0">
                          <a:solidFill>
                            <a:srgbClr val="000000"/>
                          </a:solidFill>
                          <a:latin typeface="Times New Roman"/>
                          <a:ea typeface="Calibri"/>
                          <a:cs typeface="Times New Roman"/>
                        </a:rPr>
                        <a:t>úp đỡ người có hoàn cảnh khó khăn</a:t>
                      </a:r>
                    </a:p>
                    <a:p>
                      <a:pPr marL="0" marR="0" algn="l">
                        <a:lnSpc>
                          <a:spcPct val="115000"/>
                        </a:lnSpc>
                        <a:spcBef>
                          <a:spcPts val="0"/>
                        </a:spcBef>
                        <a:spcAft>
                          <a:spcPts val="0"/>
                        </a:spcAft>
                      </a:pPr>
                      <a:r>
                        <a:rPr lang="en-US" sz="2000" baseline="0" dirty="0">
                          <a:solidFill>
                            <a:srgbClr val="000000"/>
                          </a:solidFill>
                          <a:latin typeface="Times New Roman"/>
                          <a:ea typeface="Calibri"/>
                          <a:cs typeface="Times New Roman"/>
                        </a:rPr>
                        <a:t>- Hiến máu nhân đạo,...</a:t>
                      </a:r>
                      <a:endParaRPr lang="en-US" sz="2000" dirty="0">
                        <a:latin typeface="Times New Roman"/>
                        <a:ea typeface="Calibri"/>
                        <a:cs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xmlns="" val="10001"/>
                  </a:ext>
                </a:extLst>
              </a:tr>
              <a:tr h="1139367">
                <a:tc>
                  <a:txBody>
                    <a:bodyPr/>
                    <a:lstStyle/>
                    <a:p>
                      <a:pPr marL="0" marR="0">
                        <a:lnSpc>
                          <a:spcPct val="115000"/>
                        </a:lnSpc>
                        <a:spcBef>
                          <a:spcPts val="0"/>
                        </a:spcBef>
                        <a:spcAft>
                          <a:spcPts val="0"/>
                        </a:spcAft>
                      </a:pPr>
                      <a:r>
                        <a:rPr lang="en-US" sz="2000" dirty="0">
                          <a:solidFill>
                            <a:srgbClr val="000000"/>
                          </a:solidFill>
                          <a:latin typeface="Times New Roman"/>
                          <a:ea typeface="Calibri"/>
                          <a:cs typeface="Times New Roman"/>
                        </a:rPr>
                        <a:t>Cần cù, sáng tạo trong lao động</a:t>
                      </a:r>
                      <a:endParaRPr lang="en-US" sz="2000" dirty="0">
                        <a:latin typeface="Times New Roman"/>
                        <a:ea typeface="Calibri"/>
                        <a:cs typeface="Times New Roman"/>
                      </a:endParaRPr>
                    </a:p>
                  </a:txBody>
                  <a:tcPr marL="68580" marR="68580" marT="0" marB="0">
                    <a:solidFill>
                      <a:schemeClr val="accent3">
                        <a:lumMod val="40000"/>
                        <a:lumOff val="60000"/>
                      </a:schemeClr>
                    </a:solidFill>
                  </a:tcPr>
                </a:tc>
                <a:tc>
                  <a:txBody>
                    <a:bodyPr/>
                    <a:lstStyle/>
                    <a:p>
                      <a:pPr marL="0" marR="0" algn="l"/>
                      <a:r>
                        <a:rPr lang="en-US" sz="2000" dirty="0">
                          <a:solidFill>
                            <a:srgbClr val="000000"/>
                          </a:solidFill>
                          <a:latin typeface="Calibri"/>
                          <a:ea typeface="Times New Roman"/>
                          <a:cs typeface="Times New Roman"/>
                        </a:rPr>
                        <a:t>- Chăm chỉ lao động, sáng tạo, sản xuất</a:t>
                      </a:r>
                      <a:endParaRPr lang="en-US" sz="2000" dirty="0">
                        <a:latin typeface="Calibri"/>
                        <a:ea typeface="Times New Roman"/>
                        <a:cs typeface="Times New Roman"/>
                      </a:endParaRPr>
                    </a:p>
                    <a:p>
                      <a:pPr marL="0" marR="0" algn="l"/>
                      <a:r>
                        <a:rPr lang="en-US" sz="2000" dirty="0">
                          <a:solidFill>
                            <a:srgbClr val="000000"/>
                          </a:solidFill>
                          <a:latin typeface="Calibri"/>
                          <a:ea typeface="Times New Roman"/>
                          <a:cs typeface="Times New Roman"/>
                        </a:rPr>
                        <a:t>- Sáng</a:t>
                      </a:r>
                      <a:r>
                        <a:rPr lang="en-US" sz="2000" baseline="0" dirty="0">
                          <a:solidFill>
                            <a:srgbClr val="000000"/>
                          </a:solidFill>
                          <a:latin typeface="Calibri"/>
                          <a:ea typeface="Times New Roman"/>
                          <a:cs typeface="Times New Roman"/>
                        </a:rPr>
                        <a:t> tạo các phương tiện máy móc hiện đại áp dụng vào sản xuất để đạt năng suất cao.</a:t>
                      </a:r>
                      <a:endParaRPr lang="en-US" sz="2000" dirty="0">
                        <a:latin typeface="Calibri"/>
                        <a:ea typeface="Times New Roman"/>
                        <a:cs typeface="Times New Roman"/>
                      </a:endParaRPr>
                    </a:p>
                  </a:txBody>
                  <a:tcPr marL="68580" marR="68580" marT="0" marB="0">
                    <a:solidFill>
                      <a:schemeClr val="accent3">
                        <a:lumMod val="40000"/>
                        <a:lumOff val="60000"/>
                      </a:schemeClr>
                    </a:solidFill>
                  </a:tcPr>
                </a:tc>
                <a:extLst>
                  <a:ext uri="{0D108BD9-81ED-4DB2-BD59-A6C34878D82A}">
                    <a16:rowId xmlns:a16="http://schemas.microsoft.com/office/drawing/2014/main" xmlns="" val="10002"/>
                  </a:ext>
                </a:extLst>
              </a:tr>
              <a:tr h="455747">
                <a:tc>
                  <a:txBody>
                    <a:bodyPr/>
                    <a:lstStyle/>
                    <a:p>
                      <a:pPr marL="0" marR="0">
                        <a:lnSpc>
                          <a:spcPct val="115000"/>
                        </a:lnSpc>
                        <a:spcBef>
                          <a:spcPts val="0"/>
                        </a:spcBef>
                        <a:spcAft>
                          <a:spcPts val="0"/>
                        </a:spcAft>
                      </a:pPr>
                      <a:r>
                        <a:rPr lang="en-US" sz="2000" dirty="0">
                          <a:solidFill>
                            <a:srgbClr val="000000"/>
                          </a:solidFill>
                          <a:latin typeface="Times New Roman"/>
                          <a:ea typeface="Calibri"/>
                          <a:cs typeface="Times New Roman"/>
                        </a:rPr>
                        <a:t>Tôn sư trọng đạo, hiếu học</a:t>
                      </a:r>
                      <a:endParaRPr lang="en-US" sz="2000" dirty="0">
                        <a:latin typeface="Times New Roman"/>
                        <a:ea typeface="Calibri"/>
                        <a:cs typeface="Times New Roman"/>
                      </a:endParaRPr>
                    </a:p>
                  </a:txBody>
                  <a:tcPr marL="68580" marR="68580" marT="0" marB="0">
                    <a:solidFill>
                      <a:schemeClr val="accent6">
                        <a:lumMod val="20000"/>
                        <a:lumOff val="80000"/>
                      </a:schemeClr>
                    </a:solidFill>
                  </a:tcPr>
                </a:tc>
                <a:tc>
                  <a:txBody>
                    <a:bodyPr/>
                    <a:lstStyle/>
                    <a:p>
                      <a:pPr marL="0" marR="0" algn="l"/>
                      <a:r>
                        <a:rPr lang="en-US" sz="2000" dirty="0">
                          <a:solidFill>
                            <a:srgbClr val="000000"/>
                          </a:solidFill>
                          <a:latin typeface="Calibri"/>
                          <a:ea typeface="Times New Roman"/>
                          <a:cs typeface="Times New Roman"/>
                        </a:rPr>
                        <a:t>-Chăm</a:t>
                      </a:r>
                      <a:r>
                        <a:rPr lang="en-US" sz="2000" baseline="0" dirty="0">
                          <a:solidFill>
                            <a:srgbClr val="000000"/>
                          </a:solidFill>
                          <a:latin typeface="Calibri"/>
                          <a:ea typeface="Times New Roman"/>
                          <a:cs typeface="Times New Roman"/>
                        </a:rPr>
                        <a:t> chỉ tích cực học tập và rèn luyện</a:t>
                      </a:r>
                      <a:endParaRPr lang="en-US" sz="2000" dirty="0">
                        <a:latin typeface="Calibri"/>
                        <a:ea typeface="Times New Roman"/>
                        <a:cs typeface="Times New Roman"/>
                      </a:endParaRPr>
                    </a:p>
                    <a:p>
                      <a:pPr marL="0" marR="0" algn="l"/>
                      <a:r>
                        <a:rPr lang="en-US" sz="2000" dirty="0">
                          <a:solidFill>
                            <a:srgbClr val="000000"/>
                          </a:solidFill>
                          <a:latin typeface="Calibri"/>
                          <a:ea typeface="Times New Roman"/>
                          <a:cs typeface="Times New Roman"/>
                        </a:rPr>
                        <a:t>-</a:t>
                      </a:r>
                      <a:r>
                        <a:rPr lang="en-US" sz="2000" baseline="0" dirty="0">
                          <a:solidFill>
                            <a:srgbClr val="000000"/>
                          </a:solidFill>
                          <a:latin typeface="Calibri"/>
                          <a:ea typeface="Times New Roman"/>
                          <a:cs typeface="Times New Roman"/>
                        </a:rPr>
                        <a:t> Tôn trọng yêu quý thầy cô giáo</a:t>
                      </a:r>
                      <a:endParaRPr lang="en-US" sz="2000" dirty="0">
                        <a:latin typeface="Calibri"/>
                        <a:ea typeface="Times New Roman"/>
                        <a:cs typeface="Times New Roman"/>
                      </a:endParaRPr>
                    </a:p>
                  </a:txBody>
                  <a:tcPr marL="68580" marR="68580" marT="0" marB="0">
                    <a:solidFill>
                      <a:schemeClr val="accent6">
                        <a:lumMod val="20000"/>
                        <a:lumOff val="80000"/>
                      </a:schemeClr>
                    </a:solidFill>
                  </a:tcPr>
                </a:tc>
                <a:extLst>
                  <a:ext uri="{0D108BD9-81ED-4DB2-BD59-A6C34878D82A}">
                    <a16:rowId xmlns:a16="http://schemas.microsoft.com/office/drawing/2014/main" xmlns="" val="10003"/>
                  </a:ext>
                </a:extLst>
              </a:tr>
              <a:tr h="1795791">
                <a:tc>
                  <a:txBody>
                    <a:bodyPr/>
                    <a:lstStyle/>
                    <a:p>
                      <a:pPr marL="0" marR="0">
                        <a:lnSpc>
                          <a:spcPct val="115000"/>
                        </a:lnSpc>
                        <a:spcBef>
                          <a:spcPts val="0"/>
                        </a:spcBef>
                        <a:spcAft>
                          <a:spcPts val="0"/>
                        </a:spcAft>
                      </a:pPr>
                      <a:r>
                        <a:rPr lang="en-US" sz="2000" dirty="0">
                          <a:solidFill>
                            <a:srgbClr val="000000"/>
                          </a:solidFill>
                          <a:latin typeface="Times New Roman"/>
                          <a:ea typeface="Calibri"/>
                          <a:cs typeface="Times New Roman"/>
                        </a:rPr>
                        <a:t>Các loại hình nghệ thuật dân gian, nghề truyền thống</a:t>
                      </a:r>
                      <a:endParaRPr lang="en-US" sz="2000" dirty="0">
                        <a:latin typeface="Times New Roman"/>
                        <a:ea typeface="Calibri"/>
                        <a:cs typeface="Times New Roman"/>
                      </a:endParaRPr>
                    </a:p>
                  </a:txBody>
                  <a:tcPr marL="68580" marR="68580" marT="0" marB="0">
                    <a:solidFill>
                      <a:schemeClr val="accent4">
                        <a:lumMod val="20000"/>
                        <a:lumOff val="80000"/>
                      </a:schemeClr>
                    </a:solidFill>
                  </a:tcPr>
                </a:tc>
                <a:tc>
                  <a:txBody>
                    <a:bodyPr/>
                    <a:lstStyle/>
                    <a:p>
                      <a:pPr marL="0" marR="0" algn="l"/>
                      <a:r>
                        <a:rPr lang="en-US" sz="2000" dirty="0">
                          <a:solidFill>
                            <a:srgbClr val="000000"/>
                          </a:solidFill>
                          <a:latin typeface="Calibri"/>
                          <a:ea typeface="Times New Roman"/>
                          <a:cs typeface="Times New Roman"/>
                        </a:rPr>
                        <a:t>-Tham</a:t>
                      </a:r>
                      <a:r>
                        <a:rPr lang="en-US" sz="2000" baseline="0" dirty="0">
                          <a:solidFill>
                            <a:srgbClr val="000000"/>
                          </a:solidFill>
                          <a:latin typeface="Calibri"/>
                          <a:ea typeface="Times New Roman"/>
                          <a:cs typeface="Times New Roman"/>
                        </a:rPr>
                        <a:t> gia các hoạt động giữ gìn và phát triển các loại hình văn hóa nghệ thuật truyền thống</a:t>
                      </a:r>
                      <a:endParaRPr lang="en-US" sz="2000" dirty="0">
                        <a:latin typeface="Calibri"/>
                        <a:ea typeface="Times New Roman"/>
                        <a:cs typeface="Times New Roman"/>
                      </a:endParaRPr>
                    </a:p>
                    <a:p>
                      <a:pPr marL="0" marR="0" algn="l"/>
                      <a:r>
                        <a:rPr lang="en-US" sz="2000" dirty="0">
                          <a:solidFill>
                            <a:srgbClr val="000000"/>
                          </a:solidFill>
                          <a:latin typeface="Calibri"/>
                          <a:ea typeface="Times New Roman"/>
                          <a:cs typeface="Times New Roman"/>
                        </a:rPr>
                        <a:t>- Tham gia các</a:t>
                      </a:r>
                      <a:r>
                        <a:rPr lang="en-US" sz="2000" baseline="0" dirty="0">
                          <a:solidFill>
                            <a:srgbClr val="000000"/>
                          </a:solidFill>
                          <a:latin typeface="Calibri"/>
                          <a:ea typeface="Times New Roman"/>
                          <a:cs typeface="Times New Roman"/>
                        </a:rPr>
                        <a:t> câu lạc bộ nhạc cụ dân gian,...</a:t>
                      </a:r>
                      <a:endParaRPr lang="en-US" sz="2000" dirty="0">
                        <a:latin typeface="Calibri"/>
                        <a:ea typeface="Times New Roman"/>
                        <a:cs typeface="Times New Roman"/>
                      </a:endParaRPr>
                    </a:p>
                  </a:txBody>
                  <a:tcPr marL="68580" marR="68580" marT="0" marB="0">
                    <a:solidFill>
                      <a:schemeClr val="accent4">
                        <a:lumMod val="20000"/>
                        <a:lumOff val="80000"/>
                      </a:schemeClr>
                    </a:solidFill>
                  </a:tcPr>
                </a:tc>
                <a:extLst>
                  <a:ext uri="{0D108BD9-81ED-4DB2-BD59-A6C34878D82A}">
                    <a16:rowId xmlns:a16="http://schemas.microsoft.com/office/drawing/2014/main" xmlns=""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 (4).png"/>
          <p:cNvPicPr>
            <a:picLocks noGrp="1" noChangeAspect="1"/>
          </p:cNvPicPr>
          <p:nvPr>
            <p:ph idx="1"/>
          </p:nvPr>
        </p:nvPicPr>
        <p:blipFill>
          <a:blip r:embed="rId2"/>
          <a:stretch>
            <a:fillRect/>
          </a:stretch>
        </p:blipFill>
        <p:spPr>
          <a:xfrm>
            <a:off x="1981200" y="228600"/>
            <a:ext cx="8229600" cy="62484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4DBAF297-AE12-44E4-9E9E-90F0EFE7F694}"/>
              </a:ext>
            </a:extLst>
          </p:cNvPr>
          <p:cNvPicPr>
            <a:picLocks noChangeAspect="1"/>
          </p:cNvPicPr>
          <p:nvPr/>
        </p:nvPicPr>
        <p:blipFill>
          <a:blip r:embed="rId2"/>
          <a:stretch>
            <a:fillRect/>
          </a:stretch>
        </p:blipFill>
        <p:spPr>
          <a:xfrm>
            <a:off x="1295400" y="-152400"/>
            <a:ext cx="9372600" cy="7612612"/>
          </a:xfrm>
          <a:prstGeom prst="rect">
            <a:avLst/>
          </a:prstGeom>
        </p:spPr>
      </p:pic>
      <p:sp>
        <p:nvSpPr>
          <p:cNvPr id="2" name="Title 1"/>
          <p:cNvSpPr>
            <a:spLocks noGrp="1"/>
          </p:cNvSpPr>
          <p:nvPr>
            <p:ph type="title"/>
          </p:nvPr>
        </p:nvSpPr>
        <p:spPr/>
        <p:txBody>
          <a:bodyPr/>
          <a:lstStyle/>
          <a:p>
            <a:r>
              <a:rPr lang="en-US" dirty="0"/>
              <a:t>Bài tập 2</a:t>
            </a:r>
          </a:p>
        </p:txBody>
      </p:sp>
      <p:sp>
        <p:nvSpPr>
          <p:cNvPr id="3" name="Content Placeholder 2"/>
          <p:cNvSpPr>
            <a:spLocks noGrp="1"/>
          </p:cNvSpPr>
          <p:nvPr>
            <p:ph idx="1"/>
          </p:nvPr>
        </p:nvSpPr>
        <p:spPr>
          <a:xfrm>
            <a:off x="2057400" y="1371600"/>
            <a:ext cx="8077200" cy="5029200"/>
          </a:xfrm>
        </p:spPr>
        <p:txBody>
          <a:bodyPr>
            <a:normAutofit fontScale="70000" lnSpcReduction="20000"/>
          </a:bodyPr>
          <a:lstStyle/>
          <a:p>
            <a:pPr>
              <a:buNone/>
            </a:pPr>
            <a:r>
              <a:rPr lang="en-US" i="1" dirty="0"/>
              <a:t>- A: Đồng tình.</a:t>
            </a:r>
            <a:endParaRPr lang="en-US" dirty="0"/>
          </a:p>
          <a:p>
            <a:r>
              <a:rPr lang="en-US" i="1" dirty="0"/>
              <a:t>Góp phần giữ gìn và phát huy truyền thống tốt đẹp của dân tộc.</a:t>
            </a:r>
            <a:endParaRPr lang="en-US" dirty="0"/>
          </a:p>
          <a:p>
            <a:pPr>
              <a:buNone/>
            </a:pPr>
            <a:r>
              <a:rPr lang="en-US" i="1" dirty="0"/>
              <a:t>- B: Đồng tình.</a:t>
            </a:r>
            <a:endParaRPr lang="en-US" dirty="0"/>
          </a:p>
          <a:p>
            <a:r>
              <a:rPr lang="en-US" i="1" dirty="0"/>
              <a:t>Tuyên truyền, giới thiệu, quảng bá, đưa lễ hội truyền thống của quê hương đến với mọi người.</a:t>
            </a:r>
            <a:endParaRPr lang="en-US" dirty="0"/>
          </a:p>
          <a:p>
            <a:pPr>
              <a:buNone/>
            </a:pPr>
            <a:r>
              <a:rPr lang="en-US" i="1" dirty="0"/>
              <a:t>- C: Không đồng tình.</a:t>
            </a:r>
            <a:endParaRPr lang="en-US" dirty="0"/>
          </a:p>
          <a:p>
            <a:r>
              <a:rPr lang="en-US" i="1" dirty="0"/>
              <a:t>Phê phán thái độ thơ ơ không quan tâm đến truyền thống tốt đẹp của quê hương.</a:t>
            </a:r>
            <a:endParaRPr lang="en-US" dirty="0"/>
          </a:p>
          <a:p>
            <a:pPr>
              <a:buNone/>
            </a:pPr>
            <a:r>
              <a:rPr lang="en-US" i="1" dirty="0"/>
              <a:t>- D: Đồng tình.</a:t>
            </a:r>
            <a:endParaRPr lang="en-US" dirty="0"/>
          </a:p>
          <a:p>
            <a:r>
              <a:rPr lang="en-US" i="1" dirty="0"/>
              <a:t> Thể hiện tinh thần xây dựng và phát triển đất nước.</a:t>
            </a:r>
            <a:endParaRPr lang="en-US" dirty="0"/>
          </a:p>
          <a:p>
            <a:pPr>
              <a:buNone/>
            </a:pPr>
            <a:r>
              <a:rPr lang="en-US" i="1" dirty="0"/>
              <a:t>- E: Đồng tình.</a:t>
            </a:r>
            <a:endParaRPr lang="en-US" dirty="0"/>
          </a:p>
          <a:p>
            <a:r>
              <a:rPr lang="en-US" i="1" dirty="0"/>
              <a:t>  Thể hiện tình thần bảo vệ môi trường góp phần xây dựng địa phương xanh sạch đẹp.</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blinds(horizontal)">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linds(horizontal)">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blinds(horizontal)">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blinds(horizontal)">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blinds(horizontal)">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blinds(horizontal)">
                                      <p:cBhvr>
                                        <p:cTn id="47" dur="5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blinds(horizontal)">
                                      <p:cBhvr>
                                        <p:cTn id="52" dur="5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blinds(horizontal)">
                                      <p:cBhvr>
                                        <p:cTn id="57" dur="500"/>
                                        <p:tgtEl>
                                          <p:spTgt spid="3">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Effect transition="in" filter="blinds(horizontal)">
                                      <p:cBhvr>
                                        <p:cTn id="62" dur="500"/>
                                        <p:tgtEl>
                                          <p:spTgt spid="3">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Effect transition="in" filter="blinds(horizontal)">
                                      <p:cBhvr>
                                        <p:cTn id="6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pic>
        <p:nvPicPr>
          <p:cNvPr id="5" name="Content Placeholder 4">
            <a:extLst>
              <a:ext uri="{FF2B5EF4-FFF2-40B4-BE49-F238E27FC236}">
                <a16:creationId xmlns:a16="http://schemas.microsoft.com/office/drawing/2014/main" xmlns="" id="{4EB34322-441A-4398-9039-01AB8830C2BE}"/>
              </a:ext>
            </a:extLst>
          </p:cNvPr>
          <p:cNvPicPr>
            <a:picLocks noGrp="1" noChangeAspect="1"/>
          </p:cNvPicPr>
          <p:nvPr>
            <p:ph idx="1"/>
          </p:nvPr>
        </p:nvPicPr>
        <p:blipFill>
          <a:blip r:embed="rId2"/>
          <a:stretch>
            <a:fillRect/>
          </a:stretch>
        </p:blipFill>
        <p:spPr>
          <a:xfrm>
            <a:off x="2072922" y="1600201"/>
            <a:ext cx="8046157" cy="4525963"/>
          </a:xfrm>
          <a:prstGeom prst="rect">
            <a:avLst/>
          </a:prstGeom>
        </p:spPr>
      </p:pic>
      <p:pic>
        <p:nvPicPr>
          <p:cNvPr id="8" name="Picture 7" descr="image (3).png"/>
          <p:cNvPicPr>
            <a:picLocks noChangeAspect="1"/>
          </p:cNvPicPr>
          <p:nvPr/>
        </p:nvPicPr>
        <p:blipFill>
          <a:blip r:embed="rId3"/>
          <a:stretch>
            <a:fillRect/>
          </a:stretch>
        </p:blipFill>
        <p:spPr>
          <a:xfrm>
            <a:off x="1524000" y="0"/>
            <a:ext cx="9144000" cy="4953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pSp>
        <p:nvGrpSpPr>
          <p:cNvPr id="4" name="Group 2"/>
          <p:cNvGrpSpPr>
            <a:grpSpLocks noGrp="1"/>
          </p:cNvGrpSpPr>
          <p:nvPr/>
        </p:nvGrpSpPr>
        <p:grpSpPr>
          <a:xfrm>
            <a:off x="1524000" y="304801"/>
            <a:ext cx="1905000" cy="5745163"/>
            <a:chOff x="385137" y="57164"/>
            <a:chExt cx="4348456" cy="6707996"/>
          </a:xfrm>
        </p:grpSpPr>
        <p:grpSp>
          <p:nvGrpSpPr>
            <p:cNvPr id="5" name="Group 1"/>
            <p:cNvGrpSpPr/>
            <p:nvPr/>
          </p:nvGrpSpPr>
          <p:grpSpPr>
            <a:xfrm>
              <a:off x="385137" y="57164"/>
              <a:ext cx="2820187" cy="6584741"/>
              <a:chOff x="380638" y="180419"/>
              <a:chExt cx="2820187" cy="6584741"/>
            </a:xfrm>
          </p:grpSpPr>
          <p:pic>
            <p:nvPicPr>
              <p:cNvPr id="7" name="图片 7"/>
              <p:cNvPicPr>
                <a:picLocks noChangeAspect="1"/>
              </p:cNvPicPr>
              <p:nvPr/>
            </p:nvPicPr>
            <p:blipFill rotWithShape="1">
              <a:blip r:embed="rId2">
                <a:extLst>
                  <a:ext uri="{28A0092B-C50C-407E-A947-70E740481C1C}">
                    <a14:useLocalDpi xmlns:a14="http://schemas.microsoft.com/office/drawing/2010/main" val="0"/>
                  </a:ext>
                </a:extLst>
              </a:blip>
              <a:srcRect l="65866" t="43141" r="16000" b="18696"/>
              <a:stretch/>
            </p:blipFill>
            <p:spPr>
              <a:xfrm>
                <a:off x="1266820" y="3143138"/>
                <a:ext cx="1934005" cy="2289520"/>
              </a:xfrm>
              <a:prstGeom prst="rect">
                <a:avLst/>
              </a:prstGeom>
            </p:spPr>
          </p:pic>
          <p:pic>
            <p:nvPicPr>
              <p:cNvPr id="8" name="图片 8"/>
              <p:cNvPicPr>
                <a:picLocks noChangeAspect="1"/>
              </p:cNvPicPr>
              <p:nvPr/>
            </p:nvPicPr>
            <p:blipFill rotWithShape="1">
              <a:blip r:embed="rId3">
                <a:extLst>
                  <a:ext uri="{28A0092B-C50C-407E-A947-70E740481C1C}">
                    <a14:useLocalDpi xmlns:a14="http://schemas.microsoft.com/office/drawing/2010/main" val="0"/>
                  </a:ext>
                </a:extLst>
              </a:blip>
              <a:srcRect l="77867" t="20385" r="6933" b="5896"/>
              <a:stretch/>
            </p:blipFill>
            <p:spPr>
              <a:xfrm>
                <a:off x="380638" y="180419"/>
                <a:ext cx="1853184" cy="6584741"/>
              </a:xfrm>
              <a:prstGeom prst="rect">
                <a:avLst/>
              </a:prstGeom>
            </p:spPr>
          </p:pic>
        </p:grpSp>
        <p:pic>
          <p:nvPicPr>
            <p:cNvPr id="6" name="Picture 2" descr="http://photos.myjoyonline.com/photos/news/201311/6579331693860_20014378402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1636"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52" name="Cloud Callout 51"/>
          <p:cNvSpPr/>
          <p:nvPr/>
        </p:nvSpPr>
        <p:spPr>
          <a:xfrm>
            <a:off x="2438400" y="-381000"/>
            <a:ext cx="7848600" cy="6553200"/>
          </a:xfrm>
          <a:prstGeom prst="cloudCallout">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2000" i="1" dirty="0">
                <a:solidFill>
                  <a:prstClr val="black"/>
                </a:solidFill>
                <a:latin typeface="Calibri"/>
              </a:rPr>
              <a:t>1. Nhận xét suy nghĩ của S: suy nghĩ của S là </a:t>
            </a:r>
            <a:r>
              <a:rPr lang="en-US" sz="2000" b="1" i="1" dirty="0">
                <a:solidFill>
                  <a:srgbClr val="FF0000"/>
                </a:solidFill>
                <a:latin typeface="Calibri"/>
              </a:rPr>
              <a:t>đúng đắn.</a:t>
            </a:r>
            <a:endParaRPr lang="en-US" sz="2000" b="1" dirty="0">
              <a:solidFill>
                <a:srgbClr val="FF0000"/>
              </a:solidFill>
              <a:latin typeface="Calibri"/>
            </a:endParaRPr>
          </a:p>
          <a:p>
            <a:r>
              <a:rPr lang="en-US" sz="2000" i="1" dirty="0">
                <a:solidFill>
                  <a:prstClr val="black"/>
                </a:solidFill>
                <a:latin typeface="Calibri"/>
              </a:rPr>
              <a:t>2. Nếu là S, em sẽ nói với anh trai mình: Phong trào Ba sẵn sàng là phong trào thể hiện tinh thần sẵn sàng khi Tổ quốc cần dù trong thời chiến hay thời bình của người dân. Nhận được lệnh gọi nhập ngũ anh nên vui mừng vì thực hiện được điều đó là anh đang góp sức lực nhỏ bé của mình vào việc bảo vệ Tổ Quốc và thể hiện được truyền thống yêu nước của mình.Vì vậy, anh đừng do dự mà nên sẵn sàng nhập ngũ,cố gắng  rèn luyện để phục vụ đất nước. </a:t>
            </a:r>
            <a:endParaRPr lang="en-US" sz="2000" dirty="0">
              <a:solidFill>
                <a:prstClr val="black"/>
              </a:solidFill>
              <a:latin typeface="Calibri"/>
            </a:endParaRPr>
          </a:p>
          <a:p>
            <a:pPr algn="ctr"/>
            <a:endParaRPr lang="en-US" sz="2000" dirty="0">
              <a:solidFill>
                <a:prstClr val="black"/>
              </a:solidFill>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checkerboard(across)">
                                      <p:cBhvr>
                                        <p:cTn id="1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656E9EC1-9693-484C-AD9C-46ACBC08610D}"/>
              </a:ext>
            </a:extLst>
          </p:cNvPr>
          <p:cNvPicPr>
            <a:picLocks noChangeAspect="1"/>
          </p:cNvPicPr>
          <p:nvPr/>
        </p:nvPicPr>
        <p:blipFill>
          <a:blip r:embed="rId2"/>
          <a:stretch>
            <a:fillRect/>
          </a:stretch>
        </p:blipFill>
        <p:spPr>
          <a:xfrm>
            <a:off x="1524000" y="32269"/>
            <a:ext cx="9144000" cy="6793462"/>
          </a:xfrm>
          <a:prstGeom prst="rect">
            <a:avLst/>
          </a:prstGeom>
        </p:spPr>
      </p:pic>
      <p:pic>
        <p:nvPicPr>
          <p:cNvPr id="6" name="Picture 5"/>
          <p:cNvPicPr>
            <a:picLocks noChangeAspect="1"/>
          </p:cNvPicPr>
          <p:nvPr/>
        </p:nvPicPr>
        <p:blipFill>
          <a:blip r:embed="rId3"/>
          <a:stretch>
            <a:fillRect/>
          </a:stretch>
        </p:blipFill>
        <p:spPr>
          <a:xfrm>
            <a:off x="2023962" y="333867"/>
            <a:ext cx="3044239" cy="5372071"/>
          </a:xfrm>
          <a:prstGeom prst="rect">
            <a:avLst/>
          </a:prstGeom>
        </p:spPr>
      </p:pic>
      <p:sp>
        <p:nvSpPr>
          <p:cNvPr id="7" name="Rectangle 6"/>
          <p:cNvSpPr>
            <a:spLocks noChangeArrowheads="1"/>
          </p:cNvSpPr>
          <p:nvPr/>
        </p:nvSpPr>
        <p:spPr bwMode="auto">
          <a:xfrm rot="21274563">
            <a:off x="2449728" y="294995"/>
            <a:ext cx="2192704"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defRPr/>
            </a:pPr>
            <a:r>
              <a:rPr lang="en-US" altLang="en-US" sz="4400" b="1" dirty="0">
                <a:solidFill>
                  <a:srgbClr val="0000FF"/>
                </a:solidFill>
                <a:latin typeface="#9Slide05 Fourth" panose="00000500000000000000" pitchFamily="2" charset="0"/>
                <a:ea typeface="Helvetica Neue"/>
                <a:cs typeface="Helvetica Neue"/>
              </a:rPr>
              <a:t>Bài 1: Tự hào về truyền thống quê hương</a:t>
            </a:r>
            <a:r>
              <a:rPr lang="en-US" altLang="en-US" sz="4400" b="1" dirty="0">
                <a:solidFill>
                  <a:srgbClr val="FF0000"/>
                </a:solidFill>
                <a:latin typeface="#9Slide05 Fourth" panose="00000500000000000000" pitchFamily="2" charset="0"/>
                <a:ea typeface="Helvetica Neue"/>
                <a:cs typeface="Helvetica Neue"/>
              </a:rPr>
              <a:t> </a:t>
            </a:r>
          </a:p>
        </p:txBody>
      </p:sp>
      <p:pic>
        <p:nvPicPr>
          <p:cNvPr id="8" name="Picture 7"/>
          <p:cNvPicPr>
            <a:picLocks noChangeAspect="1"/>
          </p:cNvPicPr>
          <p:nvPr/>
        </p:nvPicPr>
        <p:blipFill>
          <a:blip r:embed="rId4"/>
          <a:stretch>
            <a:fillRect/>
          </a:stretch>
        </p:blipFill>
        <p:spPr>
          <a:xfrm>
            <a:off x="5189948" y="468764"/>
            <a:ext cx="5478053" cy="5182805"/>
          </a:xfrm>
          <a:prstGeom prst="rect">
            <a:avLst/>
          </a:prstGeom>
        </p:spPr>
      </p:pic>
      <p:sp>
        <p:nvSpPr>
          <p:cNvPr id="9" name="文本框 6"/>
          <p:cNvSpPr txBox="1"/>
          <p:nvPr/>
        </p:nvSpPr>
        <p:spPr>
          <a:xfrm>
            <a:off x="6660915" y="2807379"/>
            <a:ext cx="2414166" cy="1323439"/>
          </a:xfrm>
          <a:prstGeom prst="rect">
            <a:avLst/>
          </a:prstGeom>
          <a:noFill/>
        </p:spPr>
        <p:txBody>
          <a:bodyPr wrap="square" rtlCol="0">
            <a:spAutoFit/>
          </a:bodyPr>
          <a:lstStyle/>
          <a:p>
            <a:pPr algn="ctr">
              <a:defRPr/>
            </a:pPr>
            <a:r>
              <a:rPr lang="en-US" altLang="zh-CN" sz="40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IV.</a:t>
            </a:r>
          </a:p>
          <a:p>
            <a:pPr algn="ctr">
              <a:defRPr/>
            </a:pPr>
            <a:r>
              <a:rPr lang="en-US" altLang="zh-CN" sz="40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Vận dụng</a:t>
            </a:r>
          </a:p>
        </p:txBody>
      </p:sp>
    </p:spTree>
    <p:extLst>
      <p:ext uri="{BB962C8B-B14F-4D97-AF65-F5344CB8AC3E}">
        <p14:creationId xmlns:p14="http://schemas.microsoft.com/office/powerpoint/2010/main" val="4256294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Picture 232">
            <a:extLst>
              <a:ext uri="{FF2B5EF4-FFF2-40B4-BE49-F238E27FC236}">
                <a16:creationId xmlns:a16="http://schemas.microsoft.com/office/drawing/2014/main" xmlns="" id="{A3069461-560C-4783-87E4-ABE516ADE0FF}"/>
              </a:ext>
            </a:extLst>
          </p:cNvPr>
          <p:cNvPicPr>
            <a:picLocks noChangeAspect="1"/>
          </p:cNvPicPr>
          <p:nvPr/>
        </p:nvPicPr>
        <p:blipFill>
          <a:blip r:embed="rId2"/>
          <a:stretch>
            <a:fillRect/>
          </a:stretch>
        </p:blipFill>
        <p:spPr>
          <a:xfrm>
            <a:off x="1605445" y="35249"/>
            <a:ext cx="9144000" cy="6857999"/>
          </a:xfrm>
          <a:prstGeom prst="rect">
            <a:avLst/>
          </a:prstGeom>
        </p:spPr>
      </p:pic>
      <p:pic>
        <p:nvPicPr>
          <p:cNvPr id="2" name="图片 6">
            <a:extLst>
              <a:ext uri="{FF2B5EF4-FFF2-40B4-BE49-F238E27FC236}">
                <a16:creationId xmlns:a16="http://schemas.microsoft.com/office/drawing/2014/main" xmlns="" id="{FB6E761C-C8D6-4D13-BAE7-1C1FF426A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0983" y="3544626"/>
            <a:ext cx="2391539" cy="3540319"/>
          </a:xfrm>
          <a:prstGeom prst="rect">
            <a:avLst/>
          </a:prstGeom>
        </p:spPr>
      </p:pic>
      <p:pic>
        <p:nvPicPr>
          <p:cNvPr id="3" name="图片 11">
            <a:extLst>
              <a:ext uri="{FF2B5EF4-FFF2-40B4-BE49-F238E27FC236}">
                <a16:creationId xmlns:a16="http://schemas.microsoft.com/office/drawing/2014/main" xmlns="" id="{FFE99B26-B51D-4F7B-8B21-28D0AC9C0B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07402" y="5359531"/>
            <a:ext cx="2152314" cy="1711901"/>
          </a:xfrm>
          <a:prstGeom prst="rect">
            <a:avLst/>
          </a:prstGeom>
        </p:spPr>
      </p:pic>
      <p:pic>
        <p:nvPicPr>
          <p:cNvPr id="4" name="Picture 2">
            <a:extLst>
              <a:ext uri="{FF2B5EF4-FFF2-40B4-BE49-F238E27FC236}">
                <a16:creationId xmlns:a16="http://schemas.microsoft.com/office/drawing/2014/main" xmlns="" id="{C57CB3B7-A31F-4C67-B588-B30ACA6FE6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4120" y="213431"/>
            <a:ext cx="1271294" cy="2156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图片 2">
            <a:extLst>
              <a:ext uri="{FF2B5EF4-FFF2-40B4-BE49-F238E27FC236}">
                <a16:creationId xmlns:a16="http://schemas.microsoft.com/office/drawing/2014/main" xmlns="" id="{011E1504-3C29-4E22-BF62-C8AC9D8599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07443" y="264255"/>
            <a:ext cx="1271022" cy="2161906"/>
          </a:xfrm>
          <a:prstGeom prst="rect">
            <a:avLst/>
          </a:prstGeom>
        </p:spPr>
      </p:pic>
      <p:grpSp>
        <p:nvGrpSpPr>
          <p:cNvPr id="6" name="组合 2">
            <a:extLst>
              <a:ext uri="{FF2B5EF4-FFF2-40B4-BE49-F238E27FC236}">
                <a16:creationId xmlns:a16="http://schemas.microsoft.com/office/drawing/2014/main" xmlns="" id="{8D054DAA-598A-45C3-8124-9575502FA773}"/>
              </a:ext>
            </a:extLst>
          </p:cNvPr>
          <p:cNvGrpSpPr/>
          <p:nvPr/>
        </p:nvGrpSpPr>
        <p:grpSpPr>
          <a:xfrm>
            <a:off x="1905000" y="762000"/>
            <a:ext cx="4800600" cy="4057726"/>
            <a:chOff x="1949253" y="1627716"/>
            <a:chExt cx="3271491" cy="2309600"/>
          </a:xfrm>
        </p:grpSpPr>
        <p:grpSp>
          <p:nvGrpSpPr>
            <p:cNvPr id="7" name="组合 135">
              <a:extLst>
                <a:ext uri="{FF2B5EF4-FFF2-40B4-BE49-F238E27FC236}">
                  <a16:creationId xmlns:a16="http://schemas.microsoft.com/office/drawing/2014/main" xmlns="" id="{D58AED1F-ABF0-45D8-9A7E-839BE7D8990D}"/>
                </a:ext>
              </a:extLst>
            </p:cNvPr>
            <p:cNvGrpSpPr/>
            <p:nvPr/>
          </p:nvGrpSpPr>
          <p:grpSpPr>
            <a:xfrm>
              <a:off x="1949253" y="1627716"/>
              <a:ext cx="3271491" cy="2309600"/>
              <a:chOff x="3246438" y="1068388"/>
              <a:chExt cx="5711825" cy="4678363"/>
            </a:xfrm>
            <a:solidFill>
              <a:schemeClr val="tx1"/>
            </a:solidFill>
          </p:grpSpPr>
          <p:sp>
            <p:nvSpPr>
              <p:cNvPr id="9" name="Freeform 5">
                <a:extLst>
                  <a:ext uri="{FF2B5EF4-FFF2-40B4-BE49-F238E27FC236}">
                    <a16:creationId xmlns:a16="http://schemas.microsoft.com/office/drawing/2014/main" xmlns="" id="{2FBD4893-B88F-4FBC-BD03-0254E284235F}"/>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 name="Freeform 6">
                <a:extLst>
                  <a:ext uri="{FF2B5EF4-FFF2-40B4-BE49-F238E27FC236}">
                    <a16:creationId xmlns:a16="http://schemas.microsoft.com/office/drawing/2014/main" xmlns="" id="{D4EB34A4-A035-404A-B799-4CCDE9F07F69}"/>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 name="Freeform 7">
                <a:extLst>
                  <a:ext uri="{FF2B5EF4-FFF2-40B4-BE49-F238E27FC236}">
                    <a16:creationId xmlns:a16="http://schemas.microsoft.com/office/drawing/2014/main" xmlns="" id="{72C4CA55-130E-4123-8B78-6588168C47FC}"/>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 name="Freeform 8">
                <a:extLst>
                  <a:ext uri="{FF2B5EF4-FFF2-40B4-BE49-F238E27FC236}">
                    <a16:creationId xmlns:a16="http://schemas.microsoft.com/office/drawing/2014/main" xmlns="" id="{A28C9912-2B57-4F8E-899C-E4FD9C7BD1F5}"/>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 name="Freeform 9">
                <a:extLst>
                  <a:ext uri="{FF2B5EF4-FFF2-40B4-BE49-F238E27FC236}">
                    <a16:creationId xmlns:a16="http://schemas.microsoft.com/office/drawing/2014/main" xmlns="" id="{D1EF031C-073B-4CEF-A06F-2BFE289DC182}"/>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 name="Freeform 10">
                <a:extLst>
                  <a:ext uri="{FF2B5EF4-FFF2-40B4-BE49-F238E27FC236}">
                    <a16:creationId xmlns:a16="http://schemas.microsoft.com/office/drawing/2014/main" xmlns="" id="{EA57F0DF-82AF-42A0-8BF2-38A854DA78BF}"/>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 name="Freeform 11">
                <a:extLst>
                  <a:ext uri="{FF2B5EF4-FFF2-40B4-BE49-F238E27FC236}">
                    <a16:creationId xmlns:a16="http://schemas.microsoft.com/office/drawing/2014/main" xmlns="" id="{85528011-66C8-4818-905B-A5119A0B998B}"/>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nvGrpSpPr>
              <p:cNvPr id="16" name="组合 143">
                <a:extLst>
                  <a:ext uri="{FF2B5EF4-FFF2-40B4-BE49-F238E27FC236}">
                    <a16:creationId xmlns:a16="http://schemas.microsoft.com/office/drawing/2014/main" xmlns="" id="{11BF4EF0-1B05-417E-9563-07561244CB09}"/>
                  </a:ext>
                </a:extLst>
              </p:cNvPr>
              <p:cNvGrpSpPr/>
              <p:nvPr/>
            </p:nvGrpSpPr>
            <p:grpSpPr>
              <a:xfrm>
                <a:off x="3517901" y="1225551"/>
                <a:ext cx="5260975" cy="4090987"/>
                <a:chOff x="3517901" y="1225551"/>
                <a:chExt cx="5260975" cy="4090987"/>
              </a:xfrm>
              <a:grpFill/>
            </p:grpSpPr>
            <p:sp>
              <p:nvSpPr>
                <p:cNvPr id="17" name="Freeform 12">
                  <a:extLst>
                    <a:ext uri="{FF2B5EF4-FFF2-40B4-BE49-F238E27FC236}">
                      <a16:creationId xmlns:a16="http://schemas.microsoft.com/office/drawing/2014/main" xmlns="" id="{078A2F5E-DDEF-4ED9-8CEE-E6D8A2EA2912}"/>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 name="Freeform 13">
                  <a:extLst>
                    <a:ext uri="{FF2B5EF4-FFF2-40B4-BE49-F238E27FC236}">
                      <a16:creationId xmlns:a16="http://schemas.microsoft.com/office/drawing/2014/main" xmlns="" id="{2C153CBA-C459-4691-9A24-566F8B93692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9" name="Freeform 14">
                  <a:extLst>
                    <a:ext uri="{FF2B5EF4-FFF2-40B4-BE49-F238E27FC236}">
                      <a16:creationId xmlns:a16="http://schemas.microsoft.com/office/drawing/2014/main" xmlns="" id="{DF8BD1EE-340A-48FA-8E6F-A96CC67B7DF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0" name="Freeform 15">
                  <a:extLst>
                    <a:ext uri="{FF2B5EF4-FFF2-40B4-BE49-F238E27FC236}">
                      <a16:creationId xmlns:a16="http://schemas.microsoft.com/office/drawing/2014/main" xmlns="" id="{8507A91A-E4A8-4490-B57F-FA838B66CE63}"/>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1" name="Freeform 16">
                  <a:extLst>
                    <a:ext uri="{FF2B5EF4-FFF2-40B4-BE49-F238E27FC236}">
                      <a16:creationId xmlns:a16="http://schemas.microsoft.com/office/drawing/2014/main" xmlns="" id="{C70852DC-F006-4DC0-B237-6F210206F90F}"/>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2" name="Freeform 17">
                  <a:extLst>
                    <a:ext uri="{FF2B5EF4-FFF2-40B4-BE49-F238E27FC236}">
                      <a16:creationId xmlns:a16="http://schemas.microsoft.com/office/drawing/2014/main" xmlns="" id="{95FF7DF2-0A5B-49A4-A849-C73B5133BC57}"/>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3" name="Freeform 18">
                  <a:extLst>
                    <a:ext uri="{FF2B5EF4-FFF2-40B4-BE49-F238E27FC236}">
                      <a16:creationId xmlns:a16="http://schemas.microsoft.com/office/drawing/2014/main" xmlns="" id="{9B65670F-5131-4554-904D-000E1C3DDBA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4" name="Freeform 19">
                  <a:extLst>
                    <a:ext uri="{FF2B5EF4-FFF2-40B4-BE49-F238E27FC236}">
                      <a16:creationId xmlns:a16="http://schemas.microsoft.com/office/drawing/2014/main" xmlns="" id="{08D22F81-B21D-4282-A456-82C4DF2A241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5" name="Freeform 20">
                  <a:extLst>
                    <a:ext uri="{FF2B5EF4-FFF2-40B4-BE49-F238E27FC236}">
                      <a16:creationId xmlns:a16="http://schemas.microsoft.com/office/drawing/2014/main" xmlns="" id="{ECF0E66D-ACED-47C4-BFDA-CE90499A7C07}"/>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6" name="Freeform 21">
                  <a:extLst>
                    <a:ext uri="{FF2B5EF4-FFF2-40B4-BE49-F238E27FC236}">
                      <a16:creationId xmlns:a16="http://schemas.microsoft.com/office/drawing/2014/main" xmlns="" id="{102F4BF2-A344-400F-985E-84A23364F0BE}"/>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7" name="Freeform 22">
                  <a:extLst>
                    <a:ext uri="{FF2B5EF4-FFF2-40B4-BE49-F238E27FC236}">
                      <a16:creationId xmlns:a16="http://schemas.microsoft.com/office/drawing/2014/main" xmlns="" id="{9D460B84-51DF-4FD8-BB46-A781506F8DDA}"/>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8" name="Freeform 23">
                  <a:extLst>
                    <a:ext uri="{FF2B5EF4-FFF2-40B4-BE49-F238E27FC236}">
                      <a16:creationId xmlns:a16="http://schemas.microsoft.com/office/drawing/2014/main" xmlns="" id="{5C14206F-BDF1-45E4-BD48-FF34C9871B8E}"/>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29" name="Freeform 24">
                  <a:extLst>
                    <a:ext uri="{FF2B5EF4-FFF2-40B4-BE49-F238E27FC236}">
                      <a16:creationId xmlns:a16="http://schemas.microsoft.com/office/drawing/2014/main" xmlns="" id="{507B968D-20D0-4516-89A9-DC4415AE8B3F}"/>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0" name="Freeform 25">
                  <a:extLst>
                    <a:ext uri="{FF2B5EF4-FFF2-40B4-BE49-F238E27FC236}">
                      <a16:creationId xmlns:a16="http://schemas.microsoft.com/office/drawing/2014/main" xmlns="" id="{0D362F8F-453F-4FA2-ABC9-CCB92CFF9645}"/>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1" name="Freeform 26">
                  <a:extLst>
                    <a:ext uri="{FF2B5EF4-FFF2-40B4-BE49-F238E27FC236}">
                      <a16:creationId xmlns:a16="http://schemas.microsoft.com/office/drawing/2014/main" xmlns="" id="{7BF0C9C7-C262-4992-B6D3-9631F608182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2" name="Freeform 27">
                  <a:extLst>
                    <a:ext uri="{FF2B5EF4-FFF2-40B4-BE49-F238E27FC236}">
                      <a16:creationId xmlns:a16="http://schemas.microsoft.com/office/drawing/2014/main" xmlns="" id="{8876E981-D179-44BA-B61D-36004548C27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3" name="Freeform 28">
                  <a:extLst>
                    <a:ext uri="{FF2B5EF4-FFF2-40B4-BE49-F238E27FC236}">
                      <a16:creationId xmlns:a16="http://schemas.microsoft.com/office/drawing/2014/main" xmlns="" id="{77C5A5ED-995B-42F6-B616-4B53BCE2D2A2}"/>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4" name="Freeform 29">
                  <a:extLst>
                    <a:ext uri="{FF2B5EF4-FFF2-40B4-BE49-F238E27FC236}">
                      <a16:creationId xmlns:a16="http://schemas.microsoft.com/office/drawing/2014/main" xmlns="" id="{8730ABBD-359A-470F-A3F3-24B73819BA3B}"/>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5" name="Freeform 30">
                  <a:extLst>
                    <a:ext uri="{FF2B5EF4-FFF2-40B4-BE49-F238E27FC236}">
                      <a16:creationId xmlns:a16="http://schemas.microsoft.com/office/drawing/2014/main" xmlns="" id="{7748A976-902F-49DE-9572-926959E2864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6" name="Freeform 31">
                  <a:extLst>
                    <a:ext uri="{FF2B5EF4-FFF2-40B4-BE49-F238E27FC236}">
                      <a16:creationId xmlns:a16="http://schemas.microsoft.com/office/drawing/2014/main" xmlns="" id="{47827897-CAC0-4E5E-A3D8-2831F1F43CA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7" name="Freeform 32">
                  <a:extLst>
                    <a:ext uri="{FF2B5EF4-FFF2-40B4-BE49-F238E27FC236}">
                      <a16:creationId xmlns:a16="http://schemas.microsoft.com/office/drawing/2014/main" xmlns="" id="{E773F939-CB07-4596-9FDD-B9238A8E055C}"/>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8" name="Freeform 33">
                  <a:extLst>
                    <a:ext uri="{FF2B5EF4-FFF2-40B4-BE49-F238E27FC236}">
                      <a16:creationId xmlns:a16="http://schemas.microsoft.com/office/drawing/2014/main" xmlns="" id="{D3FF9045-86AC-42C3-AC0C-808A19F00B9D}"/>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39" name="Freeform 34">
                  <a:extLst>
                    <a:ext uri="{FF2B5EF4-FFF2-40B4-BE49-F238E27FC236}">
                      <a16:creationId xmlns:a16="http://schemas.microsoft.com/office/drawing/2014/main" xmlns="" id="{4810AD40-77E8-4C96-955D-A8AC4897FEF8}"/>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0" name="Freeform 35">
                  <a:extLst>
                    <a:ext uri="{FF2B5EF4-FFF2-40B4-BE49-F238E27FC236}">
                      <a16:creationId xmlns:a16="http://schemas.microsoft.com/office/drawing/2014/main" xmlns="" id="{F62D7822-0794-42AB-BC1B-1B79FAA3D11D}"/>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1" name="Freeform 36">
                  <a:extLst>
                    <a:ext uri="{FF2B5EF4-FFF2-40B4-BE49-F238E27FC236}">
                      <a16:creationId xmlns:a16="http://schemas.microsoft.com/office/drawing/2014/main" xmlns="" id="{74C67D56-3290-4233-B7D4-80AB3549D85D}"/>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2" name="Freeform 37">
                  <a:extLst>
                    <a:ext uri="{FF2B5EF4-FFF2-40B4-BE49-F238E27FC236}">
                      <a16:creationId xmlns:a16="http://schemas.microsoft.com/office/drawing/2014/main" xmlns="" id="{B08A9991-16D5-4310-8175-32877E073FD3}"/>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3" name="Freeform 38">
                  <a:extLst>
                    <a:ext uri="{FF2B5EF4-FFF2-40B4-BE49-F238E27FC236}">
                      <a16:creationId xmlns:a16="http://schemas.microsoft.com/office/drawing/2014/main" xmlns="" id="{4AAA0EEE-06B0-4EAC-A16A-26D01F993B4D}"/>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4" name="Freeform 39">
                  <a:extLst>
                    <a:ext uri="{FF2B5EF4-FFF2-40B4-BE49-F238E27FC236}">
                      <a16:creationId xmlns:a16="http://schemas.microsoft.com/office/drawing/2014/main" xmlns="" id="{0E610C5D-2436-4FA4-B7E9-5374807435B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5" name="Freeform 40">
                  <a:extLst>
                    <a:ext uri="{FF2B5EF4-FFF2-40B4-BE49-F238E27FC236}">
                      <a16:creationId xmlns:a16="http://schemas.microsoft.com/office/drawing/2014/main" xmlns="" id="{23A96C75-3B18-49D5-9ED8-3A423B50DC88}"/>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6" name="Freeform 41">
                  <a:extLst>
                    <a:ext uri="{FF2B5EF4-FFF2-40B4-BE49-F238E27FC236}">
                      <a16:creationId xmlns:a16="http://schemas.microsoft.com/office/drawing/2014/main" xmlns="" id="{740E3DD9-1D2C-45E7-8926-B69EBDD78E9F}"/>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7" name="Freeform 42">
                  <a:extLst>
                    <a:ext uri="{FF2B5EF4-FFF2-40B4-BE49-F238E27FC236}">
                      <a16:creationId xmlns:a16="http://schemas.microsoft.com/office/drawing/2014/main" xmlns="" id="{720AE166-A88B-42C0-B870-AC61CA4C00AE}"/>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8" name="Freeform 43">
                  <a:extLst>
                    <a:ext uri="{FF2B5EF4-FFF2-40B4-BE49-F238E27FC236}">
                      <a16:creationId xmlns:a16="http://schemas.microsoft.com/office/drawing/2014/main" xmlns="" id="{D239EE26-C665-4D57-B02D-D5F2D9A1BB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49" name="Freeform 44">
                  <a:extLst>
                    <a:ext uri="{FF2B5EF4-FFF2-40B4-BE49-F238E27FC236}">
                      <a16:creationId xmlns:a16="http://schemas.microsoft.com/office/drawing/2014/main" xmlns="" id="{5E431BA4-5FA5-42DD-877F-B8D56B2496CC}"/>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0" name="Freeform 45">
                  <a:extLst>
                    <a:ext uri="{FF2B5EF4-FFF2-40B4-BE49-F238E27FC236}">
                      <a16:creationId xmlns:a16="http://schemas.microsoft.com/office/drawing/2014/main" xmlns="" id="{E30B3B95-3C44-42DB-B2C1-7B09F705DBF7}"/>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1" name="Freeform 46">
                  <a:extLst>
                    <a:ext uri="{FF2B5EF4-FFF2-40B4-BE49-F238E27FC236}">
                      <a16:creationId xmlns:a16="http://schemas.microsoft.com/office/drawing/2014/main" xmlns="" id="{D367A7FF-8C78-4355-A197-4117A3B21E74}"/>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2" name="Freeform 47">
                  <a:extLst>
                    <a:ext uri="{FF2B5EF4-FFF2-40B4-BE49-F238E27FC236}">
                      <a16:creationId xmlns:a16="http://schemas.microsoft.com/office/drawing/2014/main" xmlns="" id="{C1BFD2A0-ECA2-4438-9162-3A6E2B9E91D0}"/>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3" name="Freeform 48">
                  <a:extLst>
                    <a:ext uri="{FF2B5EF4-FFF2-40B4-BE49-F238E27FC236}">
                      <a16:creationId xmlns:a16="http://schemas.microsoft.com/office/drawing/2014/main" xmlns="" id="{A613BF4C-321C-45DF-AD04-74ACAF334416}"/>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4" name="Freeform 49">
                  <a:extLst>
                    <a:ext uri="{FF2B5EF4-FFF2-40B4-BE49-F238E27FC236}">
                      <a16:creationId xmlns:a16="http://schemas.microsoft.com/office/drawing/2014/main" xmlns="" id="{371393D0-2847-4F8D-8B0F-A6CAFCD4001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5" name="Freeform 50">
                  <a:extLst>
                    <a:ext uri="{FF2B5EF4-FFF2-40B4-BE49-F238E27FC236}">
                      <a16:creationId xmlns:a16="http://schemas.microsoft.com/office/drawing/2014/main" xmlns="" id="{13B9E13F-C245-43E2-BB6B-58D2AA62A314}"/>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6" name="Freeform 51">
                  <a:extLst>
                    <a:ext uri="{FF2B5EF4-FFF2-40B4-BE49-F238E27FC236}">
                      <a16:creationId xmlns:a16="http://schemas.microsoft.com/office/drawing/2014/main" xmlns="" id="{CD2E4A88-2213-4213-B091-0F9023152C4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7" name="Freeform 52">
                  <a:extLst>
                    <a:ext uri="{FF2B5EF4-FFF2-40B4-BE49-F238E27FC236}">
                      <a16:creationId xmlns:a16="http://schemas.microsoft.com/office/drawing/2014/main" xmlns="" id="{37D4605B-835C-4A96-AC84-92734A6ACF1D}"/>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8" name="Freeform 53">
                  <a:extLst>
                    <a:ext uri="{FF2B5EF4-FFF2-40B4-BE49-F238E27FC236}">
                      <a16:creationId xmlns:a16="http://schemas.microsoft.com/office/drawing/2014/main" xmlns="" id="{2332D1D1-627B-4ABF-9A4D-D844C0AB1E9D}"/>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59" name="Freeform 54">
                  <a:extLst>
                    <a:ext uri="{FF2B5EF4-FFF2-40B4-BE49-F238E27FC236}">
                      <a16:creationId xmlns:a16="http://schemas.microsoft.com/office/drawing/2014/main" xmlns="" id="{DFC98597-F6F8-413B-873B-0582015BF1E6}"/>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0" name="Freeform 55">
                  <a:extLst>
                    <a:ext uri="{FF2B5EF4-FFF2-40B4-BE49-F238E27FC236}">
                      <a16:creationId xmlns:a16="http://schemas.microsoft.com/office/drawing/2014/main" xmlns="" id="{AEACEEE6-A713-4806-A186-C865F4748B1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1" name="Freeform 56">
                  <a:extLst>
                    <a:ext uri="{FF2B5EF4-FFF2-40B4-BE49-F238E27FC236}">
                      <a16:creationId xmlns:a16="http://schemas.microsoft.com/office/drawing/2014/main" xmlns="" id="{D0BE59FC-6B1D-499D-8CC1-8801320C0E4D}"/>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2" name="Freeform 57">
                  <a:extLst>
                    <a:ext uri="{FF2B5EF4-FFF2-40B4-BE49-F238E27FC236}">
                      <a16:creationId xmlns:a16="http://schemas.microsoft.com/office/drawing/2014/main" xmlns="" id="{3389736A-83C4-41B8-A3E5-8F3B8EC0E882}"/>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3" name="Freeform 58">
                  <a:extLst>
                    <a:ext uri="{FF2B5EF4-FFF2-40B4-BE49-F238E27FC236}">
                      <a16:creationId xmlns:a16="http://schemas.microsoft.com/office/drawing/2014/main" xmlns="" id="{10FFE8F2-0A7D-45BD-B850-EFF5D7314C9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4" name="Freeform 59">
                  <a:extLst>
                    <a:ext uri="{FF2B5EF4-FFF2-40B4-BE49-F238E27FC236}">
                      <a16:creationId xmlns:a16="http://schemas.microsoft.com/office/drawing/2014/main" xmlns="" id="{76F9DE01-0CB1-4233-ACF8-7C194D3373C5}"/>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5" name="Freeform 60">
                  <a:extLst>
                    <a:ext uri="{FF2B5EF4-FFF2-40B4-BE49-F238E27FC236}">
                      <a16:creationId xmlns:a16="http://schemas.microsoft.com/office/drawing/2014/main" xmlns="" id="{E1ADEA28-A5A3-46E4-B784-470F380C84A8}"/>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6" name="Freeform 61">
                  <a:extLst>
                    <a:ext uri="{FF2B5EF4-FFF2-40B4-BE49-F238E27FC236}">
                      <a16:creationId xmlns:a16="http://schemas.microsoft.com/office/drawing/2014/main" xmlns="" id="{883E643E-FA87-4897-AB60-68E6766E3327}"/>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7" name="Freeform 62">
                  <a:extLst>
                    <a:ext uri="{FF2B5EF4-FFF2-40B4-BE49-F238E27FC236}">
                      <a16:creationId xmlns:a16="http://schemas.microsoft.com/office/drawing/2014/main" xmlns="" id="{AF39DB9A-25BE-4B01-BC5A-978942C02467}"/>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8" name="Freeform 63">
                  <a:extLst>
                    <a:ext uri="{FF2B5EF4-FFF2-40B4-BE49-F238E27FC236}">
                      <a16:creationId xmlns:a16="http://schemas.microsoft.com/office/drawing/2014/main" xmlns="" id="{39975B54-5C53-4FD1-BBE1-2CFD328F20CE}"/>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69" name="Freeform 64">
                  <a:extLst>
                    <a:ext uri="{FF2B5EF4-FFF2-40B4-BE49-F238E27FC236}">
                      <a16:creationId xmlns:a16="http://schemas.microsoft.com/office/drawing/2014/main" xmlns="" id="{33C9685E-20BD-4783-9FAC-AA7483338A02}"/>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0" name="Freeform 65">
                  <a:extLst>
                    <a:ext uri="{FF2B5EF4-FFF2-40B4-BE49-F238E27FC236}">
                      <a16:creationId xmlns:a16="http://schemas.microsoft.com/office/drawing/2014/main" xmlns="" id="{3C5F0C41-B90A-4493-B0EA-D4E5022D4AB4}"/>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1" name="Freeform 66">
                  <a:extLst>
                    <a:ext uri="{FF2B5EF4-FFF2-40B4-BE49-F238E27FC236}">
                      <a16:creationId xmlns:a16="http://schemas.microsoft.com/office/drawing/2014/main" xmlns="" id="{1552B270-1C03-4BEB-B9D5-4A1898C22B42}"/>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2" name="Freeform 67">
                  <a:extLst>
                    <a:ext uri="{FF2B5EF4-FFF2-40B4-BE49-F238E27FC236}">
                      <a16:creationId xmlns:a16="http://schemas.microsoft.com/office/drawing/2014/main" xmlns="" id="{8CA014FC-367A-41CE-99A3-C948AF287337}"/>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3" name="Freeform 68">
                  <a:extLst>
                    <a:ext uri="{FF2B5EF4-FFF2-40B4-BE49-F238E27FC236}">
                      <a16:creationId xmlns:a16="http://schemas.microsoft.com/office/drawing/2014/main" xmlns="" id="{E41AF02E-241D-476E-87A2-574DB8B17A4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4" name="Freeform 69">
                  <a:extLst>
                    <a:ext uri="{FF2B5EF4-FFF2-40B4-BE49-F238E27FC236}">
                      <a16:creationId xmlns:a16="http://schemas.microsoft.com/office/drawing/2014/main" xmlns="" id="{00CFF0C6-B4D8-4D67-A702-2FC093082BBE}"/>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5" name="Freeform 70">
                  <a:extLst>
                    <a:ext uri="{FF2B5EF4-FFF2-40B4-BE49-F238E27FC236}">
                      <a16:creationId xmlns:a16="http://schemas.microsoft.com/office/drawing/2014/main" xmlns="" id="{48DD892B-09D6-4017-8069-CD99A934DFE4}"/>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6" name="Freeform 71">
                  <a:extLst>
                    <a:ext uri="{FF2B5EF4-FFF2-40B4-BE49-F238E27FC236}">
                      <a16:creationId xmlns:a16="http://schemas.microsoft.com/office/drawing/2014/main" xmlns="" id="{16278466-0AC4-417A-A95C-A55D1F24EECA}"/>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7" name="Freeform 72">
                  <a:extLst>
                    <a:ext uri="{FF2B5EF4-FFF2-40B4-BE49-F238E27FC236}">
                      <a16:creationId xmlns:a16="http://schemas.microsoft.com/office/drawing/2014/main" xmlns="" id="{45BCE868-6757-4A1C-B055-14BF7947CFE0}"/>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8" name="Freeform 73">
                  <a:extLst>
                    <a:ext uri="{FF2B5EF4-FFF2-40B4-BE49-F238E27FC236}">
                      <a16:creationId xmlns:a16="http://schemas.microsoft.com/office/drawing/2014/main" xmlns="" id="{4715512D-2B04-4CB6-9564-89504E4B3F6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79" name="Freeform 74">
                  <a:extLst>
                    <a:ext uri="{FF2B5EF4-FFF2-40B4-BE49-F238E27FC236}">
                      <a16:creationId xmlns:a16="http://schemas.microsoft.com/office/drawing/2014/main" xmlns="" id="{711A7AB7-A430-4710-8295-B0D932A26A63}"/>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0" name="Freeform 75">
                  <a:extLst>
                    <a:ext uri="{FF2B5EF4-FFF2-40B4-BE49-F238E27FC236}">
                      <a16:creationId xmlns:a16="http://schemas.microsoft.com/office/drawing/2014/main" xmlns="" id="{6255BAE5-6F8E-46D8-BF2E-1C070916AD56}"/>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1" name="Freeform 76">
                  <a:extLst>
                    <a:ext uri="{FF2B5EF4-FFF2-40B4-BE49-F238E27FC236}">
                      <a16:creationId xmlns:a16="http://schemas.microsoft.com/office/drawing/2014/main" xmlns="" id="{A45FEC60-4FF0-46EB-8EAF-37C82117C96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2" name="Freeform 77">
                  <a:extLst>
                    <a:ext uri="{FF2B5EF4-FFF2-40B4-BE49-F238E27FC236}">
                      <a16:creationId xmlns:a16="http://schemas.microsoft.com/office/drawing/2014/main" xmlns="" id="{EC013A5A-1403-4A69-BCE8-27253D75ADD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3" name="Freeform 78">
                  <a:extLst>
                    <a:ext uri="{FF2B5EF4-FFF2-40B4-BE49-F238E27FC236}">
                      <a16:creationId xmlns:a16="http://schemas.microsoft.com/office/drawing/2014/main" xmlns="" id="{DC5CC0DD-C766-4149-9FED-22A44D357C6D}"/>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4" name="Freeform 79">
                  <a:extLst>
                    <a:ext uri="{FF2B5EF4-FFF2-40B4-BE49-F238E27FC236}">
                      <a16:creationId xmlns:a16="http://schemas.microsoft.com/office/drawing/2014/main" xmlns="" id="{6B173FAD-BF75-4904-8C0E-1E7F2F2481E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5" name="Freeform 80">
                  <a:extLst>
                    <a:ext uri="{FF2B5EF4-FFF2-40B4-BE49-F238E27FC236}">
                      <a16:creationId xmlns:a16="http://schemas.microsoft.com/office/drawing/2014/main" xmlns="" id="{6B395EA2-ACF3-4ACE-8584-07CDF8722EFE}"/>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6" name="Freeform 81">
                  <a:extLst>
                    <a:ext uri="{FF2B5EF4-FFF2-40B4-BE49-F238E27FC236}">
                      <a16:creationId xmlns:a16="http://schemas.microsoft.com/office/drawing/2014/main" xmlns="" id="{5CC9C077-0EA0-4772-923C-F378EB0BFADA}"/>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7" name="Freeform 82">
                  <a:extLst>
                    <a:ext uri="{FF2B5EF4-FFF2-40B4-BE49-F238E27FC236}">
                      <a16:creationId xmlns:a16="http://schemas.microsoft.com/office/drawing/2014/main" xmlns="" id="{9F596560-6226-422E-8C5A-6AF41D67F86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8" name="Freeform 83">
                  <a:extLst>
                    <a:ext uri="{FF2B5EF4-FFF2-40B4-BE49-F238E27FC236}">
                      <a16:creationId xmlns:a16="http://schemas.microsoft.com/office/drawing/2014/main" xmlns="" id="{F23CCCC9-D0D7-40AD-8900-A0020D00E818}"/>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89" name="Freeform 84">
                  <a:extLst>
                    <a:ext uri="{FF2B5EF4-FFF2-40B4-BE49-F238E27FC236}">
                      <a16:creationId xmlns:a16="http://schemas.microsoft.com/office/drawing/2014/main" xmlns="" id="{EC1840F2-B0DB-47CF-B055-EFF68735067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0" name="Freeform 85">
                  <a:extLst>
                    <a:ext uri="{FF2B5EF4-FFF2-40B4-BE49-F238E27FC236}">
                      <a16:creationId xmlns:a16="http://schemas.microsoft.com/office/drawing/2014/main" xmlns="" id="{7E0F32F5-849E-4778-B286-7341FFE836B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1" name="Freeform 86">
                  <a:extLst>
                    <a:ext uri="{FF2B5EF4-FFF2-40B4-BE49-F238E27FC236}">
                      <a16:creationId xmlns:a16="http://schemas.microsoft.com/office/drawing/2014/main" xmlns="" id="{43892C67-FC08-4A95-95AE-F7E280CEBFD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2" name="Freeform 87">
                  <a:extLst>
                    <a:ext uri="{FF2B5EF4-FFF2-40B4-BE49-F238E27FC236}">
                      <a16:creationId xmlns:a16="http://schemas.microsoft.com/office/drawing/2014/main" xmlns="" id="{BC773F19-5210-4400-9550-E31E6002F662}"/>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3" name="Freeform 88">
                  <a:extLst>
                    <a:ext uri="{FF2B5EF4-FFF2-40B4-BE49-F238E27FC236}">
                      <a16:creationId xmlns:a16="http://schemas.microsoft.com/office/drawing/2014/main" xmlns="" id="{AD136FB3-362D-4F4D-9E4C-FF9A0793C52E}"/>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4" name="Freeform 89">
                  <a:extLst>
                    <a:ext uri="{FF2B5EF4-FFF2-40B4-BE49-F238E27FC236}">
                      <a16:creationId xmlns:a16="http://schemas.microsoft.com/office/drawing/2014/main" xmlns="" id="{E996F4B1-C266-4C90-B6A3-FCD5B7490943}"/>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5" name="Freeform 90">
                  <a:extLst>
                    <a:ext uri="{FF2B5EF4-FFF2-40B4-BE49-F238E27FC236}">
                      <a16:creationId xmlns:a16="http://schemas.microsoft.com/office/drawing/2014/main" xmlns="" id="{EB8A27F0-3E0F-4690-9326-18E62A067130}"/>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6" name="Freeform 91">
                  <a:extLst>
                    <a:ext uri="{FF2B5EF4-FFF2-40B4-BE49-F238E27FC236}">
                      <a16:creationId xmlns:a16="http://schemas.microsoft.com/office/drawing/2014/main" xmlns="" id="{ACF132F0-BB5B-47D1-BF32-B3053BBB1FD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97" name="Freeform 92">
                  <a:extLst>
                    <a:ext uri="{FF2B5EF4-FFF2-40B4-BE49-F238E27FC236}">
                      <a16:creationId xmlns:a16="http://schemas.microsoft.com/office/drawing/2014/main" xmlns="" id="{F5960859-D2F7-46DD-8A3F-1F0611859686}"/>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grpSp>
        <p:sp>
          <p:nvSpPr>
            <p:cNvPr id="8" name="文本框 49">
              <a:extLst>
                <a:ext uri="{FF2B5EF4-FFF2-40B4-BE49-F238E27FC236}">
                  <a16:creationId xmlns:a16="http://schemas.microsoft.com/office/drawing/2014/main" xmlns="" id="{35C8638A-8528-4341-AD1C-62AF34756379}"/>
                </a:ext>
              </a:extLst>
            </p:cNvPr>
            <p:cNvSpPr txBox="1">
              <a:spLocks noChangeArrowheads="1"/>
            </p:cNvSpPr>
            <p:nvPr/>
          </p:nvSpPr>
          <p:spPr bwMode="auto">
            <a:xfrm>
              <a:off x="2105206" y="2078139"/>
              <a:ext cx="2925908" cy="1449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buNone/>
                <a:defRPr/>
              </a:pPr>
              <a:r>
                <a:rPr lang="en-US" dirty="0">
                  <a:solidFill>
                    <a:srgbClr val="000000"/>
                  </a:solidFill>
                  <a:latin typeface="Times New Roman" panose="02020603050405020304" pitchFamily="18" charset="0"/>
                  <a:cs typeface="Times New Roman" panose="02020603050405020304" pitchFamily="18" charset="0"/>
                </a:rPr>
                <a:t>1.</a:t>
              </a:r>
              <a:r>
                <a:rPr lang="en-US" dirty="0">
                  <a:solidFill>
                    <a:prstClr val="black"/>
                  </a:solidFill>
                </a:rPr>
                <a:t> Em hãy viết một thông điệp thể hiện niềm tự hào về truyền thống tốt đẹp của quê hương em và chia sẻ trước lớp.</a:t>
              </a:r>
            </a:p>
            <a:p>
              <a:pPr>
                <a:buNone/>
                <a:defRPr/>
              </a:pPr>
              <a:r>
                <a:rPr lang="en-US" dirty="0">
                  <a:solidFill>
                    <a:srgbClr val="000000"/>
                  </a:solidFill>
                  <a:latin typeface="Times New Roman" panose="02020603050405020304" pitchFamily="18" charset="0"/>
                  <a:cs typeface="Times New Roman" panose="02020603050405020304" pitchFamily="18" charset="0"/>
                </a:rPr>
                <a:t> </a:t>
              </a:r>
            </a:p>
          </p:txBody>
        </p:sp>
      </p:grpSp>
      <p:grpSp>
        <p:nvGrpSpPr>
          <p:cNvPr id="236" name="组合 3">
            <a:extLst>
              <a:ext uri="{FF2B5EF4-FFF2-40B4-BE49-F238E27FC236}">
                <a16:creationId xmlns:a16="http://schemas.microsoft.com/office/drawing/2014/main" xmlns="" id="{38D25246-65BA-4855-A3D9-A8EC1F3632CF}"/>
              </a:ext>
            </a:extLst>
          </p:cNvPr>
          <p:cNvGrpSpPr/>
          <p:nvPr/>
        </p:nvGrpSpPr>
        <p:grpSpPr>
          <a:xfrm>
            <a:off x="5984726" y="1599999"/>
            <a:ext cx="4927962" cy="5415707"/>
            <a:chOff x="7522624" y="1711467"/>
            <a:chExt cx="2698523" cy="1980244"/>
          </a:xfrm>
        </p:grpSpPr>
        <p:grpSp>
          <p:nvGrpSpPr>
            <p:cNvPr id="237" name="组合 225">
              <a:extLst>
                <a:ext uri="{FF2B5EF4-FFF2-40B4-BE49-F238E27FC236}">
                  <a16:creationId xmlns:a16="http://schemas.microsoft.com/office/drawing/2014/main" xmlns="" id="{3E1C6EDD-57C8-41B1-91C8-7F0CD50A933A}"/>
                </a:ext>
              </a:extLst>
            </p:cNvPr>
            <p:cNvGrpSpPr/>
            <p:nvPr/>
          </p:nvGrpSpPr>
          <p:grpSpPr>
            <a:xfrm flipH="1">
              <a:off x="7522624" y="1711467"/>
              <a:ext cx="2698523" cy="1980244"/>
              <a:chOff x="3246438" y="1068388"/>
              <a:chExt cx="5711825" cy="4678363"/>
            </a:xfrm>
            <a:solidFill>
              <a:schemeClr val="tx1"/>
            </a:solidFill>
          </p:grpSpPr>
          <p:sp>
            <p:nvSpPr>
              <p:cNvPr id="101" name="Freeform 5">
                <a:extLst>
                  <a:ext uri="{FF2B5EF4-FFF2-40B4-BE49-F238E27FC236}">
                    <a16:creationId xmlns:a16="http://schemas.microsoft.com/office/drawing/2014/main" xmlns="" id="{138F6791-500E-4672-9473-80AC1694AB88}"/>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2" name="Freeform 6">
                <a:extLst>
                  <a:ext uri="{FF2B5EF4-FFF2-40B4-BE49-F238E27FC236}">
                    <a16:creationId xmlns:a16="http://schemas.microsoft.com/office/drawing/2014/main" xmlns="" id="{C8EE571C-BE94-4368-98EF-27D423DF6DB3}"/>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3" name="Freeform 7">
                <a:extLst>
                  <a:ext uri="{FF2B5EF4-FFF2-40B4-BE49-F238E27FC236}">
                    <a16:creationId xmlns:a16="http://schemas.microsoft.com/office/drawing/2014/main" xmlns="" id="{C1AD819C-F0EC-487E-AD04-E2C3F97676B9}"/>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4" name="Freeform 8">
                <a:extLst>
                  <a:ext uri="{FF2B5EF4-FFF2-40B4-BE49-F238E27FC236}">
                    <a16:creationId xmlns:a16="http://schemas.microsoft.com/office/drawing/2014/main" xmlns="" id="{FAB47E01-9665-455C-9CA4-FB75E51DE670}"/>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5" name="Freeform 9">
                <a:extLst>
                  <a:ext uri="{FF2B5EF4-FFF2-40B4-BE49-F238E27FC236}">
                    <a16:creationId xmlns:a16="http://schemas.microsoft.com/office/drawing/2014/main" xmlns="" id="{732BA37F-0C87-4610-9517-3706A35D938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6" name="Freeform 10">
                <a:extLst>
                  <a:ext uri="{FF2B5EF4-FFF2-40B4-BE49-F238E27FC236}">
                    <a16:creationId xmlns:a16="http://schemas.microsoft.com/office/drawing/2014/main" xmlns="" id="{F3C507FD-3D22-46F6-9BB4-A4643AED8E41}"/>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07" name="Freeform 11">
                <a:extLst>
                  <a:ext uri="{FF2B5EF4-FFF2-40B4-BE49-F238E27FC236}">
                    <a16:creationId xmlns:a16="http://schemas.microsoft.com/office/drawing/2014/main" xmlns="" id="{E66FE954-408D-4E0D-A552-8AD26413F42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nvGrpSpPr>
              <p:cNvPr id="238" name="组合 233">
                <a:extLst>
                  <a:ext uri="{FF2B5EF4-FFF2-40B4-BE49-F238E27FC236}">
                    <a16:creationId xmlns:a16="http://schemas.microsoft.com/office/drawing/2014/main" xmlns="" id="{39B4C5E4-DC5F-44F5-B216-6241B87E7B64}"/>
                  </a:ext>
                </a:extLst>
              </p:cNvPr>
              <p:cNvGrpSpPr/>
              <p:nvPr/>
            </p:nvGrpSpPr>
            <p:grpSpPr>
              <a:xfrm>
                <a:off x="3517901" y="1225551"/>
                <a:ext cx="5260975" cy="4090987"/>
                <a:chOff x="3517901" y="1225551"/>
                <a:chExt cx="5260975" cy="4090987"/>
              </a:xfrm>
              <a:grpFill/>
            </p:grpSpPr>
            <p:sp>
              <p:nvSpPr>
                <p:cNvPr id="109" name="Freeform 12">
                  <a:extLst>
                    <a:ext uri="{FF2B5EF4-FFF2-40B4-BE49-F238E27FC236}">
                      <a16:creationId xmlns:a16="http://schemas.microsoft.com/office/drawing/2014/main" xmlns="" id="{1CC1FB4F-B2CF-47C3-9CCD-80CD8B4CD99B}"/>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0" name="Freeform 13">
                  <a:extLst>
                    <a:ext uri="{FF2B5EF4-FFF2-40B4-BE49-F238E27FC236}">
                      <a16:creationId xmlns:a16="http://schemas.microsoft.com/office/drawing/2014/main" xmlns="" id="{7C133459-1916-4948-BB53-75F3ED57D23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1" name="Freeform 14">
                  <a:extLst>
                    <a:ext uri="{FF2B5EF4-FFF2-40B4-BE49-F238E27FC236}">
                      <a16:creationId xmlns:a16="http://schemas.microsoft.com/office/drawing/2014/main" xmlns="" id="{3AA93844-824F-45BB-A6B2-9D0AB648370F}"/>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2" name="Freeform 15">
                  <a:extLst>
                    <a:ext uri="{FF2B5EF4-FFF2-40B4-BE49-F238E27FC236}">
                      <a16:creationId xmlns:a16="http://schemas.microsoft.com/office/drawing/2014/main" xmlns="" id="{6EAB2814-52AC-40B4-A6B6-8B81CD2EB8CA}"/>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3" name="Freeform 16">
                  <a:extLst>
                    <a:ext uri="{FF2B5EF4-FFF2-40B4-BE49-F238E27FC236}">
                      <a16:creationId xmlns:a16="http://schemas.microsoft.com/office/drawing/2014/main" xmlns="" id="{F143E963-4EF0-4CA1-A15E-F39081093ED2}"/>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4" name="Freeform 17">
                  <a:extLst>
                    <a:ext uri="{FF2B5EF4-FFF2-40B4-BE49-F238E27FC236}">
                      <a16:creationId xmlns:a16="http://schemas.microsoft.com/office/drawing/2014/main" xmlns="" id="{C9DDCA32-C0E3-4D59-BEB4-40C9C09803B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5" name="Freeform 18">
                  <a:extLst>
                    <a:ext uri="{FF2B5EF4-FFF2-40B4-BE49-F238E27FC236}">
                      <a16:creationId xmlns:a16="http://schemas.microsoft.com/office/drawing/2014/main" xmlns="" id="{5C4D6D36-804E-467D-9CD0-84A58C8A687E}"/>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6" name="Freeform 19">
                  <a:extLst>
                    <a:ext uri="{FF2B5EF4-FFF2-40B4-BE49-F238E27FC236}">
                      <a16:creationId xmlns:a16="http://schemas.microsoft.com/office/drawing/2014/main" xmlns="" id="{CDBE172D-007E-4CE4-B3B6-18DF211AE603}"/>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7" name="Freeform 20">
                  <a:extLst>
                    <a:ext uri="{FF2B5EF4-FFF2-40B4-BE49-F238E27FC236}">
                      <a16:creationId xmlns:a16="http://schemas.microsoft.com/office/drawing/2014/main" xmlns="" id="{65919255-C9E6-4279-BFA2-EACEAD6BB356}"/>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8" name="Freeform 21">
                  <a:extLst>
                    <a:ext uri="{FF2B5EF4-FFF2-40B4-BE49-F238E27FC236}">
                      <a16:creationId xmlns:a16="http://schemas.microsoft.com/office/drawing/2014/main" xmlns="" id="{8262A73B-76DF-46F6-A017-2DB28844E466}"/>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19" name="Freeform 22">
                  <a:extLst>
                    <a:ext uri="{FF2B5EF4-FFF2-40B4-BE49-F238E27FC236}">
                      <a16:creationId xmlns:a16="http://schemas.microsoft.com/office/drawing/2014/main" xmlns="" id="{2166994C-8017-472E-924E-AC6D0B12B2FB}"/>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0" name="Freeform 23">
                  <a:extLst>
                    <a:ext uri="{FF2B5EF4-FFF2-40B4-BE49-F238E27FC236}">
                      <a16:creationId xmlns:a16="http://schemas.microsoft.com/office/drawing/2014/main" xmlns="" id="{F045F14A-16A9-4917-975D-C2DFE2F31B1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1" name="Freeform 24">
                  <a:extLst>
                    <a:ext uri="{FF2B5EF4-FFF2-40B4-BE49-F238E27FC236}">
                      <a16:creationId xmlns:a16="http://schemas.microsoft.com/office/drawing/2014/main" xmlns="" id="{EE62BF87-937C-49F2-8594-789C0228B247}"/>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2" name="Freeform 25">
                  <a:extLst>
                    <a:ext uri="{FF2B5EF4-FFF2-40B4-BE49-F238E27FC236}">
                      <a16:creationId xmlns:a16="http://schemas.microsoft.com/office/drawing/2014/main" xmlns="" id="{35100BBB-E0AC-43DC-9C0C-B49CC2F80E72}"/>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3" name="Freeform 26">
                  <a:extLst>
                    <a:ext uri="{FF2B5EF4-FFF2-40B4-BE49-F238E27FC236}">
                      <a16:creationId xmlns:a16="http://schemas.microsoft.com/office/drawing/2014/main" xmlns="" id="{A4250710-0030-41C4-A118-42702E39265E}"/>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4" name="Freeform 27">
                  <a:extLst>
                    <a:ext uri="{FF2B5EF4-FFF2-40B4-BE49-F238E27FC236}">
                      <a16:creationId xmlns:a16="http://schemas.microsoft.com/office/drawing/2014/main" xmlns="" id="{01237B13-6F7F-491D-9747-64988C355B2A}"/>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5" name="Freeform 28">
                  <a:extLst>
                    <a:ext uri="{FF2B5EF4-FFF2-40B4-BE49-F238E27FC236}">
                      <a16:creationId xmlns:a16="http://schemas.microsoft.com/office/drawing/2014/main" xmlns="" id="{48998569-D0E7-4FE7-AD34-C6804B15784F}"/>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6" name="Freeform 29">
                  <a:extLst>
                    <a:ext uri="{FF2B5EF4-FFF2-40B4-BE49-F238E27FC236}">
                      <a16:creationId xmlns:a16="http://schemas.microsoft.com/office/drawing/2014/main" xmlns="" id="{5911464F-C5E6-40F0-87AF-CC6DC3E2DA19}"/>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7" name="Freeform 30">
                  <a:extLst>
                    <a:ext uri="{FF2B5EF4-FFF2-40B4-BE49-F238E27FC236}">
                      <a16:creationId xmlns:a16="http://schemas.microsoft.com/office/drawing/2014/main" xmlns="" id="{2A901C36-7899-488A-8774-FC22B73A5E2C}"/>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8" name="Freeform 31">
                  <a:extLst>
                    <a:ext uri="{FF2B5EF4-FFF2-40B4-BE49-F238E27FC236}">
                      <a16:creationId xmlns:a16="http://schemas.microsoft.com/office/drawing/2014/main" xmlns="" id="{3BF0A5E6-C302-4853-9DC9-91DDD3D53BB2}"/>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29" name="Freeform 32">
                  <a:extLst>
                    <a:ext uri="{FF2B5EF4-FFF2-40B4-BE49-F238E27FC236}">
                      <a16:creationId xmlns:a16="http://schemas.microsoft.com/office/drawing/2014/main" xmlns="" id="{7862D852-3291-40B6-AAEC-8E02BF4424BA}"/>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0" name="Freeform 33">
                  <a:extLst>
                    <a:ext uri="{FF2B5EF4-FFF2-40B4-BE49-F238E27FC236}">
                      <a16:creationId xmlns:a16="http://schemas.microsoft.com/office/drawing/2014/main" xmlns="" id="{A9D89ED5-817A-46F9-98EE-2D5196B8E3D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1" name="Freeform 34">
                  <a:extLst>
                    <a:ext uri="{FF2B5EF4-FFF2-40B4-BE49-F238E27FC236}">
                      <a16:creationId xmlns:a16="http://schemas.microsoft.com/office/drawing/2014/main" xmlns="" id="{997C34EF-41BB-4774-A449-9B320C7AAF71}"/>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2" name="Freeform 35">
                  <a:extLst>
                    <a:ext uri="{FF2B5EF4-FFF2-40B4-BE49-F238E27FC236}">
                      <a16:creationId xmlns:a16="http://schemas.microsoft.com/office/drawing/2014/main" xmlns="" id="{B46FB9B3-3F48-44ED-938B-34042FD21629}"/>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3" name="Freeform 36">
                  <a:extLst>
                    <a:ext uri="{FF2B5EF4-FFF2-40B4-BE49-F238E27FC236}">
                      <a16:creationId xmlns:a16="http://schemas.microsoft.com/office/drawing/2014/main" xmlns="" id="{1F008D06-40D3-4FF0-AF4E-760FC38E5297}"/>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4" name="Freeform 37">
                  <a:extLst>
                    <a:ext uri="{FF2B5EF4-FFF2-40B4-BE49-F238E27FC236}">
                      <a16:creationId xmlns:a16="http://schemas.microsoft.com/office/drawing/2014/main" xmlns="" id="{E89D109A-09FB-47BF-95C7-DEB7A295F555}"/>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5" name="Freeform 38">
                  <a:extLst>
                    <a:ext uri="{FF2B5EF4-FFF2-40B4-BE49-F238E27FC236}">
                      <a16:creationId xmlns:a16="http://schemas.microsoft.com/office/drawing/2014/main" xmlns="" id="{EE77FF00-5C58-44E9-BB0B-45BD2474FDC6}"/>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6" name="Freeform 39">
                  <a:extLst>
                    <a:ext uri="{FF2B5EF4-FFF2-40B4-BE49-F238E27FC236}">
                      <a16:creationId xmlns:a16="http://schemas.microsoft.com/office/drawing/2014/main" xmlns="" id="{0A70D915-7975-4B26-8215-ADC77D1C8C1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7" name="Freeform 40">
                  <a:extLst>
                    <a:ext uri="{FF2B5EF4-FFF2-40B4-BE49-F238E27FC236}">
                      <a16:creationId xmlns:a16="http://schemas.microsoft.com/office/drawing/2014/main" xmlns="" id="{3A10452F-9644-45D9-92BE-70CC51ABC589}"/>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8" name="Freeform 41">
                  <a:extLst>
                    <a:ext uri="{FF2B5EF4-FFF2-40B4-BE49-F238E27FC236}">
                      <a16:creationId xmlns:a16="http://schemas.microsoft.com/office/drawing/2014/main" xmlns="" id="{CE14F9EA-6686-4B47-B127-E1C0C764F9B0}"/>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39" name="Freeform 42">
                  <a:extLst>
                    <a:ext uri="{FF2B5EF4-FFF2-40B4-BE49-F238E27FC236}">
                      <a16:creationId xmlns:a16="http://schemas.microsoft.com/office/drawing/2014/main" xmlns="" id="{5BAA95B5-C22D-4B49-9C42-ADF80D3AFBBC}"/>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0" name="Freeform 43">
                  <a:extLst>
                    <a:ext uri="{FF2B5EF4-FFF2-40B4-BE49-F238E27FC236}">
                      <a16:creationId xmlns:a16="http://schemas.microsoft.com/office/drawing/2014/main" xmlns="" id="{1140603F-DDF7-4CC2-99B4-88685E6A63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1" name="Freeform 44">
                  <a:extLst>
                    <a:ext uri="{FF2B5EF4-FFF2-40B4-BE49-F238E27FC236}">
                      <a16:creationId xmlns:a16="http://schemas.microsoft.com/office/drawing/2014/main" xmlns="" id="{0AC024F1-DC05-49BA-9A81-05953DDF008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2" name="Freeform 45">
                  <a:extLst>
                    <a:ext uri="{FF2B5EF4-FFF2-40B4-BE49-F238E27FC236}">
                      <a16:creationId xmlns:a16="http://schemas.microsoft.com/office/drawing/2014/main" xmlns="" id="{7B9E12D0-5B37-4E6D-A404-AB9D23C7B605}"/>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3" name="Freeform 46">
                  <a:extLst>
                    <a:ext uri="{FF2B5EF4-FFF2-40B4-BE49-F238E27FC236}">
                      <a16:creationId xmlns:a16="http://schemas.microsoft.com/office/drawing/2014/main" xmlns="" id="{07BFA8B6-CB7F-4A04-9867-07A652FE30EB}"/>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4" name="Freeform 47">
                  <a:extLst>
                    <a:ext uri="{FF2B5EF4-FFF2-40B4-BE49-F238E27FC236}">
                      <a16:creationId xmlns:a16="http://schemas.microsoft.com/office/drawing/2014/main" xmlns="" id="{C5629273-BD2C-4770-A38F-5B0D2FEA784B}"/>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5" name="Freeform 48">
                  <a:extLst>
                    <a:ext uri="{FF2B5EF4-FFF2-40B4-BE49-F238E27FC236}">
                      <a16:creationId xmlns:a16="http://schemas.microsoft.com/office/drawing/2014/main" xmlns="" id="{76586D56-42EF-40DE-940B-1B930962816F}"/>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6" name="Freeform 49">
                  <a:extLst>
                    <a:ext uri="{FF2B5EF4-FFF2-40B4-BE49-F238E27FC236}">
                      <a16:creationId xmlns:a16="http://schemas.microsoft.com/office/drawing/2014/main" xmlns="" id="{26B0524B-A76C-4DB4-88C2-16187AF308BF}"/>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7" name="Freeform 50">
                  <a:extLst>
                    <a:ext uri="{FF2B5EF4-FFF2-40B4-BE49-F238E27FC236}">
                      <a16:creationId xmlns:a16="http://schemas.microsoft.com/office/drawing/2014/main" xmlns="" id="{21B9EA90-4C1D-4167-9A44-F568EF4DD17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8" name="Freeform 51">
                  <a:extLst>
                    <a:ext uri="{FF2B5EF4-FFF2-40B4-BE49-F238E27FC236}">
                      <a16:creationId xmlns:a16="http://schemas.microsoft.com/office/drawing/2014/main" xmlns="" id="{D66D5AB6-570D-4152-A01F-D16F0FC607A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49" name="Freeform 52">
                  <a:extLst>
                    <a:ext uri="{FF2B5EF4-FFF2-40B4-BE49-F238E27FC236}">
                      <a16:creationId xmlns:a16="http://schemas.microsoft.com/office/drawing/2014/main" xmlns="" id="{2DAD9EA2-3613-4DDC-AD81-749D1D9BDA38}"/>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0" name="Freeform 53">
                  <a:extLst>
                    <a:ext uri="{FF2B5EF4-FFF2-40B4-BE49-F238E27FC236}">
                      <a16:creationId xmlns:a16="http://schemas.microsoft.com/office/drawing/2014/main" xmlns="" id="{43C07C96-020C-46C1-97FB-5B4F05F927F3}"/>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1" name="Freeform 54">
                  <a:extLst>
                    <a:ext uri="{FF2B5EF4-FFF2-40B4-BE49-F238E27FC236}">
                      <a16:creationId xmlns:a16="http://schemas.microsoft.com/office/drawing/2014/main" xmlns="" id="{41917549-21FE-4767-8652-C8252389BBF5}"/>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2" name="Freeform 55">
                  <a:extLst>
                    <a:ext uri="{FF2B5EF4-FFF2-40B4-BE49-F238E27FC236}">
                      <a16:creationId xmlns:a16="http://schemas.microsoft.com/office/drawing/2014/main" xmlns="" id="{BCB4FF85-8A04-4C3C-9123-8CA7AD2F9112}"/>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3" name="Freeform 56">
                  <a:extLst>
                    <a:ext uri="{FF2B5EF4-FFF2-40B4-BE49-F238E27FC236}">
                      <a16:creationId xmlns:a16="http://schemas.microsoft.com/office/drawing/2014/main" xmlns="" id="{792143BC-6F5B-4250-BFF4-C4162C94197E}"/>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4" name="Freeform 57">
                  <a:extLst>
                    <a:ext uri="{FF2B5EF4-FFF2-40B4-BE49-F238E27FC236}">
                      <a16:creationId xmlns:a16="http://schemas.microsoft.com/office/drawing/2014/main" xmlns="" id="{34DC1236-58D2-4DDF-8D7F-CAD94CE9488D}"/>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5" name="Freeform 58">
                  <a:extLst>
                    <a:ext uri="{FF2B5EF4-FFF2-40B4-BE49-F238E27FC236}">
                      <a16:creationId xmlns:a16="http://schemas.microsoft.com/office/drawing/2014/main" xmlns="" id="{2998E4D6-6BA5-4B9A-9D49-D3E4B78CA340}"/>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6" name="Freeform 59">
                  <a:extLst>
                    <a:ext uri="{FF2B5EF4-FFF2-40B4-BE49-F238E27FC236}">
                      <a16:creationId xmlns:a16="http://schemas.microsoft.com/office/drawing/2014/main" xmlns="" id="{6541D4D3-056B-4DFB-8B65-C197D5C456C0}"/>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7" name="Freeform 60">
                  <a:extLst>
                    <a:ext uri="{FF2B5EF4-FFF2-40B4-BE49-F238E27FC236}">
                      <a16:creationId xmlns:a16="http://schemas.microsoft.com/office/drawing/2014/main" xmlns="" id="{B7B4A084-78B5-41A0-9590-81AF5189964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8" name="Freeform 61">
                  <a:extLst>
                    <a:ext uri="{FF2B5EF4-FFF2-40B4-BE49-F238E27FC236}">
                      <a16:creationId xmlns:a16="http://schemas.microsoft.com/office/drawing/2014/main" xmlns="" id="{75839296-7F04-4D21-9076-5A169350312D}"/>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59" name="Freeform 62">
                  <a:extLst>
                    <a:ext uri="{FF2B5EF4-FFF2-40B4-BE49-F238E27FC236}">
                      <a16:creationId xmlns:a16="http://schemas.microsoft.com/office/drawing/2014/main" xmlns="" id="{6DBA870F-E396-4BA5-B855-405F188CAD03}"/>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0" name="Freeform 63">
                  <a:extLst>
                    <a:ext uri="{FF2B5EF4-FFF2-40B4-BE49-F238E27FC236}">
                      <a16:creationId xmlns:a16="http://schemas.microsoft.com/office/drawing/2014/main" xmlns="" id="{D0C7CA47-F7D8-4A40-995A-7F4585E95A27}"/>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1" name="Freeform 64">
                  <a:extLst>
                    <a:ext uri="{FF2B5EF4-FFF2-40B4-BE49-F238E27FC236}">
                      <a16:creationId xmlns:a16="http://schemas.microsoft.com/office/drawing/2014/main" xmlns="" id="{6D8A8B14-CCA5-4E70-A70F-405229297AC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2" name="Freeform 65">
                  <a:extLst>
                    <a:ext uri="{FF2B5EF4-FFF2-40B4-BE49-F238E27FC236}">
                      <a16:creationId xmlns:a16="http://schemas.microsoft.com/office/drawing/2014/main" xmlns="" id="{2C46D352-AFF9-4E41-AD2D-02D8CEC39792}"/>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3" name="Freeform 66">
                  <a:extLst>
                    <a:ext uri="{FF2B5EF4-FFF2-40B4-BE49-F238E27FC236}">
                      <a16:creationId xmlns:a16="http://schemas.microsoft.com/office/drawing/2014/main" xmlns="" id="{D9E44860-9C2F-4A6B-AA1F-18EBF15D4AFB}"/>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4" name="Freeform 67">
                  <a:extLst>
                    <a:ext uri="{FF2B5EF4-FFF2-40B4-BE49-F238E27FC236}">
                      <a16:creationId xmlns:a16="http://schemas.microsoft.com/office/drawing/2014/main" xmlns="" id="{BA575C10-FB46-4807-88A2-82EC68CE5A3D}"/>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5" name="Freeform 68">
                  <a:extLst>
                    <a:ext uri="{FF2B5EF4-FFF2-40B4-BE49-F238E27FC236}">
                      <a16:creationId xmlns:a16="http://schemas.microsoft.com/office/drawing/2014/main" xmlns="" id="{B12F8FB1-ABC3-4B38-B0E7-25D186856CB0}"/>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6" name="Freeform 69">
                  <a:extLst>
                    <a:ext uri="{FF2B5EF4-FFF2-40B4-BE49-F238E27FC236}">
                      <a16:creationId xmlns:a16="http://schemas.microsoft.com/office/drawing/2014/main" xmlns="" id="{DA438AF0-6E56-423C-8BCD-DF1F1DB3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7" name="Freeform 70">
                  <a:extLst>
                    <a:ext uri="{FF2B5EF4-FFF2-40B4-BE49-F238E27FC236}">
                      <a16:creationId xmlns:a16="http://schemas.microsoft.com/office/drawing/2014/main" xmlns="" id="{D27E61F2-39A4-4AD1-B705-ED5E45888F91}"/>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8" name="Freeform 71">
                  <a:extLst>
                    <a:ext uri="{FF2B5EF4-FFF2-40B4-BE49-F238E27FC236}">
                      <a16:creationId xmlns:a16="http://schemas.microsoft.com/office/drawing/2014/main" xmlns="" id="{56AB6D5D-986C-4DC0-ACD3-4FB129E86281}"/>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69" name="Freeform 72">
                  <a:extLst>
                    <a:ext uri="{FF2B5EF4-FFF2-40B4-BE49-F238E27FC236}">
                      <a16:creationId xmlns:a16="http://schemas.microsoft.com/office/drawing/2014/main" xmlns="" id="{516DA4F5-8AAE-4161-8897-E02DE6B12766}"/>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0" name="Freeform 73">
                  <a:extLst>
                    <a:ext uri="{FF2B5EF4-FFF2-40B4-BE49-F238E27FC236}">
                      <a16:creationId xmlns:a16="http://schemas.microsoft.com/office/drawing/2014/main" xmlns="" id="{7C2D6C3D-DDC6-48C5-8CE6-800AC2AC74F7}"/>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1" name="Freeform 74">
                  <a:extLst>
                    <a:ext uri="{FF2B5EF4-FFF2-40B4-BE49-F238E27FC236}">
                      <a16:creationId xmlns:a16="http://schemas.microsoft.com/office/drawing/2014/main" xmlns="" id="{9BA404AD-1970-4144-82DB-712EE103E16C}"/>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2" name="Freeform 75">
                  <a:extLst>
                    <a:ext uri="{FF2B5EF4-FFF2-40B4-BE49-F238E27FC236}">
                      <a16:creationId xmlns:a16="http://schemas.microsoft.com/office/drawing/2014/main" xmlns="" id="{DC9A9698-B5F9-4011-87A6-FBB7FED0B563}"/>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3" name="Freeform 76">
                  <a:extLst>
                    <a:ext uri="{FF2B5EF4-FFF2-40B4-BE49-F238E27FC236}">
                      <a16:creationId xmlns:a16="http://schemas.microsoft.com/office/drawing/2014/main" xmlns="" id="{CAB6EEA6-3020-461A-8CEE-B6355A940D79}"/>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4" name="Freeform 77">
                  <a:extLst>
                    <a:ext uri="{FF2B5EF4-FFF2-40B4-BE49-F238E27FC236}">
                      <a16:creationId xmlns:a16="http://schemas.microsoft.com/office/drawing/2014/main" xmlns="" id="{4FAD6DFB-BED5-4431-A55F-8F051E1AEABA}"/>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5" name="Freeform 78">
                  <a:extLst>
                    <a:ext uri="{FF2B5EF4-FFF2-40B4-BE49-F238E27FC236}">
                      <a16:creationId xmlns:a16="http://schemas.microsoft.com/office/drawing/2014/main" xmlns="" id="{9D035AC7-BCDF-4A3B-BB01-666EF57EB15C}"/>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6" name="Freeform 79">
                  <a:extLst>
                    <a:ext uri="{FF2B5EF4-FFF2-40B4-BE49-F238E27FC236}">
                      <a16:creationId xmlns:a16="http://schemas.microsoft.com/office/drawing/2014/main" xmlns="" id="{901DAD0C-E4D9-4E7B-B8F3-8C43AAB535A0}"/>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7" name="Freeform 80">
                  <a:extLst>
                    <a:ext uri="{FF2B5EF4-FFF2-40B4-BE49-F238E27FC236}">
                      <a16:creationId xmlns:a16="http://schemas.microsoft.com/office/drawing/2014/main" xmlns="" id="{7030CB47-E5EA-429C-9095-F39D3122ECBF}"/>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8" name="Freeform 81">
                  <a:extLst>
                    <a:ext uri="{FF2B5EF4-FFF2-40B4-BE49-F238E27FC236}">
                      <a16:creationId xmlns:a16="http://schemas.microsoft.com/office/drawing/2014/main" xmlns="" id="{028E487A-102D-4D24-B41E-F41475259626}"/>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79" name="Freeform 82">
                  <a:extLst>
                    <a:ext uri="{FF2B5EF4-FFF2-40B4-BE49-F238E27FC236}">
                      <a16:creationId xmlns:a16="http://schemas.microsoft.com/office/drawing/2014/main" xmlns="" id="{B49748B3-2631-4DB2-BA2B-40929909C616}"/>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0" name="Freeform 83">
                  <a:extLst>
                    <a:ext uri="{FF2B5EF4-FFF2-40B4-BE49-F238E27FC236}">
                      <a16:creationId xmlns:a16="http://schemas.microsoft.com/office/drawing/2014/main" xmlns="" id="{F6C39CC8-9FD5-475B-BA1E-7B0528EFDFB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1" name="Freeform 84">
                  <a:extLst>
                    <a:ext uri="{FF2B5EF4-FFF2-40B4-BE49-F238E27FC236}">
                      <a16:creationId xmlns:a16="http://schemas.microsoft.com/office/drawing/2014/main" xmlns="" id="{9DAB5AF1-26C9-4ACF-B89B-9D324A364918}"/>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2" name="Freeform 85">
                  <a:extLst>
                    <a:ext uri="{FF2B5EF4-FFF2-40B4-BE49-F238E27FC236}">
                      <a16:creationId xmlns:a16="http://schemas.microsoft.com/office/drawing/2014/main" xmlns="" id="{C85816B1-8B16-4672-8F69-EFB0BA5222F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3" name="Freeform 86">
                  <a:extLst>
                    <a:ext uri="{FF2B5EF4-FFF2-40B4-BE49-F238E27FC236}">
                      <a16:creationId xmlns:a16="http://schemas.microsoft.com/office/drawing/2014/main" xmlns="" id="{FC25FD9C-AA2D-4033-A268-4EF58D72478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4" name="Freeform 87">
                  <a:extLst>
                    <a:ext uri="{FF2B5EF4-FFF2-40B4-BE49-F238E27FC236}">
                      <a16:creationId xmlns:a16="http://schemas.microsoft.com/office/drawing/2014/main" xmlns="" id="{48F21E75-CC89-4294-B9C1-84784387278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5" name="Freeform 88">
                  <a:extLst>
                    <a:ext uri="{FF2B5EF4-FFF2-40B4-BE49-F238E27FC236}">
                      <a16:creationId xmlns:a16="http://schemas.microsoft.com/office/drawing/2014/main" xmlns="" id="{DFA1DA33-CFE9-4D8C-B439-EF4D83169FFF}"/>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6" name="Freeform 89">
                  <a:extLst>
                    <a:ext uri="{FF2B5EF4-FFF2-40B4-BE49-F238E27FC236}">
                      <a16:creationId xmlns:a16="http://schemas.microsoft.com/office/drawing/2014/main" xmlns="" id="{191681FE-B991-4A6D-8800-1D15F08B564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7" name="Freeform 90">
                  <a:extLst>
                    <a:ext uri="{FF2B5EF4-FFF2-40B4-BE49-F238E27FC236}">
                      <a16:creationId xmlns:a16="http://schemas.microsoft.com/office/drawing/2014/main" xmlns="" id="{1B26377A-3621-4AD6-B49D-E61F17470EB8}"/>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8" name="Freeform 91">
                  <a:extLst>
                    <a:ext uri="{FF2B5EF4-FFF2-40B4-BE49-F238E27FC236}">
                      <a16:creationId xmlns:a16="http://schemas.microsoft.com/office/drawing/2014/main" xmlns="" id="{E73381C5-8925-48C5-AF8B-7EE058B8A337}"/>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sp>
              <p:nvSpPr>
                <p:cNvPr id="189" name="Freeform 92">
                  <a:extLst>
                    <a:ext uri="{FF2B5EF4-FFF2-40B4-BE49-F238E27FC236}">
                      <a16:creationId xmlns:a16="http://schemas.microsoft.com/office/drawing/2014/main" xmlns="" id="{8DEE9A68-A3F7-41AA-B7E6-777579998DA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sz="2400">
                    <a:solidFill>
                      <a:prstClr val="black"/>
                    </a:solidFill>
                    <a:latin typeface="方正静蕾简体" panose="02000000000000000000" pitchFamily="2" charset="-122"/>
                    <a:ea typeface="方正静蕾简体" panose="02000000000000000000" pitchFamily="2" charset="-122"/>
                  </a:endParaRPr>
                </a:p>
              </p:txBody>
            </p:sp>
          </p:grpSp>
        </p:grpSp>
        <p:sp>
          <p:nvSpPr>
            <p:cNvPr id="100" name="文本框 49">
              <a:extLst>
                <a:ext uri="{FF2B5EF4-FFF2-40B4-BE49-F238E27FC236}">
                  <a16:creationId xmlns:a16="http://schemas.microsoft.com/office/drawing/2014/main" xmlns="" id="{CBBC6582-21DE-424C-8A09-2A31C8141ACA}"/>
                </a:ext>
              </a:extLst>
            </p:cNvPr>
            <p:cNvSpPr txBox="1">
              <a:spLocks noChangeArrowheads="1"/>
            </p:cNvSpPr>
            <p:nvPr/>
          </p:nvSpPr>
          <p:spPr bwMode="auto">
            <a:xfrm>
              <a:off x="7865800" y="2157339"/>
              <a:ext cx="2221357" cy="5482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lnSpc>
                  <a:spcPct val="127000"/>
                </a:lnSpc>
                <a:buNone/>
                <a:tabLst>
                  <a:tab pos="241300" algn="l"/>
                </a:tabLst>
              </a:pPr>
              <a:r>
                <a:rPr lang="en-US" sz="2400" dirty="0">
                  <a:solidFill>
                    <a:prstClr val="black"/>
                  </a:solidFill>
                  <a:latin typeface="#9Slide05 Brannboll Ny" panose="02000000000000000000" pitchFamily="2" charset="0"/>
                  <a:ea typeface="Times New Roman" panose="02020603050405020304" pitchFamily="18" charset="0"/>
                  <a:cs typeface="Arial" panose="020B0604020202020204" pitchFamily="34" charset="0"/>
                </a:rPr>
                <a:t>      </a:t>
              </a:r>
              <a:r>
                <a:rPr lang="en-US" sz="2400" b="1" dirty="0">
                  <a:solidFill>
                    <a:prstClr val="black"/>
                  </a:solidFill>
                  <a:latin typeface="#9Slide05 Brannboll Ny" panose="02000000000000000000" pitchFamily="2" charset="0"/>
                  <a:ea typeface="Times New Roman" panose="02020603050405020304" pitchFamily="18" charset="0"/>
                  <a:cs typeface="Arial" panose="020B0604020202020204" pitchFamily="34" charset="0"/>
                </a:rPr>
                <a:t>2 </a:t>
              </a:r>
              <a:r>
                <a:rPr lang="en-US" sz="2400" b="1" dirty="0">
                  <a:solidFill>
                    <a:prstClr val="black"/>
                  </a:solidFill>
                </a:rPr>
                <a:t>Em hãy cùng bạn thiết kế tập san về chủ đề " Tự hào truyền thống quê hương</a:t>
              </a:r>
              <a:r>
                <a:rPr lang="en-US" sz="2400" dirty="0">
                  <a:solidFill>
                    <a:prstClr val="black"/>
                  </a:solidFill>
                </a:rPr>
                <a:t>"</a:t>
              </a:r>
              <a:r>
                <a:rPr lang="en-US" sz="2400" dirty="0">
                  <a:solidFill>
                    <a:prstClr val="black"/>
                  </a:solidFill>
                  <a:latin typeface="#9Slide05 Brannboll Ny" panose="02000000000000000000" pitchFamily="2" charset="0"/>
                  <a:ea typeface="Times New Roman" panose="02020603050405020304" pitchFamily="18" charset="0"/>
                  <a:cs typeface="Arial" panose="020B0604020202020204" pitchFamily="34" charset="0"/>
                </a:rPr>
                <a:t>.</a:t>
              </a:r>
              <a:endParaRPr lang="en-US" sz="2400" dirty="0">
                <a:solidFill>
                  <a:prstClr val="black"/>
                </a:solidFill>
                <a:latin typeface="#9Slide05 Brannboll Ny" panose="02000000000000000000" pitchFamily="2" charset="0"/>
                <a:ea typeface="Calibri" panose="020F0502020204030204" pitchFamily="34" charset="0"/>
                <a:cs typeface="Arial" panose="020B0604020202020204" pitchFamily="34" charset="0"/>
              </a:endParaRPr>
            </a:p>
          </p:txBody>
        </p:sp>
      </p:grpSp>
      <p:grpSp>
        <p:nvGrpSpPr>
          <p:cNvPr id="239" name="组合 452">
            <a:extLst>
              <a:ext uri="{FF2B5EF4-FFF2-40B4-BE49-F238E27FC236}">
                <a16:creationId xmlns:a16="http://schemas.microsoft.com/office/drawing/2014/main" xmlns="" id="{AD5D3D59-1A45-4C00-8B3D-8EE88C7AE176}"/>
              </a:ext>
            </a:extLst>
          </p:cNvPr>
          <p:cNvGrpSpPr/>
          <p:nvPr/>
        </p:nvGrpSpPr>
        <p:grpSpPr>
          <a:xfrm>
            <a:off x="4485907" y="3678724"/>
            <a:ext cx="2254016" cy="3217518"/>
            <a:chOff x="4427538" y="954088"/>
            <a:chExt cx="3333750" cy="3729038"/>
          </a:xfrm>
        </p:grpSpPr>
        <p:sp>
          <p:nvSpPr>
            <p:cNvPr id="191" name="Freeform 5">
              <a:extLst>
                <a:ext uri="{FF2B5EF4-FFF2-40B4-BE49-F238E27FC236}">
                  <a16:creationId xmlns:a16="http://schemas.microsoft.com/office/drawing/2014/main" xmlns="" id="{9446E680-BC0B-4556-8792-07DC7A454D9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dirty="0">
                <a:solidFill>
                  <a:prstClr val="black"/>
                </a:solidFill>
                <a:latin typeface="Calibri" panose="020F0502020204030204"/>
                <a:ea typeface="SimSun" panose="02010600030101010101" pitchFamily="2" charset="-122"/>
              </a:endParaRPr>
            </a:p>
          </p:txBody>
        </p:sp>
        <p:sp>
          <p:nvSpPr>
            <p:cNvPr id="192" name="Freeform 6">
              <a:extLst>
                <a:ext uri="{FF2B5EF4-FFF2-40B4-BE49-F238E27FC236}">
                  <a16:creationId xmlns:a16="http://schemas.microsoft.com/office/drawing/2014/main" xmlns="" id="{840FC7BC-10CE-4B94-BA03-A121A134D397}"/>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193" name="Freeform 7">
              <a:extLst>
                <a:ext uri="{FF2B5EF4-FFF2-40B4-BE49-F238E27FC236}">
                  <a16:creationId xmlns:a16="http://schemas.microsoft.com/office/drawing/2014/main" xmlns="" id="{2CC8CC09-4674-4595-88FF-4FB2444422D9}"/>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194" name="Freeform 8">
              <a:extLst>
                <a:ext uri="{FF2B5EF4-FFF2-40B4-BE49-F238E27FC236}">
                  <a16:creationId xmlns:a16="http://schemas.microsoft.com/office/drawing/2014/main" xmlns="" id="{2B67D272-3AE2-4A7A-8C5C-0A8611222ACE}"/>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195" name="Freeform 9">
              <a:extLst>
                <a:ext uri="{FF2B5EF4-FFF2-40B4-BE49-F238E27FC236}">
                  <a16:creationId xmlns:a16="http://schemas.microsoft.com/office/drawing/2014/main" xmlns="" id="{2FA5BB6E-341C-4A9E-B388-F337A1A4D6E3}"/>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196" name="Freeform 10">
              <a:extLst>
                <a:ext uri="{FF2B5EF4-FFF2-40B4-BE49-F238E27FC236}">
                  <a16:creationId xmlns:a16="http://schemas.microsoft.com/office/drawing/2014/main" xmlns="" id="{B7332E7F-5A1D-4F56-9747-48030E95C1F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197" name="Freeform 11">
              <a:extLst>
                <a:ext uri="{FF2B5EF4-FFF2-40B4-BE49-F238E27FC236}">
                  <a16:creationId xmlns:a16="http://schemas.microsoft.com/office/drawing/2014/main" xmlns="" id="{2D35E0FB-E792-420E-A7DF-7493EADA6A63}"/>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198" name="Freeform 12">
              <a:extLst>
                <a:ext uri="{FF2B5EF4-FFF2-40B4-BE49-F238E27FC236}">
                  <a16:creationId xmlns:a16="http://schemas.microsoft.com/office/drawing/2014/main" xmlns="" id="{E6693AD3-DA22-4F78-9E49-412F7D06DB9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199" name="Freeform 13">
              <a:extLst>
                <a:ext uri="{FF2B5EF4-FFF2-40B4-BE49-F238E27FC236}">
                  <a16:creationId xmlns:a16="http://schemas.microsoft.com/office/drawing/2014/main" xmlns="" id="{9C1D9A8A-D0F0-4741-B575-827B44D980BD}"/>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00" name="Freeform 14">
              <a:extLst>
                <a:ext uri="{FF2B5EF4-FFF2-40B4-BE49-F238E27FC236}">
                  <a16:creationId xmlns:a16="http://schemas.microsoft.com/office/drawing/2014/main" xmlns="" id="{7D96B65E-34CC-40B9-A20A-62689D3D452D}"/>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01" name="Freeform 15">
              <a:extLst>
                <a:ext uri="{FF2B5EF4-FFF2-40B4-BE49-F238E27FC236}">
                  <a16:creationId xmlns:a16="http://schemas.microsoft.com/office/drawing/2014/main" xmlns="" id="{75405849-506A-4323-9D09-6DAC344E03F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02" name="Freeform 16">
              <a:extLst>
                <a:ext uri="{FF2B5EF4-FFF2-40B4-BE49-F238E27FC236}">
                  <a16:creationId xmlns:a16="http://schemas.microsoft.com/office/drawing/2014/main" xmlns="" id="{A88AFB78-5F92-4404-9195-9A4CEA050623}"/>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03" name="Freeform 17">
              <a:extLst>
                <a:ext uri="{FF2B5EF4-FFF2-40B4-BE49-F238E27FC236}">
                  <a16:creationId xmlns:a16="http://schemas.microsoft.com/office/drawing/2014/main" xmlns="" id="{25EFAC86-43FE-4D65-B71E-85F3D108400A}"/>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04" name="Freeform 18">
              <a:extLst>
                <a:ext uri="{FF2B5EF4-FFF2-40B4-BE49-F238E27FC236}">
                  <a16:creationId xmlns:a16="http://schemas.microsoft.com/office/drawing/2014/main" xmlns="" id="{57FFB614-BE49-4E3D-8294-E4D10021FB5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05" name="Freeform 19">
              <a:extLst>
                <a:ext uri="{FF2B5EF4-FFF2-40B4-BE49-F238E27FC236}">
                  <a16:creationId xmlns:a16="http://schemas.microsoft.com/office/drawing/2014/main" xmlns="" id="{ABF0E5DC-C457-47CC-896A-54A38F9E1AC8}"/>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06" name="Freeform 20">
              <a:extLst>
                <a:ext uri="{FF2B5EF4-FFF2-40B4-BE49-F238E27FC236}">
                  <a16:creationId xmlns:a16="http://schemas.microsoft.com/office/drawing/2014/main" xmlns="" id="{913B9500-1FF6-4E1B-9391-1FABBB14C0F9}"/>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07" name="Freeform 21">
              <a:extLst>
                <a:ext uri="{FF2B5EF4-FFF2-40B4-BE49-F238E27FC236}">
                  <a16:creationId xmlns:a16="http://schemas.microsoft.com/office/drawing/2014/main" xmlns="" id="{DF792151-DC84-4C4D-86C9-01E33CC202E5}"/>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08" name="Freeform 22">
              <a:extLst>
                <a:ext uri="{FF2B5EF4-FFF2-40B4-BE49-F238E27FC236}">
                  <a16:creationId xmlns:a16="http://schemas.microsoft.com/office/drawing/2014/main" xmlns="" id="{FE54D274-3827-4919-B84A-E861F4F6EFC3}"/>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09" name="Freeform 23">
              <a:extLst>
                <a:ext uri="{FF2B5EF4-FFF2-40B4-BE49-F238E27FC236}">
                  <a16:creationId xmlns:a16="http://schemas.microsoft.com/office/drawing/2014/main" xmlns="" id="{3ABBF213-D649-4E74-9D68-475B30E3DC0B}"/>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10" name="Freeform 24">
              <a:extLst>
                <a:ext uri="{FF2B5EF4-FFF2-40B4-BE49-F238E27FC236}">
                  <a16:creationId xmlns:a16="http://schemas.microsoft.com/office/drawing/2014/main" xmlns="" id="{C08041DC-746D-4314-B414-802C04104D82}"/>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11" name="Freeform 25">
              <a:extLst>
                <a:ext uri="{FF2B5EF4-FFF2-40B4-BE49-F238E27FC236}">
                  <a16:creationId xmlns:a16="http://schemas.microsoft.com/office/drawing/2014/main" xmlns="" id="{D03A3930-283D-4288-9BA2-3268CBE0FA8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12" name="Freeform 26">
              <a:extLst>
                <a:ext uri="{FF2B5EF4-FFF2-40B4-BE49-F238E27FC236}">
                  <a16:creationId xmlns:a16="http://schemas.microsoft.com/office/drawing/2014/main" xmlns="" id="{D2D261B2-7007-4E02-947C-1995102C3994}"/>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13" name="Freeform 27">
              <a:extLst>
                <a:ext uri="{FF2B5EF4-FFF2-40B4-BE49-F238E27FC236}">
                  <a16:creationId xmlns:a16="http://schemas.microsoft.com/office/drawing/2014/main" xmlns="" id="{1016EA68-A8B3-4243-85D6-8227A61E4032}"/>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14" name="Freeform 28">
              <a:extLst>
                <a:ext uri="{FF2B5EF4-FFF2-40B4-BE49-F238E27FC236}">
                  <a16:creationId xmlns:a16="http://schemas.microsoft.com/office/drawing/2014/main" xmlns="" id="{D003BC9D-463E-428A-902B-096F019876C3}"/>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15" name="Freeform 29">
              <a:extLst>
                <a:ext uri="{FF2B5EF4-FFF2-40B4-BE49-F238E27FC236}">
                  <a16:creationId xmlns:a16="http://schemas.microsoft.com/office/drawing/2014/main" xmlns="" id="{46F16BCA-C71B-4DF3-9451-439A40D6E169}"/>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16" name="Freeform 30">
              <a:extLst>
                <a:ext uri="{FF2B5EF4-FFF2-40B4-BE49-F238E27FC236}">
                  <a16:creationId xmlns:a16="http://schemas.microsoft.com/office/drawing/2014/main" xmlns="" id="{5E840611-98FC-417B-82BD-C229777A544D}"/>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17" name="Freeform 31">
              <a:extLst>
                <a:ext uri="{FF2B5EF4-FFF2-40B4-BE49-F238E27FC236}">
                  <a16:creationId xmlns:a16="http://schemas.microsoft.com/office/drawing/2014/main" xmlns="" id="{87F33C78-78ED-4C89-B4F7-3AD608746AF3}"/>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18" name="Freeform 32">
              <a:extLst>
                <a:ext uri="{FF2B5EF4-FFF2-40B4-BE49-F238E27FC236}">
                  <a16:creationId xmlns:a16="http://schemas.microsoft.com/office/drawing/2014/main" xmlns="" id="{F041DEEC-E47A-4453-8500-F21F3C7D0890}"/>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19" name="Freeform 33">
              <a:extLst>
                <a:ext uri="{FF2B5EF4-FFF2-40B4-BE49-F238E27FC236}">
                  <a16:creationId xmlns:a16="http://schemas.microsoft.com/office/drawing/2014/main" xmlns="" id="{A6063171-3842-45DD-9BEF-93080BE0A25C}"/>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20" name="Freeform 34">
              <a:extLst>
                <a:ext uri="{FF2B5EF4-FFF2-40B4-BE49-F238E27FC236}">
                  <a16:creationId xmlns:a16="http://schemas.microsoft.com/office/drawing/2014/main" xmlns="" id="{B9F8F5C3-3875-47DB-9B19-FAC3682CF69D}"/>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21" name="Freeform 35">
              <a:extLst>
                <a:ext uri="{FF2B5EF4-FFF2-40B4-BE49-F238E27FC236}">
                  <a16:creationId xmlns:a16="http://schemas.microsoft.com/office/drawing/2014/main" xmlns="" id="{42E8C5C0-DAE5-41AB-9FE6-0E01D2D8C396}"/>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22" name="Freeform 36">
              <a:extLst>
                <a:ext uri="{FF2B5EF4-FFF2-40B4-BE49-F238E27FC236}">
                  <a16:creationId xmlns:a16="http://schemas.microsoft.com/office/drawing/2014/main" xmlns="" id="{F462EB28-1941-4A45-980A-70CB395CA317}"/>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23" name="Freeform 37">
              <a:extLst>
                <a:ext uri="{FF2B5EF4-FFF2-40B4-BE49-F238E27FC236}">
                  <a16:creationId xmlns:a16="http://schemas.microsoft.com/office/drawing/2014/main" xmlns="" id="{99BE89D8-58A3-403C-BD66-060750F1588F}"/>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24" name="Freeform 38">
              <a:extLst>
                <a:ext uri="{FF2B5EF4-FFF2-40B4-BE49-F238E27FC236}">
                  <a16:creationId xmlns:a16="http://schemas.microsoft.com/office/drawing/2014/main" xmlns="" id="{69556B10-AAF0-4CCD-9A64-8E9CFAC11811}"/>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25" name="Freeform 39">
              <a:extLst>
                <a:ext uri="{FF2B5EF4-FFF2-40B4-BE49-F238E27FC236}">
                  <a16:creationId xmlns:a16="http://schemas.microsoft.com/office/drawing/2014/main" xmlns="" id="{FC583D08-FF06-4B43-8284-6A5B261E765B}"/>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26" name="Freeform 40">
              <a:extLst>
                <a:ext uri="{FF2B5EF4-FFF2-40B4-BE49-F238E27FC236}">
                  <a16:creationId xmlns:a16="http://schemas.microsoft.com/office/drawing/2014/main" xmlns="" id="{950B24C1-7025-4F4A-B4C1-D3CD0DB9C521}"/>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27" name="Freeform 41">
              <a:extLst>
                <a:ext uri="{FF2B5EF4-FFF2-40B4-BE49-F238E27FC236}">
                  <a16:creationId xmlns:a16="http://schemas.microsoft.com/office/drawing/2014/main" xmlns="" id="{2E7D527C-ED98-4732-9E36-6ECA5A7F7E50}"/>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28" name="Freeform 42">
              <a:extLst>
                <a:ext uri="{FF2B5EF4-FFF2-40B4-BE49-F238E27FC236}">
                  <a16:creationId xmlns:a16="http://schemas.microsoft.com/office/drawing/2014/main" xmlns="" id="{0C8992DE-D7B3-4043-80C4-89BF4581F6FE}"/>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29" name="Freeform 43">
              <a:extLst>
                <a:ext uri="{FF2B5EF4-FFF2-40B4-BE49-F238E27FC236}">
                  <a16:creationId xmlns:a16="http://schemas.microsoft.com/office/drawing/2014/main" xmlns="" id="{2D3F4158-5A84-4294-87D3-D7577BC1093F}"/>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30" name="Freeform 44">
              <a:extLst>
                <a:ext uri="{FF2B5EF4-FFF2-40B4-BE49-F238E27FC236}">
                  <a16:creationId xmlns:a16="http://schemas.microsoft.com/office/drawing/2014/main" xmlns="" id="{3A4700AA-3F05-437B-A8B8-E69C42B02BAD}"/>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31" name="Freeform 45">
              <a:extLst>
                <a:ext uri="{FF2B5EF4-FFF2-40B4-BE49-F238E27FC236}">
                  <a16:creationId xmlns:a16="http://schemas.microsoft.com/office/drawing/2014/main" xmlns="" id="{36D6A1D1-B432-45C2-8698-6D8C2B59A513}"/>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sp>
          <p:nvSpPr>
            <p:cNvPr id="232" name="Freeform 46">
              <a:extLst>
                <a:ext uri="{FF2B5EF4-FFF2-40B4-BE49-F238E27FC236}">
                  <a16:creationId xmlns:a16="http://schemas.microsoft.com/office/drawing/2014/main" xmlns="" id="{0DAC69F0-C1C2-45C1-BC66-263155CF2B99}"/>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a:defRPr/>
              </a:pPr>
              <a:endParaRPr lang="zh-CN" altLang="en-US">
                <a:solidFill>
                  <a:prstClr val="black"/>
                </a:solidFill>
                <a:latin typeface="Calibri" panose="020F0502020204030204"/>
                <a:ea typeface="SimSun" panose="02010600030101010101" pitchFamily="2" charset="-122"/>
              </a:endParaRPr>
            </a:p>
          </p:txBody>
        </p:sp>
      </p:grpSp>
      <p:sp>
        <p:nvSpPr>
          <p:cNvPr id="234" name="TextBox 233">
            <a:extLst>
              <a:ext uri="{FF2B5EF4-FFF2-40B4-BE49-F238E27FC236}">
                <a16:creationId xmlns:a16="http://schemas.microsoft.com/office/drawing/2014/main" xmlns="" id="{BBE72E53-9686-4F93-A5FE-C2ED56B0EFB0}"/>
              </a:ext>
            </a:extLst>
          </p:cNvPr>
          <p:cNvSpPr txBox="1"/>
          <p:nvPr/>
        </p:nvSpPr>
        <p:spPr>
          <a:xfrm>
            <a:off x="3505201" y="1"/>
            <a:ext cx="5541731" cy="769441"/>
          </a:xfrm>
          <a:prstGeom prst="rect">
            <a:avLst/>
          </a:prstGeom>
          <a:noFill/>
        </p:spPr>
        <p:txBody>
          <a:bodyPr wrap="square">
            <a:spAutoFit/>
          </a:bodyPr>
          <a:lstStyle/>
          <a:p>
            <a:pPr>
              <a:defRPr/>
            </a:pPr>
            <a:r>
              <a:rPr lang="en-US" altLang="zh-CN" sz="4400" b="1" spc="-300" dirty="0">
                <a:solidFill>
                  <a:srgbClr val="FF0000"/>
                </a:solidFill>
                <a:latin typeface="Times New Roman" pitchFamily="18" charset="0"/>
                <a:ea typeface="【苹果】迟暮朝朝醉晚灯" panose="02000500000000000000"/>
                <a:cs typeface="Times New Roman" pitchFamily="18" charset="0"/>
                <a:sym typeface="+mn-lt"/>
              </a:rPr>
              <a:t>HOẠT ĐỘNG DỰ ÁN</a:t>
            </a:r>
            <a:endParaRPr lang="en-US" sz="4400" b="1" dirty="0">
              <a:solidFill>
                <a:srgbClr val="000000"/>
              </a:solidFill>
              <a:latin typeface="Calibri"/>
            </a:endParaRPr>
          </a:p>
        </p:txBody>
      </p:sp>
    </p:spTree>
    <p:extLst>
      <p:ext uri="{BB962C8B-B14F-4D97-AF65-F5344CB8AC3E}">
        <p14:creationId xmlns:p14="http://schemas.microsoft.com/office/powerpoint/2010/main" val="276702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500" fill="hold"/>
                                        <p:tgtEl>
                                          <p:spTgt spid="3"/>
                                        </p:tgtEl>
                                        <p:attrNameLst>
                                          <p:attrName>ppt_x</p:attrName>
                                        </p:attrNameLst>
                                      </p:cBhvr>
                                      <p:tavLst>
                                        <p:tav tm="0">
                                          <p:val>
                                            <p:strVal val="1+#ppt_w/2"/>
                                          </p:val>
                                        </p:tav>
                                        <p:tav tm="100000">
                                          <p:val>
                                            <p:strVal val="#ppt_x"/>
                                          </p:val>
                                        </p:tav>
                                      </p:tavLst>
                                    </p:anim>
                                    <p:anim calcmode="lin" valueType="num">
                                      <p:cBhvr additive="base">
                                        <p:cTn id="12" dur="1500" fill="hold"/>
                                        <p:tgtEl>
                                          <p:spTgt spid="3"/>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14" presetClass="entr" presetSubtype="10" fill="hold" nodeType="afterEffect">
                                  <p:stCondLst>
                                    <p:cond delay="0"/>
                                  </p:stCondLst>
                                  <p:childTnLst>
                                    <p:set>
                                      <p:cBhvr>
                                        <p:cTn id="20" dur="1" fill="hold">
                                          <p:stCondLst>
                                            <p:cond delay="0"/>
                                          </p:stCondLst>
                                        </p:cTn>
                                        <p:tgtEl>
                                          <p:spTgt spid="239"/>
                                        </p:tgtEl>
                                        <p:attrNameLst>
                                          <p:attrName>style.visibility</p:attrName>
                                        </p:attrNameLst>
                                      </p:cBhvr>
                                      <p:to>
                                        <p:strVal val="visible"/>
                                      </p:to>
                                    </p:set>
                                    <p:animEffect transition="in" filter="randombar(horizontal)">
                                      <p:cBhvr>
                                        <p:cTn id="21" dur="750"/>
                                        <p:tgtEl>
                                          <p:spTgt spid="239"/>
                                        </p:tgtEl>
                                      </p:cBhvr>
                                    </p:animEffect>
                                  </p:childTnLst>
                                </p:cTn>
                              </p:par>
                            </p:childTnLst>
                          </p:cTn>
                        </p:par>
                        <p:par>
                          <p:cTn id="22" fill="hold">
                            <p:stCondLst>
                              <p:cond delay="2250"/>
                            </p:stCondLst>
                            <p:childTnLst>
                              <p:par>
                                <p:cTn id="23" presetID="10"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36"/>
                                        </p:tgtEl>
                                        <p:attrNameLst>
                                          <p:attrName>style.visibility</p:attrName>
                                        </p:attrNameLst>
                                      </p:cBhvr>
                                      <p:to>
                                        <p:strVal val="visible"/>
                                      </p:to>
                                    </p:set>
                                    <p:animEffect transition="in" filter="fade">
                                      <p:cBhvr>
                                        <p:cTn id="30"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bo-hinh-nen-powerpoint-dep-don-gian-va-chuyen-nghiep4-800x584.jpg"/>
          <p:cNvPicPr>
            <a:picLocks noGrp="1" noChangeAspect="1"/>
          </p:cNvPicPr>
          <p:nvPr>
            <p:ph idx="1"/>
          </p:nvPr>
        </p:nvPicPr>
        <p:blipFill>
          <a:blip r:embed="rId2"/>
          <a:stretch>
            <a:fillRect/>
          </a:stretch>
        </p:blipFill>
        <p:spPr>
          <a:xfrm>
            <a:off x="2057401" y="304800"/>
            <a:ext cx="8381999" cy="5943600"/>
          </a:xfrm>
        </p:spPr>
      </p:pic>
      <p:sp>
        <p:nvSpPr>
          <p:cNvPr id="8" name="Cloud Callout 7"/>
          <p:cNvSpPr/>
          <p:nvPr/>
        </p:nvSpPr>
        <p:spPr>
          <a:xfrm>
            <a:off x="1981200" y="533400"/>
            <a:ext cx="8077200" cy="2895600"/>
          </a:xfrm>
          <a:prstGeom prst="cloud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latin typeface="Times New Roman" pitchFamily="18" charset="0"/>
              <a:cs typeface="Times New Roman" pitchFamily="18" charset="0"/>
            </a:endParaRPr>
          </a:p>
          <a:p>
            <a:pPr algn="ctr"/>
            <a:r>
              <a:rPr lang="en-US" sz="2800" dirty="0">
                <a:solidFill>
                  <a:srgbClr val="FF0000"/>
                </a:solidFill>
                <a:latin typeface="Times New Roman" pitchFamily="18" charset="0"/>
                <a:cs typeface="Times New Roman" pitchFamily="18" charset="0"/>
              </a:rPr>
              <a:t>Chia sẻ hiểu biết của em về biểu hiện </a:t>
            </a:r>
            <a:r>
              <a:rPr lang="es-ES" sz="2800" dirty="0">
                <a:solidFill>
                  <a:srgbClr val="FF0000"/>
                </a:solidFill>
                <a:latin typeface="Times New Roman" pitchFamily="18" charset="0"/>
                <a:cs typeface="Times New Roman" pitchFamily="18" charset="0"/>
              </a:rPr>
              <a:t>của truyền thống tốt đẹp đó ở quê hương em?  Em sẽ làm gì để mọi người biết rằng em rất tự hào về những truyền thống đó?</a:t>
            </a:r>
            <a:r>
              <a:rPr lang="en-US" sz="2800" dirty="0">
                <a:solidFill>
                  <a:srgbClr val="FF0000"/>
                </a:solidFill>
                <a:latin typeface="Times New Roman" pitchFamily="18" charset="0"/>
                <a:cs typeface="Times New Roman" pitchFamily="18" charset="0"/>
              </a:rPr>
              <a:t> </a:t>
            </a:r>
          </a:p>
          <a:p>
            <a:pPr algn="ctr"/>
            <a:endParaRPr lang="en-US" sz="2800" dirty="0">
              <a:solidFill>
                <a:srgbClr val="FF0000"/>
              </a:solidFill>
              <a:latin typeface="Times New Roman" pitchFamily="18" charset="0"/>
              <a:cs typeface="Times New Roman" pitchFamily="18" charset="0"/>
            </a:endParaRPr>
          </a:p>
        </p:txBody>
      </p:sp>
      <p:grpSp>
        <p:nvGrpSpPr>
          <p:cNvPr id="9" name="Group 2"/>
          <p:cNvGrpSpPr/>
          <p:nvPr/>
        </p:nvGrpSpPr>
        <p:grpSpPr>
          <a:xfrm>
            <a:off x="1524000" y="150004"/>
            <a:ext cx="3261342" cy="6707996"/>
            <a:chOff x="385137" y="57164"/>
            <a:chExt cx="4348456" cy="6707996"/>
          </a:xfrm>
        </p:grpSpPr>
        <p:grpSp>
          <p:nvGrpSpPr>
            <p:cNvPr id="10" name="Group 1"/>
            <p:cNvGrpSpPr/>
            <p:nvPr/>
          </p:nvGrpSpPr>
          <p:grpSpPr>
            <a:xfrm>
              <a:off x="385137" y="57164"/>
              <a:ext cx="2820187" cy="6584741"/>
              <a:chOff x="380638" y="180419"/>
              <a:chExt cx="2820187" cy="6584741"/>
            </a:xfrm>
          </p:grpSpPr>
          <p:pic>
            <p:nvPicPr>
              <p:cNvPr id="12" name="图片 7"/>
              <p:cNvPicPr>
                <a:picLocks noChangeAspect="1"/>
              </p:cNvPicPr>
              <p:nvPr/>
            </p:nvPicPr>
            <p:blipFill rotWithShape="1">
              <a:blip r:embed="rId3">
                <a:extLst>
                  <a:ext uri="{28A0092B-C50C-407E-A947-70E740481C1C}">
                    <a14:useLocalDpi xmlns:a14="http://schemas.microsoft.com/office/drawing/2010/main" val="0"/>
                  </a:ext>
                </a:extLst>
              </a:blip>
              <a:srcRect l="65866" t="43141" r="16000" b="18696"/>
              <a:stretch/>
            </p:blipFill>
            <p:spPr>
              <a:xfrm>
                <a:off x="1266820" y="3143138"/>
                <a:ext cx="1934005" cy="2289520"/>
              </a:xfrm>
              <a:prstGeom prst="rect">
                <a:avLst/>
              </a:prstGeom>
            </p:spPr>
          </p:pic>
          <p:pic>
            <p:nvPicPr>
              <p:cNvPr id="13" name="图片 8"/>
              <p:cNvPicPr>
                <a:picLocks noChangeAspect="1"/>
              </p:cNvPicPr>
              <p:nvPr/>
            </p:nvPicPr>
            <p:blipFill rotWithShape="1">
              <a:blip r:embed="rId4">
                <a:extLst>
                  <a:ext uri="{28A0092B-C50C-407E-A947-70E740481C1C}">
                    <a14:useLocalDpi xmlns:a14="http://schemas.microsoft.com/office/drawing/2010/main" val="0"/>
                  </a:ext>
                </a:extLst>
              </a:blip>
              <a:srcRect l="77867" t="20385" r="6933" b="5896"/>
              <a:stretch/>
            </p:blipFill>
            <p:spPr>
              <a:xfrm>
                <a:off x="380638" y="180419"/>
                <a:ext cx="1853184" cy="6584741"/>
              </a:xfrm>
              <a:prstGeom prst="rect">
                <a:avLst/>
              </a:prstGeom>
            </p:spPr>
          </p:pic>
        </p:grpSp>
        <p:pic>
          <p:nvPicPr>
            <p:cNvPr id="11" name="Picture 2" descr="http://photos.myjoyonline.com/photos/news/201311/6579331693860_200143784020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1636"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E26F44A5-92A8-48E6-8F29-7E57BC15F2AC}"/>
              </a:ext>
            </a:extLst>
          </p:cNvPr>
          <p:cNvPicPr>
            <a:picLocks noChangeAspect="1"/>
          </p:cNvPicPr>
          <p:nvPr/>
        </p:nvPicPr>
        <p:blipFill>
          <a:blip r:embed="rId2"/>
          <a:stretch>
            <a:fillRect/>
          </a:stretch>
        </p:blipFill>
        <p:spPr>
          <a:xfrm>
            <a:off x="1524000" y="32269"/>
            <a:ext cx="9144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2901616" y="986158"/>
            <a:ext cx="7892716" cy="2663423"/>
          </a:xfrm>
          <a:prstGeom prst="rect">
            <a:avLst/>
          </a:prstGeom>
        </p:spPr>
      </p:pic>
      <p:sp>
        <p:nvSpPr>
          <p:cNvPr id="10" name="TextBox 9"/>
          <p:cNvSpPr txBox="1"/>
          <p:nvPr/>
        </p:nvSpPr>
        <p:spPr>
          <a:xfrm>
            <a:off x="3948364" y="1987015"/>
            <a:ext cx="6346658" cy="1775226"/>
          </a:xfrm>
          <a:prstGeom prst="rect">
            <a:avLst/>
          </a:prstGeom>
          <a:noFill/>
          <a:ln>
            <a:noFill/>
          </a:ln>
        </p:spPr>
        <p:txBody>
          <a:bodyPr wrap="square" lIns="121917" tIns="60958" rIns="121917" bIns="60958" rtlCol="0">
            <a:spAutoFit/>
          </a:bodyPr>
          <a:lstStyle/>
          <a:p>
            <a:pPr algn="just">
              <a:lnSpc>
                <a:spcPct val="122000"/>
              </a:lnSpc>
              <a:spcAft>
                <a:spcPts val="500"/>
              </a:spcAft>
              <a:buClr>
                <a:srgbClr val="000000"/>
              </a:buClr>
              <a:buSzPts val="1100"/>
              <a:tabLst>
                <a:tab pos="229870" algn="l"/>
              </a:tabLst>
            </a:pPr>
            <a:r>
              <a:rPr lang="en-US" sz="4400" b="1" dirty="0">
                <a:solidFill>
                  <a:srgbClr val="FF0000"/>
                </a:solidFill>
                <a:latin typeface="Times New Roman" pitchFamily="18" charset="0"/>
                <a:ea typeface="Arial" panose="020B0604020202020204" pitchFamily="34" charset="0"/>
                <a:cs typeface="Times New Roman" pitchFamily="18" charset="0"/>
              </a:rPr>
              <a:t>1.Thế nào là truyền thống quê hương</a:t>
            </a:r>
            <a:r>
              <a:rPr lang="en-US" sz="4400" b="1" dirty="0">
                <a:solidFill>
                  <a:srgbClr val="FF0000"/>
                </a:solidFill>
                <a:latin typeface="#9Slide05 Brannboll Ny" panose="02000000000000000000" pitchFamily="2" charset="0"/>
                <a:ea typeface="Arial" panose="020B0604020202020204" pitchFamily="34" charset="0"/>
                <a:cs typeface="Arial" panose="020B0604020202020204" pitchFamily="34" charset="0"/>
              </a:rPr>
              <a:t>?</a:t>
            </a:r>
          </a:p>
        </p:txBody>
      </p:sp>
      <p:grpSp>
        <p:nvGrpSpPr>
          <p:cNvPr id="2" name="Group 2"/>
          <p:cNvGrpSpPr/>
          <p:nvPr/>
        </p:nvGrpSpPr>
        <p:grpSpPr>
          <a:xfrm>
            <a:off x="2420447" y="116805"/>
            <a:ext cx="3261342" cy="6707996"/>
            <a:chOff x="385137" y="57164"/>
            <a:chExt cx="4348456" cy="6707996"/>
          </a:xfrm>
        </p:grpSpPr>
        <p:grpSp>
          <p:nvGrpSpPr>
            <p:cNvPr id="3" name="Group 1"/>
            <p:cNvGrpSpPr/>
            <p:nvPr/>
          </p:nvGrpSpPr>
          <p:grpSpPr>
            <a:xfrm>
              <a:off x="385137" y="57164"/>
              <a:ext cx="2820187" cy="6584741"/>
              <a:chOff x="380638" y="180419"/>
              <a:chExt cx="2820187" cy="6584741"/>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1266820" y="31431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380638" y="180419"/>
                <a:ext cx="1853184" cy="6584741"/>
              </a:xfrm>
              <a:prstGeom prst="rect">
                <a:avLst/>
              </a:prstGeom>
            </p:spPr>
          </p:pic>
        </p:grpSp>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1636"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pic>
        <p:nvPicPr>
          <p:cNvPr id="13" name="Picture 4" descr="https://gatorball.files.wordpress.com/2011/03/hybrid-10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32338" y="3436670"/>
            <a:ext cx="2973036" cy="24427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859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 (2).png"/>
          <p:cNvPicPr>
            <a:picLocks noGrp="1" noChangeAspect="1"/>
          </p:cNvPicPr>
          <p:nvPr>
            <p:ph idx="1"/>
          </p:nvPr>
        </p:nvPicPr>
        <p:blipFill>
          <a:blip r:embed="rId2" cstate="print"/>
          <a:stretch>
            <a:fillRect/>
          </a:stretch>
        </p:blipFill>
        <p:spPr>
          <a:xfrm>
            <a:off x="1524000" y="0"/>
            <a:ext cx="8839200" cy="68580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1CE07A7A-35D0-4727-A1FE-84E16CF57969}"/>
              </a:ext>
            </a:extLst>
          </p:cNvPr>
          <p:cNvPicPr>
            <a:picLocks noChangeAspect="1"/>
          </p:cNvPicPr>
          <p:nvPr/>
        </p:nvPicPr>
        <p:blipFill>
          <a:blip r:embed="rId4"/>
          <a:stretch>
            <a:fillRect/>
          </a:stretch>
        </p:blipFill>
        <p:spPr>
          <a:xfrm>
            <a:off x="1524000" y="32269"/>
            <a:ext cx="9144000" cy="6793462"/>
          </a:xfrm>
          <a:prstGeom prst="rect">
            <a:avLst/>
          </a:prstGeom>
        </p:spPr>
      </p:pic>
      <p:graphicFrame>
        <p:nvGraphicFramePr>
          <p:cNvPr id="6" name="Content Placeholder 4"/>
          <p:cNvGraphicFramePr>
            <a:graphicFrameLocks/>
          </p:cNvGraphicFramePr>
          <p:nvPr>
            <p:custDataLst>
              <p:tags r:id="rId1"/>
            </p:custDataLst>
          </p:nvPr>
        </p:nvGraphicFramePr>
        <p:xfrm>
          <a:off x="2495550" y="1219203"/>
          <a:ext cx="7029450" cy="4906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itle 1"/>
          <p:cNvSpPr txBox="1">
            <a:spLocks/>
          </p:cNvSpPr>
          <p:nvPr>
            <p:custDataLst>
              <p:tags r:id="rId2"/>
            </p:custDataLst>
          </p:nvPr>
        </p:nvSpPr>
        <p:spPr>
          <a:xfrm>
            <a:off x="1295400" y="0"/>
            <a:ext cx="9144000" cy="94456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algn="ctr">
              <a:spcBef>
                <a:spcPct val="0"/>
              </a:spcBef>
              <a:defRPr/>
            </a:pPr>
            <a:r>
              <a:rPr lang="en-US" sz="5400" b="1" kern="0" dirty="0">
                <a:solidFill>
                  <a:prstClr val="white"/>
                </a:solidFill>
                <a:latin typeface="Calibri"/>
              </a:rPr>
              <a:t>Thảo luận nhóm</a:t>
            </a:r>
          </a:p>
        </p:txBody>
      </p:sp>
      <p:pic>
        <p:nvPicPr>
          <p:cNvPr id="8" name="Picture 2" descr="http://photos.myjoyonline.com/photos/news/201311/6579331693860_2001437840207.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2000" y="-228600"/>
            <a:ext cx="1846630"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https://gatorball.files.wordpress.com/2011/03/hybrid-10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27748" y="-208757"/>
            <a:ext cx="1459367"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90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graphicEl>
                                              <a:dgm id="{2AAACA77-E4A0-4E99-9F03-72ED26BB7B73}"/>
                                            </p:graphicEl>
                                          </p:spTgt>
                                        </p:tgtEl>
                                        <p:attrNameLst>
                                          <p:attrName>style.visibility</p:attrName>
                                        </p:attrNameLst>
                                      </p:cBhvr>
                                      <p:to>
                                        <p:strVal val="visible"/>
                                      </p:to>
                                    </p:set>
                                    <p:animEffect transition="in" filter="fade">
                                      <p:cBhvr>
                                        <p:cTn id="14" dur="1000"/>
                                        <p:tgtEl>
                                          <p:spTgt spid="6">
                                            <p:graphicEl>
                                              <a:dgm id="{2AAACA77-E4A0-4E99-9F03-72ED26BB7B73}"/>
                                            </p:graphicEl>
                                          </p:spTgt>
                                        </p:tgtEl>
                                      </p:cBhvr>
                                    </p:animEffect>
                                    <p:anim calcmode="lin" valueType="num">
                                      <p:cBhvr>
                                        <p:cTn id="15" dur="1000" fill="hold"/>
                                        <p:tgtEl>
                                          <p:spTgt spid="6">
                                            <p:graphicEl>
                                              <a:dgm id="{2AAACA77-E4A0-4E99-9F03-72ED26BB7B73}"/>
                                            </p:graphicEl>
                                          </p:spTgt>
                                        </p:tgtEl>
                                        <p:attrNameLst>
                                          <p:attrName>ppt_x</p:attrName>
                                        </p:attrNameLst>
                                      </p:cBhvr>
                                      <p:tavLst>
                                        <p:tav tm="0">
                                          <p:val>
                                            <p:strVal val="#ppt_x"/>
                                          </p:val>
                                        </p:tav>
                                        <p:tav tm="100000">
                                          <p:val>
                                            <p:strVal val="#ppt_x"/>
                                          </p:val>
                                        </p:tav>
                                      </p:tavLst>
                                    </p:anim>
                                    <p:anim calcmode="lin" valueType="num">
                                      <p:cBhvr>
                                        <p:cTn id="16" dur="1000" fill="hold"/>
                                        <p:tgtEl>
                                          <p:spTgt spid="6">
                                            <p:graphicEl>
                                              <a:dgm id="{2AAACA77-E4A0-4E99-9F03-72ED26BB7B73}"/>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graphicEl>
                                              <a:dgm id="{DE66B4FA-8443-484B-9A9E-FA188D6B4E43}"/>
                                            </p:graphicEl>
                                          </p:spTgt>
                                        </p:tgtEl>
                                        <p:attrNameLst>
                                          <p:attrName>style.visibility</p:attrName>
                                        </p:attrNameLst>
                                      </p:cBhvr>
                                      <p:to>
                                        <p:strVal val="visible"/>
                                      </p:to>
                                    </p:set>
                                    <p:animEffect transition="in" filter="fade">
                                      <p:cBhvr>
                                        <p:cTn id="19" dur="1000"/>
                                        <p:tgtEl>
                                          <p:spTgt spid="6">
                                            <p:graphicEl>
                                              <a:dgm id="{DE66B4FA-8443-484B-9A9E-FA188D6B4E43}"/>
                                            </p:graphicEl>
                                          </p:spTgt>
                                        </p:tgtEl>
                                      </p:cBhvr>
                                    </p:animEffect>
                                    <p:anim calcmode="lin" valueType="num">
                                      <p:cBhvr>
                                        <p:cTn id="20" dur="1000" fill="hold"/>
                                        <p:tgtEl>
                                          <p:spTgt spid="6">
                                            <p:graphicEl>
                                              <a:dgm id="{DE66B4FA-8443-484B-9A9E-FA188D6B4E43}"/>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DE66B4FA-8443-484B-9A9E-FA188D6B4E4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graphicEl>
                                              <a:dgm id="{2352C030-0248-483B-94A9-26972C30B2AA}"/>
                                            </p:graphicEl>
                                          </p:spTgt>
                                        </p:tgtEl>
                                        <p:attrNameLst>
                                          <p:attrName>style.visibility</p:attrName>
                                        </p:attrNameLst>
                                      </p:cBhvr>
                                      <p:to>
                                        <p:strVal val="visible"/>
                                      </p:to>
                                    </p:set>
                                    <p:animEffect transition="in" filter="fade">
                                      <p:cBhvr>
                                        <p:cTn id="26" dur="1000"/>
                                        <p:tgtEl>
                                          <p:spTgt spid="6">
                                            <p:graphicEl>
                                              <a:dgm id="{2352C030-0248-483B-94A9-26972C30B2AA}"/>
                                            </p:graphicEl>
                                          </p:spTgt>
                                        </p:tgtEl>
                                      </p:cBhvr>
                                    </p:animEffect>
                                    <p:anim calcmode="lin" valueType="num">
                                      <p:cBhvr>
                                        <p:cTn id="27" dur="1000" fill="hold"/>
                                        <p:tgtEl>
                                          <p:spTgt spid="6">
                                            <p:graphicEl>
                                              <a:dgm id="{2352C030-0248-483B-94A9-26972C30B2AA}"/>
                                            </p:graphicEl>
                                          </p:spTgt>
                                        </p:tgtEl>
                                        <p:attrNameLst>
                                          <p:attrName>ppt_x</p:attrName>
                                        </p:attrNameLst>
                                      </p:cBhvr>
                                      <p:tavLst>
                                        <p:tav tm="0">
                                          <p:val>
                                            <p:strVal val="#ppt_x"/>
                                          </p:val>
                                        </p:tav>
                                        <p:tav tm="100000">
                                          <p:val>
                                            <p:strVal val="#ppt_x"/>
                                          </p:val>
                                        </p:tav>
                                      </p:tavLst>
                                    </p:anim>
                                    <p:anim calcmode="lin" valueType="num">
                                      <p:cBhvr>
                                        <p:cTn id="28" dur="1000" fill="hold"/>
                                        <p:tgtEl>
                                          <p:spTgt spid="6">
                                            <p:graphicEl>
                                              <a:dgm id="{2352C030-0248-483B-94A9-26972C30B2AA}"/>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6">
                                            <p:graphicEl>
                                              <a:dgm id="{11925212-181A-4D0E-84EB-C4219DE1ABB7}"/>
                                            </p:graphicEl>
                                          </p:spTgt>
                                        </p:tgtEl>
                                        <p:attrNameLst>
                                          <p:attrName>style.visibility</p:attrName>
                                        </p:attrNameLst>
                                      </p:cBhvr>
                                      <p:to>
                                        <p:strVal val="visible"/>
                                      </p:to>
                                    </p:set>
                                    <p:animEffect transition="in" filter="fade">
                                      <p:cBhvr>
                                        <p:cTn id="31" dur="1000"/>
                                        <p:tgtEl>
                                          <p:spTgt spid="6">
                                            <p:graphicEl>
                                              <a:dgm id="{11925212-181A-4D0E-84EB-C4219DE1ABB7}"/>
                                            </p:graphicEl>
                                          </p:spTgt>
                                        </p:tgtEl>
                                      </p:cBhvr>
                                    </p:animEffect>
                                    <p:anim calcmode="lin" valueType="num">
                                      <p:cBhvr>
                                        <p:cTn id="32" dur="1000" fill="hold"/>
                                        <p:tgtEl>
                                          <p:spTgt spid="6">
                                            <p:graphicEl>
                                              <a:dgm id="{11925212-181A-4D0E-84EB-C4219DE1ABB7}"/>
                                            </p:graphicEl>
                                          </p:spTgt>
                                        </p:tgtEl>
                                        <p:attrNameLst>
                                          <p:attrName>ppt_x</p:attrName>
                                        </p:attrNameLst>
                                      </p:cBhvr>
                                      <p:tavLst>
                                        <p:tav tm="0">
                                          <p:val>
                                            <p:strVal val="#ppt_x"/>
                                          </p:val>
                                        </p:tav>
                                        <p:tav tm="100000">
                                          <p:val>
                                            <p:strVal val="#ppt_x"/>
                                          </p:val>
                                        </p:tav>
                                      </p:tavLst>
                                    </p:anim>
                                    <p:anim calcmode="lin" valueType="num">
                                      <p:cBhvr>
                                        <p:cTn id="33" dur="1000" fill="hold"/>
                                        <p:tgtEl>
                                          <p:spTgt spid="6">
                                            <p:graphicEl>
                                              <a:dgm id="{11925212-181A-4D0E-84EB-C4219DE1ABB7}"/>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graphicEl>
                                              <a:dgm id="{72B5F39E-2D8B-4AE5-99A7-0B4F92796C74}"/>
                                            </p:graphicEl>
                                          </p:spTgt>
                                        </p:tgtEl>
                                        <p:attrNameLst>
                                          <p:attrName>style.visibility</p:attrName>
                                        </p:attrNameLst>
                                      </p:cBhvr>
                                      <p:to>
                                        <p:strVal val="visible"/>
                                      </p:to>
                                    </p:set>
                                    <p:animEffect transition="in" filter="fade">
                                      <p:cBhvr>
                                        <p:cTn id="38" dur="1000"/>
                                        <p:tgtEl>
                                          <p:spTgt spid="6">
                                            <p:graphicEl>
                                              <a:dgm id="{72B5F39E-2D8B-4AE5-99A7-0B4F92796C74}"/>
                                            </p:graphicEl>
                                          </p:spTgt>
                                        </p:tgtEl>
                                      </p:cBhvr>
                                    </p:animEffect>
                                    <p:anim calcmode="lin" valueType="num">
                                      <p:cBhvr>
                                        <p:cTn id="39" dur="1000" fill="hold"/>
                                        <p:tgtEl>
                                          <p:spTgt spid="6">
                                            <p:graphicEl>
                                              <a:dgm id="{72B5F39E-2D8B-4AE5-99A7-0B4F92796C74}"/>
                                            </p:graphicEl>
                                          </p:spTgt>
                                        </p:tgtEl>
                                        <p:attrNameLst>
                                          <p:attrName>ppt_x</p:attrName>
                                        </p:attrNameLst>
                                      </p:cBhvr>
                                      <p:tavLst>
                                        <p:tav tm="0">
                                          <p:val>
                                            <p:strVal val="#ppt_x"/>
                                          </p:val>
                                        </p:tav>
                                        <p:tav tm="100000">
                                          <p:val>
                                            <p:strVal val="#ppt_x"/>
                                          </p:val>
                                        </p:tav>
                                      </p:tavLst>
                                    </p:anim>
                                    <p:anim calcmode="lin" valueType="num">
                                      <p:cBhvr>
                                        <p:cTn id="40" dur="1000" fill="hold"/>
                                        <p:tgtEl>
                                          <p:spTgt spid="6">
                                            <p:graphicEl>
                                              <a:dgm id="{72B5F39E-2D8B-4AE5-99A7-0B4F92796C74}"/>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6">
                                            <p:graphicEl>
                                              <a:dgm id="{D857732E-E667-406B-8596-FB28DE60F3B0}"/>
                                            </p:graphicEl>
                                          </p:spTgt>
                                        </p:tgtEl>
                                        <p:attrNameLst>
                                          <p:attrName>style.visibility</p:attrName>
                                        </p:attrNameLst>
                                      </p:cBhvr>
                                      <p:to>
                                        <p:strVal val="visible"/>
                                      </p:to>
                                    </p:set>
                                    <p:animEffect transition="in" filter="fade">
                                      <p:cBhvr>
                                        <p:cTn id="43" dur="1000"/>
                                        <p:tgtEl>
                                          <p:spTgt spid="6">
                                            <p:graphicEl>
                                              <a:dgm id="{D857732E-E667-406B-8596-FB28DE60F3B0}"/>
                                            </p:graphicEl>
                                          </p:spTgt>
                                        </p:tgtEl>
                                      </p:cBhvr>
                                    </p:animEffect>
                                    <p:anim calcmode="lin" valueType="num">
                                      <p:cBhvr>
                                        <p:cTn id="44" dur="1000" fill="hold"/>
                                        <p:tgtEl>
                                          <p:spTgt spid="6">
                                            <p:graphicEl>
                                              <a:dgm id="{D857732E-E667-406B-8596-FB28DE60F3B0}"/>
                                            </p:graphicEl>
                                          </p:spTgt>
                                        </p:tgtEl>
                                        <p:attrNameLst>
                                          <p:attrName>ppt_x</p:attrName>
                                        </p:attrNameLst>
                                      </p:cBhvr>
                                      <p:tavLst>
                                        <p:tav tm="0">
                                          <p:val>
                                            <p:strVal val="#ppt_x"/>
                                          </p:val>
                                        </p:tav>
                                        <p:tav tm="100000">
                                          <p:val>
                                            <p:strVal val="#ppt_x"/>
                                          </p:val>
                                        </p:tav>
                                      </p:tavLst>
                                    </p:anim>
                                    <p:anim calcmode="lin" valueType="num">
                                      <p:cBhvr>
                                        <p:cTn id="45" dur="1000" fill="hold"/>
                                        <p:tgtEl>
                                          <p:spTgt spid="6">
                                            <p:graphicEl>
                                              <a:dgm id="{D857732E-E667-406B-8596-FB28DE60F3B0}"/>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2-1657268165.png"/>
          <p:cNvPicPr>
            <a:picLocks noGrp="1" noChangeAspect="1"/>
          </p:cNvPicPr>
          <p:nvPr>
            <p:ph idx="1"/>
          </p:nvPr>
        </p:nvPicPr>
        <p:blipFill>
          <a:blip r:embed="rId2"/>
          <a:stretch>
            <a:fillRect/>
          </a:stretch>
        </p:blipFill>
        <p:spPr>
          <a:xfrm>
            <a:off x="1828800" y="1"/>
            <a:ext cx="8839200" cy="4160449"/>
          </a:xfrm>
        </p:spPr>
      </p:pic>
      <p:sp>
        <p:nvSpPr>
          <p:cNvPr id="7" name="Rounded Rectangle 6"/>
          <p:cNvSpPr/>
          <p:nvPr/>
        </p:nvSpPr>
        <p:spPr>
          <a:xfrm>
            <a:off x="1828800" y="4724400"/>
            <a:ext cx="2590800" cy="16764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solidFill>
                  <a:prstClr val="black"/>
                </a:solidFill>
                <a:latin typeface="Times New Roman" pitchFamily="18" charset="0"/>
                <a:cs typeface="Times New Roman" pitchFamily="18" charset="0"/>
              </a:rPr>
              <a:t>Hình ảnh 1: Truyền thống yêu nước</a:t>
            </a:r>
          </a:p>
        </p:txBody>
      </p:sp>
      <p:sp>
        <p:nvSpPr>
          <p:cNvPr id="8" name="Rounded Rectangle 7"/>
          <p:cNvSpPr/>
          <p:nvPr/>
        </p:nvSpPr>
        <p:spPr>
          <a:xfrm>
            <a:off x="4648200" y="4495800"/>
            <a:ext cx="2895600" cy="22098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solidFill>
                  <a:prstClr val="black"/>
                </a:solidFill>
                <a:latin typeface="Times New Roman" pitchFamily="18" charset="0"/>
                <a:cs typeface="Times New Roman" pitchFamily="18" charset="0"/>
              </a:rPr>
              <a:t>Hình ảnh 2: Yêu thương con người</a:t>
            </a:r>
          </a:p>
        </p:txBody>
      </p:sp>
      <p:sp>
        <p:nvSpPr>
          <p:cNvPr id="9" name="Rounded Rectangle 8"/>
          <p:cNvSpPr/>
          <p:nvPr/>
        </p:nvSpPr>
        <p:spPr>
          <a:xfrm>
            <a:off x="7772400" y="4800600"/>
            <a:ext cx="2514600" cy="14478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solidFill>
                  <a:prstClr val="black"/>
                </a:solidFill>
                <a:latin typeface="Times New Roman" pitchFamily="18" charset="0"/>
                <a:cs typeface="Times New Roman" pitchFamily="18" charset="0"/>
              </a:rPr>
              <a:t>Hình ảnh 3: Truyền thống lao động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1746" name="Picture 2" descr="Trả lời câu hỏi GDCD 7 Bài 1 | Soạn GDCD 7 Bài 1 ngắn nhất -"/>
          <p:cNvPicPr>
            <a:picLocks noGrp="1" noChangeAspect="1" noChangeArrowheads="1"/>
          </p:cNvPicPr>
          <p:nvPr>
            <p:ph idx="1"/>
          </p:nvPr>
        </p:nvPicPr>
        <p:blipFill>
          <a:blip r:embed="rId2"/>
          <a:srcRect/>
          <a:stretch>
            <a:fillRect/>
          </a:stretch>
        </p:blipFill>
        <p:spPr bwMode="auto">
          <a:xfrm>
            <a:off x="1752600" y="228600"/>
            <a:ext cx="8610600" cy="3200400"/>
          </a:xfrm>
          <a:prstGeom prst="rect">
            <a:avLst/>
          </a:prstGeom>
          <a:noFill/>
        </p:spPr>
      </p:pic>
      <p:sp>
        <p:nvSpPr>
          <p:cNvPr id="8" name="Rounded Rectangle 7"/>
          <p:cNvSpPr/>
          <p:nvPr/>
        </p:nvSpPr>
        <p:spPr>
          <a:xfrm>
            <a:off x="1676400" y="4267200"/>
            <a:ext cx="2590800" cy="16764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b="1" i="1" dirty="0">
                <a:solidFill>
                  <a:prstClr val="black"/>
                </a:solidFill>
                <a:latin typeface="Times New Roman" pitchFamily="18" charset="0"/>
                <a:cs typeface="Times New Roman" pitchFamily="18" charset="0"/>
              </a:rPr>
              <a:t>Hình ảnh 4:</a:t>
            </a:r>
          </a:p>
          <a:p>
            <a:pPr algn="ctr"/>
            <a:r>
              <a:rPr lang="en-US" sz="2800" b="1" i="1" dirty="0">
                <a:solidFill>
                  <a:prstClr val="black"/>
                </a:solidFill>
                <a:latin typeface="Times New Roman" pitchFamily="18" charset="0"/>
                <a:cs typeface="Times New Roman" pitchFamily="18" charset="0"/>
              </a:rPr>
              <a:t>Truyền thống tôn sư trọng đạo</a:t>
            </a:r>
          </a:p>
        </p:txBody>
      </p:sp>
      <p:sp>
        <p:nvSpPr>
          <p:cNvPr id="9" name="Rounded Rectangle 8"/>
          <p:cNvSpPr/>
          <p:nvPr/>
        </p:nvSpPr>
        <p:spPr>
          <a:xfrm>
            <a:off x="4572000" y="4267200"/>
            <a:ext cx="2590800" cy="1676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i="1" dirty="0">
                <a:solidFill>
                  <a:prstClr val="black"/>
                </a:solidFill>
                <a:latin typeface="Times New Roman" pitchFamily="18" charset="0"/>
                <a:cs typeface="Times New Roman" pitchFamily="18" charset="0"/>
              </a:rPr>
              <a:t>Hình ảnh 5: Truyền thống múa rối nước</a:t>
            </a:r>
          </a:p>
        </p:txBody>
      </p:sp>
      <p:sp>
        <p:nvSpPr>
          <p:cNvPr id="10" name="Rounded Rectangle 9"/>
          <p:cNvSpPr/>
          <p:nvPr/>
        </p:nvSpPr>
        <p:spPr>
          <a:xfrm>
            <a:off x="7696200" y="4191000"/>
            <a:ext cx="2590800" cy="1676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i="1" dirty="0">
                <a:solidFill>
                  <a:prstClr val="black"/>
                </a:solidFill>
                <a:latin typeface="Times New Roman" pitchFamily="18" charset="0"/>
                <a:cs typeface="Times New Roman" pitchFamily="18" charset="0"/>
              </a:rPr>
              <a:t>Hình ảnh 6: Truyền thống nghệ thuật đòn ca tài tử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box(in)">
                                      <p:cBhvr>
                                        <p:cTn id="7" dur="500"/>
                                        <p:tgtEl>
                                          <p:spTgt spid="3174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C97805A5-DC9E-4B78-B123-625FB8C8AFA5}&quot;/&gt;&lt;isInvalidForFieldText val=&quot;1&quot;/&gt;&lt;Image&gt;&lt;filename val=&quot;C:\Users\TONGXU~1\AppData\Local\Temp\PR\data\asimages\{C97805A5-DC9E-4B78-B123-625FB8C8AFA5}_3.png&quot;/&gt;&lt;left val=&quot;35&quot;/&gt;&lt;top val=&quot;95&quot;/&gt;&lt;width val=&quot;659&quot;/&gt;&lt;height val=&quot;389&quot;/&gt;&lt;hasText val=&quot;1&quot;/&gt;&lt;/Image&gt;&lt;/ThreeDShapeInfo&gt;"/>
  <p:tag name="CHILD_ITEM_TEXT1" val="10 câu hỏi: nhiều lựa chọn, đúng / sai, điền khuyết, trả lời ngắn, ghép đôi."/>
  <p:tag name="CHILD_ITEM_TEXT3" val="1 điểm/câu đúng; 0 điểm câu sai."/>
  <p:tag name="CHILD_ITEM_TEXT5" val="50% số đội điểm cao được uống café miễn phí của 50% số đội điểm thấp."/>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C97805A5-DC9E-4B78-B123-625FB8C8AFA5}&quot;/&gt;&lt;isInvalidForFieldText val=&quot;1&quot;/&gt;&lt;Image&gt;&lt;filename val=&quot;C:\Users\TONGXU~1\AppData\Local\Temp\PR\data\asimages\{C97805A5-DC9E-4B78-B123-625FB8C8AFA5}_3.png&quot;/&gt;&lt;left val=&quot;35&quot;/&gt;&lt;top val=&quot;95&quot;/&gt;&lt;width val=&quot;659&quot;/&gt;&lt;height val=&quot;389&quot;/&gt;&lt;hasText val=&quot;1&quot;/&gt;&lt;/Image&gt;&lt;/ThreeDShapeInfo&gt;"/>
  <p:tag name="CHILD_ITEM_TEXT1" val="10 câu hỏi: nhiều lựa chọn, đúng / sai, điền khuyết, trả lời ngắn, ghép đôi."/>
  <p:tag name="CHILD_ITEM_TEXT3" val="1 điểm/câu đúng; 0 điểm câu sai."/>
  <p:tag name="CHILD_ITEM_TEXT5" val="50% số đội điểm cao được uống café miễn phí của 50% số đội điểm thấp."/>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C97805A5-DC9E-4B78-B123-625FB8C8AFA5}&quot;/&gt;&lt;isInvalidForFieldText val=&quot;1&quot;/&gt;&lt;Image&gt;&lt;filename val=&quot;C:\Users\TONGXU~1\AppData\Local\Temp\PR\data\asimages\{C97805A5-DC9E-4B78-B123-625FB8C8AFA5}_3.png&quot;/&gt;&lt;left val=&quot;35&quot;/&gt;&lt;top val=&quot;95&quot;/&gt;&lt;width val=&quot;659&quot;/&gt;&lt;height val=&quot;389&quot;/&gt;&lt;hasText val=&quot;1&quot;/&gt;&lt;/Image&gt;&lt;/ThreeDShapeInfo&gt;"/>
  <p:tag name="CHILD_ITEM_TEXT1" val="10 câu hỏi: nhiều lựa chọn, đúng / sai, điền khuyết, trả lời ngắn, ghép đôi."/>
  <p:tag name="CHILD_ITEM_TEXT3" val="1 điểm/câu đúng; 0 điểm câu sai."/>
  <p:tag name="CHILD_ITEM_TEXT5" val="50% số đội điểm cao được uống café miễn phí của 50% số đội điểm thấp."/>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1688</Words>
  <Application>Microsoft Office PowerPoint</Application>
  <PresentationFormat>Widescreen</PresentationFormat>
  <Paragraphs>135</Paragraphs>
  <Slides>38</Slides>
  <Notes>0</Notes>
  <HiddenSlides>0</HiddenSlides>
  <MMClips>0</MMClips>
  <ScaleCrop>false</ScaleCrop>
  <HeadingPairs>
    <vt:vector size="6" baseType="variant">
      <vt:variant>
        <vt:lpstr>Fonts Used</vt:lpstr>
      </vt:variant>
      <vt:variant>
        <vt:i4>18</vt:i4>
      </vt:variant>
      <vt:variant>
        <vt:lpstr>Theme</vt:lpstr>
      </vt:variant>
      <vt:variant>
        <vt:i4>2</vt:i4>
      </vt:variant>
      <vt:variant>
        <vt:lpstr>Slide Titles</vt:lpstr>
      </vt:variant>
      <vt:variant>
        <vt:i4>38</vt:i4>
      </vt:variant>
    </vt:vector>
  </HeadingPairs>
  <TitlesOfParts>
    <vt:vector size="58" baseType="lpstr">
      <vt:lpstr>微软雅黑</vt:lpstr>
      <vt:lpstr>SimSun</vt:lpstr>
      <vt:lpstr>#9Slide05 Brannboll Ny</vt:lpstr>
      <vt:lpstr>#9Slide05 Fourth</vt:lpstr>
      <vt:lpstr>#9Slide06 DeathRattle BB</vt:lpstr>
      <vt:lpstr>#9Slide07 Marbelia Regular</vt:lpstr>
      <vt:lpstr>【苹果】迟暮朝朝醉晚灯</vt:lpstr>
      <vt:lpstr>Arial</vt:lpstr>
      <vt:lpstr>Calibri</vt:lpstr>
      <vt:lpstr>Calibri Light</vt:lpstr>
      <vt:lpstr>Courier New</vt:lpstr>
      <vt:lpstr>DengXian</vt:lpstr>
      <vt:lpstr>Helvetica Neue</vt:lpstr>
      <vt:lpstr>inpin heiti</vt:lpstr>
      <vt:lpstr>SVN-Vanilla Daisy Pro</vt:lpstr>
      <vt:lpstr>Times New Roman</vt:lpstr>
      <vt:lpstr>Verdana</vt:lpstr>
      <vt:lpstr>方正静蕾简体</vt:lpstr>
      <vt:lpstr>Office Theme</vt:lpstr>
      <vt:lpstr>1_Office Theme</vt:lpstr>
      <vt:lpstr>PowerPoint Presentation</vt:lpstr>
      <vt:lpstr>PowerPoint Presentation</vt:lpstr>
      <vt:lpstr> Em hãy ghép những chữ cái đứng liền nhau trong bảng bên thành cụm từ có nghĩa thì sẽ xuất hiện nhiều từ/cụm từ nói về truyền thống quê hương ai ghép nhanh nhất và chính xác nhất sẽ trở thành người chiến thắng?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Phiếu học tập</vt:lpstr>
      <vt:lpstr>PowerPoint Presentation</vt:lpstr>
      <vt:lpstr>PowerPoint Presentation</vt:lpstr>
      <vt:lpstr> Vân và Hùng đã giữ gìn và phát huy những truyền thống tốt đẹp nào của quê hương? Hai bạn thể hiện niềm tự hào về truyền thống của quê hương mình bằng những hành động cụ thể nào? </vt:lpstr>
      <vt:lpstr> Em có đồng ý với thái độ và hành vi của Quân khồng? Vì sao? </vt:lpstr>
      <vt:lpstr>   </vt:lpstr>
      <vt:lpstr> Nêu những việc làm không giữ gìn, phát huy truyền thống tốt đẹp của quê hương?  </vt:lpstr>
      <vt:lpstr>PowerPoint Presentation</vt:lpstr>
      <vt:lpstr>PowerPoint Presentation</vt:lpstr>
      <vt:lpstr>PowerPoint Presentation</vt:lpstr>
      <vt:lpstr>Bài tập 1</vt:lpstr>
      <vt:lpstr>PowerPoint Presentation</vt:lpstr>
      <vt:lpstr>Bài tập 2</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Thị Ánh Tuyết</dc:creator>
  <cp:lastModifiedBy>Asus</cp:lastModifiedBy>
  <cp:revision>3</cp:revision>
  <dcterms:created xsi:type="dcterms:W3CDTF">2022-08-28T14:32:09Z</dcterms:created>
  <dcterms:modified xsi:type="dcterms:W3CDTF">2024-02-19T01:39:20Z</dcterms:modified>
</cp:coreProperties>
</file>